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715" r:id="rId2"/>
  </p:sldMasterIdLst>
  <p:notesMasterIdLst>
    <p:notesMasterId r:id="rId29"/>
  </p:notesMasterIdLst>
  <p:sldIdLst>
    <p:sldId id="2724" r:id="rId3"/>
    <p:sldId id="2794" r:id="rId4"/>
    <p:sldId id="2760" r:id="rId5"/>
    <p:sldId id="2799" r:id="rId6"/>
    <p:sldId id="2819" r:id="rId7"/>
    <p:sldId id="2820" r:id="rId8"/>
    <p:sldId id="2802" r:id="rId9"/>
    <p:sldId id="2795" r:id="rId10"/>
    <p:sldId id="2818" r:id="rId11"/>
    <p:sldId id="2803" r:id="rId12"/>
    <p:sldId id="2804" r:id="rId13"/>
    <p:sldId id="2801" r:id="rId14"/>
    <p:sldId id="2796" r:id="rId15"/>
    <p:sldId id="2805" r:id="rId16"/>
    <p:sldId id="2812" r:id="rId17"/>
    <p:sldId id="2807" r:id="rId18"/>
    <p:sldId id="2809" r:id="rId19"/>
    <p:sldId id="2811" r:id="rId20"/>
    <p:sldId id="2797" r:id="rId21"/>
    <p:sldId id="2810" r:id="rId22"/>
    <p:sldId id="2815" r:id="rId23"/>
    <p:sldId id="2814" r:id="rId24"/>
    <p:sldId id="2816" r:id="rId25"/>
    <p:sldId id="2806" r:id="rId26"/>
    <p:sldId id="2798" r:id="rId27"/>
    <p:sldId id="321" r:id="rId28"/>
  </p:sldIdLst>
  <p:sldSz cx="9145588" cy="5145088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5295" indent="-129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495" indent="-261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695" indent="-3943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895" indent="-5264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60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72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5840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595" algn="l" defTabSz="65024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orient="horz" pos="265" userDrawn="1">
          <p15:clr>
            <a:srgbClr val="A4A3A4"/>
          </p15:clr>
        </p15:guide>
        <p15:guide id="8" orient="horz" pos="2976" userDrawn="1">
          <p15:clr>
            <a:srgbClr val="A4A3A4"/>
          </p15:clr>
        </p15:guide>
        <p15:guide id="9" pos="2881" userDrawn="1">
          <p15:clr>
            <a:srgbClr val="A4A3A4"/>
          </p15:clr>
        </p15:guide>
        <p15:guide id="10" pos="396" userDrawn="1">
          <p15:clr>
            <a:srgbClr val="A4A3A4"/>
          </p15:clr>
        </p15:guide>
        <p15:guide id="11" pos="53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019"/>
    <a:srgbClr val="334859"/>
    <a:srgbClr val="008C8A"/>
    <a:srgbClr val="005D40"/>
    <a:srgbClr val="F29548"/>
    <a:srgbClr val="F18D3B"/>
    <a:srgbClr val="EE7919"/>
    <a:srgbClr val="F8B566"/>
    <a:srgbClr val="EB6300"/>
    <a:srgbClr val="EA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213" autoAdjust="0"/>
  </p:normalViewPr>
  <p:slideViewPr>
    <p:cSldViewPr showGuides="1">
      <p:cViewPr varScale="1">
        <p:scale>
          <a:sx n="120" d="100"/>
          <a:sy n="120" d="100"/>
        </p:scale>
        <p:origin x="120" y="63"/>
      </p:cViewPr>
      <p:guideLst>
        <p:guide orient="horz" pos="373"/>
        <p:guide pos="4050"/>
        <p:guide pos="557"/>
        <p:guide orient="horz" pos="4183"/>
        <p:guide pos="7588"/>
        <p:guide orient="horz" pos="265"/>
        <p:guide orient="horz" pos="2976"/>
        <p:guide pos="2881"/>
        <p:guide pos="396"/>
        <p:guide pos="5397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2024/10/2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0619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385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897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09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921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560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72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84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960" algn="l" defTabSz="65024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984" y="4769039"/>
            <a:ext cx="2057447" cy="273290"/>
          </a:xfrm>
          <a:prstGeom prst="rect">
            <a:avLst/>
          </a:prstGeom>
        </p:spPr>
        <p:txBody>
          <a:bodyPr lIns="65032" tIns="32516" rIns="65032" bIns="32516"/>
          <a:lstStyle/>
          <a:p>
            <a:fld id="{3BED4874-415F-4462-8CBD-90FA9588F106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9710" y="4769039"/>
            <a:ext cx="3086170" cy="273290"/>
          </a:xfrm>
          <a:prstGeom prst="rect">
            <a:avLst/>
          </a:prstGeom>
        </p:spPr>
        <p:txBody>
          <a:bodyPr lIns="65032" tIns="32516" rIns="65032" bIns="32516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9168" y="4769039"/>
            <a:ext cx="2057447" cy="273290"/>
          </a:xfrm>
          <a:prstGeom prst="rect">
            <a:avLst/>
          </a:prstGeom>
        </p:spPr>
        <p:txBody>
          <a:bodyPr lIns="65032" tIns="32516" rIns="65032" bIns="32516"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222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99281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795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9224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54442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37308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52188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82828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9855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582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56121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97532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49310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54714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91117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6749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1620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75282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13142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5485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37728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43123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1900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40004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07546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48696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5053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4450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7186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9602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0969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84347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3672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1840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5655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44208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9983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00803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1550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90094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7299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2266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78468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2787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42430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8875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349208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53227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67644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023706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09846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32427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085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54048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53794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79153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525786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54276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103957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62123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897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80" y="206042"/>
            <a:ext cx="8231029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1200521"/>
            <a:ext cx="8231029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2024/10/2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84267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551" y="206042"/>
            <a:ext cx="2057757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206042"/>
            <a:ext cx="6020845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2024/10/2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0423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963009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65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0521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97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651" r:id="rId66"/>
    <p:sldLayoutId id="2147483719" r:id="rId67"/>
  </p:sldLayoutIdLst>
  <p:hf sldNum="0" ftr="0" dt="0"/>
  <p:txStyles>
    <p:titleStyle>
      <a:lvl1pPr algn="l" defTabSz="65024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5024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2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795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915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9035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4155" indent="-162560" algn="l" defTabSz="650240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24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80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6235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1355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6475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595" algn="l" defTabSz="650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72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75.png"/><Relationship Id="rId5" Type="http://schemas.openxmlformats.org/officeDocument/2006/relationships/image" Target="../media/image72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74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1548458" y="1996480"/>
            <a:ext cx="613013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汉真广标" pitchFamily="49" charset="-122"/>
                <a:ea typeface="汉真广标" pitchFamily="49" charset="-122"/>
                <a:cs typeface="+mn-ea"/>
                <a:sym typeface="Arial"/>
              </a:rPr>
              <a:t>Free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汉真广标" pitchFamily="49" charset="-122"/>
                <a:ea typeface="汉真广标" pitchFamily="49" charset="-122"/>
                <a:cs typeface="+mn-ea"/>
                <a:sym typeface="Arial"/>
              </a:rPr>
              <a:t> 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汉真广标" pitchFamily="49" charset="-122"/>
                <a:ea typeface="汉真广标" pitchFamily="49" charset="-122"/>
                <a:cs typeface="+mn-ea"/>
                <a:sym typeface="Arial"/>
              </a:rPr>
              <a:t>PPT Templates</a:t>
            </a:r>
          </a:p>
        </p:txBody>
      </p:sp>
      <p:sp>
        <p:nvSpPr>
          <p:cNvPr id="19" name="TextBox 7"/>
          <p:cNvSpPr>
            <a:spLocks noChangeArrowheads="1"/>
          </p:cNvSpPr>
          <p:nvPr/>
        </p:nvSpPr>
        <p:spPr bwMode="auto">
          <a:xfrm>
            <a:off x="2346126" y="2904136"/>
            <a:ext cx="45347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Insert the Subtitle of Your Presentation</a:t>
            </a:r>
          </a:p>
        </p:txBody>
      </p:sp>
      <p:sp>
        <p:nvSpPr>
          <p:cNvPr id="21" name="矩形 20"/>
          <p:cNvSpPr/>
          <p:nvPr/>
        </p:nvSpPr>
        <p:spPr>
          <a:xfrm>
            <a:off x="3560192" y="3241178"/>
            <a:ext cx="1827631" cy="2734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36A0C71-C9C5-09C0-29C6-5639378C6368}"/>
              </a:ext>
            </a:extLst>
          </p:cNvPr>
          <p:cNvGrpSpPr/>
          <p:nvPr/>
        </p:nvGrpSpPr>
        <p:grpSpPr>
          <a:xfrm>
            <a:off x="2844602" y="3448140"/>
            <a:ext cx="3734477" cy="314481"/>
            <a:chOff x="4414802" y="4745227"/>
            <a:chExt cx="3734477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ECC71A7C-10D5-1416-21A3-8ADC3A3C9BCF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B09E86AA-8550-ED33-E963-9E82E33DD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B59FCFD0-31F2-B6C0-1DD1-69C52BF9A5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EBF84464-5515-54BC-3D65-023A06A1A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C237044B-BEEB-10D2-E3F6-66CAACFFA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7F7C5B4-FE92-85CE-61B3-281E4A81C931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EAE8FFF1-D635-A326-AE73-B0B478293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A075075D-D0F5-E988-F63A-60ACB909414E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CB371037-843C-B707-53B7-E868603424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5BC82716-B76F-C5E0-2C96-BF618FDD6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F8F33230-444B-BDD6-D50C-5BC88633566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16846E0-F06B-4360-1611-9E55E8803ABA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A93566A5-A45E-815E-DF90-FF20D33288BA}"/>
              </a:ext>
            </a:extLst>
          </p:cNvPr>
          <p:cNvSpPr/>
          <p:nvPr/>
        </p:nvSpPr>
        <p:spPr>
          <a:xfrm>
            <a:off x="7237090" y="482657"/>
            <a:ext cx="1180543" cy="36004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/>
          <p:nvPr/>
        </p:nvGrpSpPr>
        <p:grpSpPr>
          <a:xfrm>
            <a:off x="3664323" y="1224309"/>
            <a:ext cx="1814487" cy="2557008"/>
            <a:chOff x="4529365" y="2261236"/>
            <a:chExt cx="3133269" cy="4415459"/>
          </a:xfrm>
        </p:grpSpPr>
        <p:sp>
          <p:nvSpPr>
            <p:cNvPr id="30" name="Freeform: Shape 8"/>
            <p:cNvSpPr/>
            <p:nvPr/>
          </p:nvSpPr>
          <p:spPr bwMode="auto">
            <a:xfrm>
              <a:off x="4529365" y="2261236"/>
              <a:ext cx="1531968" cy="3519610"/>
            </a:xfrm>
            <a:custGeom>
              <a:avLst/>
              <a:gdLst>
                <a:gd name="T0" fmla="*/ 21 w 21"/>
                <a:gd name="T1" fmla="*/ 0 h 59"/>
                <a:gd name="T2" fmla="*/ 0 w 21"/>
                <a:gd name="T3" fmla="*/ 20 h 59"/>
                <a:gd name="T4" fmla="*/ 21 w 21"/>
                <a:gd name="T5" fmla="*/ 59 h 59"/>
                <a:gd name="T6" fmla="*/ 6 w 21"/>
                <a:gd name="T7" fmla="*/ 20 h 59"/>
                <a:gd name="T8" fmla="*/ 21 w 2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9">
                  <a:moveTo>
                    <a:pt x="21" y="0"/>
                  </a:moveTo>
                  <a:cubicBezTo>
                    <a:pt x="10" y="0"/>
                    <a:pt x="0" y="9"/>
                    <a:pt x="0" y="20"/>
                  </a:cubicBezTo>
                  <a:cubicBezTo>
                    <a:pt x="0" y="30"/>
                    <a:pt x="21" y="59"/>
                    <a:pt x="21" y="59"/>
                  </a:cubicBezTo>
                  <a:cubicBezTo>
                    <a:pt x="21" y="59"/>
                    <a:pt x="6" y="30"/>
                    <a:pt x="6" y="20"/>
                  </a:cubicBezTo>
                  <a:cubicBezTo>
                    <a:pt x="6" y="9"/>
                    <a:pt x="13" y="0"/>
                    <a:pt x="2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Freeform: Shape 9"/>
            <p:cNvSpPr/>
            <p:nvPr/>
          </p:nvSpPr>
          <p:spPr bwMode="auto">
            <a:xfrm>
              <a:off x="6061333" y="2261236"/>
              <a:ext cx="1601301" cy="3519610"/>
            </a:xfrm>
            <a:custGeom>
              <a:avLst/>
              <a:gdLst>
                <a:gd name="T0" fmla="*/ 0 w 22"/>
                <a:gd name="T1" fmla="*/ 0 h 59"/>
                <a:gd name="T2" fmla="*/ 16 w 22"/>
                <a:gd name="T3" fmla="*/ 20 h 59"/>
                <a:gd name="T4" fmla="*/ 0 w 22"/>
                <a:gd name="T5" fmla="*/ 59 h 59"/>
                <a:gd name="T6" fmla="*/ 22 w 22"/>
                <a:gd name="T7" fmla="*/ 20 h 59"/>
                <a:gd name="T8" fmla="*/ 0 w 2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9">
                  <a:moveTo>
                    <a:pt x="0" y="0"/>
                  </a:moveTo>
                  <a:cubicBezTo>
                    <a:pt x="9" y="0"/>
                    <a:pt x="16" y="9"/>
                    <a:pt x="16" y="20"/>
                  </a:cubicBezTo>
                  <a:cubicBezTo>
                    <a:pt x="16" y="30"/>
                    <a:pt x="0" y="59"/>
                    <a:pt x="0" y="59"/>
                  </a:cubicBezTo>
                  <a:cubicBezTo>
                    <a:pt x="0" y="59"/>
                    <a:pt x="22" y="30"/>
                    <a:pt x="22" y="20"/>
                  </a:cubicBezTo>
                  <a:cubicBezTo>
                    <a:pt x="22" y="9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Freeform: Shape 10"/>
            <p:cNvSpPr/>
            <p:nvPr/>
          </p:nvSpPr>
          <p:spPr bwMode="auto">
            <a:xfrm>
              <a:off x="6061333" y="2261236"/>
              <a:ext cx="1165483" cy="3519610"/>
            </a:xfrm>
            <a:custGeom>
              <a:avLst/>
              <a:gdLst>
                <a:gd name="T0" fmla="*/ 0 w 16"/>
                <a:gd name="T1" fmla="*/ 0 h 59"/>
                <a:gd name="T2" fmla="*/ 11 w 16"/>
                <a:gd name="T3" fmla="*/ 20 h 59"/>
                <a:gd name="T4" fmla="*/ 0 w 16"/>
                <a:gd name="T5" fmla="*/ 59 h 59"/>
                <a:gd name="T6" fmla="*/ 16 w 16"/>
                <a:gd name="T7" fmla="*/ 20 h 59"/>
                <a:gd name="T8" fmla="*/ 0 w 1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9">
                  <a:moveTo>
                    <a:pt x="0" y="0"/>
                  </a:moveTo>
                  <a:cubicBezTo>
                    <a:pt x="6" y="0"/>
                    <a:pt x="11" y="9"/>
                    <a:pt x="11" y="20"/>
                  </a:cubicBezTo>
                  <a:cubicBezTo>
                    <a:pt x="11" y="30"/>
                    <a:pt x="0" y="59"/>
                    <a:pt x="0" y="59"/>
                  </a:cubicBezTo>
                  <a:cubicBezTo>
                    <a:pt x="0" y="59"/>
                    <a:pt x="16" y="30"/>
                    <a:pt x="16" y="20"/>
                  </a:cubicBezTo>
                  <a:cubicBezTo>
                    <a:pt x="16" y="9"/>
                    <a:pt x="9" y="0"/>
                    <a:pt x="0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Freeform: Shape 11"/>
            <p:cNvSpPr/>
            <p:nvPr/>
          </p:nvSpPr>
          <p:spPr bwMode="auto">
            <a:xfrm>
              <a:off x="4968484" y="2261236"/>
              <a:ext cx="1092847" cy="3519610"/>
            </a:xfrm>
            <a:custGeom>
              <a:avLst/>
              <a:gdLst>
                <a:gd name="T0" fmla="*/ 15 w 15"/>
                <a:gd name="T1" fmla="*/ 0 h 59"/>
                <a:gd name="T2" fmla="*/ 0 w 15"/>
                <a:gd name="T3" fmla="*/ 20 h 59"/>
                <a:gd name="T4" fmla="*/ 15 w 15"/>
                <a:gd name="T5" fmla="*/ 59 h 59"/>
                <a:gd name="T6" fmla="*/ 5 w 15"/>
                <a:gd name="T7" fmla="*/ 20 h 59"/>
                <a:gd name="T8" fmla="*/ 15 w 15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9">
                  <a:moveTo>
                    <a:pt x="15" y="0"/>
                  </a:moveTo>
                  <a:cubicBezTo>
                    <a:pt x="7" y="0"/>
                    <a:pt x="0" y="9"/>
                    <a:pt x="0" y="20"/>
                  </a:cubicBezTo>
                  <a:cubicBezTo>
                    <a:pt x="0" y="30"/>
                    <a:pt x="15" y="59"/>
                    <a:pt x="15" y="59"/>
                  </a:cubicBezTo>
                  <a:cubicBezTo>
                    <a:pt x="15" y="59"/>
                    <a:pt x="5" y="30"/>
                    <a:pt x="5" y="20"/>
                  </a:cubicBezTo>
                  <a:cubicBezTo>
                    <a:pt x="5" y="9"/>
                    <a:pt x="10" y="0"/>
                    <a:pt x="15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Freeform: Shape 12"/>
            <p:cNvSpPr/>
            <p:nvPr/>
          </p:nvSpPr>
          <p:spPr bwMode="auto">
            <a:xfrm>
              <a:off x="5331666" y="2261236"/>
              <a:ext cx="729665" cy="3519610"/>
            </a:xfrm>
            <a:custGeom>
              <a:avLst/>
              <a:gdLst>
                <a:gd name="T0" fmla="*/ 10 w 10"/>
                <a:gd name="T1" fmla="*/ 0 h 59"/>
                <a:gd name="T2" fmla="*/ 0 w 10"/>
                <a:gd name="T3" fmla="*/ 20 h 59"/>
                <a:gd name="T4" fmla="*/ 10 w 10"/>
                <a:gd name="T5" fmla="*/ 59 h 59"/>
                <a:gd name="T6" fmla="*/ 6 w 10"/>
                <a:gd name="T7" fmla="*/ 20 h 59"/>
                <a:gd name="T8" fmla="*/ 10 w 1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9">
                  <a:moveTo>
                    <a:pt x="10" y="0"/>
                  </a:moveTo>
                  <a:cubicBezTo>
                    <a:pt x="5" y="0"/>
                    <a:pt x="0" y="9"/>
                    <a:pt x="0" y="20"/>
                  </a:cubicBezTo>
                  <a:cubicBezTo>
                    <a:pt x="0" y="30"/>
                    <a:pt x="10" y="59"/>
                    <a:pt x="10" y="59"/>
                  </a:cubicBezTo>
                  <a:cubicBezTo>
                    <a:pt x="10" y="59"/>
                    <a:pt x="6" y="30"/>
                    <a:pt x="6" y="20"/>
                  </a:cubicBezTo>
                  <a:cubicBezTo>
                    <a:pt x="6" y="9"/>
                    <a:pt x="8" y="0"/>
                    <a:pt x="1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Freeform: Shape 13"/>
            <p:cNvSpPr/>
            <p:nvPr/>
          </p:nvSpPr>
          <p:spPr bwMode="auto">
            <a:xfrm>
              <a:off x="6061333" y="2261236"/>
              <a:ext cx="799000" cy="3519610"/>
            </a:xfrm>
            <a:custGeom>
              <a:avLst/>
              <a:gdLst>
                <a:gd name="T0" fmla="*/ 0 w 11"/>
                <a:gd name="T1" fmla="*/ 0 h 59"/>
                <a:gd name="T2" fmla="*/ 5 w 11"/>
                <a:gd name="T3" fmla="*/ 20 h 59"/>
                <a:gd name="T4" fmla="*/ 0 w 11"/>
                <a:gd name="T5" fmla="*/ 59 h 59"/>
                <a:gd name="T6" fmla="*/ 11 w 11"/>
                <a:gd name="T7" fmla="*/ 20 h 59"/>
                <a:gd name="T8" fmla="*/ 0 w 1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9">
                  <a:moveTo>
                    <a:pt x="0" y="0"/>
                  </a:moveTo>
                  <a:cubicBezTo>
                    <a:pt x="3" y="0"/>
                    <a:pt x="5" y="9"/>
                    <a:pt x="5" y="20"/>
                  </a:cubicBezTo>
                  <a:cubicBezTo>
                    <a:pt x="5" y="30"/>
                    <a:pt x="0" y="59"/>
                    <a:pt x="0" y="59"/>
                  </a:cubicBezTo>
                  <a:cubicBezTo>
                    <a:pt x="0" y="59"/>
                    <a:pt x="11" y="30"/>
                    <a:pt x="11" y="20"/>
                  </a:cubicBezTo>
                  <a:cubicBezTo>
                    <a:pt x="11" y="9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Freeform: Shape 14"/>
            <p:cNvSpPr/>
            <p:nvPr/>
          </p:nvSpPr>
          <p:spPr bwMode="auto">
            <a:xfrm>
              <a:off x="5767484" y="2261236"/>
              <a:ext cx="657028" cy="3519610"/>
            </a:xfrm>
            <a:custGeom>
              <a:avLst/>
              <a:gdLst>
                <a:gd name="T0" fmla="*/ 4 w 9"/>
                <a:gd name="T1" fmla="*/ 0 h 59"/>
                <a:gd name="T2" fmla="*/ 0 w 9"/>
                <a:gd name="T3" fmla="*/ 20 h 59"/>
                <a:gd name="T4" fmla="*/ 4 w 9"/>
                <a:gd name="T5" fmla="*/ 59 h 59"/>
                <a:gd name="T6" fmla="*/ 9 w 9"/>
                <a:gd name="T7" fmla="*/ 20 h 59"/>
                <a:gd name="T8" fmla="*/ 4 w 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9">
                  <a:moveTo>
                    <a:pt x="4" y="0"/>
                  </a:moveTo>
                  <a:cubicBezTo>
                    <a:pt x="2" y="0"/>
                    <a:pt x="0" y="9"/>
                    <a:pt x="0" y="20"/>
                  </a:cubicBezTo>
                  <a:cubicBezTo>
                    <a:pt x="0" y="30"/>
                    <a:pt x="4" y="59"/>
                    <a:pt x="4" y="59"/>
                  </a:cubicBezTo>
                  <a:cubicBezTo>
                    <a:pt x="4" y="59"/>
                    <a:pt x="9" y="30"/>
                    <a:pt x="9" y="20"/>
                  </a:cubicBezTo>
                  <a:cubicBezTo>
                    <a:pt x="9" y="9"/>
                    <a:pt x="7" y="0"/>
                    <a:pt x="4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Straight Connector 15"/>
            <p:cNvSpPr/>
            <p:nvPr/>
          </p:nvSpPr>
          <p:spPr bwMode="auto">
            <a:xfrm flipV="1">
              <a:off x="5622212" y="5780846"/>
              <a:ext cx="439119" cy="238524"/>
            </a:xfrm>
            <a:prstGeom prst="line">
              <a:avLst/>
            </a:prstGeom>
            <a:noFill/>
            <a:ln w="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Straight Connector 16"/>
            <p:cNvSpPr/>
            <p:nvPr/>
          </p:nvSpPr>
          <p:spPr bwMode="auto">
            <a:xfrm>
              <a:off x="6061333" y="5780846"/>
              <a:ext cx="508455" cy="238524"/>
            </a:xfrm>
            <a:prstGeom prst="line">
              <a:avLst/>
            </a:prstGeom>
            <a:noFill/>
            <a:ln w="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Straight Connector 17"/>
            <p:cNvSpPr/>
            <p:nvPr/>
          </p:nvSpPr>
          <p:spPr bwMode="auto">
            <a:xfrm flipV="1">
              <a:off x="5912757" y="5780846"/>
              <a:ext cx="148573" cy="238524"/>
            </a:xfrm>
            <a:prstGeom prst="line">
              <a:avLst/>
            </a:prstGeom>
            <a:noFill/>
            <a:ln w="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Straight Connector 18"/>
            <p:cNvSpPr/>
            <p:nvPr/>
          </p:nvSpPr>
          <p:spPr bwMode="auto">
            <a:xfrm>
              <a:off x="6061333" y="5780846"/>
              <a:ext cx="217909" cy="238524"/>
            </a:xfrm>
            <a:prstGeom prst="line">
              <a:avLst/>
            </a:prstGeom>
            <a:noFill/>
            <a:ln w="0" cap="rnd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Freeform: Shape 19"/>
            <p:cNvSpPr/>
            <p:nvPr/>
          </p:nvSpPr>
          <p:spPr bwMode="auto">
            <a:xfrm>
              <a:off x="5549575" y="5961124"/>
              <a:ext cx="1092847" cy="177506"/>
            </a:xfrm>
            <a:custGeom>
              <a:avLst/>
              <a:gdLst>
                <a:gd name="T0" fmla="*/ 15 w 15"/>
                <a:gd name="T1" fmla="*/ 1 h 3"/>
                <a:gd name="T2" fmla="*/ 14 w 15"/>
                <a:gd name="T3" fmla="*/ 2 h 3"/>
                <a:gd name="T4" fmla="*/ 13 w 15"/>
                <a:gd name="T5" fmla="*/ 3 h 3"/>
                <a:gd name="T6" fmla="*/ 2 w 15"/>
                <a:gd name="T7" fmla="*/ 3 h 3"/>
                <a:gd name="T8" fmla="*/ 1 w 15"/>
                <a:gd name="T9" fmla="*/ 2 h 3"/>
                <a:gd name="T10" fmla="*/ 0 w 15"/>
                <a:gd name="T11" fmla="*/ 1 h 3"/>
                <a:gd name="T12" fmla="*/ 0 w 15"/>
                <a:gd name="T13" fmla="*/ 1 h 3"/>
                <a:gd name="T14" fmla="*/ 0 w 15"/>
                <a:gd name="T15" fmla="*/ 0 h 3"/>
                <a:gd name="T16" fmla="*/ 1 w 15"/>
                <a:gd name="T17" fmla="*/ 0 h 3"/>
                <a:gd name="T18" fmla="*/ 14 w 15"/>
                <a:gd name="T19" fmla="*/ 0 h 3"/>
                <a:gd name="T20" fmla="*/ 15 w 15"/>
                <a:gd name="T21" fmla="*/ 0 h 3"/>
                <a:gd name="T22" fmla="*/ 15 w 15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3">
                  <a:moveTo>
                    <a:pt x="15" y="1"/>
                  </a:moveTo>
                  <a:cubicBezTo>
                    <a:pt x="15" y="1"/>
                    <a:pt x="15" y="2"/>
                    <a:pt x="14" y="2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Freeform: Shape 20"/>
            <p:cNvSpPr/>
            <p:nvPr/>
          </p:nvSpPr>
          <p:spPr bwMode="auto">
            <a:xfrm>
              <a:off x="5694848" y="6138630"/>
              <a:ext cx="802301" cy="538065"/>
            </a:xfrm>
            <a:custGeom>
              <a:avLst/>
              <a:gdLst>
                <a:gd name="T0" fmla="*/ 11 w 11"/>
                <a:gd name="T1" fmla="*/ 7 h 9"/>
                <a:gd name="T2" fmla="*/ 10 w 11"/>
                <a:gd name="T3" fmla="*/ 8 h 9"/>
                <a:gd name="T4" fmla="*/ 9 w 11"/>
                <a:gd name="T5" fmla="*/ 9 h 9"/>
                <a:gd name="T6" fmla="*/ 2 w 11"/>
                <a:gd name="T7" fmla="*/ 9 h 9"/>
                <a:gd name="T8" fmla="*/ 1 w 11"/>
                <a:gd name="T9" fmla="*/ 8 h 9"/>
                <a:gd name="T10" fmla="*/ 0 w 11"/>
                <a:gd name="T11" fmla="*/ 7 h 9"/>
                <a:gd name="T12" fmla="*/ 0 w 11"/>
                <a:gd name="T13" fmla="*/ 0 h 9"/>
                <a:gd name="T14" fmla="*/ 11 w 11"/>
                <a:gd name="T15" fmla="*/ 0 h 9"/>
                <a:gd name="T16" fmla="*/ 11 w 11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11" y="7"/>
                  </a:moveTo>
                  <a:cubicBezTo>
                    <a:pt x="11" y="8"/>
                    <a:pt x="10" y="8"/>
                    <a:pt x="10" y="8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549072" y="916073"/>
            <a:ext cx="2876836" cy="598633"/>
            <a:chOff x="731967" y="1772819"/>
            <a:chExt cx="3835116" cy="798039"/>
          </a:xfrm>
        </p:grpSpPr>
        <p:sp>
          <p:nvSpPr>
            <p:cNvPr id="28" name="TextBox 34"/>
            <p:cNvSpPr txBox="1"/>
            <p:nvPr/>
          </p:nvSpPr>
          <p:spPr>
            <a:xfrm flipH="1">
              <a:off x="731967" y="2049818"/>
              <a:ext cx="3835116" cy="52104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</a:b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TextBox 35"/>
            <p:cNvSpPr txBox="1"/>
            <p:nvPr/>
          </p:nvSpPr>
          <p:spPr>
            <a:xfrm flipH="1">
              <a:off x="731967" y="1772819"/>
              <a:ext cx="3835116" cy="276999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Autofit/>
            </a:bodyPr>
            <a:lstStyle/>
            <a:p>
              <a:pPr algn="r"/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05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533726" y="1739715"/>
            <a:ext cx="2652495" cy="598633"/>
            <a:chOff x="711509" y="2702796"/>
            <a:chExt cx="3536046" cy="798039"/>
          </a:xfrm>
        </p:grpSpPr>
        <p:sp>
          <p:nvSpPr>
            <p:cNvPr id="26" name="TextBox 46"/>
            <p:cNvSpPr txBox="1"/>
            <p:nvPr/>
          </p:nvSpPr>
          <p:spPr>
            <a:xfrm flipH="1">
              <a:off x="711509" y="2979795"/>
              <a:ext cx="3536046" cy="52104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</a:b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TextBox 47"/>
            <p:cNvSpPr txBox="1"/>
            <p:nvPr/>
          </p:nvSpPr>
          <p:spPr>
            <a:xfrm flipH="1">
              <a:off x="711509" y="2702796"/>
              <a:ext cx="3536046" cy="276999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Autofit/>
            </a:bodyPr>
            <a:lstStyle/>
            <a:p>
              <a:pPr algn="r"/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05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549072" y="2581360"/>
            <a:ext cx="2637149" cy="598633"/>
            <a:chOff x="731967" y="3632773"/>
            <a:chExt cx="3515588" cy="798039"/>
          </a:xfrm>
        </p:grpSpPr>
        <p:sp>
          <p:nvSpPr>
            <p:cNvPr id="24" name="TextBox 52"/>
            <p:cNvSpPr txBox="1"/>
            <p:nvPr/>
          </p:nvSpPr>
          <p:spPr>
            <a:xfrm flipH="1">
              <a:off x="731967" y="3909772"/>
              <a:ext cx="3515588" cy="52104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</a:b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TextBox 53"/>
            <p:cNvSpPr txBox="1"/>
            <p:nvPr/>
          </p:nvSpPr>
          <p:spPr>
            <a:xfrm flipH="1">
              <a:off x="731967" y="3632773"/>
              <a:ext cx="3515588" cy="276999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Autofit/>
            </a:bodyPr>
            <a:lstStyle/>
            <a:p>
              <a:pPr algn="r"/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05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549072" y="3423005"/>
            <a:ext cx="2905085" cy="598633"/>
            <a:chOff x="731967" y="4562751"/>
            <a:chExt cx="3872775" cy="798039"/>
          </a:xfrm>
        </p:grpSpPr>
        <p:sp>
          <p:nvSpPr>
            <p:cNvPr id="22" name="TextBox 55"/>
            <p:cNvSpPr txBox="1"/>
            <p:nvPr/>
          </p:nvSpPr>
          <p:spPr>
            <a:xfrm flipH="1">
              <a:off x="731967" y="4839750"/>
              <a:ext cx="3872775" cy="52104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</a:b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TextBox 56"/>
            <p:cNvSpPr txBox="1"/>
            <p:nvPr/>
          </p:nvSpPr>
          <p:spPr>
            <a:xfrm flipH="1">
              <a:off x="731967" y="4562751"/>
              <a:ext cx="3872775" cy="276999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Autofit/>
            </a:bodyPr>
            <a:lstStyle/>
            <a:p>
              <a:pPr algn="r"/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05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5729306" y="916073"/>
            <a:ext cx="2876836" cy="598633"/>
            <a:chOff x="7637747" y="1772819"/>
            <a:chExt cx="3835116" cy="798039"/>
          </a:xfrm>
        </p:grpSpPr>
        <p:sp>
          <p:nvSpPr>
            <p:cNvPr id="20" name="TextBox 58"/>
            <p:cNvSpPr txBox="1"/>
            <p:nvPr/>
          </p:nvSpPr>
          <p:spPr>
            <a:xfrm flipH="1">
              <a:off x="7637747" y="2049818"/>
              <a:ext cx="3835116" cy="52104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</a:b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TextBox 59"/>
            <p:cNvSpPr txBox="1"/>
            <p:nvPr/>
          </p:nvSpPr>
          <p:spPr>
            <a:xfrm flipH="1">
              <a:off x="7637747" y="1772819"/>
              <a:ext cx="3835116" cy="27699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05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5956915" y="1750161"/>
            <a:ext cx="2876836" cy="598633"/>
            <a:chOff x="7941173" y="2716721"/>
            <a:chExt cx="3835116" cy="798039"/>
          </a:xfrm>
        </p:grpSpPr>
        <p:sp>
          <p:nvSpPr>
            <p:cNvPr id="18" name="TextBox 61"/>
            <p:cNvSpPr txBox="1"/>
            <p:nvPr/>
          </p:nvSpPr>
          <p:spPr>
            <a:xfrm flipH="1">
              <a:off x="7941173" y="2993720"/>
              <a:ext cx="3835116" cy="52104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</a:b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TextBox 62"/>
            <p:cNvSpPr txBox="1"/>
            <p:nvPr/>
          </p:nvSpPr>
          <p:spPr>
            <a:xfrm flipH="1">
              <a:off x="7941173" y="2716721"/>
              <a:ext cx="3835116" cy="27699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05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2" name="Group 27"/>
          <p:cNvGrpSpPr/>
          <p:nvPr/>
        </p:nvGrpSpPr>
        <p:grpSpPr>
          <a:xfrm>
            <a:off x="5956915" y="2586819"/>
            <a:ext cx="2876836" cy="598633"/>
            <a:chOff x="7941173" y="3640051"/>
            <a:chExt cx="3835116" cy="798039"/>
          </a:xfrm>
        </p:grpSpPr>
        <p:sp>
          <p:nvSpPr>
            <p:cNvPr id="16" name="TextBox 64"/>
            <p:cNvSpPr txBox="1"/>
            <p:nvPr/>
          </p:nvSpPr>
          <p:spPr>
            <a:xfrm flipH="1">
              <a:off x="7941173" y="3917050"/>
              <a:ext cx="3835116" cy="52104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</a:b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TextBox 65"/>
            <p:cNvSpPr txBox="1"/>
            <p:nvPr/>
          </p:nvSpPr>
          <p:spPr>
            <a:xfrm flipH="1">
              <a:off x="7941173" y="3640051"/>
              <a:ext cx="3835116" cy="27699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05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3" name="Group 28"/>
          <p:cNvGrpSpPr/>
          <p:nvPr/>
        </p:nvGrpSpPr>
        <p:grpSpPr>
          <a:xfrm>
            <a:off x="5747975" y="3410572"/>
            <a:ext cx="2876836" cy="598633"/>
            <a:chOff x="7662634" y="4546176"/>
            <a:chExt cx="3835116" cy="798039"/>
          </a:xfrm>
        </p:grpSpPr>
        <p:sp>
          <p:nvSpPr>
            <p:cNvPr id="14" name="TextBox 67"/>
            <p:cNvSpPr txBox="1"/>
            <p:nvPr/>
          </p:nvSpPr>
          <p:spPr>
            <a:xfrm flipH="1">
              <a:off x="7662634" y="4823175"/>
              <a:ext cx="3835116" cy="52104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</a:b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TextBox 68"/>
            <p:cNvSpPr txBox="1"/>
            <p:nvPr/>
          </p:nvSpPr>
          <p:spPr>
            <a:xfrm flipH="1">
              <a:off x="7662634" y="4546176"/>
              <a:ext cx="3835116" cy="27699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05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3468696" y="438320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780706" y="664622"/>
            <a:ext cx="12615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4054700" y="2135725"/>
            <a:ext cx="1180274" cy="1240055"/>
            <a:chOff x="4287247" y="2754670"/>
            <a:chExt cx="1180069" cy="1239840"/>
          </a:xfrm>
        </p:grpSpPr>
        <p:grpSp>
          <p:nvGrpSpPr>
            <p:cNvPr id="37" name="组合 36"/>
            <p:cNvGrpSpPr/>
            <p:nvPr/>
          </p:nvGrpSpPr>
          <p:grpSpPr>
            <a:xfrm>
              <a:off x="4287247" y="2754670"/>
              <a:ext cx="1180069" cy="1170347"/>
              <a:chOff x="2654300" y="3799456"/>
              <a:chExt cx="2463800" cy="2443502"/>
            </a:xfrm>
            <a:solidFill>
              <a:schemeClr val="accent1"/>
            </a:solidFill>
          </p:grpSpPr>
          <p:sp>
            <p:nvSpPr>
              <p:cNvPr id="45" name="矩形: 圆角 44"/>
              <p:cNvSpPr/>
              <p:nvPr/>
            </p:nvSpPr>
            <p:spPr>
              <a:xfrm>
                <a:off x="3441700" y="3799456"/>
                <a:ext cx="1676400" cy="1676400"/>
              </a:xfrm>
              <a:prstGeom prst="round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" name="矩形: 圆角 45"/>
              <p:cNvSpPr/>
              <p:nvPr/>
            </p:nvSpPr>
            <p:spPr>
              <a:xfrm>
                <a:off x="2654300" y="5455558"/>
                <a:ext cx="787400" cy="787400"/>
              </a:xfrm>
              <a:prstGeom prst="round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 flipH="1" flipV="1">
                <a:off x="3325019" y="5281613"/>
                <a:ext cx="292497" cy="303664"/>
              </a:xfrm>
              <a:custGeom>
                <a:avLst/>
                <a:gdLst>
                  <a:gd name="connsiteX0" fmla="*/ 323406 w 540544"/>
                  <a:gd name="connsiteY0" fmla="*/ 0 h 561182"/>
                  <a:gd name="connsiteX1" fmla="*/ 540544 w 540544"/>
                  <a:gd name="connsiteY1" fmla="*/ 0 h 561182"/>
                  <a:gd name="connsiteX2" fmla="*/ 540544 w 540544"/>
                  <a:gd name="connsiteY2" fmla="*/ 239285 h 561182"/>
                  <a:gd name="connsiteX3" fmla="*/ 529037 w 540544"/>
                  <a:gd name="connsiteY3" fmla="*/ 238125 h 561182"/>
                  <a:gd name="connsiteX4" fmla="*/ 279402 w 540544"/>
                  <a:gd name="connsiteY4" fmla="*/ 487760 h 561182"/>
                  <a:gd name="connsiteX5" fmla="*/ 284474 w 540544"/>
                  <a:gd name="connsiteY5" fmla="*/ 538070 h 561182"/>
                  <a:gd name="connsiteX6" fmla="*/ 291649 w 540544"/>
                  <a:gd name="connsiteY6" fmla="*/ 561182 h 561182"/>
                  <a:gd name="connsiteX7" fmla="*/ 0 w 540544"/>
                  <a:gd name="connsiteY7" fmla="*/ 561182 h 561182"/>
                  <a:gd name="connsiteX8" fmla="*/ 0 w 540544"/>
                  <a:gd name="connsiteY8" fmla="*/ 249200 h 561182"/>
                  <a:gd name="connsiteX9" fmla="*/ 24701 w 540544"/>
                  <a:gd name="connsiteY9" fmla="*/ 256868 h 561182"/>
                  <a:gd name="connsiteX10" fmla="*/ 75011 w 540544"/>
                  <a:gd name="connsiteY10" fmla="*/ 261940 h 561182"/>
                  <a:gd name="connsiteX11" fmla="*/ 324646 w 540544"/>
                  <a:gd name="connsiteY11" fmla="*/ 12305 h 561182"/>
                  <a:gd name="connsiteX12" fmla="*/ 323406 w 540544"/>
                  <a:gd name="connsiteY12" fmla="*/ 0 h 561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0544" h="561182">
                    <a:moveTo>
                      <a:pt x="323406" y="0"/>
                    </a:moveTo>
                    <a:lnTo>
                      <a:pt x="540544" y="0"/>
                    </a:lnTo>
                    <a:lnTo>
                      <a:pt x="540544" y="239285"/>
                    </a:lnTo>
                    <a:lnTo>
                      <a:pt x="529037" y="238125"/>
                    </a:lnTo>
                    <a:cubicBezTo>
                      <a:pt x="391167" y="238125"/>
                      <a:pt x="279402" y="349890"/>
                      <a:pt x="279402" y="487760"/>
                    </a:cubicBezTo>
                    <a:cubicBezTo>
                      <a:pt x="279402" y="504994"/>
                      <a:pt x="281149" y="521820"/>
                      <a:pt x="284474" y="538070"/>
                    </a:cubicBezTo>
                    <a:lnTo>
                      <a:pt x="291649" y="561182"/>
                    </a:lnTo>
                    <a:lnTo>
                      <a:pt x="0" y="561182"/>
                    </a:lnTo>
                    <a:lnTo>
                      <a:pt x="0" y="249200"/>
                    </a:lnTo>
                    <a:lnTo>
                      <a:pt x="24701" y="256868"/>
                    </a:lnTo>
                    <a:cubicBezTo>
                      <a:pt x="40952" y="260194"/>
                      <a:pt x="57777" y="261940"/>
                      <a:pt x="75011" y="261940"/>
                    </a:cubicBezTo>
                    <a:cubicBezTo>
                      <a:pt x="212881" y="261940"/>
                      <a:pt x="324646" y="150175"/>
                      <a:pt x="324646" y="12305"/>
                    </a:cubicBezTo>
                    <a:lnTo>
                      <a:pt x="323406" y="0"/>
                    </a:ln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4331425" y="3602095"/>
              <a:ext cx="288782" cy="39241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3</a:t>
              </a:r>
            </a:p>
          </p:txBody>
        </p:sp>
        <p:sp>
          <p:nvSpPr>
            <p:cNvPr id="42" name="任意多边形: 形状 41" title="xxwU0yg0bH"/>
            <p:cNvSpPr/>
            <p:nvPr/>
          </p:nvSpPr>
          <p:spPr bwMode="auto">
            <a:xfrm>
              <a:off x="4843340" y="2914092"/>
              <a:ext cx="474956" cy="484090"/>
            </a:xfrm>
            <a:custGeom>
              <a:avLst/>
              <a:gdLst>
                <a:gd name="connsiteX0" fmla="*/ 117474 w 330200"/>
                <a:gd name="connsiteY0" fmla="*/ 301625 h 336550"/>
                <a:gd name="connsiteX1" fmla="*/ 109537 w 330200"/>
                <a:gd name="connsiteY1" fmla="*/ 309563 h 336550"/>
                <a:gd name="connsiteX2" fmla="*/ 117474 w 330200"/>
                <a:gd name="connsiteY2" fmla="*/ 317500 h 336550"/>
                <a:gd name="connsiteX3" fmla="*/ 133349 w 330200"/>
                <a:gd name="connsiteY3" fmla="*/ 317500 h 336550"/>
                <a:gd name="connsiteX4" fmla="*/ 141287 w 330200"/>
                <a:gd name="connsiteY4" fmla="*/ 309563 h 336550"/>
                <a:gd name="connsiteX5" fmla="*/ 133349 w 330200"/>
                <a:gd name="connsiteY5" fmla="*/ 301625 h 336550"/>
                <a:gd name="connsiteX6" fmla="*/ 117474 w 330200"/>
                <a:gd name="connsiteY6" fmla="*/ 301625 h 336550"/>
                <a:gd name="connsiteX7" fmla="*/ 231246 w 330200"/>
                <a:gd name="connsiteY7" fmla="*/ 177800 h 336550"/>
                <a:gd name="connsiteX8" fmla="*/ 228600 w 330200"/>
                <a:gd name="connsiteY8" fmla="*/ 180487 h 336550"/>
                <a:gd name="connsiteX9" fmla="*/ 228600 w 330200"/>
                <a:gd name="connsiteY9" fmla="*/ 192577 h 336550"/>
                <a:gd name="connsiteX10" fmla="*/ 231246 w 330200"/>
                <a:gd name="connsiteY10" fmla="*/ 195263 h 336550"/>
                <a:gd name="connsiteX11" fmla="*/ 241829 w 330200"/>
                <a:gd name="connsiteY11" fmla="*/ 195263 h 336550"/>
                <a:gd name="connsiteX12" fmla="*/ 244475 w 330200"/>
                <a:gd name="connsiteY12" fmla="*/ 192577 h 336550"/>
                <a:gd name="connsiteX13" fmla="*/ 244475 w 330200"/>
                <a:gd name="connsiteY13" fmla="*/ 180487 h 336550"/>
                <a:gd name="connsiteX14" fmla="*/ 241829 w 330200"/>
                <a:gd name="connsiteY14" fmla="*/ 177800 h 336550"/>
                <a:gd name="connsiteX15" fmla="*/ 231246 w 330200"/>
                <a:gd name="connsiteY15" fmla="*/ 177800 h 336550"/>
                <a:gd name="connsiteX16" fmla="*/ 224924 w 330200"/>
                <a:gd name="connsiteY16" fmla="*/ 106363 h 336550"/>
                <a:gd name="connsiteX17" fmla="*/ 223587 w 330200"/>
                <a:gd name="connsiteY17" fmla="*/ 107675 h 336550"/>
                <a:gd name="connsiteX18" fmla="*/ 222250 w 330200"/>
                <a:gd name="connsiteY18" fmla="*/ 108986 h 336550"/>
                <a:gd name="connsiteX19" fmla="*/ 227598 w 330200"/>
                <a:gd name="connsiteY19" fmla="*/ 164065 h 336550"/>
                <a:gd name="connsiteX20" fmla="*/ 230271 w 330200"/>
                <a:gd name="connsiteY20" fmla="*/ 166688 h 336550"/>
                <a:gd name="connsiteX21" fmla="*/ 240966 w 330200"/>
                <a:gd name="connsiteY21" fmla="*/ 166688 h 336550"/>
                <a:gd name="connsiteX22" fmla="*/ 243640 w 330200"/>
                <a:gd name="connsiteY22" fmla="*/ 164065 h 336550"/>
                <a:gd name="connsiteX23" fmla="*/ 247650 w 330200"/>
                <a:gd name="connsiteY23" fmla="*/ 108986 h 336550"/>
                <a:gd name="connsiteX24" fmla="*/ 247650 w 330200"/>
                <a:gd name="connsiteY24" fmla="*/ 107675 h 336550"/>
                <a:gd name="connsiteX25" fmla="*/ 246313 w 330200"/>
                <a:gd name="connsiteY25" fmla="*/ 106363 h 336550"/>
                <a:gd name="connsiteX26" fmla="*/ 224924 w 330200"/>
                <a:gd name="connsiteY26" fmla="*/ 106363 h 336550"/>
                <a:gd name="connsiteX27" fmla="*/ 150283 w 330200"/>
                <a:gd name="connsiteY27" fmla="*/ 82550 h 336550"/>
                <a:gd name="connsiteX28" fmla="*/ 319617 w 330200"/>
                <a:gd name="connsiteY28" fmla="*/ 82550 h 336550"/>
                <a:gd name="connsiteX29" fmla="*/ 330200 w 330200"/>
                <a:gd name="connsiteY29" fmla="*/ 93070 h 336550"/>
                <a:gd name="connsiteX30" fmla="*/ 330200 w 330200"/>
                <a:gd name="connsiteY30" fmla="*/ 211422 h 336550"/>
                <a:gd name="connsiteX31" fmla="*/ 319617 w 330200"/>
                <a:gd name="connsiteY31" fmla="*/ 221943 h 336550"/>
                <a:gd name="connsiteX32" fmla="*/ 227013 w 330200"/>
                <a:gd name="connsiteY32" fmla="*/ 221943 h 336550"/>
                <a:gd name="connsiteX33" fmla="*/ 204523 w 330200"/>
                <a:gd name="connsiteY33" fmla="*/ 256133 h 336550"/>
                <a:gd name="connsiteX34" fmla="*/ 199231 w 330200"/>
                <a:gd name="connsiteY34" fmla="*/ 258763 h 336550"/>
                <a:gd name="connsiteX35" fmla="*/ 193939 w 330200"/>
                <a:gd name="connsiteY35" fmla="*/ 256133 h 336550"/>
                <a:gd name="connsiteX36" fmla="*/ 171450 w 330200"/>
                <a:gd name="connsiteY36" fmla="*/ 221943 h 336550"/>
                <a:gd name="connsiteX37" fmla="*/ 150283 w 330200"/>
                <a:gd name="connsiteY37" fmla="*/ 221943 h 336550"/>
                <a:gd name="connsiteX38" fmla="*/ 139700 w 330200"/>
                <a:gd name="connsiteY38" fmla="*/ 211422 h 336550"/>
                <a:gd name="connsiteX39" fmla="*/ 139700 w 330200"/>
                <a:gd name="connsiteY39" fmla="*/ 93070 h 336550"/>
                <a:gd name="connsiteX40" fmla="*/ 150283 w 330200"/>
                <a:gd name="connsiteY40" fmla="*/ 82550 h 336550"/>
                <a:gd name="connsiteX41" fmla="*/ 14521 w 330200"/>
                <a:gd name="connsiteY41" fmla="*/ 0 h 336550"/>
                <a:gd name="connsiteX42" fmla="*/ 237624 w 330200"/>
                <a:gd name="connsiteY42" fmla="*/ 0 h 336550"/>
                <a:gd name="connsiteX43" fmla="*/ 250825 w 330200"/>
                <a:gd name="connsiteY43" fmla="*/ 14461 h 336550"/>
                <a:gd name="connsiteX44" fmla="*/ 250825 w 330200"/>
                <a:gd name="connsiteY44" fmla="*/ 69676 h 336550"/>
                <a:gd name="connsiteX45" fmla="*/ 225743 w 330200"/>
                <a:gd name="connsiteY45" fmla="*/ 69676 h 336550"/>
                <a:gd name="connsiteX46" fmla="*/ 225743 w 330200"/>
                <a:gd name="connsiteY46" fmla="*/ 24978 h 336550"/>
                <a:gd name="connsiteX47" fmla="*/ 25082 w 330200"/>
                <a:gd name="connsiteY47" fmla="*/ 24978 h 336550"/>
                <a:gd name="connsiteX48" fmla="*/ 25082 w 330200"/>
                <a:gd name="connsiteY48" fmla="*/ 286594 h 336550"/>
                <a:gd name="connsiteX49" fmla="*/ 225743 w 330200"/>
                <a:gd name="connsiteY49" fmla="*/ 286594 h 336550"/>
                <a:gd name="connsiteX50" fmla="*/ 225743 w 330200"/>
                <a:gd name="connsiteY50" fmla="*/ 247154 h 336550"/>
                <a:gd name="connsiteX51" fmla="*/ 233664 w 330200"/>
                <a:gd name="connsiteY51" fmla="*/ 235322 h 336550"/>
                <a:gd name="connsiteX52" fmla="*/ 250825 w 330200"/>
                <a:gd name="connsiteY52" fmla="*/ 235322 h 336550"/>
                <a:gd name="connsiteX53" fmla="*/ 250825 w 330200"/>
                <a:gd name="connsiteY53" fmla="*/ 322089 h 336550"/>
                <a:gd name="connsiteX54" fmla="*/ 237624 w 330200"/>
                <a:gd name="connsiteY54" fmla="*/ 336550 h 336550"/>
                <a:gd name="connsiteX55" fmla="*/ 14521 w 330200"/>
                <a:gd name="connsiteY55" fmla="*/ 336550 h 336550"/>
                <a:gd name="connsiteX56" fmla="*/ 0 w 330200"/>
                <a:gd name="connsiteY56" fmla="*/ 322089 h 336550"/>
                <a:gd name="connsiteX57" fmla="*/ 0 w 330200"/>
                <a:gd name="connsiteY57" fmla="*/ 14461 h 336550"/>
                <a:gd name="connsiteX58" fmla="*/ 14521 w 330200"/>
                <a:gd name="connsiteY5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30200" h="336550">
                  <a:moveTo>
                    <a:pt x="117474" y="301625"/>
                  </a:moveTo>
                  <a:cubicBezTo>
                    <a:pt x="112183" y="301625"/>
                    <a:pt x="109537" y="305594"/>
                    <a:pt x="109537" y="309563"/>
                  </a:cubicBezTo>
                  <a:cubicBezTo>
                    <a:pt x="109537" y="313531"/>
                    <a:pt x="112183" y="317500"/>
                    <a:pt x="117474" y="317500"/>
                  </a:cubicBezTo>
                  <a:cubicBezTo>
                    <a:pt x="117474" y="317500"/>
                    <a:pt x="117474" y="317500"/>
                    <a:pt x="133349" y="317500"/>
                  </a:cubicBezTo>
                  <a:cubicBezTo>
                    <a:pt x="138641" y="317500"/>
                    <a:pt x="141287" y="313531"/>
                    <a:pt x="141287" y="309563"/>
                  </a:cubicBezTo>
                  <a:cubicBezTo>
                    <a:pt x="141287" y="305594"/>
                    <a:pt x="138641" y="301625"/>
                    <a:pt x="133349" y="301625"/>
                  </a:cubicBezTo>
                  <a:cubicBezTo>
                    <a:pt x="133349" y="301625"/>
                    <a:pt x="133349" y="301625"/>
                    <a:pt x="117474" y="301625"/>
                  </a:cubicBezTo>
                  <a:close/>
                  <a:moveTo>
                    <a:pt x="231246" y="177800"/>
                  </a:moveTo>
                  <a:cubicBezTo>
                    <a:pt x="229923" y="177800"/>
                    <a:pt x="228600" y="179143"/>
                    <a:pt x="228600" y="180487"/>
                  </a:cubicBezTo>
                  <a:cubicBezTo>
                    <a:pt x="228600" y="180487"/>
                    <a:pt x="228600" y="180487"/>
                    <a:pt x="228600" y="192577"/>
                  </a:cubicBezTo>
                  <a:cubicBezTo>
                    <a:pt x="228600" y="193920"/>
                    <a:pt x="229923" y="195263"/>
                    <a:pt x="231246" y="195263"/>
                  </a:cubicBezTo>
                  <a:cubicBezTo>
                    <a:pt x="231246" y="195263"/>
                    <a:pt x="231246" y="195263"/>
                    <a:pt x="241829" y="195263"/>
                  </a:cubicBezTo>
                  <a:cubicBezTo>
                    <a:pt x="243152" y="195263"/>
                    <a:pt x="244475" y="193920"/>
                    <a:pt x="244475" y="192577"/>
                  </a:cubicBezTo>
                  <a:lnTo>
                    <a:pt x="244475" y="180487"/>
                  </a:lnTo>
                  <a:cubicBezTo>
                    <a:pt x="244475" y="179143"/>
                    <a:pt x="243152" y="177800"/>
                    <a:pt x="241829" y="177800"/>
                  </a:cubicBezTo>
                  <a:cubicBezTo>
                    <a:pt x="241829" y="177800"/>
                    <a:pt x="241829" y="177800"/>
                    <a:pt x="231246" y="177800"/>
                  </a:cubicBezTo>
                  <a:close/>
                  <a:moveTo>
                    <a:pt x="224924" y="106363"/>
                  </a:moveTo>
                  <a:cubicBezTo>
                    <a:pt x="224924" y="106363"/>
                    <a:pt x="223587" y="106363"/>
                    <a:pt x="223587" y="107675"/>
                  </a:cubicBezTo>
                  <a:cubicBezTo>
                    <a:pt x="223587" y="107675"/>
                    <a:pt x="222250" y="108986"/>
                    <a:pt x="222250" y="108986"/>
                  </a:cubicBezTo>
                  <a:cubicBezTo>
                    <a:pt x="222250" y="108986"/>
                    <a:pt x="222250" y="108986"/>
                    <a:pt x="227598" y="164065"/>
                  </a:cubicBezTo>
                  <a:cubicBezTo>
                    <a:pt x="227598" y="165377"/>
                    <a:pt x="228934" y="166688"/>
                    <a:pt x="230271" y="166688"/>
                  </a:cubicBezTo>
                  <a:cubicBezTo>
                    <a:pt x="230271" y="166688"/>
                    <a:pt x="230271" y="166688"/>
                    <a:pt x="240966" y="166688"/>
                  </a:cubicBezTo>
                  <a:cubicBezTo>
                    <a:pt x="242303" y="166688"/>
                    <a:pt x="243640" y="165377"/>
                    <a:pt x="243640" y="164065"/>
                  </a:cubicBezTo>
                  <a:lnTo>
                    <a:pt x="247650" y="108986"/>
                  </a:lnTo>
                  <a:cubicBezTo>
                    <a:pt x="247650" y="108986"/>
                    <a:pt x="247650" y="107675"/>
                    <a:pt x="247650" y="107675"/>
                  </a:cubicBezTo>
                  <a:cubicBezTo>
                    <a:pt x="247650" y="106363"/>
                    <a:pt x="246313" y="106363"/>
                    <a:pt x="246313" y="106363"/>
                  </a:cubicBezTo>
                  <a:cubicBezTo>
                    <a:pt x="246313" y="106363"/>
                    <a:pt x="246313" y="106363"/>
                    <a:pt x="224924" y="106363"/>
                  </a:cubicBezTo>
                  <a:close/>
                  <a:moveTo>
                    <a:pt x="150283" y="82550"/>
                  </a:moveTo>
                  <a:cubicBezTo>
                    <a:pt x="150283" y="82550"/>
                    <a:pt x="150283" y="82550"/>
                    <a:pt x="319617" y="82550"/>
                  </a:cubicBezTo>
                  <a:cubicBezTo>
                    <a:pt x="324909" y="82550"/>
                    <a:pt x="330200" y="86495"/>
                    <a:pt x="330200" y="93070"/>
                  </a:cubicBezTo>
                  <a:cubicBezTo>
                    <a:pt x="330200" y="93070"/>
                    <a:pt x="330200" y="93070"/>
                    <a:pt x="330200" y="211422"/>
                  </a:cubicBezTo>
                  <a:cubicBezTo>
                    <a:pt x="330200" y="217997"/>
                    <a:pt x="324909" y="221943"/>
                    <a:pt x="319617" y="221943"/>
                  </a:cubicBezTo>
                  <a:cubicBezTo>
                    <a:pt x="319617" y="221943"/>
                    <a:pt x="319617" y="221943"/>
                    <a:pt x="227013" y="221943"/>
                  </a:cubicBezTo>
                  <a:cubicBezTo>
                    <a:pt x="227013" y="221943"/>
                    <a:pt x="227013" y="221943"/>
                    <a:pt x="204523" y="256133"/>
                  </a:cubicBezTo>
                  <a:cubicBezTo>
                    <a:pt x="203200" y="257448"/>
                    <a:pt x="201877" y="258763"/>
                    <a:pt x="199231" y="258763"/>
                  </a:cubicBezTo>
                  <a:cubicBezTo>
                    <a:pt x="196585" y="258763"/>
                    <a:pt x="195262" y="257448"/>
                    <a:pt x="193939" y="256133"/>
                  </a:cubicBezTo>
                  <a:cubicBezTo>
                    <a:pt x="193939" y="256133"/>
                    <a:pt x="193939" y="256133"/>
                    <a:pt x="171450" y="221943"/>
                  </a:cubicBezTo>
                  <a:cubicBezTo>
                    <a:pt x="171450" y="221943"/>
                    <a:pt x="171450" y="221943"/>
                    <a:pt x="150283" y="221943"/>
                  </a:cubicBezTo>
                  <a:cubicBezTo>
                    <a:pt x="144991" y="221943"/>
                    <a:pt x="139700" y="217997"/>
                    <a:pt x="139700" y="211422"/>
                  </a:cubicBezTo>
                  <a:cubicBezTo>
                    <a:pt x="139700" y="211422"/>
                    <a:pt x="139700" y="211422"/>
                    <a:pt x="139700" y="93070"/>
                  </a:cubicBezTo>
                  <a:cubicBezTo>
                    <a:pt x="139700" y="86495"/>
                    <a:pt x="144991" y="82550"/>
                    <a:pt x="150283" y="82550"/>
                  </a:cubicBezTo>
                  <a:close/>
                  <a:moveTo>
                    <a:pt x="14521" y="0"/>
                  </a:moveTo>
                  <a:cubicBezTo>
                    <a:pt x="14521" y="0"/>
                    <a:pt x="14521" y="0"/>
                    <a:pt x="237624" y="0"/>
                  </a:cubicBezTo>
                  <a:cubicBezTo>
                    <a:pt x="244225" y="0"/>
                    <a:pt x="250825" y="6573"/>
                    <a:pt x="250825" y="14461"/>
                  </a:cubicBezTo>
                  <a:cubicBezTo>
                    <a:pt x="250825" y="14461"/>
                    <a:pt x="250825" y="14461"/>
                    <a:pt x="250825" y="69676"/>
                  </a:cubicBezTo>
                  <a:cubicBezTo>
                    <a:pt x="250825" y="69676"/>
                    <a:pt x="250825" y="69676"/>
                    <a:pt x="225743" y="69676"/>
                  </a:cubicBezTo>
                  <a:cubicBezTo>
                    <a:pt x="225743" y="69676"/>
                    <a:pt x="225743" y="69676"/>
                    <a:pt x="225743" y="24978"/>
                  </a:cubicBezTo>
                  <a:cubicBezTo>
                    <a:pt x="225743" y="24978"/>
                    <a:pt x="225743" y="24978"/>
                    <a:pt x="25082" y="24978"/>
                  </a:cubicBezTo>
                  <a:cubicBezTo>
                    <a:pt x="25082" y="24978"/>
                    <a:pt x="25082" y="24978"/>
                    <a:pt x="25082" y="286594"/>
                  </a:cubicBezTo>
                  <a:cubicBezTo>
                    <a:pt x="25082" y="286594"/>
                    <a:pt x="25082" y="286594"/>
                    <a:pt x="225743" y="286594"/>
                  </a:cubicBezTo>
                  <a:cubicBezTo>
                    <a:pt x="225743" y="286594"/>
                    <a:pt x="225743" y="286594"/>
                    <a:pt x="225743" y="247154"/>
                  </a:cubicBezTo>
                  <a:cubicBezTo>
                    <a:pt x="225743" y="247154"/>
                    <a:pt x="225743" y="247154"/>
                    <a:pt x="233664" y="235322"/>
                  </a:cubicBezTo>
                  <a:lnTo>
                    <a:pt x="250825" y="235322"/>
                  </a:lnTo>
                  <a:cubicBezTo>
                    <a:pt x="250825" y="235322"/>
                    <a:pt x="250825" y="235322"/>
                    <a:pt x="250825" y="322089"/>
                  </a:cubicBezTo>
                  <a:cubicBezTo>
                    <a:pt x="250825" y="329977"/>
                    <a:pt x="244225" y="336550"/>
                    <a:pt x="237624" y="336550"/>
                  </a:cubicBezTo>
                  <a:cubicBezTo>
                    <a:pt x="237624" y="336550"/>
                    <a:pt x="237624" y="336550"/>
                    <a:pt x="14521" y="336550"/>
                  </a:cubicBezTo>
                  <a:cubicBezTo>
                    <a:pt x="6600" y="336550"/>
                    <a:pt x="0" y="329977"/>
                    <a:pt x="0" y="322089"/>
                  </a:cubicBezTo>
                  <a:cubicBezTo>
                    <a:pt x="0" y="322089"/>
                    <a:pt x="0" y="322089"/>
                    <a:pt x="0" y="14461"/>
                  </a:cubicBezTo>
                  <a:cubicBezTo>
                    <a:pt x="0" y="6573"/>
                    <a:pt x="6600" y="0"/>
                    <a:pt x="145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104674" y="599271"/>
            <a:ext cx="1513965" cy="1501417"/>
            <a:chOff x="4337213" y="1218483"/>
            <a:chExt cx="1513702" cy="1501156"/>
          </a:xfrm>
        </p:grpSpPr>
        <p:sp>
          <p:nvSpPr>
            <p:cNvPr id="32" name="矩形: 圆角 31"/>
            <p:cNvSpPr/>
            <p:nvPr/>
          </p:nvSpPr>
          <p:spPr>
            <a:xfrm>
              <a:off x="4337213" y="1589536"/>
              <a:ext cx="1130103" cy="1130103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5479862" y="1218483"/>
              <a:ext cx="371053" cy="371053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5324369" y="1475482"/>
              <a:ext cx="258901" cy="268785"/>
            </a:xfrm>
            <a:custGeom>
              <a:avLst/>
              <a:gdLst>
                <a:gd name="connsiteX0" fmla="*/ 323406 w 540544"/>
                <a:gd name="connsiteY0" fmla="*/ 0 h 561182"/>
                <a:gd name="connsiteX1" fmla="*/ 540544 w 540544"/>
                <a:gd name="connsiteY1" fmla="*/ 0 h 561182"/>
                <a:gd name="connsiteX2" fmla="*/ 540544 w 540544"/>
                <a:gd name="connsiteY2" fmla="*/ 239285 h 561182"/>
                <a:gd name="connsiteX3" fmla="*/ 529037 w 540544"/>
                <a:gd name="connsiteY3" fmla="*/ 238125 h 561182"/>
                <a:gd name="connsiteX4" fmla="*/ 279402 w 540544"/>
                <a:gd name="connsiteY4" fmla="*/ 487760 h 561182"/>
                <a:gd name="connsiteX5" fmla="*/ 284474 w 540544"/>
                <a:gd name="connsiteY5" fmla="*/ 538070 h 561182"/>
                <a:gd name="connsiteX6" fmla="*/ 291649 w 540544"/>
                <a:gd name="connsiteY6" fmla="*/ 561182 h 561182"/>
                <a:gd name="connsiteX7" fmla="*/ 0 w 540544"/>
                <a:gd name="connsiteY7" fmla="*/ 561182 h 561182"/>
                <a:gd name="connsiteX8" fmla="*/ 0 w 540544"/>
                <a:gd name="connsiteY8" fmla="*/ 249200 h 561182"/>
                <a:gd name="connsiteX9" fmla="*/ 24701 w 540544"/>
                <a:gd name="connsiteY9" fmla="*/ 256868 h 561182"/>
                <a:gd name="connsiteX10" fmla="*/ 75011 w 540544"/>
                <a:gd name="connsiteY10" fmla="*/ 261940 h 561182"/>
                <a:gd name="connsiteX11" fmla="*/ 324646 w 540544"/>
                <a:gd name="connsiteY11" fmla="*/ 12305 h 561182"/>
                <a:gd name="connsiteX12" fmla="*/ 323406 w 540544"/>
                <a:gd name="connsiteY12" fmla="*/ 0 h 56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0544" h="561182">
                  <a:moveTo>
                    <a:pt x="323406" y="0"/>
                  </a:moveTo>
                  <a:lnTo>
                    <a:pt x="540544" y="0"/>
                  </a:lnTo>
                  <a:lnTo>
                    <a:pt x="540544" y="239285"/>
                  </a:lnTo>
                  <a:lnTo>
                    <a:pt x="529037" y="238125"/>
                  </a:lnTo>
                  <a:cubicBezTo>
                    <a:pt x="391167" y="238125"/>
                    <a:pt x="279402" y="349890"/>
                    <a:pt x="279402" y="487760"/>
                  </a:cubicBezTo>
                  <a:cubicBezTo>
                    <a:pt x="279402" y="504994"/>
                    <a:pt x="281149" y="521820"/>
                    <a:pt x="284474" y="538070"/>
                  </a:cubicBezTo>
                  <a:lnTo>
                    <a:pt x="291649" y="561182"/>
                  </a:lnTo>
                  <a:lnTo>
                    <a:pt x="0" y="561182"/>
                  </a:lnTo>
                  <a:lnTo>
                    <a:pt x="0" y="249200"/>
                  </a:lnTo>
                  <a:lnTo>
                    <a:pt x="24701" y="256868"/>
                  </a:lnTo>
                  <a:cubicBezTo>
                    <a:pt x="40952" y="260194"/>
                    <a:pt x="57777" y="261940"/>
                    <a:pt x="75011" y="261940"/>
                  </a:cubicBezTo>
                  <a:cubicBezTo>
                    <a:pt x="212881" y="261940"/>
                    <a:pt x="324646" y="150175"/>
                    <a:pt x="324646" y="12305"/>
                  </a:cubicBezTo>
                  <a:lnTo>
                    <a:pt x="323406" y="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520998" y="1278708"/>
              <a:ext cx="288782" cy="39241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1</a:t>
              </a:r>
            </a:p>
          </p:txBody>
        </p:sp>
        <p:sp>
          <p:nvSpPr>
            <p:cNvPr id="43" name="任意多边形: 形状 42" title="WSpneox6o6"/>
            <p:cNvSpPr>
              <a:spLocks noChangeAspect="1"/>
            </p:cNvSpPr>
            <p:nvPr/>
          </p:nvSpPr>
          <p:spPr bwMode="auto">
            <a:xfrm>
              <a:off x="4669769" y="1833235"/>
              <a:ext cx="494422" cy="566783"/>
            </a:xfrm>
            <a:custGeom>
              <a:avLst/>
              <a:gdLst>
                <a:gd name="connsiteX0" fmla="*/ 95356 w 293583"/>
                <a:gd name="connsiteY0" fmla="*/ 263525 h 336550"/>
                <a:gd name="connsiteX1" fmla="*/ 89006 w 293583"/>
                <a:gd name="connsiteY1" fmla="*/ 266065 h 336550"/>
                <a:gd name="connsiteX2" fmla="*/ 85196 w 293583"/>
                <a:gd name="connsiteY2" fmla="*/ 271145 h 336550"/>
                <a:gd name="connsiteX3" fmla="*/ 86466 w 293583"/>
                <a:gd name="connsiteY3" fmla="*/ 277495 h 336550"/>
                <a:gd name="connsiteX4" fmla="*/ 86466 w 293583"/>
                <a:gd name="connsiteY4" fmla="*/ 278765 h 336550"/>
                <a:gd name="connsiteX5" fmla="*/ 94086 w 293583"/>
                <a:gd name="connsiteY5" fmla="*/ 282575 h 336550"/>
                <a:gd name="connsiteX6" fmla="*/ 97896 w 293583"/>
                <a:gd name="connsiteY6" fmla="*/ 281305 h 336550"/>
                <a:gd name="connsiteX7" fmla="*/ 104246 w 293583"/>
                <a:gd name="connsiteY7" fmla="*/ 278765 h 336550"/>
                <a:gd name="connsiteX8" fmla="*/ 95356 w 293583"/>
                <a:gd name="connsiteY8" fmla="*/ 263525 h 336550"/>
                <a:gd name="connsiteX9" fmla="*/ 194734 w 293583"/>
                <a:gd name="connsiteY9" fmla="*/ 241300 h 336550"/>
                <a:gd name="connsiteX10" fmla="*/ 123296 w 293583"/>
                <a:gd name="connsiteY10" fmla="*/ 278628 h 336550"/>
                <a:gd name="connsiteX11" fmla="*/ 127265 w 293583"/>
                <a:gd name="connsiteY11" fmla="*/ 285064 h 336550"/>
                <a:gd name="connsiteX12" fmla="*/ 135202 w 293583"/>
                <a:gd name="connsiteY12" fmla="*/ 288925 h 336550"/>
                <a:gd name="connsiteX13" fmla="*/ 139171 w 293583"/>
                <a:gd name="connsiteY13" fmla="*/ 287638 h 336550"/>
                <a:gd name="connsiteX14" fmla="*/ 202671 w 293583"/>
                <a:gd name="connsiteY14" fmla="*/ 254172 h 336550"/>
                <a:gd name="connsiteX15" fmla="*/ 194734 w 293583"/>
                <a:gd name="connsiteY15" fmla="*/ 241300 h 336550"/>
                <a:gd name="connsiteX16" fmla="*/ 77894 w 293583"/>
                <a:gd name="connsiteY16" fmla="*/ 230187 h 336550"/>
                <a:gd name="connsiteX17" fmla="*/ 71544 w 293583"/>
                <a:gd name="connsiteY17" fmla="*/ 234156 h 336550"/>
                <a:gd name="connsiteX18" fmla="*/ 66464 w 293583"/>
                <a:gd name="connsiteY18" fmla="*/ 236802 h 336550"/>
                <a:gd name="connsiteX19" fmla="*/ 62654 w 293583"/>
                <a:gd name="connsiteY19" fmla="*/ 248708 h 336550"/>
                <a:gd name="connsiteX20" fmla="*/ 63924 w 293583"/>
                <a:gd name="connsiteY20" fmla="*/ 250031 h 336550"/>
                <a:gd name="connsiteX21" fmla="*/ 71544 w 293583"/>
                <a:gd name="connsiteY21" fmla="*/ 254000 h 336550"/>
                <a:gd name="connsiteX22" fmla="*/ 75354 w 293583"/>
                <a:gd name="connsiteY22" fmla="*/ 254000 h 336550"/>
                <a:gd name="connsiteX23" fmla="*/ 80434 w 293583"/>
                <a:gd name="connsiteY23" fmla="*/ 250031 h 336550"/>
                <a:gd name="connsiteX24" fmla="*/ 86784 w 293583"/>
                <a:gd name="connsiteY24" fmla="*/ 247385 h 336550"/>
                <a:gd name="connsiteX25" fmla="*/ 77894 w 293583"/>
                <a:gd name="connsiteY25" fmla="*/ 230187 h 336550"/>
                <a:gd name="connsiteX26" fmla="*/ 61067 w 293583"/>
                <a:gd name="connsiteY26" fmla="*/ 198437 h 336550"/>
                <a:gd name="connsiteX27" fmla="*/ 54187 w 293583"/>
                <a:gd name="connsiteY27" fmla="*/ 202604 h 336550"/>
                <a:gd name="connsiteX28" fmla="*/ 50060 w 293583"/>
                <a:gd name="connsiteY28" fmla="*/ 206771 h 336550"/>
                <a:gd name="connsiteX29" fmla="*/ 51436 w 293583"/>
                <a:gd name="connsiteY29" fmla="*/ 215106 h 336550"/>
                <a:gd name="connsiteX30" fmla="*/ 59691 w 293583"/>
                <a:gd name="connsiteY30" fmla="*/ 220662 h 336550"/>
                <a:gd name="connsiteX31" fmla="*/ 63818 w 293583"/>
                <a:gd name="connsiteY31" fmla="*/ 219273 h 336550"/>
                <a:gd name="connsiteX32" fmla="*/ 69322 w 293583"/>
                <a:gd name="connsiteY32" fmla="*/ 216495 h 336550"/>
                <a:gd name="connsiteX33" fmla="*/ 61067 w 293583"/>
                <a:gd name="connsiteY33" fmla="*/ 198437 h 336550"/>
                <a:gd name="connsiteX34" fmla="*/ 141011 w 293583"/>
                <a:gd name="connsiteY34" fmla="*/ 42862 h 336550"/>
                <a:gd name="connsiteX35" fmla="*/ 29634 w 293583"/>
                <a:gd name="connsiteY35" fmla="*/ 103643 h 336550"/>
                <a:gd name="connsiteX36" fmla="*/ 116115 w 293583"/>
                <a:gd name="connsiteY36" fmla="*/ 263525 h 336550"/>
                <a:gd name="connsiteX37" fmla="*/ 190803 w 293583"/>
                <a:gd name="connsiteY37" fmla="*/ 222564 h 336550"/>
                <a:gd name="connsiteX38" fmla="*/ 193424 w 293583"/>
                <a:gd name="connsiteY38" fmla="*/ 198780 h 336550"/>
                <a:gd name="connsiteX39" fmla="*/ 193424 w 293583"/>
                <a:gd name="connsiteY39" fmla="*/ 197458 h 336550"/>
                <a:gd name="connsiteX40" fmla="*/ 194734 w 293583"/>
                <a:gd name="connsiteY40" fmla="*/ 189530 h 336550"/>
                <a:gd name="connsiteX41" fmla="*/ 185562 w 293583"/>
                <a:gd name="connsiteY41" fmla="*/ 186888 h 336550"/>
                <a:gd name="connsiteX42" fmla="*/ 152804 w 293583"/>
                <a:gd name="connsiteY42" fmla="*/ 167068 h 336550"/>
                <a:gd name="connsiteX43" fmla="*/ 177700 w 293583"/>
                <a:gd name="connsiteY43" fmla="*/ 130070 h 336550"/>
                <a:gd name="connsiteX44" fmla="*/ 185562 w 293583"/>
                <a:gd name="connsiteY44" fmla="*/ 126106 h 336550"/>
                <a:gd name="connsiteX45" fmla="*/ 141011 w 293583"/>
                <a:gd name="connsiteY45" fmla="*/ 42862 h 336550"/>
                <a:gd name="connsiteX46" fmla="*/ 120699 w 293583"/>
                <a:gd name="connsiteY46" fmla="*/ 17462 h 336550"/>
                <a:gd name="connsiteX47" fmla="*/ 116748 w 293583"/>
                <a:gd name="connsiteY47" fmla="*/ 18785 h 336550"/>
                <a:gd name="connsiteX48" fmla="*/ 20614 w 293583"/>
                <a:gd name="connsiteY48" fmla="*/ 70379 h 336550"/>
                <a:gd name="connsiteX49" fmla="*/ 16663 w 293583"/>
                <a:gd name="connsiteY49" fmla="*/ 75671 h 336550"/>
                <a:gd name="connsiteX50" fmla="*/ 16663 w 293583"/>
                <a:gd name="connsiteY50" fmla="*/ 82285 h 336550"/>
                <a:gd name="connsiteX51" fmla="*/ 20614 w 293583"/>
                <a:gd name="connsiteY51" fmla="*/ 88900 h 336550"/>
                <a:gd name="connsiteX52" fmla="*/ 131234 w 293583"/>
                <a:gd name="connsiteY52" fmla="*/ 29368 h 336550"/>
                <a:gd name="connsiteX53" fmla="*/ 128600 w 293583"/>
                <a:gd name="connsiteY53" fmla="*/ 22754 h 336550"/>
                <a:gd name="connsiteX54" fmla="*/ 120699 w 293583"/>
                <a:gd name="connsiteY54" fmla="*/ 17462 h 336550"/>
                <a:gd name="connsiteX55" fmla="*/ 192839 w 293583"/>
                <a:gd name="connsiteY55" fmla="*/ 5790 h 336550"/>
                <a:gd name="connsiteX56" fmla="*/ 202058 w 293583"/>
                <a:gd name="connsiteY56" fmla="*/ 13634 h 336550"/>
                <a:gd name="connsiteX57" fmla="*/ 202058 w 293583"/>
                <a:gd name="connsiteY57" fmla="*/ 17556 h 336550"/>
                <a:gd name="connsiteX58" fmla="*/ 275805 w 293583"/>
                <a:gd name="connsiteY58" fmla="*/ 26707 h 336550"/>
                <a:gd name="connsiteX59" fmla="*/ 275805 w 293583"/>
                <a:gd name="connsiteY59" fmla="*/ 111685 h 336550"/>
                <a:gd name="connsiteX60" fmla="*/ 270537 w 293583"/>
                <a:gd name="connsiteY60" fmla="*/ 114300 h 336550"/>
                <a:gd name="connsiteX61" fmla="*/ 263953 w 293583"/>
                <a:gd name="connsiteY61" fmla="*/ 111685 h 336550"/>
                <a:gd name="connsiteX62" fmla="*/ 263953 w 293583"/>
                <a:gd name="connsiteY62" fmla="*/ 99919 h 336550"/>
                <a:gd name="connsiteX63" fmla="*/ 263953 w 293583"/>
                <a:gd name="connsiteY63" fmla="*/ 38474 h 336550"/>
                <a:gd name="connsiteX64" fmla="*/ 233664 w 293583"/>
                <a:gd name="connsiteY64" fmla="*/ 26707 h 336550"/>
                <a:gd name="connsiteX65" fmla="*/ 213910 w 293583"/>
                <a:gd name="connsiteY65" fmla="*/ 30629 h 336550"/>
                <a:gd name="connsiteX66" fmla="*/ 217861 w 293583"/>
                <a:gd name="connsiteY66" fmla="*/ 30629 h 336550"/>
                <a:gd name="connsiteX67" fmla="*/ 227079 w 293583"/>
                <a:gd name="connsiteY67" fmla="*/ 39781 h 336550"/>
                <a:gd name="connsiteX68" fmla="*/ 217861 w 293583"/>
                <a:gd name="connsiteY68" fmla="*/ 48932 h 336550"/>
                <a:gd name="connsiteX69" fmla="*/ 192839 w 293583"/>
                <a:gd name="connsiteY69" fmla="*/ 48932 h 336550"/>
                <a:gd name="connsiteX70" fmla="*/ 183621 w 293583"/>
                <a:gd name="connsiteY70" fmla="*/ 39781 h 336550"/>
                <a:gd name="connsiteX71" fmla="*/ 183621 w 293583"/>
                <a:gd name="connsiteY71" fmla="*/ 13634 h 336550"/>
                <a:gd name="connsiteX72" fmla="*/ 192839 w 293583"/>
                <a:gd name="connsiteY72" fmla="*/ 5790 h 336550"/>
                <a:gd name="connsiteX73" fmla="*/ 121837 w 293583"/>
                <a:gd name="connsiteY73" fmla="*/ 0 h 336550"/>
                <a:gd name="connsiteX74" fmla="*/ 144205 w 293583"/>
                <a:gd name="connsiteY74" fmla="*/ 13146 h 336550"/>
                <a:gd name="connsiteX75" fmla="*/ 203415 w 293583"/>
                <a:gd name="connsiteY75" fmla="*/ 120948 h 336550"/>
                <a:gd name="connsiteX76" fmla="*/ 236309 w 293583"/>
                <a:gd name="connsiteY76" fmla="*/ 123577 h 336550"/>
                <a:gd name="connsiteX77" fmla="*/ 262624 w 293583"/>
                <a:gd name="connsiteY77" fmla="*/ 153814 h 336550"/>
                <a:gd name="connsiteX78" fmla="*/ 265256 w 293583"/>
                <a:gd name="connsiteY78" fmla="*/ 160387 h 336550"/>
                <a:gd name="connsiteX79" fmla="*/ 274466 w 293583"/>
                <a:gd name="connsiteY79" fmla="*/ 281335 h 336550"/>
                <a:gd name="connsiteX80" fmla="*/ 266572 w 293583"/>
                <a:gd name="connsiteY80" fmla="*/ 286593 h 336550"/>
                <a:gd name="connsiteX81" fmla="*/ 262624 w 293583"/>
                <a:gd name="connsiteY81" fmla="*/ 286593 h 336550"/>
                <a:gd name="connsiteX82" fmla="*/ 257361 w 293583"/>
                <a:gd name="connsiteY82" fmla="*/ 274762 h 336550"/>
                <a:gd name="connsiteX83" fmla="*/ 248151 w 293583"/>
                <a:gd name="connsiteY83" fmla="*/ 165646 h 336550"/>
                <a:gd name="connsiteX84" fmla="*/ 246835 w 293583"/>
                <a:gd name="connsiteY84" fmla="*/ 159072 h 336550"/>
                <a:gd name="connsiteX85" fmla="*/ 229730 w 293583"/>
                <a:gd name="connsiteY85" fmla="*/ 139353 h 336550"/>
                <a:gd name="connsiteX86" fmla="*/ 184994 w 293583"/>
                <a:gd name="connsiteY86" fmla="*/ 145926 h 336550"/>
                <a:gd name="connsiteX87" fmla="*/ 170520 w 293583"/>
                <a:gd name="connsiteY87" fmla="*/ 161702 h 336550"/>
                <a:gd name="connsiteX88" fmla="*/ 184994 w 293583"/>
                <a:gd name="connsiteY88" fmla="*/ 169590 h 336550"/>
                <a:gd name="connsiteX89" fmla="*/ 209994 w 293583"/>
                <a:gd name="connsiteY89" fmla="*/ 180107 h 336550"/>
                <a:gd name="connsiteX90" fmla="*/ 211309 w 293583"/>
                <a:gd name="connsiteY90" fmla="*/ 202456 h 336550"/>
                <a:gd name="connsiteX91" fmla="*/ 227099 w 293583"/>
                <a:gd name="connsiteY91" fmla="*/ 251098 h 336550"/>
                <a:gd name="connsiteX92" fmla="*/ 231046 w 293583"/>
                <a:gd name="connsiteY92" fmla="*/ 262930 h 336550"/>
                <a:gd name="connsiteX93" fmla="*/ 219204 w 293583"/>
                <a:gd name="connsiteY93" fmla="*/ 266874 h 336550"/>
                <a:gd name="connsiteX94" fmla="*/ 217888 w 293583"/>
                <a:gd name="connsiteY94" fmla="*/ 265559 h 336550"/>
                <a:gd name="connsiteX95" fmla="*/ 154731 w 293583"/>
                <a:gd name="connsiteY95" fmla="*/ 299740 h 336550"/>
                <a:gd name="connsiteX96" fmla="*/ 175783 w 293583"/>
                <a:gd name="connsiteY96" fmla="*/ 319460 h 336550"/>
                <a:gd name="connsiteX97" fmla="*/ 179731 w 293583"/>
                <a:gd name="connsiteY97" fmla="*/ 331291 h 336550"/>
                <a:gd name="connsiteX98" fmla="*/ 171836 w 293583"/>
                <a:gd name="connsiteY98" fmla="*/ 336550 h 336550"/>
                <a:gd name="connsiteX99" fmla="*/ 167889 w 293583"/>
                <a:gd name="connsiteY99" fmla="*/ 335235 h 336550"/>
                <a:gd name="connsiteX100" fmla="*/ 137626 w 293583"/>
                <a:gd name="connsiteY100" fmla="*/ 306313 h 336550"/>
                <a:gd name="connsiteX101" fmla="*/ 136311 w 293583"/>
                <a:gd name="connsiteY101" fmla="*/ 306313 h 336550"/>
                <a:gd name="connsiteX102" fmla="*/ 112627 w 293583"/>
                <a:gd name="connsiteY102" fmla="*/ 294481 h 336550"/>
                <a:gd name="connsiteX103" fmla="*/ 107364 w 293583"/>
                <a:gd name="connsiteY103" fmla="*/ 297111 h 336550"/>
                <a:gd name="connsiteX104" fmla="*/ 94206 w 293583"/>
                <a:gd name="connsiteY104" fmla="*/ 301055 h 336550"/>
                <a:gd name="connsiteX105" fmla="*/ 70522 w 293583"/>
                <a:gd name="connsiteY105" fmla="*/ 286593 h 336550"/>
                <a:gd name="connsiteX106" fmla="*/ 70522 w 293583"/>
                <a:gd name="connsiteY106" fmla="*/ 285279 h 336550"/>
                <a:gd name="connsiteX107" fmla="*/ 67891 w 293583"/>
                <a:gd name="connsiteY107" fmla="*/ 272132 h 336550"/>
                <a:gd name="connsiteX108" fmla="*/ 48154 w 293583"/>
                <a:gd name="connsiteY108" fmla="*/ 257671 h 336550"/>
                <a:gd name="connsiteX109" fmla="*/ 48154 w 293583"/>
                <a:gd name="connsiteY109" fmla="*/ 256356 h 336550"/>
                <a:gd name="connsiteX110" fmla="*/ 46838 w 293583"/>
                <a:gd name="connsiteY110" fmla="*/ 234007 h 336550"/>
                <a:gd name="connsiteX111" fmla="*/ 36312 w 293583"/>
                <a:gd name="connsiteY111" fmla="*/ 223490 h 336550"/>
                <a:gd name="connsiteX112" fmla="*/ 36312 w 293583"/>
                <a:gd name="connsiteY112" fmla="*/ 222176 h 336550"/>
                <a:gd name="connsiteX113" fmla="*/ 33681 w 293583"/>
                <a:gd name="connsiteY113" fmla="*/ 202456 h 336550"/>
                <a:gd name="connsiteX114" fmla="*/ 46838 w 293583"/>
                <a:gd name="connsiteY114" fmla="*/ 186680 h 336550"/>
                <a:gd name="connsiteX115" fmla="*/ 53417 w 293583"/>
                <a:gd name="connsiteY115" fmla="*/ 182736 h 336550"/>
                <a:gd name="connsiteX116" fmla="*/ 3418 w 293583"/>
                <a:gd name="connsiteY116" fmla="*/ 90711 h 336550"/>
                <a:gd name="connsiteX117" fmla="*/ 787 w 293583"/>
                <a:gd name="connsiteY117" fmla="*/ 70991 h 336550"/>
                <a:gd name="connsiteX118" fmla="*/ 13944 w 293583"/>
                <a:gd name="connsiteY118" fmla="*/ 55215 h 336550"/>
                <a:gd name="connsiteX119" fmla="*/ 108679 w 293583"/>
                <a:gd name="connsiteY119" fmla="*/ 2629 h 336550"/>
                <a:gd name="connsiteX120" fmla="*/ 121837 w 293583"/>
                <a:gd name="connsiteY120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93583" h="336550">
                  <a:moveTo>
                    <a:pt x="95356" y="263525"/>
                  </a:moveTo>
                  <a:cubicBezTo>
                    <a:pt x="95356" y="263525"/>
                    <a:pt x="95356" y="263525"/>
                    <a:pt x="89006" y="266065"/>
                  </a:cubicBezTo>
                  <a:cubicBezTo>
                    <a:pt x="87736" y="267335"/>
                    <a:pt x="86466" y="268605"/>
                    <a:pt x="85196" y="271145"/>
                  </a:cubicBezTo>
                  <a:cubicBezTo>
                    <a:pt x="85196" y="273685"/>
                    <a:pt x="85196" y="274955"/>
                    <a:pt x="86466" y="277495"/>
                  </a:cubicBezTo>
                  <a:cubicBezTo>
                    <a:pt x="86466" y="277495"/>
                    <a:pt x="86466" y="277495"/>
                    <a:pt x="86466" y="278765"/>
                  </a:cubicBezTo>
                  <a:cubicBezTo>
                    <a:pt x="87736" y="281305"/>
                    <a:pt x="91546" y="282575"/>
                    <a:pt x="94086" y="282575"/>
                  </a:cubicBezTo>
                  <a:cubicBezTo>
                    <a:pt x="95356" y="282575"/>
                    <a:pt x="96626" y="282575"/>
                    <a:pt x="97896" y="281305"/>
                  </a:cubicBezTo>
                  <a:lnTo>
                    <a:pt x="104246" y="278765"/>
                  </a:lnTo>
                  <a:cubicBezTo>
                    <a:pt x="104246" y="278765"/>
                    <a:pt x="104246" y="278765"/>
                    <a:pt x="95356" y="263525"/>
                  </a:cubicBezTo>
                  <a:close/>
                  <a:moveTo>
                    <a:pt x="194734" y="241300"/>
                  </a:moveTo>
                  <a:cubicBezTo>
                    <a:pt x="194734" y="241300"/>
                    <a:pt x="194734" y="241300"/>
                    <a:pt x="123296" y="278628"/>
                  </a:cubicBezTo>
                  <a:cubicBezTo>
                    <a:pt x="123296" y="278628"/>
                    <a:pt x="123296" y="278628"/>
                    <a:pt x="127265" y="285064"/>
                  </a:cubicBezTo>
                  <a:cubicBezTo>
                    <a:pt x="128588" y="287638"/>
                    <a:pt x="131233" y="288925"/>
                    <a:pt x="135202" y="288925"/>
                  </a:cubicBezTo>
                  <a:cubicBezTo>
                    <a:pt x="136525" y="288925"/>
                    <a:pt x="137848" y="288925"/>
                    <a:pt x="139171" y="287638"/>
                  </a:cubicBezTo>
                  <a:cubicBezTo>
                    <a:pt x="139171" y="287638"/>
                    <a:pt x="139171" y="287638"/>
                    <a:pt x="202671" y="254172"/>
                  </a:cubicBezTo>
                  <a:cubicBezTo>
                    <a:pt x="200025" y="250310"/>
                    <a:pt x="196057" y="246449"/>
                    <a:pt x="194734" y="241300"/>
                  </a:cubicBezTo>
                  <a:close/>
                  <a:moveTo>
                    <a:pt x="77894" y="230187"/>
                  </a:moveTo>
                  <a:cubicBezTo>
                    <a:pt x="77894" y="230187"/>
                    <a:pt x="77894" y="230187"/>
                    <a:pt x="71544" y="234156"/>
                  </a:cubicBezTo>
                  <a:cubicBezTo>
                    <a:pt x="71544" y="234156"/>
                    <a:pt x="71544" y="234156"/>
                    <a:pt x="66464" y="236802"/>
                  </a:cubicBezTo>
                  <a:cubicBezTo>
                    <a:pt x="62654" y="239448"/>
                    <a:pt x="61384" y="244739"/>
                    <a:pt x="62654" y="248708"/>
                  </a:cubicBezTo>
                  <a:cubicBezTo>
                    <a:pt x="62654" y="248708"/>
                    <a:pt x="62654" y="248708"/>
                    <a:pt x="63924" y="250031"/>
                  </a:cubicBezTo>
                  <a:cubicBezTo>
                    <a:pt x="65194" y="252677"/>
                    <a:pt x="67734" y="254000"/>
                    <a:pt x="71544" y="254000"/>
                  </a:cubicBezTo>
                  <a:cubicBezTo>
                    <a:pt x="72814" y="254000"/>
                    <a:pt x="74084" y="254000"/>
                    <a:pt x="75354" y="254000"/>
                  </a:cubicBezTo>
                  <a:cubicBezTo>
                    <a:pt x="75354" y="254000"/>
                    <a:pt x="75354" y="254000"/>
                    <a:pt x="80434" y="250031"/>
                  </a:cubicBezTo>
                  <a:cubicBezTo>
                    <a:pt x="80434" y="250031"/>
                    <a:pt x="80434" y="250031"/>
                    <a:pt x="86784" y="247385"/>
                  </a:cubicBezTo>
                  <a:cubicBezTo>
                    <a:pt x="86784" y="247385"/>
                    <a:pt x="86784" y="247385"/>
                    <a:pt x="77894" y="230187"/>
                  </a:cubicBezTo>
                  <a:close/>
                  <a:moveTo>
                    <a:pt x="61067" y="198437"/>
                  </a:moveTo>
                  <a:cubicBezTo>
                    <a:pt x="61067" y="198437"/>
                    <a:pt x="61067" y="198437"/>
                    <a:pt x="54187" y="202604"/>
                  </a:cubicBezTo>
                  <a:cubicBezTo>
                    <a:pt x="52811" y="202604"/>
                    <a:pt x="51436" y="205382"/>
                    <a:pt x="50060" y="206771"/>
                  </a:cubicBezTo>
                  <a:cubicBezTo>
                    <a:pt x="48684" y="209550"/>
                    <a:pt x="50060" y="212328"/>
                    <a:pt x="51436" y="215106"/>
                  </a:cubicBezTo>
                  <a:cubicBezTo>
                    <a:pt x="52811" y="217884"/>
                    <a:pt x="55563" y="220662"/>
                    <a:pt x="59691" y="220662"/>
                  </a:cubicBezTo>
                  <a:cubicBezTo>
                    <a:pt x="61067" y="220662"/>
                    <a:pt x="62443" y="220662"/>
                    <a:pt x="63818" y="219273"/>
                  </a:cubicBezTo>
                  <a:cubicBezTo>
                    <a:pt x="63818" y="219273"/>
                    <a:pt x="63818" y="219273"/>
                    <a:pt x="69322" y="216495"/>
                  </a:cubicBezTo>
                  <a:cubicBezTo>
                    <a:pt x="69322" y="216495"/>
                    <a:pt x="69322" y="216495"/>
                    <a:pt x="61067" y="198437"/>
                  </a:cubicBezTo>
                  <a:close/>
                  <a:moveTo>
                    <a:pt x="141011" y="42862"/>
                  </a:moveTo>
                  <a:cubicBezTo>
                    <a:pt x="141011" y="42862"/>
                    <a:pt x="141011" y="42862"/>
                    <a:pt x="29634" y="103643"/>
                  </a:cubicBezTo>
                  <a:cubicBezTo>
                    <a:pt x="29634" y="103643"/>
                    <a:pt x="29634" y="103643"/>
                    <a:pt x="116115" y="263525"/>
                  </a:cubicBezTo>
                  <a:cubicBezTo>
                    <a:pt x="116115" y="263525"/>
                    <a:pt x="116115" y="263525"/>
                    <a:pt x="190803" y="222564"/>
                  </a:cubicBezTo>
                  <a:cubicBezTo>
                    <a:pt x="190803" y="215957"/>
                    <a:pt x="190803" y="208029"/>
                    <a:pt x="193424" y="198780"/>
                  </a:cubicBezTo>
                  <a:cubicBezTo>
                    <a:pt x="193424" y="197458"/>
                    <a:pt x="193424" y="197458"/>
                    <a:pt x="193424" y="197458"/>
                  </a:cubicBezTo>
                  <a:cubicBezTo>
                    <a:pt x="194734" y="194816"/>
                    <a:pt x="194734" y="190852"/>
                    <a:pt x="194734" y="189530"/>
                  </a:cubicBezTo>
                  <a:cubicBezTo>
                    <a:pt x="193424" y="188209"/>
                    <a:pt x="190803" y="186888"/>
                    <a:pt x="185562" y="186888"/>
                  </a:cubicBezTo>
                  <a:cubicBezTo>
                    <a:pt x="176389" y="188209"/>
                    <a:pt x="159355" y="185566"/>
                    <a:pt x="152804" y="167068"/>
                  </a:cubicBezTo>
                  <a:cubicBezTo>
                    <a:pt x="147562" y="153854"/>
                    <a:pt x="158045" y="139319"/>
                    <a:pt x="177700" y="130070"/>
                  </a:cubicBezTo>
                  <a:cubicBezTo>
                    <a:pt x="180320" y="128749"/>
                    <a:pt x="182941" y="127428"/>
                    <a:pt x="185562" y="126106"/>
                  </a:cubicBezTo>
                  <a:cubicBezTo>
                    <a:pt x="185562" y="126106"/>
                    <a:pt x="185562" y="126106"/>
                    <a:pt x="141011" y="42862"/>
                  </a:cubicBezTo>
                  <a:close/>
                  <a:moveTo>
                    <a:pt x="120699" y="17462"/>
                  </a:moveTo>
                  <a:cubicBezTo>
                    <a:pt x="119382" y="17462"/>
                    <a:pt x="118065" y="18785"/>
                    <a:pt x="116748" y="18785"/>
                  </a:cubicBezTo>
                  <a:cubicBezTo>
                    <a:pt x="116748" y="18785"/>
                    <a:pt x="116748" y="18785"/>
                    <a:pt x="20614" y="70379"/>
                  </a:cubicBezTo>
                  <a:cubicBezTo>
                    <a:pt x="17980" y="71702"/>
                    <a:pt x="16663" y="74348"/>
                    <a:pt x="16663" y="75671"/>
                  </a:cubicBezTo>
                  <a:cubicBezTo>
                    <a:pt x="15346" y="78317"/>
                    <a:pt x="15346" y="80962"/>
                    <a:pt x="16663" y="82285"/>
                  </a:cubicBezTo>
                  <a:cubicBezTo>
                    <a:pt x="16663" y="82285"/>
                    <a:pt x="16663" y="82285"/>
                    <a:pt x="20614" y="88900"/>
                  </a:cubicBezTo>
                  <a:cubicBezTo>
                    <a:pt x="20614" y="88900"/>
                    <a:pt x="20614" y="88900"/>
                    <a:pt x="131234" y="29368"/>
                  </a:cubicBezTo>
                  <a:cubicBezTo>
                    <a:pt x="131234" y="29368"/>
                    <a:pt x="131234" y="29368"/>
                    <a:pt x="128600" y="22754"/>
                  </a:cubicBezTo>
                  <a:cubicBezTo>
                    <a:pt x="125966" y="20108"/>
                    <a:pt x="123332" y="17462"/>
                    <a:pt x="120699" y="17462"/>
                  </a:cubicBezTo>
                  <a:close/>
                  <a:moveTo>
                    <a:pt x="192839" y="5790"/>
                  </a:moveTo>
                  <a:cubicBezTo>
                    <a:pt x="198107" y="5790"/>
                    <a:pt x="202058" y="9712"/>
                    <a:pt x="202058" y="13634"/>
                  </a:cubicBezTo>
                  <a:cubicBezTo>
                    <a:pt x="202058" y="13634"/>
                    <a:pt x="202058" y="13634"/>
                    <a:pt x="202058" y="17556"/>
                  </a:cubicBezTo>
                  <a:cubicBezTo>
                    <a:pt x="224445" y="3175"/>
                    <a:pt x="256051" y="5790"/>
                    <a:pt x="275805" y="26707"/>
                  </a:cubicBezTo>
                  <a:cubicBezTo>
                    <a:pt x="299509" y="50240"/>
                    <a:pt x="299509" y="88153"/>
                    <a:pt x="275805" y="111685"/>
                  </a:cubicBezTo>
                  <a:cubicBezTo>
                    <a:pt x="274488" y="114300"/>
                    <a:pt x="271854" y="114300"/>
                    <a:pt x="270537" y="114300"/>
                  </a:cubicBezTo>
                  <a:cubicBezTo>
                    <a:pt x="267903" y="114300"/>
                    <a:pt x="265269" y="114300"/>
                    <a:pt x="263953" y="111685"/>
                  </a:cubicBezTo>
                  <a:cubicBezTo>
                    <a:pt x="260002" y="109071"/>
                    <a:pt x="260002" y="102534"/>
                    <a:pt x="263953" y="99919"/>
                  </a:cubicBezTo>
                  <a:cubicBezTo>
                    <a:pt x="281072" y="82924"/>
                    <a:pt x="281072" y="55469"/>
                    <a:pt x="263953" y="38474"/>
                  </a:cubicBezTo>
                  <a:cubicBezTo>
                    <a:pt x="256051" y="30629"/>
                    <a:pt x="244199" y="26707"/>
                    <a:pt x="233664" y="26707"/>
                  </a:cubicBezTo>
                  <a:cubicBezTo>
                    <a:pt x="225762" y="26707"/>
                    <a:pt x="219178" y="28015"/>
                    <a:pt x="213910" y="30629"/>
                  </a:cubicBezTo>
                  <a:cubicBezTo>
                    <a:pt x="213910" y="30629"/>
                    <a:pt x="213910" y="30629"/>
                    <a:pt x="217861" y="30629"/>
                  </a:cubicBezTo>
                  <a:cubicBezTo>
                    <a:pt x="223128" y="30629"/>
                    <a:pt x="227079" y="34551"/>
                    <a:pt x="227079" y="39781"/>
                  </a:cubicBezTo>
                  <a:cubicBezTo>
                    <a:pt x="227079" y="45010"/>
                    <a:pt x="223128" y="48932"/>
                    <a:pt x="217861" y="48932"/>
                  </a:cubicBezTo>
                  <a:cubicBezTo>
                    <a:pt x="217861" y="48932"/>
                    <a:pt x="217861" y="48932"/>
                    <a:pt x="192839" y="48932"/>
                  </a:cubicBezTo>
                  <a:cubicBezTo>
                    <a:pt x="187572" y="48932"/>
                    <a:pt x="183621" y="45010"/>
                    <a:pt x="183621" y="39781"/>
                  </a:cubicBezTo>
                  <a:cubicBezTo>
                    <a:pt x="183621" y="39781"/>
                    <a:pt x="183621" y="39781"/>
                    <a:pt x="183621" y="13634"/>
                  </a:cubicBezTo>
                  <a:cubicBezTo>
                    <a:pt x="183621" y="9712"/>
                    <a:pt x="187572" y="5790"/>
                    <a:pt x="192839" y="5790"/>
                  </a:cubicBezTo>
                  <a:close/>
                  <a:moveTo>
                    <a:pt x="121837" y="0"/>
                  </a:moveTo>
                  <a:cubicBezTo>
                    <a:pt x="131047" y="0"/>
                    <a:pt x="140258" y="5259"/>
                    <a:pt x="144205" y="13146"/>
                  </a:cubicBezTo>
                  <a:cubicBezTo>
                    <a:pt x="144205" y="13146"/>
                    <a:pt x="144205" y="13146"/>
                    <a:pt x="203415" y="120948"/>
                  </a:cubicBezTo>
                  <a:cubicBezTo>
                    <a:pt x="215257" y="118318"/>
                    <a:pt x="227099" y="119633"/>
                    <a:pt x="236309" y="123577"/>
                  </a:cubicBezTo>
                  <a:cubicBezTo>
                    <a:pt x="248151" y="128836"/>
                    <a:pt x="257361" y="139353"/>
                    <a:pt x="262624" y="153814"/>
                  </a:cubicBezTo>
                  <a:cubicBezTo>
                    <a:pt x="263940" y="155129"/>
                    <a:pt x="263940" y="157758"/>
                    <a:pt x="265256" y="160387"/>
                  </a:cubicBezTo>
                  <a:cubicBezTo>
                    <a:pt x="277098" y="191939"/>
                    <a:pt x="291571" y="236637"/>
                    <a:pt x="274466" y="281335"/>
                  </a:cubicBezTo>
                  <a:cubicBezTo>
                    <a:pt x="273150" y="285279"/>
                    <a:pt x="269203" y="286593"/>
                    <a:pt x="266572" y="286593"/>
                  </a:cubicBezTo>
                  <a:cubicBezTo>
                    <a:pt x="265256" y="286593"/>
                    <a:pt x="263940" y="286593"/>
                    <a:pt x="262624" y="286593"/>
                  </a:cubicBezTo>
                  <a:cubicBezTo>
                    <a:pt x="258677" y="285279"/>
                    <a:pt x="256045" y="280020"/>
                    <a:pt x="257361" y="274762"/>
                  </a:cubicBezTo>
                  <a:cubicBezTo>
                    <a:pt x="273150" y="235322"/>
                    <a:pt x="259993" y="197197"/>
                    <a:pt x="248151" y="165646"/>
                  </a:cubicBezTo>
                  <a:cubicBezTo>
                    <a:pt x="248151" y="164331"/>
                    <a:pt x="246835" y="161702"/>
                    <a:pt x="246835" y="159072"/>
                  </a:cubicBezTo>
                  <a:cubicBezTo>
                    <a:pt x="242888" y="149870"/>
                    <a:pt x="237625" y="143297"/>
                    <a:pt x="229730" y="139353"/>
                  </a:cubicBezTo>
                  <a:cubicBezTo>
                    <a:pt x="219204" y="135409"/>
                    <a:pt x="203415" y="136723"/>
                    <a:pt x="184994" y="145926"/>
                  </a:cubicBezTo>
                  <a:cubicBezTo>
                    <a:pt x="178415" y="148555"/>
                    <a:pt x="167889" y="156443"/>
                    <a:pt x="170520" y="161702"/>
                  </a:cubicBezTo>
                  <a:cubicBezTo>
                    <a:pt x="173152" y="170904"/>
                    <a:pt x="183678" y="169590"/>
                    <a:pt x="184994" y="169590"/>
                  </a:cubicBezTo>
                  <a:cubicBezTo>
                    <a:pt x="196836" y="169590"/>
                    <a:pt x="204731" y="172219"/>
                    <a:pt x="209994" y="180107"/>
                  </a:cubicBezTo>
                  <a:cubicBezTo>
                    <a:pt x="215257" y="189309"/>
                    <a:pt x="212625" y="199827"/>
                    <a:pt x="211309" y="202456"/>
                  </a:cubicBezTo>
                  <a:cubicBezTo>
                    <a:pt x="206046" y="226120"/>
                    <a:pt x="211309" y="241895"/>
                    <a:pt x="227099" y="251098"/>
                  </a:cubicBezTo>
                  <a:cubicBezTo>
                    <a:pt x="231046" y="252413"/>
                    <a:pt x="233677" y="257671"/>
                    <a:pt x="231046" y="262930"/>
                  </a:cubicBezTo>
                  <a:cubicBezTo>
                    <a:pt x="228414" y="266874"/>
                    <a:pt x="223151" y="268188"/>
                    <a:pt x="219204" y="266874"/>
                  </a:cubicBezTo>
                  <a:cubicBezTo>
                    <a:pt x="219204" y="265559"/>
                    <a:pt x="219204" y="265559"/>
                    <a:pt x="217888" y="265559"/>
                  </a:cubicBezTo>
                  <a:cubicBezTo>
                    <a:pt x="217888" y="265559"/>
                    <a:pt x="217888" y="265559"/>
                    <a:pt x="154731" y="299740"/>
                  </a:cubicBezTo>
                  <a:cubicBezTo>
                    <a:pt x="158679" y="306313"/>
                    <a:pt x="166573" y="315516"/>
                    <a:pt x="175783" y="319460"/>
                  </a:cubicBezTo>
                  <a:cubicBezTo>
                    <a:pt x="179731" y="322089"/>
                    <a:pt x="182362" y="327347"/>
                    <a:pt x="179731" y="331291"/>
                  </a:cubicBezTo>
                  <a:cubicBezTo>
                    <a:pt x="178415" y="335235"/>
                    <a:pt x="175783" y="336550"/>
                    <a:pt x="171836" y="336550"/>
                  </a:cubicBezTo>
                  <a:cubicBezTo>
                    <a:pt x="170520" y="336550"/>
                    <a:pt x="169205" y="336550"/>
                    <a:pt x="167889" y="335235"/>
                  </a:cubicBezTo>
                  <a:cubicBezTo>
                    <a:pt x="153415" y="328662"/>
                    <a:pt x="142889" y="314201"/>
                    <a:pt x="137626" y="306313"/>
                  </a:cubicBezTo>
                  <a:cubicBezTo>
                    <a:pt x="137626" y="306313"/>
                    <a:pt x="136311" y="306313"/>
                    <a:pt x="136311" y="306313"/>
                  </a:cubicBezTo>
                  <a:cubicBezTo>
                    <a:pt x="127100" y="306313"/>
                    <a:pt x="117890" y="302369"/>
                    <a:pt x="112627" y="294481"/>
                  </a:cubicBezTo>
                  <a:cubicBezTo>
                    <a:pt x="112627" y="294481"/>
                    <a:pt x="112627" y="294481"/>
                    <a:pt x="107364" y="297111"/>
                  </a:cubicBezTo>
                  <a:cubicBezTo>
                    <a:pt x="103416" y="299740"/>
                    <a:pt x="98153" y="301055"/>
                    <a:pt x="94206" y="301055"/>
                  </a:cubicBezTo>
                  <a:cubicBezTo>
                    <a:pt x="84996" y="301055"/>
                    <a:pt x="75785" y="295796"/>
                    <a:pt x="70522" y="286593"/>
                  </a:cubicBezTo>
                  <a:cubicBezTo>
                    <a:pt x="70522" y="286593"/>
                    <a:pt x="70522" y="286593"/>
                    <a:pt x="70522" y="285279"/>
                  </a:cubicBezTo>
                  <a:cubicBezTo>
                    <a:pt x="67891" y="281335"/>
                    <a:pt x="66575" y="276076"/>
                    <a:pt x="67891" y="272132"/>
                  </a:cubicBezTo>
                  <a:cubicBezTo>
                    <a:pt x="58680" y="270818"/>
                    <a:pt x="52102" y="265559"/>
                    <a:pt x="48154" y="257671"/>
                  </a:cubicBezTo>
                  <a:cubicBezTo>
                    <a:pt x="48154" y="257671"/>
                    <a:pt x="48154" y="257671"/>
                    <a:pt x="48154" y="256356"/>
                  </a:cubicBezTo>
                  <a:cubicBezTo>
                    <a:pt x="42891" y="249783"/>
                    <a:pt x="42891" y="240581"/>
                    <a:pt x="46838" y="234007"/>
                  </a:cubicBezTo>
                  <a:cubicBezTo>
                    <a:pt x="42891" y="231378"/>
                    <a:pt x="38944" y="227434"/>
                    <a:pt x="36312" y="223490"/>
                  </a:cubicBezTo>
                  <a:cubicBezTo>
                    <a:pt x="36312" y="223490"/>
                    <a:pt x="36312" y="223490"/>
                    <a:pt x="36312" y="222176"/>
                  </a:cubicBezTo>
                  <a:cubicBezTo>
                    <a:pt x="32365" y="215602"/>
                    <a:pt x="32365" y="209029"/>
                    <a:pt x="33681" y="202456"/>
                  </a:cubicBezTo>
                  <a:cubicBezTo>
                    <a:pt x="36312" y="195883"/>
                    <a:pt x="40260" y="189309"/>
                    <a:pt x="46838" y="186680"/>
                  </a:cubicBezTo>
                  <a:cubicBezTo>
                    <a:pt x="46838" y="186680"/>
                    <a:pt x="46838" y="186680"/>
                    <a:pt x="53417" y="182736"/>
                  </a:cubicBezTo>
                  <a:cubicBezTo>
                    <a:pt x="53417" y="182736"/>
                    <a:pt x="53417" y="182736"/>
                    <a:pt x="3418" y="90711"/>
                  </a:cubicBezTo>
                  <a:cubicBezTo>
                    <a:pt x="-529" y="84138"/>
                    <a:pt x="-529" y="77564"/>
                    <a:pt x="787" y="70991"/>
                  </a:cubicBezTo>
                  <a:cubicBezTo>
                    <a:pt x="3418" y="63103"/>
                    <a:pt x="7365" y="57845"/>
                    <a:pt x="13944" y="55215"/>
                  </a:cubicBezTo>
                  <a:cubicBezTo>
                    <a:pt x="13944" y="55215"/>
                    <a:pt x="13944" y="55215"/>
                    <a:pt x="108679" y="2629"/>
                  </a:cubicBezTo>
                  <a:cubicBezTo>
                    <a:pt x="112627" y="1315"/>
                    <a:pt x="116574" y="0"/>
                    <a:pt x="1218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060363" y="1180997"/>
            <a:ext cx="1330471" cy="1310363"/>
            <a:chOff x="3293084" y="1800108"/>
            <a:chExt cx="1330240" cy="1310136"/>
          </a:xfrm>
        </p:grpSpPr>
        <p:sp>
          <p:nvSpPr>
            <p:cNvPr id="33" name="矩形: 圆角 32"/>
            <p:cNvSpPr/>
            <p:nvPr/>
          </p:nvSpPr>
          <p:spPr>
            <a:xfrm>
              <a:off x="3674402" y="2161322"/>
              <a:ext cx="948922" cy="948922"/>
            </a:xfrm>
            <a:prstGeom prst="roundRect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3293084" y="1800108"/>
              <a:ext cx="371053" cy="371053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 flipH="1">
              <a:off x="3586105" y="2081152"/>
              <a:ext cx="197122" cy="204648"/>
            </a:xfrm>
            <a:custGeom>
              <a:avLst/>
              <a:gdLst>
                <a:gd name="connsiteX0" fmla="*/ 323406 w 540544"/>
                <a:gd name="connsiteY0" fmla="*/ 0 h 561182"/>
                <a:gd name="connsiteX1" fmla="*/ 540544 w 540544"/>
                <a:gd name="connsiteY1" fmla="*/ 0 h 561182"/>
                <a:gd name="connsiteX2" fmla="*/ 540544 w 540544"/>
                <a:gd name="connsiteY2" fmla="*/ 239285 h 561182"/>
                <a:gd name="connsiteX3" fmla="*/ 529037 w 540544"/>
                <a:gd name="connsiteY3" fmla="*/ 238125 h 561182"/>
                <a:gd name="connsiteX4" fmla="*/ 279402 w 540544"/>
                <a:gd name="connsiteY4" fmla="*/ 487760 h 561182"/>
                <a:gd name="connsiteX5" fmla="*/ 284474 w 540544"/>
                <a:gd name="connsiteY5" fmla="*/ 538070 h 561182"/>
                <a:gd name="connsiteX6" fmla="*/ 291649 w 540544"/>
                <a:gd name="connsiteY6" fmla="*/ 561182 h 561182"/>
                <a:gd name="connsiteX7" fmla="*/ 0 w 540544"/>
                <a:gd name="connsiteY7" fmla="*/ 561182 h 561182"/>
                <a:gd name="connsiteX8" fmla="*/ 0 w 540544"/>
                <a:gd name="connsiteY8" fmla="*/ 249200 h 561182"/>
                <a:gd name="connsiteX9" fmla="*/ 24701 w 540544"/>
                <a:gd name="connsiteY9" fmla="*/ 256868 h 561182"/>
                <a:gd name="connsiteX10" fmla="*/ 75011 w 540544"/>
                <a:gd name="connsiteY10" fmla="*/ 261940 h 561182"/>
                <a:gd name="connsiteX11" fmla="*/ 324646 w 540544"/>
                <a:gd name="connsiteY11" fmla="*/ 12305 h 561182"/>
                <a:gd name="connsiteX12" fmla="*/ 323406 w 540544"/>
                <a:gd name="connsiteY12" fmla="*/ 0 h 56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0544" h="561182">
                  <a:moveTo>
                    <a:pt x="323406" y="0"/>
                  </a:moveTo>
                  <a:lnTo>
                    <a:pt x="540544" y="0"/>
                  </a:lnTo>
                  <a:lnTo>
                    <a:pt x="540544" y="239285"/>
                  </a:lnTo>
                  <a:lnTo>
                    <a:pt x="529037" y="238125"/>
                  </a:lnTo>
                  <a:cubicBezTo>
                    <a:pt x="391167" y="238125"/>
                    <a:pt x="279402" y="349890"/>
                    <a:pt x="279402" y="487760"/>
                  </a:cubicBezTo>
                  <a:cubicBezTo>
                    <a:pt x="279402" y="504994"/>
                    <a:pt x="281149" y="521820"/>
                    <a:pt x="284474" y="538070"/>
                  </a:cubicBezTo>
                  <a:lnTo>
                    <a:pt x="291649" y="561182"/>
                  </a:lnTo>
                  <a:lnTo>
                    <a:pt x="0" y="561182"/>
                  </a:lnTo>
                  <a:lnTo>
                    <a:pt x="0" y="249200"/>
                  </a:lnTo>
                  <a:lnTo>
                    <a:pt x="24701" y="256868"/>
                  </a:lnTo>
                  <a:cubicBezTo>
                    <a:pt x="40952" y="260194"/>
                    <a:pt x="57777" y="261940"/>
                    <a:pt x="75011" y="261940"/>
                  </a:cubicBezTo>
                  <a:cubicBezTo>
                    <a:pt x="212881" y="261940"/>
                    <a:pt x="324646" y="150175"/>
                    <a:pt x="324646" y="12305"/>
                  </a:cubicBezTo>
                  <a:lnTo>
                    <a:pt x="323406" y="0"/>
                  </a:ln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325762" y="1852576"/>
              <a:ext cx="288782" cy="39241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</a:t>
              </a:r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3919794" y="2404307"/>
              <a:ext cx="463811" cy="462951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15671" y="1489559"/>
            <a:ext cx="2062650" cy="1604915"/>
            <a:chOff x="8170814" y="1912116"/>
            <a:chExt cx="2749722" cy="2139516"/>
          </a:xfrm>
        </p:grpSpPr>
        <p:grpSp>
          <p:nvGrpSpPr>
            <p:cNvPr id="20" name="组合 19"/>
            <p:cNvGrpSpPr/>
            <p:nvPr/>
          </p:nvGrpSpPr>
          <p:grpSpPr>
            <a:xfrm>
              <a:off x="8170814" y="1912116"/>
              <a:ext cx="2611177" cy="2139516"/>
              <a:chOff x="1193500" y="1491637"/>
              <a:chExt cx="3761195" cy="2139516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文本框 6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text content, such as keywords, some brief introductions, etc.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</a:br>
                  <a:endPara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en-US" altLang="zh-CN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文本框 5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text content, such as keywords, some brief introductions, etc.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</a:br>
                  <a:endPara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en-US" altLang="zh-CN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cxnSp>
          <p:nvCxnSpPr>
            <p:cNvPr id="21" name="直接连接符 20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967268" y="1489559"/>
            <a:ext cx="2035642" cy="2598019"/>
            <a:chOff x="1307468" y="1697288"/>
            <a:chExt cx="2713719" cy="3463424"/>
          </a:xfrm>
        </p:grpSpPr>
        <p:grpSp>
          <p:nvGrpSpPr>
            <p:cNvPr id="7" name="组合 6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文本框 4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text content, such as keywords, some brief introductions, etc.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</a:br>
                  <a:endPara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文本框 4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text content, such as keywords, some brief introductions, etc.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</a:br>
                  <a:endPara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文本框 4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text content, such as keywords, some brief introductions, etc.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</a:br>
                  <a:endPara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组合 57"/>
          <p:cNvGrpSpPr/>
          <p:nvPr/>
        </p:nvGrpSpPr>
        <p:grpSpPr>
          <a:xfrm>
            <a:off x="4490539" y="2624970"/>
            <a:ext cx="1513965" cy="1501417"/>
            <a:chOff x="4337213" y="1218483"/>
            <a:chExt cx="1513702" cy="1501156"/>
          </a:xfrm>
        </p:grpSpPr>
        <p:sp>
          <p:nvSpPr>
            <p:cNvPr id="59" name="矩形: 圆角 58"/>
            <p:cNvSpPr/>
            <p:nvPr/>
          </p:nvSpPr>
          <p:spPr>
            <a:xfrm>
              <a:off x="4337213" y="1589536"/>
              <a:ext cx="1130103" cy="1130103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0" name="矩形: 圆角 59"/>
            <p:cNvSpPr/>
            <p:nvPr/>
          </p:nvSpPr>
          <p:spPr>
            <a:xfrm>
              <a:off x="5479862" y="1218483"/>
              <a:ext cx="371053" cy="371053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1" name="任意多边形: 形状 60"/>
            <p:cNvSpPr/>
            <p:nvPr/>
          </p:nvSpPr>
          <p:spPr>
            <a:xfrm>
              <a:off x="5324369" y="1475482"/>
              <a:ext cx="258901" cy="268785"/>
            </a:xfrm>
            <a:custGeom>
              <a:avLst/>
              <a:gdLst>
                <a:gd name="connsiteX0" fmla="*/ 323406 w 540544"/>
                <a:gd name="connsiteY0" fmla="*/ 0 h 561182"/>
                <a:gd name="connsiteX1" fmla="*/ 540544 w 540544"/>
                <a:gd name="connsiteY1" fmla="*/ 0 h 561182"/>
                <a:gd name="connsiteX2" fmla="*/ 540544 w 540544"/>
                <a:gd name="connsiteY2" fmla="*/ 239285 h 561182"/>
                <a:gd name="connsiteX3" fmla="*/ 529037 w 540544"/>
                <a:gd name="connsiteY3" fmla="*/ 238125 h 561182"/>
                <a:gd name="connsiteX4" fmla="*/ 279402 w 540544"/>
                <a:gd name="connsiteY4" fmla="*/ 487760 h 561182"/>
                <a:gd name="connsiteX5" fmla="*/ 284474 w 540544"/>
                <a:gd name="connsiteY5" fmla="*/ 538070 h 561182"/>
                <a:gd name="connsiteX6" fmla="*/ 291649 w 540544"/>
                <a:gd name="connsiteY6" fmla="*/ 561182 h 561182"/>
                <a:gd name="connsiteX7" fmla="*/ 0 w 540544"/>
                <a:gd name="connsiteY7" fmla="*/ 561182 h 561182"/>
                <a:gd name="connsiteX8" fmla="*/ 0 w 540544"/>
                <a:gd name="connsiteY8" fmla="*/ 249200 h 561182"/>
                <a:gd name="connsiteX9" fmla="*/ 24701 w 540544"/>
                <a:gd name="connsiteY9" fmla="*/ 256868 h 561182"/>
                <a:gd name="connsiteX10" fmla="*/ 75011 w 540544"/>
                <a:gd name="connsiteY10" fmla="*/ 261940 h 561182"/>
                <a:gd name="connsiteX11" fmla="*/ 324646 w 540544"/>
                <a:gd name="connsiteY11" fmla="*/ 12305 h 561182"/>
                <a:gd name="connsiteX12" fmla="*/ 323406 w 540544"/>
                <a:gd name="connsiteY12" fmla="*/ 0 h 56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0544" h="561182">
                  <a:moveTo>
                    <a:pt x="323406" y="0"/>
                  </a:moveTo>
                  <a:lnTo>
                    <a:pt x="540544" y="0"/>
                  </a:lnTo>
                  <a:lnTo>
                    <a:pt x="540544" y="239285"/>
                  </a:lnTo>
                  <a:lnTo>
                    <a:pt x="529037" y="238125"/>
                  </a:lnTo>
                  <a:cubicBezTo>
                    <a:pt x="391167" y="238125"/>
                    <a:pt x="279402" y="349890"/>
                    <a:pt x="279402" y="487760"/>
                  </a:cubicBezTo>
                  <a:cubicBezTo>
                    <a:pt x="279402" y="504994"/>
                    <a:pt x="281149" y="521820"/>
                    <a:pt x="284474" y="538070"/>
                  </a:cubicBezTo>
                  <a:lnTo>
                    <a:pt x="291649" y="561182"/>
                  </a:lnTo>
                  <a:lnTo>
                    <a:pt x="0" y="561182"/>
                  </a:lnTo>
                  <a:lnTo>
                    <a:pt x="0" y="249200"/>
                  </a:lnTo>
                  <a:lnTo>
                    <a:pt x="24701" y="256868"/>
                  </a:lnTo>
                  <a:cubicBezTo>
                    <a:pt x="40952" y="260194"/>
                    <a:pt x="57777" y="261940"/>
                    <a:pt x="75011" y="261940"/>
                  </a:cubicBezTo>
                  <a:cubicBezTo>
                    <a:pt x="212881" y="261940"/>
                    <a:pt x="324646" y="150175"/>
                    <a:pt x="324646" y="12305"/>
                  </a:cubicBezTo>
                  <a:lnTo>
                    <a:pt x="323406" y="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5520998" y="1278708"/>
              <a:ext cx="288782" cy="39241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4</a:t>
              </a:r>
            </a:p>
          </p:txBody>
        </p:sp>
        <p:sp>
          <p:nvSpPr>
            <p:cNvPr id="63" name="任意多边形: 形状 62" title="WSpneox6o6"/>
            <p:cNvSpPr>
              <a:spLocks noChangeAspect="1"/>
            </p:cNvSpPr>
            <p:nvPr/>
          </p:nvSpPr>
          <p:spPr bwMode="auto">
            <a:xfrm>
              <a:off x="4669769" y="1833235"/>
              <a:ext cx="494422" cy="566783"/>
            </a:xfrm>
            <a:custGeom>
              <a:avLst/>
              <a:gdLst>
                <a:gd name="connsiteX0" fmla="*/ 95356 w 293583"/>
                <a:gd name="connsiteY0" fmla="*/ 263525 h 336550"/>
                <a:gd name="connsiteX1" fmla="*/ 89006 w 293583"/>
                <a:gd name="connsiteY1" fmla="*/ 266065 h 336550"/>
                <a:gd name="connsiteX2" fmla="*/ 85196 w 293583"/>
                <a:gd name="connsiteY2" fmla="*/ 271145 h 336550"/>
                <a:gd name="connsiteX3" fmla="*/ 86466 w 293583"/>
                <a:gd name="connsiteY3" fmla="*/ 277495 h 336550"/>
                <a:gd name="connsiteX4" fmla="*/ 86466 w 293583"/>
                <a:gd name="connsiteY4" fmla="*/ 278765 h 336550"/>
                <a:gd name="connsiteX5" fmla="*/ 94086 w 293583"/>
                <a:gd name="connsiteY5" fmla="*/ 282575 h 336550"/>
                <a:gd name="connsiteX6" fmla="*/ 97896 w 293583"/>
                <a:gd name="connsiteY6" fmla="*/ 281305 h 336550"/>
                <a:gd name="connsiteX7" fmla="*/ 104246 w 293583"/>
                <a:gd name="connsiteY7" fmla="*/ 278765 h 336550"/>
                <a:gd name="connsiteX8" fmla="*/ 95356 w 293583"/>
                <a:gd name="connsiteY8" fmla="*/ 263525 h 336550"/>
                <a:gd name="connsiteX9" fmla="*/ 194734 w 293583"/>
                <a:gd name="connsiteY9" fmla="*/ 241300 h 336550"/>
                <a:gd name="connsiteX10" fmla="*/ 123296 w 293583"/>
                <a:gd name="connsiteY10" fmla="*/ 278628 h 336550"/>
                <a:gd name="connsiteX11" fmla="*/ 127265 w 293583"/>
                <a:gd name="connsiteY11" fmla="*/ 285064 h 336550"/>
                <a:gd name="connsiteX12" fmla="*/ 135202 w 293583"/>
                <a:gd name="connsiteY12" fmla="*/ 288925 h 336550"/>
                <a:gd name="connsiteX13" fmla="*/ 139171 w 293583"/>
                <a:gd name="connsiteY13" fmla="*/ 287638 h 336550"/>
                <a:gd name="connsiteX14" fmla="*/ 202671 w 293583"/>
                <a:gd name="connsiteY14" fmla="*/ 254172 h 336550"/>
                <a:gd name="connsiteX15" fmla="*/ 194734 w 293583"/>
                <a:gd name="connsiteY15" fmla="*/ 241300 h 336550"/>
                <a:gd name="connsiteX16" fmla="*/ 77894 w 293583"/>
                <a:gd name="connsiteY16" fmla="*/ 230187 h 336550"/>
                <a:gd name="connsiteX17" fmla="*/ 71544 w 293583"/>
                <a:gd name="connsiteY17" fmla="*/ 234156 h 336550"/>
                <a:gd name="connsiteX18" fmla="*/ 66464 w 293583"/>
                <a:gd name="connsiteY18" fmla="*/ 236802 h 336550"/>
                <a:gd name="connsiteX19" fmla="*/ 62654 w 293583"/>
                <a:gd name="connsiteY19" fmla="*/ 248708 h 336550"/>
                <a:gd name="connsiteX20" fmla="*/ 63924 w 293583"/>
                <a:gd name="connsiteY20" fmla="*/ 250031 h 336550"/>
                <a:gd name="connsiteX21" fmla="*/ 71544 w 293583"/>
                <a:gd name="connsiteY21" fmla="*/ 254000 h 336550"/>
                <a:gd name="connsiteX22" fmla="*/ 75354 w 293583"/>
                <a:gd name="connsiteY22" fmla="*/ 254000 h 336550"/>
                <a:gd name="connsiteX23" fmla="*/ 80434 w 293583"/>
                <a:gd name="connsiteY23" fmla="*/ 250031 h 336550"/>
                <a:gd name="connsiteX24" fmla="*/ 86784 w 293583"/>
                <a:gd name="connsiteY24" fmla="*/ 247385 h 336550"/>
                <a:gd name="connsiteX25" fmla="*/ 77894 w 293583"/>
                <a:gd name="connsiteY25" fmla="*/ 230187 h 336550"/>
                <a:gd name="connsiteX26" fmla="*/ 61067 w 293583"/>
                <a:gd name="connsiteY26" fmla="*/ 198437 h 336550"/>
                <a:gd name="connsiteX27" fmla="*/ 54187 w 293583"/>
                <a:gd name="connsiteY27" fmla="*/ 202604 h 336550"/>
                <a:gd name="connsiteX28" fmla="*/ 50060 w 293583"/>
                <a:gd name="connsiteY28" fmla="*/ 206771 h 336550"/>
                <a:gd name="connsiteX29" fmla="*/ 51436 w 293583"/>
                <a:gd name="connsiteY29" fmla="*/ 215106 h 336550"/>
                <a:gd name="connsiteX30" fmla="*/ 59691 w 293583"/>
                <a:gd name="connsiteY30" fmla="*/ 220662 h 336550"/>
                <a:gd name="connsiteX31" fmla="*/ 63818 w 293583"/>
                <a:gd name="connsiteY31" fmla="*/ 219273 h 336550"/>
                <a:gd name="connsiteX32" fmla="*/ 69322 w 293583"/>
                <a:gd name="connsiteY32" fmla="*/ 216495 h 336550"/>
                <a:gd name="connsiteX33" fmla="*/ 61067 w 293583"/>
                <a:gd name="connsiteY33" fmla="*/ 198437 h 336550"/>
                <a:gd name="connsiteX34" fmla="*/ 141011 w 293583"/>
                <a:gd name="connsiteY34" fmla="*/ 42862 h 336550"/>
                <a:gd name="connsiteX35" fmla="*/ 29634 w 293583"/>
                <a:gd name="connsiteY35" fmla="*/ 103643 h 336550"/>
                <a:gd name="connsiteX36" fmla="*/ 116115 w 293583"/>
                <a:gd name="connsiteY36" fmla="*/ 263525 h 336550"/>
                <a:gd name="connsiteX37" fmla="*/ 190803 w 293583"/>
                <a:gd name="connsiteY37" fmla="*/ 222564 h 336550"/>
                <a:gd name="connsiteX38" fmla="*/ 193424 w 293583"/>
                <a:gd name="connsiteY38" fmla="*/ 198780 h 336550"/>
                <a:gd name="connsiteX39" fmla="*/ 193424 w 293583"/>
                <a:gd name="connsiteY39" fmla="*/ 197458 h 336550"/>
                <a:gd name="connsiteX40" fmla="*/ 194734 w 293583"/>
                <a:gd name="connsiteY40" fmla="*/ 189530 h 336550"/>
                <a:gd name="connsiteX41" fmla="*/ 185562 w 293583"/>
                <a:gd name="connsiteY41" fmla="*/ 186888 h 336550"/>
                <a:gd name="connsiteX42" fmla="*/ 152804 w 293583"/>
                <a:gd name="connsiteY42" fmla="*/ 167068 h 336550"/>
                <a:gd name="connsiteX43" fmla="*/ 177700 w 293583"/>
                <a:gd name="connsiteY43" fmla="*/ 130070 h 336550"/>
                <a:gd name="connsiteX44" fmla="*/ 185562 w 293583"/>
                <a:gd name="connsiteY44" fmla="*/ 126106 h 336550"/>
                <a:gd name="connsiteX45" fmla="*/ 141011 w 293583"/>
                <a:gd name="connsiteY45" fmla="*/ 42862 h 336550"/>
                <a:gd name="connsiteX46" fmla="*/ 120699 w 293583"/>
                <a:gd name="connsiteY46" fmla="*/ 17462 h 336550"/>
                <a:gd name="connsiteX47" fmla="*/ 116748 w 293583"/>
                <a:gd name="connsiteY47" fmla="*/ 18785 h 336550"/>
                <a:gd name="connsiteX48" fmla="*/ 20614 w 293583"/>
                <a:gd name="connsiteY48" fmla="*/ 70379 h 336550"/>
                <a:gd name="connsiteX49" fmla="*/ 16663 w 293583"/>
                <a:gd name="connsiteY49" fmla="*/ 75671 h 336550"/>
                <a:gd name="connsiteX50" fmla="*/ 16663 w 293583"/>
                <a:gd name="connsiteY50" fmla="*/ 82285 h 336550"/>
                <a:gd name="connsiteX51" fmla="*/ 20614 w 293583"/>
                <a:gd name="connsiteY51" fmla="*/ 88900 h 336550"/>
                <a:gd name="connsiteX52" fmla="*/ 131234 w 293583"/>
                <a:gd name="connsiteY52" fmla="*/ 29368 h 336550"/>
                <a:gd name="connsiteX53" fmla="*/ 128600 w 293583"/>
                <a:gd name="connsiteY53" fmla="*/ 22754 h 336550"/>
                <a:gd name="connsiteX54" fmla="*/ 120699 w 293583"/>
                <a:gd name="connsiteY54" fmla="*/ 17462 h 336550"/>
                <a:gd name="connsiteX55" fmla="*/ 192839 w 293583"/>
                <a:gd name="connsiteY55" fmla="*/ 5790 h 336550"/>
                <a:gd name="connsiteX56" fmla="*/ 202058 w 293583"/>
                <a:gd name="connsiteY56" fmla="*/ 13634 h 336550"/>
                <a:gd name="connsiteX57" fmla="*/ 202058 w 293583"/>
                <a:gd name="connsiteY57" fmla="*/ 17556 h 336550"/>
                <a:gd name="connsiteX58" fmla="*/ 275805 w 293583"/>
                <a:gd name="connsiteY58" fmla="*/ 26707 h 336550"/>
                <a:gd name="connsiteX59" fmla="*/ 275805 w 293583"/>
                <a:gd name="connsiteY59" fmla="*/ 111685 h 336550"/>
                <a:gd name="connsiteX60" fmla="*/ 270537 w 293583"/>
                <a:gd name="connsiteY60" fmla="*/ 114300 h 336550"/>
                <a:gd name="connsiteX61" fmla="*/ 263953 w 293583"/>
                <a:gd name="connsiteY61" fmla="*/ 111685 h 336550"/>
                <a:gd name="connsiteX62" fmla="*/ 263953 w 293583"/>
                <a:gd name="connsiteY62" fmla="*/ 99919 h 336550"/>
                <a:gd name="connsiteX63" fmla="*/ 263953 w 293583"/>
                <a:gd name="connsiteY63" fmla="*/ 38474 h 336550"/>
                <a:gd name="connsiteX64" fmla="*/ 233664 w 293583"/>
                <a:gd name="connsiteY64" fmla="*/ 26707 h 336550"/>
                <a:gd name="connsiteX65" fmla="*/ 213910 w 293583"/>
                <a:gd name="connsiteY65" fmla="*/ 30629 h 336550"/>
                <a:gd name="connsiteX66" fmla="*/ 217861 w 293583"/>
                <a:gd name="connsiteY66" fmla="*/ 30629 h 336550"/>
                <a:gd name="connsiteX67" fmla="*/ 227079 w 293583"/>
                <a:gd name="connsiteY67" fmla="*/ 39781 h 336550"/>
                <a:gd name="connsiteX68" fmla="*/ 217861 w 293583"/>
                <a:gd name="connsiteY68" fmla="*/ 48932 h 336550"/>
                <a:gd name="connsiteX69" fmla="*/ 192839 w 293583"/>
                <a:gd name="connsiteY69" fmla="*/ 48932 h 336550"/>
                <a:gd name="connsiteX70" fmla="*/ 183621 w 293583"/>
                <a:gd name="connsiteY70" fmla="*/ 39781 h 336550"/>
                <a:gd name="connsiteX71" fmla="*/ 183621 w 293583"/>
                <a:gd name="connsiteY71" fmla="*/ 13634 h 336550"/>
                <a:gd name="connsiteX72" fmla="*/ 192839 w 293583"/>
                <a:gd name="connsiteY72" fmla="*/ 5790 h 336550"/>
                <a:gd name="connsiteX73" fmla="*/ 121837 w 293583"/>
                <a:gd name="connsiteY73" fmla="*/ 0 h 336550"/>
                <a:gd name="connsiteX74" fmla="*/ 144205 w 293583"/>
                <a:gd name="connsiteY74" fmla="*/ 13146 h 336550"/>
                <a:gd name="connsiteX75" fmla="*/ 203415 w 293583"/>
                <a:gd name="connsiteY75" fmla="*/ 120948 h 336550"/>
                <a:gd name="connsiteX76" fmla="*/ 236309 w 293583"/>
                <a:gd name="connsiteY76" fmla="*/ 123577 h 336550"/>
                <a:gd name="connsiteX77" fmla="*/ 262624 w 293583"/>
                <a:gd name="connsiteY77" fmla="*/ 153814 h 336550"/>
                <a:gd name="connsiteX78" fmla="*/ 265256 w 293583"/>
                <a:gd name="connsiteY78" fmla="*/ 160387 h 336550"/>
                <a:gd name="connsiteX79" fmla="*/ 274466 w 293583"/>
                <a:gd name="connsiteY79" fmla="*/ 281335 h 336550"/>
                <a:gd name="connsiteX80" fmla="*/ 266572 w 293583"/>
                <a:gd name="connsiteY80" fmla="*/ 286593 h 336550"/>
                <a:gd name="connsiteX81" fmla="*/ 262624 w 293583"/>
                <a:gd name="connsiteY81" fmla="*/ 286593 h 336550"/>
                <a:gd name="connsiteX82" fmla="*/ 257361 w 293583"/>
                <a:gd name="connsiteY82" fmla="*/ 274762 h 336550"/>
                <a:gd name="connsiteX83" fmla="*/ 248151 w 293583"/>
                <a:gd name="connsiteY83" fmla="*/ 165646 h 336550"/>
                <a:gd name="connsiteX84" fmla="*/ 246835 w 293583"/>
                <a:gd name="connsiteY84" fmla="*/ 159072 h 336550"/>
                <a:gd name="connsiteX85" fmla="*/ 229730 w 293583"/>
                <a:gd name="connsiteY85" fmla="*/ 139353 h 336550"/>
                <a:gd name="connsiteX86" fmla="*/ 184994 w 293583"/>
                <a:gd name="connsiteY86" fmla="*/ 145926 h 336550"/>
                <a:gd name="connsiteX87" fmla="*/ 170520 w 293583"/>
                <a:gd name="connsiteY87" fmla="*/ 161702 h 336550"/>
                <a:gd name="connsiteX88" fmla="*/ 184994 w 293583"/>
                <a:gd name="connsiteY88" fmla="*/ 169590 h 336550"/>
                <a:gd name="connsiteX89" fmla="*/ 209994 w 293583"/>
                <a:gd name="connsiteY89" fmla="*/ 180107 h 336550"/>
                <a:gd name="connsiteX90" fmla="*/ 211309 w 293583"/>
                <a:gd name="connsiteY90" fmla="*/ 202456 h 336550"/>
                <a:gd name="connsiteX91" fmla="*/ 227099 w 293583"/>
                <a:gd name="connsiteY91" fmla="*/ 251098 h 336550"/>
                <a:gd name="connsiteX92" fmla="*/ 231046 w 293583"/>
                <a:gd name="connsiteY92" fmla="*/ 262930 h 336550"/>
                <a:gd name="connsiteX93" fmla="*/ 219204 w 293583"/>
                <a:gd name="connsiteY93" fmla="*/ 266874 h 336550"/>
                <a:gd name="connsiteX94" fmla="*/ 217888 w 293583"/>
                <a:gd name="connsiteY94" fmla="*/ 265559 h 336550"/>
                <a:gd name="connsiteX95" fmla="*/ 154731 w 293583"/>
                <a:gd name="connsiteY95" fmla="*/ 299740 h 336550"/>
                <a:gd name="connsiteX96" fmla="*/ 175783 w 293583"/>
                <a:gd name="connsiteY96" fmla="*/ 319460 h 336550"/>
                <a:gd name="connsiteX97" fmla="*/ 179731 w 293583"/>
                <a:gd name="connsiteY97" fmla="*/ 331291 h 336550"/>
                <a:gd name="connsiteX98" fmla="*/ 171836 w 293583"/>
                <a:gd name="connsiteY98" fmla="*/ 336550 h 336550"/>
                <a:gd name="connsiteX99" fmla="*/ 167889 w 293583"/>
                <a:gd name="connsiteY99" fmla="*/ 335235 h 336550"/>
                <a:gd name="connsiteX100" fmla="*/ 137626 w 293583"/>
                <a:gd name="connsiteY100" fmla="*/ 306313 h 336550"/>
                <a:gd name="connsiteX101" fmla="*/ 136311 w 293583"/>
                <a:gd name="connsiteY101" fmla="*/ 306313 h 336550"/>
                <a:gd name="connsiteX102" fmla="*/ 112627 w 293583"/>
                <a:gd name="connsiteY102" fmla="*/ 294481 h 336550"/>
                <a:gd name="connsiteX103" fmla="*/ 107364 w 293583"/>
                <a:gd name="connsiteY103" fmla="*/ 297111 h 336550"/>
                <a:gd name="connsiteX104" fmla="*/ 94206 w 293583"/>
                <a:gd name="connsiteY104" fmla="*/ 301055 h 336550"/>
                <a:gd name="connsiteX105" fmla="*/ 70522 w 293583"/>
                <a:gd name="connsiteY105" fmla="*/ 286593 h 336550"/>
                <a:gd name="connsiteX106" fmla="*/ 70522 w 293583"/>
                <a:gd name="connsiteY106" fmla="*/ 285279 h 336550"/>
                <a:gd name="connsiteX107" fmla="*/ 67891 w 293583"/>
                <a:gd name="connsiteY107" fmla="*/ 272132 h 336550"/>
                <a:gd name="connsiteX108" fmla="*/ 48154 w 293583"/>
                <a:gd name="connsiteY108" fmla="*/ 257671 h 336550"/>
                <a:gd name="connsiteX109" fmla="*/ 48154 w 293583"/>
                <a:gd name="connsiteY109" fmla="*/ 256356 h 336550"/>
                <a:gd name="connsiteX110" fmla="*/ 46838 w 293583"/>
                <a:gd name="connsiteY110" fmla="*/ 234007 h 336550"/>
                <a:gd name="connsiteX111" fmla="*/ 36312 w 293583"/>
                <a:gd name="connsiteY111" fmla="*/ 223490 h 336550"/>
                <a:gd name="connsiteX112" fmla="*/ 36312 w 293583"/>
                <a:gd name="connsiteY112" fmla="*/ 222176 h 336550"/>
                <a:gd name="connsiteX113" fmla="*/ 33681 w 293583"/>
                <a:gd name="connsiteY113" fmla="*/ 202456 h 336550"/>
                <a:gd name="connsiteX114" fmla="*/ 46838 w 293583"/>
                <a:gd name="connsiteY114" fmla="*/ 186680 h 336550"/>
                <a:gd name="connsiteX115" fmla="*/ 53417 w 293583"/>
                <a:gd name="connsiteY115" fmla="*/ 182736 h 336550"/>
                <a:gd name="connsiteX116" fmla="*/ 3418 w 293583"/>
                <a:gd name="connsiteY116" fmla="*/ 90711 h 336550"/>
                <a:gd name="connsiteX117" fmla="*/ 787 w 293583"/>
                <a:gd name="connsiteY117" fmla="*/ 70991 h 336550"/>
                <a:gd name="connsiteX118" fmla="*/ 13944 w 293583"/>
                <a:gd name="connsiteY118" fmla="*/ 55215 h 336550"/>
                <a:gd name="connsiteX119" fmla="*/ 108679 w 293583"/>
                <a:gd name="connsiteY119" fmla="*/ 2629 h 336550"/>
                <a:gd name="connsiteX120" fmla="*/ 121837 w 293583"/>
                <a:gd name="connsiteY120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93583" h="336550">
                  <a:moveTo>
                    <a:pt x="95356" y="263525"/>
                  </a:moveTo>
                  <a:cubicBezTo>
                    <a:pt x="95356" y="263525"/>
                    <a:pt x="95356" y="263525"/>
                    <a:pt x="89006" y="266065"/>
                  </a:cubicBezTo>
                  <a:cubicBezTo>
                    <a:pt x="87736" y="267335"/>
                    <a:pt x="86466" y="268605"/>
                    <a:pt x="85196" y="271145"/>
                  </a:cubicBezTo>
                  <a:cubicBezTo>
                    <a:pt x="85196" y="273685"/>
                    <a:pt x="85196" y="274955"/>
                    <a:pt x="86466" y="277495"/>
                  </a:cubicBezTo>
                  <a:cubicBezTo>
                    <a:pt x="86466" y="277495"/>
                    <a:pt x="86466" y="277495"/>
                    <a:pt x="86466" y="278765"/>
                  </a:cubicBezTo>
                  <a:cubicBezTo>
                    <a:pt x="87736" y="281305"/>
                    <a:pt x="91546" y="282575"/>
                    <a:pt x="94086" y="282575"/>
                  </a:cubicBezTo>
                  <a:cubicBezTo>
                    <a:pt x="95356" y="282575"/>
                    <a:pt x="96626" y="282575"/>
                    <a:pt x="97896" y="281305"/>
                  </a:cubicBezTo>
                  <a:lnTo>
                    <a:pt x="104246" y="278765"/>
                  </a:lnTo>
                  <a:cubicBezTo>
                    <a:pt x="104246" y="278765"/>
                    <a:pt x="104246" y="278765"/>
                    <a:pt x="95356" y="263525"/>
                  </a:cubicBezTo>
                  <a:close/>
                  <a:moveTo>
                    <a:pt x="194734" y="241300"/>
                  </a:moveTo>
                  <a:cubicBezTo>
                    <a:pt x="194734" y="241300"/>
                    <a:pt x="194734" y="241300"/>
                    <a:pt x="123296" y="278628"/>
                  </a:cubicBezTo>
                  <a:cubicBezTo>
                    <a:pt x="123296" y="278628"/>
                    <a:pt x="123296" y="278628"/>
                    <a:pt x="127265" y="285064"/>
                  </a:cubicBezTo>
                  <a:cubicBezTo>
                    <a:pt x="128588" y="287638"/>
                    <a:pt x="131233" y="288925"/>
                    <a:pt x="135202" y="288925"/>
                  </a:cubicBezTo>
                  <a:cubicBezTo>
                    <a:pt x="136525" y="288925"/>
                    <a:pt x="137848" y="288925"/>
                    <a:pt x="139171" y="287638"/>
                  </a:cubicBezTo>
                  <a:cubicBezTo>
                    <a:pt x="139171" y="287638"/>
                    <a:pt x="139171" y="287638"/>
                    <a:pt x="202671" y="254172"/>
                  </a:cubicBezTo>
                  <a:cubicBezTo>
                    <a:pt x="200025" y="250310"/>
                    <a:pt x="196057" y="246449"/>
                    <a:pt x="194734" y="241300"/>
                  </a:cubicBezTo>
                  <a:close/>
                  <a:moveTo>
                    <a:pt x="77894" y="230187"/>
                  </a:moveTo>
                  <a:cubicBezTo>
                    <a:pt x="77894" y="230187"/>
                    <a:pt x="77894" y="230187"/>
                    <a:pt x="71544" y="234156"/>
                  </a:cubicBezTo>
                  <a:cubicBezTo>
                    <a:pt x="71544" y="234156"/>
                    <a:pt x="71544" y="234156"/>
                    <a:pt x="66464" y="236802"/>
                  </a:cubicBezTo>
                  <a:cubicBezTo>
                    <a:pt x="62654" y="239448"/>
                    <a:pt x="61384" y="244739"/>
                    <a:pt x="62654" y="248708"/>
                  </a:cubicBezTo>
                  <a:cubicBezTo>
                    <a:pt x="62654" y="248708"/>
                    <a:pt x="62654" y="248708"/>
                    <a:pt x="63924" y="250031"/>
                  </a:cubicBezTo>
                  <a:cubicBezTo>
                    <a:pt x="65194" y="252677"/>
                    <a:pt x="67734" y="254000"/>
                    <a:pt x="71544" y="254000"/>
                  </a:cubicBezTo>
                  <a:cubicBezTo>
                    <a:pt x="72814" y="254000"/>
                    <a:pt x="74084" y="254000"/>
                    <a:pt x="75354" y="254000"/>
                  </a:cubicBezTo>
                  <a:cubicBezTo>
                    <a:pt x="75354" y="254000"/>
                    <a:pt x="75354" y="254000"/>
                    <a:pt x="80434" y="250031"/>
                  </a:cubicBezTo>
                  <a:cubicBezTo>
                    <a:pt x="80434" y="250031"/>
                    <a:pt x="80434" y="250031"/>
                    <a:pt x="86784" y="247385"/>
                  </a:cubicBezTo>
                  <a:cubicBezTo>
                    <a:pt x="86784" y="247385"/>
                    <a:pt x="86784" y="247385"/>
                    <a:pt x="77894" y="230187"/>
                  </a:cubicBezTo>
                  <a:close/>
                  <a:moveTo>
                    <a:pt x="61067" y="198437"/>
                  </a:moveTo>
                  <a:cubicBezTo>
                    <a:pt x="61067" y="198437"/>
                    <a:pt x="61067" y="198437"/>
                    <a:pt x="54187" y="202604"/>
                  </a:cubicBezTo>
                  <a:cubicBezTo>
                    <a:pt x="52811" y="202604"/>
                    <a:pt x="51436" y="205382"/>
                    <a:pt x="50060" y="206771"/>
                  </a:cubicBezTo>
                  <a:cubicBezTo>
                    <a:pt x="48684" y="209550"/>
                    <a:pt x="50060" y="212328"/>
                    <a:pt x="51436" y="215106"/>
                  </a:cubicBezTo>
                  <a:cubicBezTo>
                    <a:pt x="52811" y="217884"/>
                    <a:pt x="55563" y="220662"/>
                    <a:pt x="59691" y="220662"/>
                  </a:cubicBezTo>
                  <a:cubicBezTo>
                    <a:pt x="61067" y="220662"/>
                    <a:pt x="62443" y="220662"/>
                    <a:pt x="63818" y="219273"/>
                  </a:cubicBezTo>
                  <a:cubicBezTo>
                    <a:pt x="63818" y="219273"/>
                    <a:pt x="63818" y="219273"/>
                    <a:pt x="69322" y="216495"/>
                  </a:cubicBezTo>
                  <a:cubicBezTo>
                    <a:pt x="69322" y="216495"/>
                    <a:pt x="69322" y="216495"/>
                    <a:pt x="61067" y="198437"/>
                  </a:cubicBezTo>
                  <a:close/>
                  <a:moveTo>
                    <a:pt x="141011" y="42862"/>
                  </a:moveTo>
                  <a:cubicBezTo>
                    <a:pt x="141011" y="42862"/>
                    <a:pt x="141011" y="42862"/>
                    <a:pt x="29634" y="103643"/>
                  </a:cubicBezTo>
                  <a:cubicBezTo>
                    <a:pt x="29634" y="103643"/>
                    <a:pt x="29634" y="103643"/>
                    <a:pt x="116115" y="263525"/>
                  </a:cubicBezTo>
                  <a:cubicBezTo>
                    <a:pt x="116115" y="263525"/>
                    <a:pt x="116115" y="263525"/>
                    <a:pt x="190803" y="222564"/>
                  </a:cubicBezTo>
                  <a:cubicBezTo>
                    <a:pt x="190803" y="215957"/>
                    <a:pt x="190803" y="208029"/>
                    <a:pt x="193424" y="198780"/>
                  </a:cubicBezTo>
                  <a:cubicBezTo>
                    <a:pt x="193424" y="197458"/>
                    <a:pt x="193424" y="197458"/>
                    <a:pt x="193424" y="197458"/>
                  </a:cubicBezTo>
                  <a:cubicBezTo>
                    <a:pt x="194734" y="194816"/>
                    <a:pt x="194734" y="190852"/>
                    <a:pt x="194734" y="189530"/>
                  </a:cubicBezTo>
                  <a:cubicBezTo>
                    <a:pt x="193424" y="188209"/>
                    <a:pt x="190803" y="186888"/>
                    <a:pt x="185562" y="186888"/>
                  </a:cubicBezTo>
                  <a:cubicBezTo>
                    <a:pt x="176389" y="188209"/>
                    <a:pt x="159355" y="185566"/>
                    <a:pt x="152804" y="167068"/>
                  </a:cubicBezTo>
                  <a:cubicBezTo>
                    <a:pt x="147562" y="153854"/>
                    <a:pt x="158045" y="139319"/>
                    <a:pt x="177700" y="130070"/>
                  </a:cubicBezTo>
                  <a:cubicBezTo>
                    <a:pt x="180320" y="128749"/>
                    <a:pt x="182941" y="127428"/>
                    <a:pt x="185562" y="126106"/>
                  </a:cubicBezTo>
                  <a:cubicBezTo>
                    <a:pt x="185562" y="126106"/>
                    <a:pt x="185562" y="126106"/>
                    <a:pt x="141011" y="42862"/>
                  </a:cubicBezTo>
                  <a:close/>
                  <a:moveTo>
                    <a:pt x="120699" y="17462"/>
                  </a:moveTo>
                  <a:cubicBezTo>
                    <a:pt x="119382" y="17462"/>
                    <a:pt x="118065" y="18785"/>
                    <a:pt x="116748" y="18785"/>
                  </a:cubicBezTo>
                  <a:cubicBezTo>
                    <a:pt x="116748" y="18785"/>
                    <a:pt x="116748" y="18785"/>
                    <a:pt x="20614" y="70379"/>
                  </a:cubicBezTo>
                  <a:cubicBezTo>
                    <a:pt x="17980" y="71702"/>
                    <a:pt x="16663" y="74348"/>
                    <a:pt x="16663" y="75671"/>
                  </a:cubicBezTo>
                  <a:cubicBezTo>
                    <a:pt x="15346" y="78317"/>
                    <a:pt x="15346" y="80962"/>
                    <a:pt x="16663" y="82285"/>
                  </a:cubicBezTo>
                  <a:cubicBezTo>
                    <a:pt x="16663" y="82285"/>
                    <a:pt x="16663" y="82285"/>
                    <a:pt x="20614" y="88900"/>
                  </a:cubicBezTo>
                  <a:cubicBezTo>
                    <a:pt x="20614" y="88900"/>
                    <a:pt x="20614" y="88900"/>
                    <a:pt x="131234" y="29368"/>
                  </a:cubicBezTo>
                  <a:cubicBezTo>
                    <a:pt x="131234" y="29368"/>
                    <a:pt x="131234" y="29368"/>
                    <a:pt x="128600" y="22754"/>
                  </a:cubicBezTo>
                  <a:cubicBezTo>
                    <a:pt x="125966" y="20108"/>
                    <a:pt x="123332" y="17462"/>
                    <a:pt x="120699" y="17462"/>
                  </a:cubicBezTo>
                  <a:close/>
                  <a:moveTo>
                    <a:pt x="192839" y="5790"/>
                  </a:moveTo>
                  <a:cubicBezTo>
                    <a:pt x="198107" y="5790"/>
                    <a:pt x="202058" y="9712"/>
                    <a:pt x="202058" y="13634"/>
                  </a:cubicBezTo>
                  <a:cubicBezTo>
                    <a:pt x="202058" y="13634"/>
                    <a:pt x="202058" y="13634"/>
                    <a:pt x="202058" y="17556"/>
                  </a:cubicBezTo>
                  <a:cubicBezTo>
                    <a:pt x="224445" y="3175"/>
                    <a:pt x="256051" y="5790"/>
                    <a:pt x="275805" y="26707"/>
                  </a:cubicBezTo>
                  <a:cubicBezTo>
                    <a:pt x="299509" y="50240"/>
                    <a:pt x="299509" y="88153"/>
                    <a:pt x="275805" y="111685"/>
                  </a:cubicBezTo>
                  <a:cubicBezTo>
                    <a:pt x="274488" y="114300"/>
                    <a:pt x="271854" y="114300"/>
                    <a:pt x="270537" y="114300"/>
                  </a:cubicBezTo>
                  <a:cubicBezTo>
                    <a:pt x="267903" y="114300"/>
                    <a:pt x="265269" y="114300"/>
                    <a:pt x="263953" y="111685"/>
                  </a:cubicBezTo>
                  <a:cubicBezTo>
                    <a:pt x="260002" y="109071"/>
                    <a:pt x="260002" y="102534"/>
                    <a:pt x="263953" y="99919"/>
                  </a:cubicBezTo>
                  <a:cubicBezTo>
                    <a:pt x="281072" y="82924"/>
                    <a:pt x="281072" y="55469"/>
                    <a:pt x="263953" y="38474"/>
                  </a:cubicBezTo>
                  <a:cubicBezTo>
                    <a:pt x="256051" y="30629"/>
                    <a:pt x="244199" y="26707"/>
                    <a:pt x="233664" y="26707"/>
                  </a:cubicBezTo>
                  <a:cubicBezTo>
                    <a:pt x="225762" y="26707"/>
                    <a:pt x="219178" y="28015"/>
                    <a:pt x="213910" y="30629"/>
                  </a:cubicBezTo>
                  <a:cubicBezTo>
                    <a:pt x="213910" y="30629"/>
                    <a:pt x="213910" y="30629"/>
                    <a:pt x="217861" y="30629"/>
                  </a:cubicBezTo>
                  <a:cubicBezTo>
                    <a:pt x="223128" y="30629"/>
                    <a:pt x="227079" y="34551"/>
                    <a:pt x="227079" y="39781"/>
                  </a:cubicBezTo>
                  <a:cubicBezTo>
                    <a:pt x="227079" y="45010"/>
                    <a:pt x="223128" y="48932"/>
                    <a:pt x="217861" y="48932"/>
                  </a:cubicBezTo>
                  <a:cubicBezTo>
                    <a:pt x="217861" y="48932"/>
                    <a:pt x="217861" y="48932"/>
                    <a:pt x="192839" y="48932"/>
                  </a:cubicBezTo>
                  <a:cubicBezTo>
                    <a:pt x="187572" y="48932"/>
                    <a:pt x="183621" y="45010"/>
                    <a:pt x="183621" y="39781"/>
                  </a:cubicBezTo>
                  <a:cubicBezTo>
                    <a:pt x="183621" y="39781"/>
                    <a:pt x="183621" y="39781"/>
                    <a:pt x="183621" y="13634"/>
                  </a:cubicBezTo>
                  <a:cubicBezTo>
                    <a:pt x="183621" y="9712"/>
                    <a:pt x="187572" y="5790"/>
                    <a:pt x="192839" y="5790"/>
                  </a:cubicBezTo>
                  <a:close/>
                  <a:moveTo>
                    <a:pt x="121837" y="0"/>
                  </a:moveTo>
                  <a:cubicBezTo>
                    <a:pt x="131047" y="0"/>
                    <a:pt x="140258" y="5259"/>
                    <a:pt x="144205" y="13146"/>
                  </a:cubicBezTo>
                  <a:cubicBezTo>
                    <a:pt x="144205" y="13146"/>
                    <a:pt x="144205" y="13146"/>
                    <a:pt x="203415" y="120948"/>
                  </a:cubicBezTo>
                  <a:cubicBezTo>
                    <a:pt x="215257" y="118318"/>
                    <a:pt x="227099" y="119633"/>
                    <a:pt x="236309" y="123577"/>
                  </a:cubicBezTo>
                  <a:cubicBezTo>
                    <a:pt x="248151" y="128836"/>
                    <a:pt x="257361" y="139353"/>
                    <a:pt x="262624" y="153814"/>
                  </a:cubicBezTo>
                  <a:cubicBezTo>
                    <a:pt x="263940" y="155129"/>
                    <a:pt x="263940" y="157758"/>
                    <a:pt x="265256" y="160387"/>
                  </a:cubicBezTo>
                  <a:cubicBezTo>
                    <a:pt x="277098" y="191939"/>
                    <a:pt x="291571" y="236637"/>
                    <a:pt x="274466" y="281335"/>
                  </a:cubicBezTo>
                  <a:cubicBezTo>
                    <a:pt x="273150" y="285279"/>
                    <a:pt x="269203" y="286593"/>
                    <a:pt x="266572" y="286593"/>
                  </a:cubicBezTo>
                  <a:cubicBezTo>
                    <a:pt x="265256" y="286593"/>
                    <a:pt x="263940" y="286593"/>
                    <a:pt x="262624" y="286593"/>
                  </a:cubicBezTo>
                  <a:cubicBezTo>
                    <a:pt x="258677" y="285279"/>
                    <a:pt x="256045" y="280020"/>
                    <a:pt x="257361" y="274762"/>
                  </a:cubicBezTo>
                  <a:cubicBezTo>
                    <a:pt x="273150" y="235322"/>
                    <a:pt x="259993" y="197197"/>
                    <a:pt x="248151" y="165646"/>
                  </a:cubicBezTo>
                  <a:cubicBezTo>
                    <a:pt x="248151" y="164331"/>
                    <a:pt x="246835" y="161702"/>
                    <a:pt x="246835" y="159072"/>
                  </a:cubicBezTo>
                  <a:cubicBezTo>
                    <a:pt x="242888" y="149870"/>
                    <a:pt x="237625" y="143297"/>
                    <a:pt x="229730" y="139353"/>
                  </a:cubicBezTo>
                  <a:cubicBezTo>
                    <a:pt x="219204" y="135409"/>
                    <a:pt x="203415" y="136723"/>
                    <a:pt x="184994" y="145926"/>
                  </a:cubicBezTo>
                  <a:cubicBezTo>
                    <a:pt x="178415" y="148555"/>
                    <a:pt x="167889" y="156443"/>
                    <a:pt x="170520" y="161702"/>
                  </a:cubicBezTo>
                  <a:cubicBezTo>
                    <a:pt x="173152" y="170904"/>
                    <a:pt x="183678" y="169590"/>
                    <a:pt x="184994" y="169590"/>
                  </a:cubicBezTo>
                  <a:cubicBezTo>
                    <a:pt x="196836" y="169590"/>
                    <a:pt x="204731" y="172219"/>
                    <a:pt x="209994" y="180107"/>
                  </a:cubicBezTo>
                  <a:cubicBezTo>
                    <a:pt x="215257" y="189309"/>
                    <a:pt x="212625" y="199827"/>
                    <a:pt x="211309" y="202456"/>
                  </a:cubicBezTo>
                  <a:cubicBezTo>
                    <a:pt x="206046" y="226120"/>
                    <a:pt x="211309" y="241895"/>
                    <a:pt x="227099" y="251098"/>
                  </a:cubicBezTo>
                  <a:cubicBezTo>
                    <a:pt x="231046" y="252413"/>
                    <a:pt x="233677" y="257671"/>
                    <a:pt x="231046" y="262930"/>
                  </a:cubicBezTo>
                  <a:cubicBezTo>
                    <a:pt x="228414" y="266874"/>
                    <a:pt x="223151" y="268188"/>
                    <a:pt x="219204" y="266874"/>
                  </a:cubicBezTo>
                  <a:cubicBezTo>
                    <a:pt x="219204" y="265559"/>
                    <a:pt x="219204" y="265559"/>
                    <a:pt x="217888" y="265559"/>
                  </a:cubicBezTo>
                  <a:cubicBezTo>
                    <a:pt x="217888" y="265559"/>
                    <a:pt x="217888" y="265559"/>
                    <a:pt x="154731" y="299740"/>
                  </a:cubicBezTo>
                  <a:cubicBezTo>
                    <a:pt x="158679" y="306313"/>
                    <a:pt x="166573" y="315516"/>
                    <a:pt x="175783" y="319460"/>
                  </a:cubicBezTo>
                  <a:cubicBezTo>
                    <a:pt x="179731" y="322089"/>
                    <a:pt x="182362" y="327347"/>
                    <a:pt x="179731" y="331291"/>
                  </a:cubicBezTo>
                  <a:cubicBezTo>
                    <a:pt x="178415" y="335235"/>
                    <a:pt x="175783" y="336550"/>
                    <a:pt x="171836" y="336550"/>
                  </a:cubicBezTo>
                  <a:cubicBezTo>
                    <a:pt x="170520" y="336550"/>
                    <a:pt x="169205" y="336550"/>
                    <a:pt x="167889" y="335235"/>
                  </a:cubicBezTo>
                  <a:cubicBezTo>
                    <a:pt x="153415" y="328662"/>
                    <a:pt x="142889" y="314201"/>
                    <a:pt x="137626" y="306313"/>
                  </a:cubicBezTo>
                  <a:cubicBezTo>
                    <a:pt x="137626" y="306313"/>
                    <a:pt x="136311" y="306313"/>
                    <a:pt x="136311" y="306313"/>
                  </a:cubicBezTo>
                  <a:cubicBezTo>
                    <a:pt x="127100" y="306313"/>
                    <a:pt x="117890" y="302369"/>
                    <a:pt x="112627" y="294481"/>
                  </a:cubicBezTo>
                  <a:cubicBezTo>
                    <a:pt x="112627" y="294481"/>
                    <a:pt x="112627" y="294481"/>
                    <a:pt x="107364" y="297111"/>
                  </a:cubicBezTo>
                  <a:cubicBezTo>
                    <a:pt x="103416" y="299740"/>
                    <a:pt x="98153" y="301055"/>
                    <a:pt x="94206" y="301055"/>
                  </a:cubicBezTo>
                  <a:cubicBezTo>
                    <a:pt x="84996" y="301055"/>
                    <a:pt x="75785" y="295796"/>
                    <a:pt x="70522" y="286593"/>
                  </a:cubicBezTo>
                  <a:cubicBezTo>
                    <a:pt x="70522" y="286593"/>
                    <a:pt x="70522" y="286593"/>
                    <a:pt x="70522" y="285279"/>
                  </a:cubicBezTo>
                  <a:cubicBezTo>
                    <a:pt x="67891" y="281335"/>
                    <a:pt x="66575" y="276076"/>
                    <a:pt x="67891" y="272132"/>
                  </a:cubicBezTo>
                  <a:cubicBezTo>
                    <a:pt x="58680" y="270818"/>
                    <a:pt x="52102" y="265559"/>
                    <a:pt x="48154" y="257671"/>
                  </a:cubicBezTo>
                  <a:cubicBezTo>
                    <a:pt x="48154" y="257671"/>
                    <a:pt x="48154" y="257671"/>
                    <a:pt x="48154" y="256356"/>
                  </a:cubicBezTo>
                  <a:cubicBezTo>
                    <a:pt x="42891" y="249783"/>
                    <a:pt x="42891" y="240581"/>
                    <a:pt x="46838" y="234007"/>
                  </a:cubicBezTo>
                  <a:cubicBezTo>
                    <a:pt x="42891" y="231378"/>
                    <a:pt x="38944" y="227434"/>
                    <a:pt x="36312" y="223490"/>
                  </a:cubicBezTo>
                  <a:cubicBezTo>
                    <a:pt x="36312" y="223490"/>
                    <a:pt x="36312" y="223490"/>
                    <a:pt x="36312" y="222176"/>
                  </a:cubicBezTo>
                  <a:cubicBezTo>
                    <a:pt x="32365" y="215602"/>
                    <a:pt x="32365" y="209029"/>
                    <a:pt x="33681" y="202456"/>
                  </a:cubicBezTo>
                  <a:cubicBezTo>
                    <a:pt x="36312" y="195883"/>
                    <a:pt x="40260" y="189309"/>
                    <a:pt x="46838" y="186680"/>
                  </a:cubicBezTo>
                  <a:cubicBezTo>
                    <a:pt x="46838" y="186680"/>
                    <a:pt x="46838" y="186680"/>
                    <a:pt x="53417" y="182736"/>
                  </a:cubicBezTo>
                  <a:cubicBezTo>
                    <a:pt x="53417" y="182736"/>
                    <a:pt x="53417" y="182736"/>
                    <a:pt x="3418" y="90711"/>
                  </a:cubicBezTo>
                  <a:cubicBezTo>
                    <a:pt x="-529" y="84138"/>
                    <a:pt x="-529" y="77564"/>
                    <a:pt x="787" y="70991"/>
                  </a:cubicBezTo>
                  <a:cubicBezTo>
                    <a:pt x="3418" y="63103"/>
                    <a:pt x="7365" y="57845"/>
                    <a:pt x="13944" y="55215"/>
                  </a:cubicBezTo>
                  <a:cubicBezTo>
                    <a:pt x="13944" y="55215"/>
                    <a:pt x="13944" y="55215"/>
                    <a:pt x="108679" y="2629"/>
                  </a:cubicBezTo>
                  <a:cubicBezTo>
                    <a:pt x="112627" y="1315"/>
                    <a:pt x="116574" y="0"/>
                    <a:pt x="1218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458347" y="3278405"/>
            <a:ext cx="1330471" cy="1310363"/>
            <a:chOff x="3293084" y="1800108"/>
            <a:chExt cx="1330240" cy="1310136"/>
          </a:xfrm>
        </p:grpSpPr>
        <p:sp>
          <p:nvSpPr>
            <p:cNvPr id="65" name="矩形: 圆角 64"/>
            <p:cNvSpPr/>
            <p:nvPr/>
          </p:nvSpPr>
          <p:spPr>
            <a:xfrm>
              <a:off x="3674402" y="2161322"/>
              <a:ext cx="948922" cy="948922"/>
            </a:xfrm>
            <a:prstGeom prst="roundRect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6" name="矩形: 圆角 65"/>
            <p:cNvSpPr/>
            <p:nvPr/>
          </p:nvSpPr>
          <p:spPr>
            <a:xfrm>
              <a:off x="3293084" y="1800108"/>
              <a:ext cx="371053" cy="371053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7" name="任意多边形: 形状 66"/>
            <p:cNvSpPr/>
            <p:nvPr/>
          </p:nvSpPr>
          <p:spPr>
            <a:xfrm flipH="1">
              <a:off x="3586105" y="2081152"/>
              <a:ext cx="197122" cy="204648"/>
            </a:xfrm>
            <a:custGeom>
              <a:avLst/>
              <a:gdLst>
                <a:gd name="connsiteX0" fmla="*/ 323406 w 540544"/>
                <a:gd name="connsiteY0" fmla="*/ 0 h 561182"/>
                <a:gd name="connsiteX1" fmla="*/ 540544 w 540544"/>
                <a:gd name="connsiteY1" fmla="*/ 0 h 561182"/>
                <a:gd name="connsiteX2" fmla="*/ 540544 w 540544"/>
                <a:gd name="connsiteY2" fmla="*/ 239285 h 561182"/>
                <a:gd name="connsiteX3" fmla="*/ 529037 w 540544"/>
                <a:gd name="connsiteY3" fmla="*/ 238125 h 561182"/>
                <a:gd name="connsiteX4" fmla="*/ 279402 w 540544"/>
                <a:gd name="connsiteY4" fmla="*/ 487760 h 561182"/>
                <a:gd name="connsiteX5" fmla="*/ 284474 w 540544"/>
                <a:gd name="connsiteY5" fmla="*/ 538070 h 561182"/>
                <a:gd name="connsiteX6" fmla="*/ 291649 w 540544"/>
                <a:gd name="connsiteY6" fmla="*/ 561182 h 561182"/>
                <a:gd name="connsiteX7" fmla="*/ 0 w 540544"/>
                <a:gd name="connsiteY7" fmla="*/ 561182 h 561182"/>
                <a:gd name="connsiteX8" fmla="*/ 0 w 540544"/>
                <a:gd name="connsiteY8" fmla="*/ 249200 h 561182"/>
                <a:gd name="connsiteX9" fmla="*/ 24701 w 540544"/>
                <a:gd name="connsiteY9" fmla="*/ 256868 h 561182"/>
                <a:gd name="connsiteX10" fmla="*/ 75011 w 540544"/>
                <a:gd name="connsiteY10" fmla="*/ 261940 h 561182"/>
                <a:gd name="connsiteX11" fmla="*/ 324646 w 540544"/>
                <a:gd name="connsiteY11" fmla="*/ 12305 h 561182"/>
                <a:gd name="connsiteX12" fmla="*/ 323406 w 540544"/>
                <a:gd name="connsiteY12" fmla="*/ 0 h 56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0544" h="561182">
                  <a:moveTo>
                    <a:pt x="323406" y="0"/>
                  </a:moveTo>
                  <a:lnTo>
                    <a:pt x="540544" y="0"/>
                  </a:lnTo>
                  <a:lnTo>
                    <a:pt x="540544" y="239285"/>
                  </a:lnTo>
                  <a:lnTo>
                    <a:pt x="529037" y="238125"/>
                  </a:lnTo>
                  <a:cubicBezTo>
                    <a:pt x="391167" y="238125"/>
                    <a:pt x="279402" y="349890"/>
                    <a:pt x="279402" y="487760"/>
                  </a:cubicBezTo>
                  <a:cubicBezTo>
                    <a:pt x="279402" y="504994"/>
                    <a:pt x="281149" y="521820"/>
                    <a:pt x="284474" y="538070"/>
                  </a:cubicBezTo>
                  <a:lnTo>
                    <a:pt x="291649" y="561182"/>
                  </a:lnTo>
                  <a:lnTo>
                    <a:pt x="0" y="561182"/>
                  </a:lnTo>
                  <a:lnTo>
                    <a:pt x="0" y="249200"/>
                  </a:lnTo>
                  <a:lnTo>
                    <a:pt x="24701" y="256868"/>
                  </a:lnTo>
                  <a:cubicBezTo>
                    <a:pt x="40952" y="260194"/>
                    <a:pt x="57777" y="261940"/>
                    <a:pt x="75011" y="261940"/>
                  </a:cubicBezTo>
                  <a:cubicBezTo>
                    <a:pt x="212881" y="261940"/>
                    <a:pt x="324646" y="150175"/>
                    <a:pt x="324646" y="12305"/>
                  </a:cubicBezTo>
                  <a:lnTo>
                    <a:pt x="323406" y="0"/>
                  </a:ln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325762" y="1852576"/>
              <a:ext cx="288782" cy="39241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5</a:t>
              </a:r>
            </a:p>
          </p:txBody>
        </p:sp>
        <p:sp>
          <p:nvSpPr>
            <p:cNvPr id="69" name="任意多边形: 形状 68"/>
            <p:cNvSpPr/>
            <p:nvPr/>
          </p:nvSpPr>
          <p:spPr bwMode="auto">
            <a:xfrm>
              <a:off x="3919794" y="2404307"/>
              <a:ext cx="463811" cy="462951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3468696" y="438320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780706" y="664622"/>
            <a:ext cx="12615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48702" y="1222159"/>
            <a:ext cx="4170507" cy="2826599"/>
            <a:chOff x="5668281" y="2011324"/>
            <a:chExt cx="5559711" cy="3768144"/>
          </a:xfrm>
        </p:grpSpPr>
        <p:sp>
          <p:nvSpPr>
            <p:cNvPr id="8" name="任意多边形: 形状 7"/>
            <p:cNvSpPr/>
            <p:nvPr/>
          </p:nvSpPr>
          <p:spPr bwMode="auto">
            <a:xfrm>
              <a:off x="7254980" y="2011324"/>
              <a:ext cx="1024753" cy="751486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6191310" y="2706847"/>
              <a:ext cx="1432002" cy="1050136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5668281" y="3429000"/>
              <a:ext cx="427718" cy="313660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6191310" y="3744990"/>
              <a:ext cx="1778884" cy="1304515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7176063" y="2525228"/>
              <a:ext cx="2464833" cy="1807544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8065505" y="4909653"/>
              <a:ext cx="1186110" cy="869815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153400" y="4517887"/>
              <a:ext cx="281796" cy="206651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9434822" y="4420306"/>
              <a:ext cx="857996" cy="629199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770630" y="3517491"/>
              <a:ext cx="1457362" cy="1068736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116867" y="2095187"/>
              <a:ext cx="586418" cy="430041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9527243" y="2728237"/>
              <a:ext cx="765575" cy="561423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0865304" y="3247154"/>
              <a:ext cx="259896" cy="190591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blipFill dpi="0"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289715" y="3572772"/>
              <a:ext cx="2237528" cy="46166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7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7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8129441" y="2947925"/>
              <a:ext cx="561818" cy="524670"/>
            </a:xfrm>
            <a:custGeom>
              <a:avLst/>
              <a:gdLst>
                <a:gd name="T0" fmla="*/ 31 w 182"/>
                <a:gd name="T1" fmla="*/ 97 h 170"/>
                <a:gd name="T2" fmla="*/ 5 w 182"/>
                <a:gd name="T3" fmla="*/ 93 h 170"/>
                <a:gd name="T4" fmla="*/ 12 w 182"/>
                <a:gd name="T5" fmla="*/ 49 h 170"/>
                <a:gd name="T6" fmla="*/ 25 w 182"/>
                <a:gd name="T7" fmla="*/ 55 h 170"/>
                <a:gd name="T8" fmla="*/ 49 w 182"/>
                <a:gd name="T9" fmla="*/ 54 h 170"/>
                <a:gd name="T10" fmla="*/ 56 w 182"/>
                <a:gd name="T11" fmla="*/ 85 h 170"/>
                <a:gd name="T12" fmla="*/ 61 w 182"/>
                <a:gd name="T13" fmla="*/ 24 h 170"/>
                <a:gd name="T14" fmla="*/ 36 w 182"/>
                <a:gd name="T15" fmla="*/ 49 h 170"/>
                <a:gd name="T16" fmla="*/ 12 w 182"/>
                <a:gd name="T17" fmla="*/ 24 h 170"/>
                <a:gd name="T18" fmla="*/ 36 w 182"/>
                <a:gd name="T19" fmla="*/ 0 h 170"/>
                <a:gd name="T20" fmla="*/ 157 w 182"/>
                <a:gd name="T21" fmla="*/ 145 h 170"/>
                <a:gd name="T22" fmla="*/ 132 w 182"/>
                <a:gd name="T23" fmla="*/ 170 h 170"/>
                <a:gd name="T24" fmla="*/ 31 w 182"/>
                <a:gd name="T25" fmla="*/ 163 h 170"/>
                <a:gd name="T26" fmla="*/ 25 w 182"/>
                <a:gd name="T27" fmla="*/ 135 h 170"/>
                <a:gd name="T28" fmla="*/ 28 w 182"/>
                <a:gd name="T29" fmla="*/ 115 h 170"/>
                <a:gd name="T30" fmla="*/ 38 w 182"/>
                <a:gd name="T31" fmla="*/ 98 h 170"/>
                <a:gd name="T32" fmla="*/ 57 w 182"/>
                <a:gd name="T33" fmla="*/ 91 h 170"/>
                <a:gd name="T34" fmla="*/ 68 w 182"/>
                <a:gd name="T35" fmla="*/ 98 h 170"/>
                <a:gd name="T36" fmla="*/ 91 w 182"/>
                <a:gd name="T37" fmla="*/ 104 h 170"/>
                <a:gd name="T38" fmla="*/ 114 w 182"/>
                <a:gd name="T39" fmla="*/ 98 h 170"/>
                <a:gd name="T40" fmla="*/ 125 w 182"/>
                <a:gd name="T41" fmla="*/ 91 h 170"/>
                <a:gd name="T42" fmla="*/ 143 w 182"/>
                <a:gd name="T43" fmla="*/ 98 h 170"/>
                <a:gd name="T44" fmla="*/ 153 w 182"/>
                <a:gd name="T45" fmla="*/ 115 h 170"/>
                <a:gd name="T46" fmla="*/ 157 w 182"/>
                <a:gd name="T47" fmla="*/ 135 h 170"/>
                <a:gd name="T48" fmla="*/ 116 w 182"/>
                <a:gd name="T49" fmla="*/ 35 h 170"/>
                <a:gd name="T50" fmla="*/ 116 w 182"/>
                <a:gd name="T51" fmla="*/ 86 h 170"/>
                <a:gd name="T52" fmla="*/ 65 w 182"/>
                <a:gd name="T53" fmla="*/ 86 h 170"/>
                <a:gd name="T54" fmla="*/ 65 w 182"/>
                <a:gd name="T55" fmla="*/ 35 h 170"/>
                <a:gd name="T56" fmla="*/ 116 w 182"/>
                <a:gd name="T57" fmla="*/ 35 h 170"/>
                <a:gd name="T58" fmla="*/ 169 w 182"/>
                <a:gd name="T59" fmla="*/ 24 h 170"/>
                <a:gd name="T60" fmla="*/ 145 w 182"/>
                <a:gd name="T61" fmla="*/ 49 h 170"/>
                <a:gd name="T62" fmla="*/ 121 w 182"/>
                <a:gd name="T63" fmla="*/ 24 h 170"/>
                <a:gd name="T64" fmla="*/ 145 w 182"/>
                <a:gd name="T65" fmla="*/ 0 h 170"/>
                <a:gd name="T66" fmla="*/ 182 w 182"/>
                <a:gd name="T67" fmla="*/ 82 h 170"/>
                <a:gd name="T68" fmla="*/ 163 w 182"/>
                <a:gd name="T69" fmla="*/ 97 h 170"/>
                <a:gd name="T70" fmla="*/ 125 w 182"/>
                <a:gd name="T71" fmla="*/ 85 h 170"/>
                <a:gd name="T72" fmla="*/ 133 w 182"/>
                <a:gd name="T73" fmla="*/ 54 h 170"/>
                <a:gd name="T74" fmla="*/ 156 w 182"/>
                <a:gd name="T75" fmla="*/ 55 h 170"/>
                <a:gd name="T76" fmla="*/ 170 w 182"/>
                <a:gd name="T77" fmla="*/ 4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0">
                  <a:moveTo>
                    <a:pt x="56" y="85"/>
                  </a:moveTo>
                  <a:cubicBezTo>
                    <a:pt x="46" y="85"/>
                    <a:pt x="37" y="89"/>
                    <a:pt x="31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3" y="97"/>
                    <a:pt x="9" y="96"/>
                    <a:pt x="5" y="93"/>
                  </a:cubicBezTo>
                  <a:cubicBezTo>
                    <a:pt x="2" y="91"/>
                    <a:pt x="0" y="87"/>
                    <a:pt x="0" y="82"/>
                  </a:cubicBezTo>
                  <a:cubicBezTo>
                    <a:pt x="0" y="60"/>
                    <a:pt x="4" y="49"/>
                    <a:pt x="12" y="49"/>
                  </a:cubicBezTo>
                  <a:cubicBezTo>
                    <a:pt x="12" y="49"/>
                    <a:pt x="13" y="49"/>
                    <a:pt x="16" y="51"/>
                  </a:cubicBezTo>
                  <a:cubicBezTo>
                    <a:pt x="18" y="52"/>
                    <a:pt x="21" y="53"/>
                    <a:pt x="25" y="55"/>
                  </a:cubicBezTo>
                  <a:cubicBezTo>
                    <a:pt x="29" y="56"/>
                    <a:pt x="33" y="57"/>
                    <a:pt x="36" y="57"/>
                  </a:cubicBezTo>
                  <a:cubicBezTo>
                    <a:pt x="41" y="57"/>
                    <a:pt x="45" y="56"/>
                    <a:pt x="49" y="54"/>
                  </a:cubicBezTo>
                  <a:cubicBezTo>
                    <a:pt x="49" y="57"/>
                    <a:pt x="48" y="59"/>
                    <a:pt x="48" y="61"/>
                  </a:cubicBezTo>
                  <a:cubicBezTo>
                    <a:pt x="48" y="69"/>
                    <a:pt x="51" y="78"/>
                    <a:pt x="56" y="85"/>
                  </a:cubicBezTo>
                  <a:close/>
                  <a:moveTo>
                    <a:pt x="53" y="7"/>
                  </a:moveTo>
                  <a:cubicBezTo>
                    <a:pt x="58" y="12"/>
                    <a:pt x="61" y="18"/>
                    <a:pt x="61" y="24"/>
                  </a:cubicBezTo>
                  <a:cubicBezTo>
                    <a:pt x="61" y="31"/>
                    <a:pt x="58" y="37"/>
                    <a:pt x="53" y="42"/>
                  </a:cubicBezTo>
                  <a:cubicBezTo>
                    <a:pt x="49" y="46"/>
                    <a:pt x="43" y="49"/>
                    <a:pt x="36" y="49"/>
                  </a:cubicBezTo>
                  <a:cubicBezTo>
                    <a:pt x="30" y="49"/>
                    <a:pt x="24" y="46"/>
                    <a:pt x="19" y="42"/>
                  </a:cubicBezTo>
                  <a:cubicBezTo>
                    <a:pt x="14" y="37"/>
                    <a:pt x="12" y="31"/>
                    <a:pt x="12" y="24"/>
                  </a:cubicBezTo>
                  <a:cubicBezTo>
                    <a:pt x="12" y="18"/>
                    <a:pt x="14" y="12"/>
                    <a:pt x="19" y="7"/>
                  </a:cubicBezTo>
                  <a:cubicBezTo>
                    <a:pt x="24" y="3"/>
                    <a:pt x="30" y="0"/>
                    <a:pt x="36" y="0"/>
                  </a:cubicBezTo>
                  <a:cubicBezTo>
                    <a:pt x="43" y="0"/>
                    <a:pt x="49" y="3"/>
                    <a:pt x="53" y="7"/>
                  </a:cubicBezTo>
                  <a:close/>
                  <a:moveTo>
                    <a:pt x="157" y="145"/>
                  </a:moveTo>
                  <a:cubicBezTo>
                    <a:pt x="157" y="153"/>
                    <a:pt x="155" y="159"/>
                    <a:pt x="150" y="163"/>
                  </a:cubicBezTo>
                  <a:cubicBezTo>
                    <a:pt x="146" y="167"/>
                    <a:pt x="140" y="170"/>
                    <a:pt x="132" y="170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42" y="170"/>
                    <a:pt x="36" y="167"/>
                    <a:pt x="31" y="163"/>
                  </a:cubicBezTo>
                  <a:cubicBezTo>
                    <a:pt x="26" y="159"/>
                    <a:pt x="24" y="153"/>
                    <a:pt x="24" y="145"/>
                  </a:cubicBezTo>
                  <a:cubicBezTo>
                    <a:pt x="24" y="142"/>
                    <a:pt x="24" y="139"/>
                    <a:pt x="25" y="135"/>
                  </a:cubicBezTo>
                  <a:cubicBezTo>
                    <a:pt x="25" y="132"/>
                    <a:pt x="25" y="129"/>
                    <a:pt x="26" y="125"/>
                  </a:cubicBezTo>
                  <a:cubicBezTo>
                    <a:pt x="27" y="121"/>
                    <a:pt x="27" y="118"/>
                    <a:pt x="28" y="115"/>
                  </a:cubicBezTo>
                  <a:cubicBezTo>
                    <a:pt x="29" y="112"/>
                    <a:pt x="31" y="109"/>
                    <a:pt x="32" y="106"/>
                  </a:cubicBezTo>
                  <a:cubicBezTo>
                    <a:pt x="34" y="103"/>
                    <a:pt x="36" y="100"/>
                    <a:pt x="38" y="98"/>
                  </a:cubicBezTo>
                  <a:cubicBezTo>
                    <a:pt x="40" y="96"/>
                    <a:pt x="43" y="94"/>
                    <a:pt x="46" y="93"/>
                  </a:cubicBezTo>
                  <a:cubicBezTo>
                    <a:pt x="50" y="92"/>
                    <a:pt x="53" y="91"/>
                    <a:pt x="57" y="91"/>
                  </a:cubicBezTo>
                  <a:cubicBezTo>
                    <a:pt x="58" y="91"/>
                    <a:pt x="59" y="92"/>
                    <a:pt x="61" y="93"/>
                  </a:cubicBezTo>
                  <a:cubicBezTo>
                    <a:pt x="63" y="94"/>
                    <a:pt x="65" y="96"/>
                    <a:pt x="68" y="98"/>
                  </a:cubicBezTo>
                  <a:cubicBezTo>
                    <a:pt x="70" y="99"/>
                    <a:pt x="74" y="101"/>
                    <a:pt x="78" y="102"/>
                  </a:cubicBezTo>
                  <a:cubicBezTo>
                    <a:pt x="82" y="103"/>
                    <a:pt x="86" y="104"/>
                    <a:pt x="91" y="104"/>
                  </a:cubicBezTo>
                  <a:cubicBezTo>
                    <a:pt x="95" y="104"/>
                    <a:pt x="99" y="103"/>
                    <a:pt x="104" y="102"/>
                  </a:cubicBezTo>
                  <a:cubicBezTo>
                    <a:pt x="108" y="101"/>
                    <a:pt x="111" y="99"/>
                    <a:pt x="114" y="98"/>
                  </a:cubicBezTo>
                  <a:cubicBezTo>
                    <a:pt x="116" y="96"/>
                    <a:pt x="118" y="94"/>
                    <a:pt x="121" y="93"/>
                  </a:cubicBezTo>
                  <a:cubicBezTo>
                    <a:pt x="123" y="92"/>
                    <a:pt x="124" y="91"/>
                    <a:pt x="125" y="91"/>
                  </a:cubicBezTo>
                  <a:cubicBezTo>
                    <a:pt x="128" y="91"/>
                    <a:pt x="132" y="92"/>
                    <a:pt x="135" y="93"/>
                  </a:cubicBezTo>
                  <a:cubicBezTo>
                    <a:pt x="138" y="94"/>
                    <a:pt x="141" y="96"/>
                    <a:pt x="143" y="98"/>
                  </a:cubicBezTo>
                  <a:cubicBezTo>
                    <a:pt x="145" y="100"/>
                    <a:pt x="147" y="103"/>
                    <a:pt x="149" y="106"/>
                  </a:cubicBezTo>
                  <a:cubicBezTo>
                    <a:pt x="151" y="109"/>
                    <a:pt x="152" y="112"/>
                    <a:pt x="153" y="115"/>
                  </a:cubicBezTo>
                  <a:cubicBezTo>
                    <a:pt x="154" y="118"/>
                    <a:pt x="155" y="121"/>
                    <a:pt x="156" y="125"/>
                  </a:cubicBezTo>
                  <a:cubicBezTo>
                    <a:pt x="156" y="129"/>
                    <a:pt x="157" y="132"/>
                    <a:pt x="157" y="135"/>
                  </a:cubicBezTo>
                  <a:cubicBezTo>
                    <a:pt x="157" y="139"/>
                    <a:pt x="157" y="142"/>
                    <a:pt x="157" y="145"/>
                  </a:cubicBezTo>
                  <a:close/>
                  <a:moveTo>
                    <a:pt x="116" y="35"/>
                  </a:moveTo>
                  <a:cubicBezTo>
                    <a:pt x="124" y="42"/>
                    <a:pt x="127" y="51"/>
                    <a:pt x="127" y="61"/>
                  </a:cubicBezTo>
                  <a:cubicBezTo>
                    <a:pt x="127" y="71"/>
                    <a:pt x="124" y="79"/>
                    <a:pt x="116" y="86"/>
                  </a:cubicBezTo>
                  <a:cubicBezTo>
                    <a:pt x="109" y="93"/>
                    <a:pt x="101" y="97"/>
                    <a:pt x="91" y="97"/>
                  </a:cubicBezTo>
                  <a:cubicBezTo>
                    <a:pt x="81" y="97"/>
                    <a:pt x="72" y="93"/>
                    <a:pt x="65" y="86"/>
                  </a:cubicBezTo>
                  <a:cubicBezTo>
                    <a:pt x="58" y="79"/>
                    <a:pt x="54" y="71"/>
                    <a:pt x="54" y="61"/>
                  </a:cubicBezTo>
                  <a:cubicBezTo>
                    <a:pt x="54" y="51"/>
                    <a:pt x="58" y="42"/>
                    <a:pt x="65" y="35"/>
                  </a:cubicBezTo>
                  <a:cubicBezTo>
                    <a:pt x="72" y="28"/>
                    <a:pt x="81" y="24"/>
                    <a:pt x="91" y="24"/>
                  </a:cubicBezTo>
                  <a:cubicBezTo>
                    <a:pt x="101" y="24"/>
                    <a:pt x="109" y="28"/>
                    <a:pt x="116" y="35"/>
                  </a:cubicBezTo>
                  <a:close/>
                  <a:moveTo>
                    <a:pt x="162" y="7"/>
                  </a:moveTo>
                  <a:cubicBezTo>
                    <a:pt x="167" y="12"/>
                    <a:pt x="169" y="18"/>
                    <a:pt x="169" y="24"/>
                  </a:cubicBezTo>
                  <a:cubicBezTo>
                    <a:pt x="169" y="31"/>
                    <a:pt x="167" y="37"/>
                    <a:pt x="162" y="42"/>
                  </a:cubicBezTo>
                  <a:cubicBezTo>
                    <a:pt x="158" y="46"/>
                    <a:pt x="152" y="49"/>
                    <a:pt x="145" y="49"/>
                  </a:cubicBezTo>
                  <a:cubicBezTo>
                    <a:pt x="139" y="49"/>
                    <a:pt x="133" y="46"/>
                    <a:pt x="128" y="42"/>
                  </a:cubicBezTo>
                  <a:cubicBezTo>
                    <a:pt x="123" y="37"/>
                    <a:pt x="121" y="31"/>
                    <a:pt x="121" y="24"/>
                  </a:cubicBezTo>
                  <a:cubicBezTo>
                    <a:pt x="121" y="18"/>
                    <a:pt x="123" y="12"/>
                    <a:pt x="128" y="7"/>
                  </a:cubicBezTo>
                  <a:cubicBezTo>
                    <a:pt x="133" y="3"/>
                    <a:pt x="139" y="0"/>
                    <a:pt x="145" y="0"/>
                  </a:cubicBezTo>
                  <a:cubicBezTo>
                    <a:pt x="152" y="0"/>
                    <a:pt x="158" y="3"/>
                    <a:pt x="162" y="7"/>
                  </a:cubicBezTo>
                  <a:close/>
                  <a:moveTo>
                    <a:pt x="182" y="82"/>
                  </a:moveTo>
                  <a:cubicBezTo>
                    <a:pt x="182" y="87"/>
                    <a:pt x="180" y="91"/>
                    <a:pt x="176" y="93"/>
                  </a:cubicBezTo>
                  <a:cubicBezTo>
                    <a:pt x="173" y="96"/>
                    <a:pt x="168" y="97"/>
                    <a:pt x="163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44" y="89"/>
                    <a:pt x="136" y="85"/>
                    <a:pt x="125" y="85"/>
                  </a:cubicBezTo>
                  <a:cubicBezTo>
                    <a:pt x="131" y="78"/>
                    <a:pt x="133" y="69"/>
                    <a:pt x="133" y="61"/>
                  </a:cubicBezTo>
                  <a:cubicBezTo>
                    <a:pt x="133" y="59"/>
                    <a:pt x="133" y="57"/>
                    <a:pt x="133" y="54"/>
                  </a:cubicBezTo>
                  <a:cubicBezTo>
                    <a:pt x="137" y="56"/>
                    <a:pt x="141" y="57"/>
                    <a:pt x="145" y="57"/>
                  </a:cubicBezTo>
                  <a:cubicBezTo>
                    <a:pt x="149" y="57"/>
                    <a:pt x="153" y="56"/>
                    <a:pt x="156" y="55"/>
                  </a:cubicBezTo>
                  <a:cubicBezTo>
                    <a:pt x="160" y="53"/>
                    <a:pt x="163" y="52"/>
                    <a:pt x="166" y="51"/>
                  </a:cubicBezTo>
                  <a:cubicBezTo>
                    <a:pt x="168" y="49"/>
                    <a:pt x="169" y="49"/>
                    <a:pt x="170" y="49"/>
                  </a:cubicBezTo>
                  <a:cubicBezTo>
                    <a:pt x="178" y="49"/>
                    <a:pt x="182" y="60"/>
                    <a:pt x="182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文本框 23"/>
            <p:cNvSpPr txBox="1"/>
            <p:nvPr/>
          </p:nvSpPr>
          <p:spPr>
            <a:xfrm>
              <a:off x="6603861" y="4563535"/>
              <a:ext cx="723275" cy="307777"/>
            </a:xfrm>
            <a:prstGeom prst="rect">
              <a:avLst/>
            </a:prstGeom>
            <a:noFill/>
          </p:spPr>
          <p:txBody>
            <a:bodyPr wrap="none" anchor="ctr" anchorCtr="1">
              <a:normAutofit lnSpcReduction="10000"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keyword</a:t>
              </a:r>
              <a:endParaRPr lang="zh-CN" altLang="en-US" sz="10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6754936" y="4171565"/>
              <a:ext cx="421127" cy="360964"/>
            </a:xfrm>
            <a:custGeom>
              <a:avLst/>
              <a:gdLst>
                <a:gd name="T0" fmla="*/ 169 w 169"/>
                <a:gd name="T1" fmla="*/ 40 h 145"/>
                <a:gd name="T2" fmla="*/ 169 w 169"/>
                <a:gd name="T3" fmla="*/ 76 h 145"/>
                <a:gd name="T4" fmla="*/ 0 w 169"/>
                <a:gd name="T5" fmla="*/ 76 h 145"/>
                <a:gd name="T6" fmla="*/ 0 w 169"/>
                <a:gd name="T7" fmla="*/ 40 h 145"/>
                <a:gd name="T8" fmla="*/ 4 w 169"/>
                <a:gd name="T9" fmla="*/ 29 h 145"/>
                <a:gd name="T10" fmla="*/ 15 w 169"/>
                <a:gd name="T11" fmla="*/ 24 h 145"/>
                <a:gd name="T12" fmla="*/ 48 w 169"/>
                <a:gd name="T13" fmla="*/ 24 h 145"/>
                <a:gd name="T14" fmla="*/ 48 w 169"/>
                <a:gd name="T15" fmla="*/ 9 h 145"/>
                <a:gd name="T16" fmla="*/ 51 w 169"/>
                <a:gd name="T17" fmla="*/ 3 h 145"/>
                <a:gd name="T18" fmla="*/ 57 w 169"/>
                <a:gd name="T19" fmla="*/ 0 h 145"/>
                <a:gd name="T20" fmla="*/ 112 w 169"/>
                <a:gd name="T21" fmla="*/ 0 h 145"/>
                <a:gd name="T22" fmla="*/ 118 w 169"/>
                <a:gd name="T23" fmla="*/ 3 h 145"/>
                <a:gd name="T24" fmla="*/ 121 w 169"/>
                <a:gd name="T25" fmla="*/ 9 h 145"/>
                <a:gd name="T26" fmla="*/ 121 w 169"/>
                <a:gd name="T27" fmla="*/ 24 h 145"/>
                <a:gd name="T28" fmla="*/ 154 w 169"/>
                <a:gd name="T29" fmla="*/ 24 h 145"/>
                <a:gd name="T30" fmla="*/ 165 w 169"/>
                <a:gd name="T31" fmla="*/ 29 h 145"/>
                <a:gd name="T32" fmla="*/ 169 w 169"/>
                <a:gd name="T33" fmla="*/ 40 h 145"/>
                <a:gd name="T34" fmla="*/ 169 w 169"/>
                <a:gd name="T35" fmla="*/ 85 h 145"/>
                <a:gd name="T36" fmla="*/ 169 w 169"/>
                <a:gd name="T37" fmla="*/ 130 h 145"/>
                <a:gd name="T38" fmla="*/ 165 w 169"/>
                <a:gd name="T39" fmla="*/ 141 h 145"/>
                <a:gd name="T40" fmla="*/ 154 w 169"/>
                <a:gd name="T41" fmla="*/ 145 h 145"/>
                <a:gd name="T42" fmla="*/ 15 w 169"/>
                <a:gd name="T43" fmla="*/ 145 h 145"/>
                <a:gd name="T44" fmla="*/ 4 w 169"/>
                <a:gd name="T45" fmla="*/ 141 h 145"/>
                <a:gd name="T46" fmla="*/ 0 w 169"/>
                <a:gd name="T47" fmla="*/ 130 h 145"/>
                <a:gd name="T48" fmla="*/ 0 w 169"/>
                <a:gd name="T49" fmla="*/ 85 h 145"/>
                <a:gd name="T50" fmla="*/ 63 w 169"/>
                <a:gd name="T51" fmla="*/ 85 h 145"/>
                <a:gd name="T52" fmla="*/ 63 w 169"/>
                <a:gd name="T53" fmla="*/ 100 h 145"/>
                <a:gd name="T54" fmla="*/ 65 w 169"/>
                <a:gd name="T55" fmla="*/ 104 h 145"/>
                <a:gd name="T56" fmla="*/ 69 w 169"/>
                <a:gd name="T57" fmla="*/ 106 h 145"/>
                <a:gd name="T58" fmla="*/ 100 w 169"/>
                <a:gd name="T59" fmla="*/ 106 h 145"/>
                <a:gd name="T60" fmla="*/ 104 w 169"/>
                <a:gd name="T61" fmla="*/ 104 h 145"/>
                <a:gd name="T62" fmla="*/ 106 w 169"/>
                <a:gd name="T63" fmla="*/ 100 h 145"/>
                <a:gd name="T64" fmla="*/ 106 w 169"/>
                <a:gd name="T65" fmla="*/ 85 h 145"/>
                <a:gd name="T66" fmla="*/ 169 w 169"/>
                <a:gd name="T67" fmla="*/ 85 h 145"/>
                <a:gd name="T68" fmla="*/ 60 w 169"/>
                <a:gd name="T69" fmla="*/ 24 h 145"/>
                <a:gd name="T70" fmla="*/ 109 w 169"/>
                <a:gd name="T71" fmla="*/ 24 h 145"/>
                <a:gd name="T72" fmla="*/ 109 w 169"/>
                <a:gd name="T73" fmla="*/ 12 h 145"/>
                <a:gd name="T74" fmla="*/ 60 w 169"/>
                <a:gd name="T75" fmla="*/ 12 h 145"/>
                <a:gd name="T76" fmla="*/ 60 w 169"/>
                <a:gd name="T77" fmla="*/ 24 h 145"/>
                <a:gd name="T78" fmla="*/ 97 w 169"/>
                <a:gd name="T79" fmla="*/ 85 h 145"/>
                <a:gd name="T80" fmla="*/ 97 w 169"/>
                <a:gd name="T81" fmla="*/ 97 h 145"/>
                <a:gd name="T82" fmla="*/ 72 w 169"/>
                <a:gd name="T83" fmla="*/ 97 h 145"/>
                <a:gd name="T84" fmla="*/ 72 w 169"/>
                <a:gd name="T85" fmla="*/ 85 h 145"/>
                <a:gd name="T86" fmla="*/ 97 w 169"/>
                <a:gd name="T87" fmla="*/ 8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5">
                  <a:moveTo>
                    <a:pt x="169" y="40"/>
                  </a:moveTo>
                  <a:cubicBezTo>
                    <a:pt x="169" y="76"/>
                    <a:pt x="169" y="76"/>
                    <a:pt x="169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5"/>
                    <a:pt x="1" y="32"/>
                    <a:pt x="4" y="29"/>
                  </a:cubicBezTo>
                  <a:cubicBezTo>
                    <a:pt x="7" y="26"/>
                    <a:pt x="11" y="24"/>
                    <a:pt x="15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7"/>
                    <a:pt x="49" y="5"/>
                    <a:pt x="51" y="3"/>
                  </a:cubicBezTo>
                  <a:cubicBezTo>
                    <a:pt x="53" y="1"/>
                    <a:pt x="55" y="0"/>
                    <a:pt x="5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6" y="1"/>
                    <a:pt x="118" y="3"/>
                  </a:cubicBezTo>
                  <a:cubicBezTo>
                    <a:pt x="120" y="5"/>
                    <a:pt x="121" y="7"/>
                    <a:pt x="121" y="9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8" y="24"/>
                    <a:pt x="162" y="26"/>
                    <a:pt x="165" y="29"/>
                  </a:cubicBezTo>
                  <a:cubicBezTo>
                    <a:pt x="168" y="32"/>
                    <a:pt x="169" y="35"/>
                    <a:pt x="169" y="40"/>
                  </a:cubicBezTo>
                  <a:close/>
                  <a:moveTo>
                    <a:pt x="169" y="85"/>
                  </a:moveTo>
                  <a:cubicBezTo>
                    <a:pt x="169" y="130"/>
                    <a:pt x="169" y="130"/>
                    <a:pt x="169" y="130"/>
                  </a:cubicBezTo>
                  <a:cubicBezTo>
                    <a:pt x="169" y="134"/>
                    <a:pt x="168" y="138"/>
                    <a:pt x="165" y="141"/>
                  </a:cubicBezTo>
                  <a:cubicBezTo>
                    <a:pt x="162" y="144"/>
                    <a:pt x="158" y="145"/>
                    <a:pt x="154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1" y="145"/>
                    <a:pt x="7" y="144"/>
                    <a:pt x="4" y="141"/>
                  </a:cubicBezTo>
                  <a:cubicBezTo>
                    <a:pt x="1" y="138"/>
                    <a:pt x="0" y="134"/>
                    <a:pt x="0" y="13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2"/>
                    <a:pt x="64" y="103"/>
                    <a:pt x="65" y="104"/>
                  </a:cubicBezTo>
                  <a:cubicBezTo>
                    <a:pt x="66" y="106"/>
                    <a:pt x="68" y="106"/>
                    <a:pt x="6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1" y="106"/>
                    <a:pt x="103" y="106"/>
                    <a:pt x="104" y="104"/>
                  </a:cubicBezTo>
                  <a:cubicBezTo>
                    <a:pt x="105" y="103"/>
                    <a:pt x="106" y="102"/>
                    <a:pt x="106" y="100"/>
                  </a:cubicBezTo>
                  <a:cubicBezTo>
                    <a:pt x="106" y="85"/>
                    <a:pt x="106" y="85"/>
                    <a:pt x="106" y="85"/>
                  </a:cubicBezTo>
                  <a:lnTo>
                    <a:pt x="169" y="85"/>
                  </a:lnTo>
                  <a:close/>
                  <a:moveTo>
                    <a:pt x="60" y="24"/>
                  </a:moveTo>
                  <a:cubicBezTo>
                    <a:pt x="109" y="24"/>
                    <a:pt x="109" y="24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60" y="24"/>
                  </a:lnTo>
                  <a:close/>
                  <a:moveTo>
                    <a:pt x="97" y="85"/>
                  </a:moveTo>
                  <a:cubicBezTo>
                    <a:pt x="97" y="97"/>
                    <a:pt x="97" y="97"/>
                    <a:pt x="97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85"/>
                    <a:pt x="72" y="85"/>
                    <a:pt x="72" y="85"/>
                  </a:cubicBezTo>
                  <a:lnTo>
                    <a:pt x="97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文本框 25"/>
            <p:cNvSpPr txBox="1"/>
            <p:nvPr/>
          </p:nvSpPr>
          <p:spPr>
            <a:xfrm>
              <a:off x="10137673" y="3998613"/>
              <a:ext cx="723275" cy="307777"/>
            </a:xfrm>
            <a:prstGeom prst="rect">
              <a:avLst/>
            </a:prstGeom>
            <a:noFill/>
          </p:spPr>
          <p:txBody>
            <a:bodyPr wrap="none" anchor="ctr" anchorCtr="1">
              <a:normAutofit lnSpcReduction="10000"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keyword</a:t>
              </a:r>
              <a:endParaRPr lang="zh-CN" altLang="en-US" sz="10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文本框 26"/>
            <p:cNvSpPr txBox="1"/>
            <p:nvPr/>
          </p:nvSpPr>
          <p:spPr>
            <a:xfrm>
              <a:off x="8350629" y="5301419"/>
              <a:ext cx="607859" cy="261610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keyword</a:t>
              </a:r>
              <a:endParaRPr lang="zh-CN" altLang="en-US" sz="7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9691417" y="4586227"/>
              <a:ext cx="344806" cy="299212"/>
            </a:xfrm>
            <a:custGeom>
              <a:avLst/>
              <a:gdLst>
                <a:gd name="T0" fmla="*/ 158 w 182"/>
                <a:gd name="T1" fmla="*/ 24 h 158"/>
                <a:gd name="T2" fmla="*/ 175 w 182"/>
                <a:gd name="T3" fmla="*/ 32 h 158"/>
                <a:gd name="T4" fmla="*/ 182 w 182"/>
                <a:gd name="T5" fmla="*/ 49 h 158"/>
                <a:gd name="T6" fmla="*/ 182 w 182"/>
                <a:gd name="T7" fmla="*/ 133 h 158"/>
                <a:gd name="T8" fmla="*/ 175 w 182"/>
                <a:gd name="T9" fmla="*/ 150 h 158"/>
                <a:gd name="T10" fmla="*/ 158 w 182"/>
                <a:gd name="T11" fmla="*/ 158 h 158"/>
                <a:gd name="T12" fmla="*/ 24 w 182"/>
                <a:gd name="T13" fmla="*/ 158 h 158"/>
                <a:gd name="T14" fmla="*/ 7 w 182"/>
                <a:gd name="T15" fmla="*/ 150 h 158"/>
                <a:gd name="T16" fmla="*/ 0 w 182"/>
                <a:gd name="T17" fmla="*/ 133 h 158"/>
                <a:gd name="T18" fmla="*/ 0 w 182"/>
                <a:gd name="T19" fmla="*/ 49 h 158"/>
                <a:gd name="T20" fmla="*/ 7 w 182"/>
                <a:gd name="T21" fmla="*/ 32 h 158"/>
                <a:gd name="T22" fmla="*/ 24 w 182"/>
                <a:gd name="T23" fmla="*/ 24 h 158"/>
                <a:gd name="T24" fmla="*/ 46 w 182"/>
                <a:gd name="T25" fmla="*/ 24 h 158"/>
                <a:gd name="T26" fmla="*/ 50 w 182"/>
                <a:gd name="T27" fmla="*/ 12 h 158"/>
                <a:gd name="T28" fmla="*/ 57 w 182"/>
                <a:gd name="T29" fmla="*/ 4 h 158"/>
                <a:gd name="T30" fmla="*/ 67 w 182"/>
                <a:gd name="T31" fmla="*/ 0 h 158"/>
                <a:gd name="T32" fmla="*/ 115 w 182"/>
                <a:gd name="T33" fmla="*/ 0 h 158"/>
                <a:gd name="T34" fmla="*/ 125 w 182"/>
                <a:gd name="T35" fmla="*/ 4 h 158"/>
                <a:gd name="T36" fmla="*/ 132 w 182"/>
                <a:gd name="T37" fmla="*/ 12 h 158"/>
                <a:gd name="T38" fmla="*/ 136 w 182"/>
                <a:gd name="T39" fmla="*/ 24 h 158"/>
                <a:gd name="T40" fmla="*/ 158 w 182"/>
                <a:gd name="T41" fmla="*/ 24 h 158"/>
                <a:gd name="T42" fmla="*/ 61 w 182"/>
                <a:gd name="T43" fmla="*/ 121 h 158"/>
                <a:gd name="T44" fmla="*/ 91 w 182"/>
                <a:gd name="T45" fmla="*/ 133 h 158"/>
                <a:gd name="T46" fmla="*/ 121 w 182"/>
                <a:gd name="T47" fmla="*/ 121 h 158"/>
                <a:gd name="T48" fmla="*/ 133 w 182"/>
                <a:gd name="T49" fmla="*/ 91 h 158"/>
                <a:gd name="T50" fmla="*/ 121 w 182"/>
                <a:gd name="T51" fmla="*/ 61 h 158"/>
                <a:gd name="T52" fmla="*/ 91 w 182"/>
                <a:gd name="T53" fmla="*/ 49 h 158"/>
                <a:gd name="T54" fmla="*/ 61 w 182"/>
                <a:gd name="T55" fmla="*/ 61 h 158"/>
                <a:gd name="T56" fmla="*/ 49 w 182"/>
                <a:gd name="T57" fmla="*/ 91 h 158"/>
                <a:gd name="T58" fmla="*/ 61 w 182"/>
                <a:gd name="T59" fmla="*/ 121 h 158"/>
                <a:gd name="T60" fmla="*/ 72 w 182"/>
                <a:gd name="T61" fmla="*/ 72 h 158"/>
                <a:gd name="T62" fmla="*/ 91 w 182"/>
                <a:gd name="T63" fmla="*/ 64 h 158"/>
                <a:gd name="T64" fmla="*/ 110 w 182"/>
                <a:gd name="T65" fmla="*/ 72 h 158"/>
                <a:gd name="T66" fmla="*/ 118 w 182"/>
                <a:gd name="T67" fmla="*/ 91 h 158"/>
                <a:gd name="T68" fmla="*/ 110 w 182"/>
                <a:gd name="T69" fmla="*/ 110 h 158"/>
                <a:gd name="T70" fmla="*/ 91 w 182"/>
                <a:gd name="T71" fmla="*/ 118 h 158"/>
                <a:gd name="T72" fmla="*/ 72 w 182"/>
                <a:gd name="T73" fmla="*/ 110 h 158"/>
                <a:gd name="T74" fmla="*/ 64 w 182"/>
                <a:gd name="T75" fmla="*/ 91 h 158"/>
                <a:gd name="T76" fmla="*/ 72 w 182"/>
                <a:gd name="T77" fmla="*/ 7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58">
                  <a:moveTo>
                    <a:pt x="158" y="24"/>
                  </a:moveTo>
                  <a:cubicBezTo>
                    <a:pt x="164" y="24"/>
                    <a:pt x="170" y="27"/>
                    <a:pt x="175" y="32"/>
                  </a:cubicBezTo>
                  <a:cubicBezTo>
                    <a:pt x="179" y="36"/>
                    <a:pt x="182" y="42"/>
                    <a:pt x="182" y="49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40"/>
                    <a:pt x="179" y="146"/>
                    <a:pt x="175" y="150"/>
                  </a:cubicBezTo>
                  <a:cubicBezTo>
                    <a:pt x="170" y="155"/>
                    <a:pt x="164" y="158"/>
                    <a:pt x="158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18" y="158"/>
                    <a:pt x="12" y="155"/>
                    <a:pt x="7" y="150"/>
                  </a:cubicBezTo>
                  <a:cubicBezTo>
                    <a:pt x="3" y="146"/>
                    <a:pt x="0" y="140"/>
                    <a:pt x="0" y="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2"/>
                    <a:pt x="3" y="36"/>
                    <a:pt x="7" y="32"/>
                  </a:cubicBezTo>
                  <a:cubicBezTo>
                    <a:pt x="12" y="27"/>
                    <a:pt x="18" y="24"/>
                    <a:pt x="24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9"/>
                    <a:pt x="54" y="6"/>
                    <a:pt x="57" y="4"/>
                  </a:cubicBezTo>
                  <a:cubicBezTo>
                    <a:pt x="60" y="1"/>
                    <a:pt x="63" y="0"/>
                    <a:pt x="6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2" y="1"/>
                    <a:pt x="125" y="4"/>
                  </a:cubicBezTo>
                  <a:cubicBezTo>
                    <a:pt x="128" y="6"/>
                    <a:pt x="130" y="9"/>
                    <a:pt x="132" y="12"/>
                  </a:cubicBezTo>
                  <a:cubicBezTo>
                    <a:pt x="136" y="24"/>
                    <a:pt x="136" y="24"/>
                    <a:pt x="136" y="24"/>
                  </a:cubicBezTo>
                  <a:lnTo>
                    <a:pt x="158" y="24"/>
                  </a:lnTo>
                  <a:close/>
                  <a:moveTo>
                    <a:pt x="61" y="121"/>
                  </a:moveTo>
                  <a:cubicBezTo>
                    <a:pt x="69" y="129"/>
                    <a:pt x="79" y="133"/>
                    <a:pt x="91" y="133"/>
                  </a:cubicBezTo>
                  <a:cubicBezTo>
                    <a:pt x="103" y="133"/>
                    <a:pt x="113" y="129"/>
                    <a:pt x="121" y="121"/>
                  </a:cubicBezTo>
                  <a:cubicBezTo>
                    <a:pt x="129" y="113"/>
                    <a:pt x="133" y="103"/>
                    <a:pt x="133" y="91"/>
                  </a:cubicBezTo>
                  <a:cubicBezTo>
                    <a:pt x="133" y="79"/>
                    <a:pt x="129" y="69"/>
                    <a:pt x="121" y="61"/>
                  </a:cubicBezTo>
                  <a:cubicBezTo>
                    <a:pt x="113" y="53"/>
                    <a:pt x="103" y="49"/>
                    <a:pt x="91" y="49"/>
                  </a:cubicBezTo>
                  <a:cubicBezTo>
                    <a:pt x="79" y="49"/>
                    <a:pt x="69" y="53"/>
                    <a:pt x="61" y="61"/>
                  </a:cubicBezTo>
                  <a:cubicBezTo>
                    <a:pt x="53" y="69"/>
                    <a:pt x="49" y="79"/>
                    <a:pt x="49" y="91"/>
                  </a:cubicBezTo>
                  <a:cubicBezTo>
                    <a:pt x="49" y="103"/>
                    <a:pt x="53" y="113"/>
                    <a:pt x="61" y="121"/>
                  </a:cubicBezTo>
                  <a:close/>
                  <a:moveTo>
                    <a:pt x="72" y="72"/>
                  </a:moveTo>
                  <a:cubicBezTo>
                    <a:pt x="77" y="66"/>
                    <a:pt x="83" y="64"/>
                    <a:pt x="91" y="64"/>
                  </a:cubicBezTo>
                  <a:cubicBezTo>
                    <a:pt x="98" y="64"/>
                    <a:pt x="105" y="66"/>
                    <a:pt x="110" y="72"/>
                  </a:cubicBezTo>
                  <a:cubicBezTo>
                    <a:pt x="116" y="77"/>
                    <a:pt x="118" y="84"/>
                    <a:pt x="118" y="91"/>
                  </a:cubicBezTo>
                  <a:cubicBezTo>
                    <a:pt x="118" y="99"/>
                    <a:pt x="116" y="105"/>
                    <a:pt x="110" y="110"/>
                  </a:cubicBezTo>
                  <a:cubicBezTo>
                    <a:pt x="105" y="116"/>
                    <a:pt x="98" y="118"/>
                    <a:pt x="91" y="118"/>
                  </a:cubicBezTo>
                  <a:cubicBezTo>
                    <a:pt x="83" y="118"/>
                    <a:pt x="77" y="116"/>
                    <a:pt x="72" y="110"/>
                  </a:cubicBezTo>
                  <a:cubicBezTo>
                    <a:pt x="66" y="105"/>
                    <a:pt x="64" y="99"/>
                    <a:pt x="64" y="91"/>
                  </a:cubicBezTo>
                  <a:cubicBezTo>
                    <a:pt x="64" y="84"/>
                    <a:pt x="66" y="77"/>
                    <a:pt x="72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8702" y="1607654"/>
            <a:ext cx="3223776" cy="1289127"/>
            <a:chOff x="944771" y="2231039"/>
            <a:chExt cx="4297623" cy="1718538"/>
          </a:xfrm>
        </p:grpSpPr>
        <p:sp>
          <p:nvSpPr>
            <p:cNvPr id="6" name="文本框 29"/>
            <p:cNvSpPr txBox="1"/>
            <p:nvPr/>
          </p:nvSpPr>
          <p:spPr>
            <a:xfrm>
              <a:off x="954041" y="2231039"/>
              <a:ext cx="4288353" cy="76443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 here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944771" y="2995469"/>
              <a:ext cx="4288353" cy="95410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468696" y="438320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80706" y="664622"/>
            <a:ext cx="12615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340362" y="1820168"/>
            <a:ext cx="1440160" cy="144016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2412554" y="1968604"/>
            <a:ext cx="1322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bg1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03</a:t>
            </a:r>
            <a:endParaRPr lang="zh-CN" altLang="en-US" dirty="0">
              <a:sym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1738" y="2065069"/>
            <a:ext cx="3123918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indent="0"/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6254" y="2524358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5233919" y="2524358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3826254" y="2786186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5233919" y="2786186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4fa1b00-65d9-4d10-b72d-71a11f00dc42"/>
          <p:cNvGrpSpPr>
            <a:grpSpLocks noChangeAspect="1"/>
          </p:cNvGrpSpPr>
          <p:nvPr/>
        </p:nvGrpSpPr>
        <p:grpSpPr>
          <a:xfrm>
            <a:off x="602584" y="848545"/>
            <a:ext cx="8003559" cy="3606995"/>
            <a:chOff x="803305" y="1130730"/>
            <a:chExt cx="10669560" cy="4808492"/>
          </a:xfrm>
        </p:grpSpPr>
        <p:grpSp>
          <p:nvGrpSpPr>
            <p:cNvPr id="4" name="Group 2"/>
            <p:cNvGrpSpPr/>
            <p:nvPr/>
          </p:nvGrpSpPr>
          <p:grpSpPr>
            <a:xfrm>
              <a:off x="2073939" y="1130730"/>
              <a:ext cx="8046653" cy="3606716"/>
              <a:chOff x="2070684" y="1271048"/>
              <a:chExt cx="8046653" cy="3606716"/>
            </a:xfrm>
          </p:grpSpPr>
          <p:sp>
            <p:nvSpPr>
              <p:cNvPr id="20" name="Rectangle 164"/>
              <p:cNvSpPr/>
              <p:nvPr/>
            </p:nvSpPr>
            <p:spPr bwMode="auto">
              <a:xfrm>
                <a:off x="6045992" y="2396681"/>
                <a:ext cx="86670" cy="4605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21" name="Group 165"/>
              <p:cNvGrpSpPr/>
              <p:nvPr/>
            </p:nvGrpSpPr>
            <p:grpSpPr>
              <a:xfrm>
                <a:off x="5723764" y="1271048"/>
                <a:ext cx="731125" cy="1154041"/>
                <a:chOff x="4311133" y="1180321"/>
                <a:chExt cx="521734" cy="823529"/>
              </a:xfrm>
            </p:grpSpPr>
            <p:grpSp>
              <p:nvGrpSpPr>
                <p:cNvPr id="77" name="Group 166"/>
                <p:cNvGrpSpPr/>
                <p:nvPr/>
              </p:nvGrpSpPr>
              <p:grpSpPr>
                <a:xfrm rot="16200000">
                  <a:off x="4243940" y="1247514"/>
                  <a:ext cx="656120" cy="521734"/>
                  <a:chOff x="3496126" y="1826578"/>
                  <a:chExt cx="799361" cy="635636"/>
                </a:xfrm>
              </p:grpSpPr>
              <p:sp>
                <p:nvSpPr>
                  <p:cNvPr id="79" name="Freeform: Shape 168"/>
                  <p:cNvSpPr/>
                  <p:nvPr/>
                </p:nvSpPr>
                <p:spPr bwMode="auto">
                  <a:xfrm>
                    <a:off x="3496126" y="1826578"/>
                    <a:ext cx="799361" cy="635636"/>
                  </a:xfrm>
                  <a:custGeom>
                    <a:avLst/>
                    <a:gdLst/>
                    <a:ahLst/>
                    <a:cxnLst>
                      <a:cxn ang="0">
                        <a:pos x="180" y="64"/>
                      </a:cxn>
                      <a:cxn ang="0">
                        <a:pos x="180" y="64"/>
                      </a:cxn>
                      <a:cxn ang="0">
                        <a:pos x="178" y="66"/>
                      </a:cxn>
                      <a:cxn ang="0">
                        <a:pos x="0" y="222"/>
                      </a:cxn>
                      <a:cxn ang="0">
                        <a:pos x="178" y="378"/>
                      </a:cxn>
                      <a:cxn ang="0">
                        <a:pos x="180" y="381"/>
                      </a:cxn>
                      <a:cxn ang="0">
                        <a:pos x="180" y="381"/>
                      </a:cxn>
                      <a:cxn ang="0">
                        <a:pos x="336" y="444"/>
                      </a:cxn>
                      <a:cxn ang="0">
                        <a:pos x="558" y="222"/>
                      </a:cxn>
                      <a:cxn ang="0">
                        <a:pos x="336" y="0"/>
                      </a:cxn>
                      <a:cxn ang="0">
                        <a:pos x="180" y="64"/>
                      </a:cxn>
                    </a:cxnLst>
                    <a:rect l="0" t="0" r="r" b="b"/>
                    <a:pathLst>
                      <a:path w="558" h="444">
                        <a:moveTo>
                          <a:pt x="180" y="64"/>
                        </a:moveTo>
                        <a:cubicBezTo>
                          <a:pt x="180" y="64"/>
                          <a:pt x="180" y="64"/>
                          <a:pt x="180" y="64"/>
                        </a:cubicBezTo>
                        <a:cubicBezTo>
                          <a:pt x="180" y="64"/>
                          <a:pt x="179" y="65"/>
                          <a:pt x="178" y="66"/>
                        </a:cubicBezTo>
                        <a:cubicBezTo>
                          <a:pt x="77" y="163"/>
                          <a:pt x="0" y="222"/>
                          <a:pt x="0" y="222"/>
                        </a:cubicBezTo>
                        <a:cubicBezTo>
                          <a:pt x="0" y="222"/>
                          <a:pt x="73" y="273"/>
                          <a:pt x="178" y="378"/>
                        </a:cubicBezTo>
                        <a:cubicBezTo>
                          <a:pt x="179" y="379"/>
                          <a:pt x="180" y="381"/>
                          <a:pt x="180" y="381"/>
                        </a:cubicBezTo>
                        <a:cubicBezTo>
                          <a:pt x="180" y="381"/>
                          <a:pt x="180" y="381"/>
                          <a:pt x="180" y="381"/>
                        </a:cubicBezTo>
                        <a:cubicBezTo>
                          <a:pt x="220" y="420"/>
                          <a:pt x="275" y="444"/>
                          <a:pt x="336" y="444"/>
                        </a:cubicBezTo>
                        <a:cubicBezTo>
                          <a:pt x="458" y="444"/>
                          <a:pt x="558" y="345"/>
                          <a:pt x="558" y="222"/>
                        </a:cubicBezTo>
                        <a:cubicBezTo>
                          <a:pt x="558" y="99"/>
                          <a:pt x="458" y="0"/>
                          <a:pt x="336" y="0"/>
                        </a:cubicBezTo>
                        <a:cubicBezTo>
                          <a:pt x="275" y="0"/>
                          <a:pt x="220" y="24"/>
                          <a:pt x="180" y="64"/>
                        </a:cubicBezTo>
                        <a:close/>
                      </a:path>
                    </a:pathLst>
                  </a:custGeom>
                  <a:blipFill dpi="0"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80" name="Oval 169"/>
                  <p:cNvSpPr/>
                  <p:nvPr/>
                </p:nvSpPr>
                <p:spPr bwMode="auto">
                  <a:xfrm>
                    <a:off x="3703964" y="1872618"/>
                    <a:ext cx="543558" cy="543558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81" name="Oval 170"/>
                  <p:cNvSpPr/>
                  <p:nvPr/>
                </p:nvSpPr>
                <p:spPr bwMode="auto">
                  <a:xfrm>
                    <a:off x="3751418" y="1920072"/>
                    <a:ext cx="448650" cy="44865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 sz="160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  <p:sp>
              <p:nvSpPr>
                <p:cNvPr id="78" name="Oval 167"/>
                <p:cNvSpPr/>
                <p:nvPr/>
              </p:nvSpPr>
              <p:spPr bwMode="auto">
                <a:xfrm>
                  <a:off x="4495800" y="1851450"/>
                  <a:ext cx="152400" cy="152400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22" name="Arrow: Bent 171"/>
              <p:cNvSpPr/>
              <p:nvPr/>
            </p:nvSpPr>
            <p:spPr bwMode="auto">
              <a:xfrm rot="5400000">
                <a:off x="7569511" y="1322759"/>
                <a:ext cx="933368" cy="3882976"/>
              </a:xfrm>
              <a:prstGeom prst="bentArrow">
                <a:avLst>
                  <a:gd name="adj1" fmla="val 6416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" name="Arrow: Bent 172"/>
              <p:cNvSpPr/>
              <p:nvPr/>
            </p:nvSpPr>
            <p:spPr bwMode="auto">
              <a:xfrm rot="5400000">
                <a:off x="6616829" y="2300970"/>
                <a:ext cx="933368" cy="1926552"/>
              </a:xfrm>
              <a:prstGeom prst="bentArrow">
                <a:avLst>
                  <a:gd name="adj1" fmla="val 6416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" name="Arrow: Bent 173"/>
              <p:cNvSpPr/>
              <p:nvPr/>
            </p:nvSpPr>
            <p:spPr bwMode="auto">
              <a:xfrm rot="16200000" flipH="1">
                <a:off x="3675772" y="1322759"/>
                <a:ext cx="933368" cy="3882976"/>
              </a:xfrm>
              <a:prstGeom prst="bentArrow">
                <a:avLst>
                  <a:gd name="adj1" fmla="val 6416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Arrow: Bent 174"/>
              <p:cNvSpPr/>
              <p:nvPr/>
            </p:nvSpPr>
            <p:spPr bwMode="auto">
              <a:xfrm rot="16200000" flipH="1">
                <a:off x="4668919" y="2300970"/>
                <a:ext cx="933368" cy="1926552"/>
              </a:xfrm>
              <a:prstGeom prst="bentArrow">
                <a:avLst>
                  <a:gd name="adj1" fmla="val 6416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Rectangle 175"/>
              <p:cNvSpPr/>
              <p:nvPr/>
            </p:nvSpPr>
            <p:spPr bwMode="auto">
              <a:xfrm>
                <a:off x="6045992" y="2800455"/>
                <a:ext cx="86670" cy="94768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Freeform: Shape 176"/>
              <p:cNvSpPr/>
              <p:nvPr/>
            </p:nvSpPr>
            <p:spPr bwMode="auto">
              <a:xfrm>
                <a:off x="5912638" y="1476288"/>
                <a:ext cx="353375" cy="284977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Oval 177"/>
              <p:cNvSpPr/>
              <p:nvPr/>
            </p:nvSpPr>
            <p:spPr bwMode="auto">
              <a:xfrm>
                <a:off x="2325268" y="3716455"/>
                <a:ext cx="213564" cy="213564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Oval 178"/>
              <p:cNvSpPr/>
              <p:nvPr/>
            </p:nvSpPr>
            <p:spPr bwMode="auto">
              <a:xfrm>
                <a:off x="4290053" y="3716455"/>
                <a:ext cx="213564" cy="213564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Oval 179"/>
              <p:cNvSpPr/>
              <p:nvPr/>
            </p:nvSpPr>
            <p:spPr bwMode="auto">
              <a:xfrm>
                <a:off x="5982545" y="3716455"/>
                <a:ext cx="213564" cy="213564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Oval 180"/>
              <p:cNvSpPr/>
              <p:nvPr/>
            </p:nvSpPr>
            <p:spPr bwMode="auto">
              <a:xfrm>
                <a:off x="7709740" y="3716455"/>
                <a:ext cx="213564" cy="213564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" name="Oval 181"/>
              <p:cNvSpPr/>
              <p:nvPr/>
            </p:nvSpPr>
            <p:spPr bwMode="auto">
              <a:xfrm>
                <a:off x="9642491" y="3716455"/>
                <a:ext cx="213564" cy="213564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33" name="Group 182"/>
              <p:cNvGrpSpPr/>
              <p:nvPr/>
            </p:nvGrpSpPr>
            <p:grpSpPr>
              <a:xfrm rot="5400000" flipV="1">
                <a:off x="1976524" y="4052482"/>
                <a:ext cx="919442" cy="731122"/>
                <a:chOff x="3496126" y="1826578"/>
                <a:chExt cx="799361" cy="635636"/>
              </a:xfrm>
            </p:grpSpPr>
            <p:sp>
              <p:nvSpPr>
                <p:cNvPr id="74" name="Freeform: Shape 183"/>
                <p:cNvSpPr/>
                <p:nvPr/>
              </p:nvSpPr>
              <p:spPr bwMode="auto">
                <a:xfrm>
                  <a:off x="3496126" y="1826578"/>
                  <a:ext cx="799361" cy="635636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80" y="64"/>
                    </a:cxn>
                    <a:cxn ang="0">
                      <a:pos x="178" y="66"/>
                    </a:cxn>
                    <a:cxn ang="0">
                      <a:pos x="0" y="222"/>
                    </a:cxn>
                    <a:cxn ang="0">
                      <a:pos x="178" y="378"/>
                    </a:cxn>
                    <a:cxn ang="0">
                      <a:pos x="180" y="381"/>
                    </a:cxn>
                    <a:cxn ang="0">
                      <a:pos x="180" y="381"/>
                    </a:cxn>
                    <a:cxn ang="0">
                      <a:pos x="336" y="444"/>
                    </a:cxn>
                    <a:cxn ang="0">
                      <a:pos x="558" y="222"/>
                    </a:cxn>
                    <a:cxn ang="0">
                      <a:pos x="336" y="0"/>
                    </a:cxn>
                    <a:cxn ang="0">
                      <a:pos x="180" y="64"/>
                    </a:cxn>
                  </a:cxnLst>
                  <a:rect l="0" t="0" r="r" b="b"/>
                  <a:pathLst>
                    <a:path w="558" h="444">
                      <a:moveTo>
                        <a:pt x="180" y="64"/>
                      </a:move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0" y="64"/>
                        <a:pt x="179" y="65"/>
                        <a:pt x="178" y="66"/>
                      </a:cubicBezTo>
                      <a:cubicBezTo>
                        <a:pt x="77" y="163"/>
                        <a:pt x="0" y="222"/>
                        <a:pt x="0" y="222"/>
                      </a:cubicBezTo>
                      <a:cubicBezTo>
                        <a:pt x="0" y="222"/>
                        <a:pt x="73" y="273"/>
                        <a:pt x="178" y="378"/>
                      </a:cubicBezTo>
                      <a:cubicBezTo>
                        <a:pt x="179" y="379"/>
                        <a:pt x="180" y="381"/>
                        <a:pt x="180" y="381"/>
                      </a:cubicBezTo>
                      <a:cubicBezTo>
                        <a:pt x="180" y="381"/>
                        <a:pt x="180" y="381"/>
                        <a:pt x="180" y="381"/>
                      </a:cubicBezTo>
                      <a:cubicBezTo>
                        <a:pt x="220" y="420"/>
                        <a:pt x="275" y="444"/>
                        <a:pt x="336" y="444"/>
                      </a:cubicBezTo>
                      <a:cubicBezTo>
                        <a:pt x="458" y="444"/>
                        <a:pt x="558" y="345"/>
                        <a:pt x="558" y="222"/>
                      </a:cubicBezTo>
                      <a:cubicBezTo>
                        <a:pt x="558" y="99"/>
                        <a:pt x="458" y="0"/>
                        <a:pt x="336" y="0"/>
                      </a:cubicBezTo>
                      <a:cubicBezTo>
                        <a:pt x="275" y="0"/>
                        <a:pt x="220" y="24"/>
                        <a:pt x="180" y="64"/>
                      </a:cubicBez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5" name="Oval 184"/>
                <p:cNvSpPr/>
                <p:nvPr/>
              </p:nvSpPr>
              <p:spPr bwMode="auto">
                <a:xfrm>
                  <a:off x="3703964" y="1872618"/>
                  <a:ext cx="543558" cy="54355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6" name="Oval 185"/>
                <p:cNvSpPr/>
                <p:nvPr/>
              </p:nvSpPr>
              <p:spPr bwMode="auto">
                <a:xfrm>
                  <a:off x="3751418" y="1920072"/>
                  <a:ext cx="448650" cy="4486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34" name="Group 186"/>
              <p:cNvGrpSpPr/>
              <p:nvPr/>
            </p:nvGrpSpPr>
            <p:grpSpPr>
              <a:xfrm rot="5400000" flipV="1">
                <a:off x="3929500" y="4052482"/>
                <a:ext cx="919442" cy="731122"/>
                <a:chOff x="3496126" y="1826578"/>
                <a:chExt cx="799361" cy="635636"/>
              </a:xfrm>
            </p:grpSpPr>
            <p:sp>
              <p:nvSpPr>
                <p:cNvPr id="71" name="Freeform: Shape 187"/>
                <p:cNvSpPr/>
                <p:nvPr/>
              </p:nvSpPr>
              <p:spPr bwMode="auto">
                <a:xfrm>
                  <a:off x="3496126" y="1826578"/>
                  <a:ext cx="799361" cy="635636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80" y="64"/>
                    </a:cxn>
                    <a:cxn ang="0">
                      <a:pos x="178" y="66"/>
                    </a:cxn>
                    <a:cxn ang="0">
                      <a:pos x="0" y="222"/>
                    </a:cxn>
                    <a:cxn ang="0">
                      <a:pos x="178" y="378"/>
                    </a:cxn>
                    <a:cxn ang="0">
                      <a:pos x="180" y="381"/>
                    </a:cxn>
                    <a:cxn ang="0">
                      <a:pos x="180" y="381"/>
                    </a:cxn>
                    <a:cxn ang="0">
                      <a:pos x="336" y="444"/>
                    </a:cxn>
                    <a:cxn ang="0">
                      <a:pos x="558" y="222"/>
                    </a:cxn>
                    <a:cxn ang="0">
                      <a:pos x="336" y="0"/>
                    </a:cxn>
                    <a:cxn ang="0">
                      <a:pos x="180" y="64"/>
                    </a:cxn>
                  </a:cxnLst>
                  <a:rect l="0" t="0" r="r" b="b"/>
                  <a:pathLst>
                    <a:path w="558" h="444">
                      <a:moveTo>
                        <a:pt x="180" y="64"/>
                      </a:move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0" y="64"/>
                        <a:pt x="179" y="65"/>
                        <a:pt x="178" y="66"/>
                      </a:cubicBezTo>
                      <a:cubicBezTo>
                        <a:pt x="77" y="163"/>
                        <a:pt x="0" y="222"/>
                        <a:pt x="0" y="222"/>
                      </a:cubicBezTo>
                      <a:cubicBezTo>
                        <a:pt x="0" y="222"/>
                        <a:pt x="73" y="273"/>
                        <a:pt x="178" y="378"/>
                      </a:cubicBezTo>
                      <a:cubicBezTo>
                        <a:pt x="179" y="379"/>
                        <a:pt x="180" y="381"/>
                        <a:pt x="180" y="381"/>
                      </a:cubicBezTo>
                      <a:cubicBezTo>
                        <a:pt x="180" y="381"/>
                        <a:pt x="180" y="381"/>
                        <a:pt x="180" y="381"/>
                      </a:cubicBezTo>
                      <a:cubicBezTo>
                        <a:pt x="220" y="420"/>
                        <a:pt x="275" y="444"/>
                        <a:pt x="336" y="444"/>
                      </a:cubicBezTo>
                      <a:cubicBezTo>
                        <a:pt x="458" y="444"/>
                        <a:pt x="558" y="345"/>
                        <a:pt x="558" y="222"/>
                      </a:cubicBezTo>
                      <a:cubicBezTo>
                        <a:pt x="558" y="99"/>
                        <a:pt x="458" y="0"/>
                        <a:pt x="336" y="0"/>
                      </a:cubicBezTo>
                      <a:cubicBezTo>
                        <a:pt x="275" y="0"/>
                        <a:pt x="220" y="24"/>
                        <a:pt x="180" y="64"/>
                      </a:cubicBez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2" name="Oval 188"/>
                <p:cNvSpPr/>
                <p:nvPr/>
              </p:nvSpPr>
              <p:spPr bwMode="auto">
                <a:xfrm>
                  <a:off x="3703964" y="1872618"/>
                  <a:ext cx="543558" cy="54355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3" name="Oval 189"/>
                <p:cNvSpPr/>
                <p:nvPr/>
              </p:nvSpPr>
              <p:spPr bwMode="auto">
                <a:xfrm>
                  <a:off x="3751418" y="1920072"/>
                  <a:ext cx="448650" cy="4486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35" name="Group 190"/>
              <p:cNvGrpSpPr/>
              <p:nvPr/>
            </p:nvGrpSpPr>
            <p:grpSpPr>
              <a:xfrm rot="5400000" flipV="1">
                <a:off x="5629606" y="4052482"/>
                <a:ext cx="919442" cy="731122"/>
                <a:chOff x="3496126" y="1826578"/>
                <a:chExt cx="799361" cy="635636"/>
              </a:xfrm>
            </p:grpSpPr>
            <p:sp>
              <p:nvSpPr>
                <p:cNvPr id="68" name="Freeform: Shape 191"/>
                <p:cNvSpPr/>
                <p:nvPr/>
              </p:nvSpPr>
              <p:spPr bwMode="auto">
                <a:xfrm>
                  <a:off x="3496126" y="1826578"/>
                  <a:ext cx="799361" cy="635636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80" y="64"/>
                    </a:cxn>
                    <a:cxn ang="0">
                      <a:pos x="178" y="66"/>
                    </a:cxn>
                    <a:cxn ang="0">
                      <a:pos x="0" y="222"/>
                    </a:cxn>
                    <a:cxn ang="0">
                      <a:pos x="178" y="378"/>
                    </a:cxn>
                    <a:cxn ang="0">
                      <a:pos x="180" y="381"/>
                    </a:cxn>
                    <a:cxn ang="0">
                      <a:pos x="180" y="381"/>
                    </a:cxn>
                    <a:cxn ang="0">
                      <a:pos x="336" y="444"/>
                    </a:cxn>
                    <a:cxn ang="0">
                      <a:pos x="558" y="222"/>
                    </a:cxn>
                    <a:cxn ang="0">
                      <a:pos x="336" y="0"/>
                    </a:cxn>
                    <a:cxn ang="0">
                      <a:pos x="180" y="64"/>
                    </a:cxn>
                  </a:cxnLst>
                  <a:rect l="0" t="0" r="r" b="b"/>
                  <a:pathLst>
                    <a:path w="558" h="444">
                      <a:moveTo>
                        <a:pt x="180" y="64"/>
                      </a:move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0" y="64"/>
                        <a:pt x="179" y="65"/>
                        <a:pt x="178" y="66"/>
                      </a:cubicBezTo>
                      <a:cubicBezTo>
                        <a:pt x="77" y="163"/>
                        <a:pt x="0" y="222"/>
                        <a:pt x="0" y="222"/>
                      </a:cubicBezTo>
                      <a:cubicBezTo>
                        <a:pt x="0" y="222"/>
                        <a:pt x="73" y="273"/>
                        <a:pt x="178" y="378"/>
                      </a:cubicBezTo>
                      <a:cubicBezTo>
                        <a:pt x="179" y="379"/>
                        <a:pt x="180" y="381"/>
                        <a:pt x="180" y="381"/>
                      </a:cubicBezTo>
                      <a:cubicBezTo>
                        <a:pt x="180" y="381"/>
                        <a:pt x="180" y="381"/>
                        <a:pt x="180" y="381"/>
                      </a:cubicBezTo>
                      <a:cubicBezTo>
                        <a:pt x="220" y="420"/>
                        <a:pt x="275" y="444"/>
                        <a:pt x="336" y="444"/>
                      </a:cubicBezTo>
                      <a:cubicBezTo>
                        <a:pt x="458" y="444"/>
                        <a:pt x="558" y="345"/>
                        <a:pt x="558" y="222"/>
                      </a:cubicBezTo>
                      <a:cubicBezTo>
                        <a:pt x="558" y="99"/>
                        <a:pt x="458" y="0"/>
                        <a:pt x="336" y="0"/>
                      </a:cubicBezTo>
                      <a:cubicBezTo>
                        <a:pt x="275" y="0"/>
                        <a:pt x="220" y="24"/>
                        <a:pt x="180" y="64"/>
                      </a:cubicBez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9" name="Oval 192"/>
                <p:cNvSpPr/>
                <p:nvPr/>
              </p:nvSpPr>
              <p:spPr bwMode="auto">
                <a:xfrm>
                  <a:off x="3703964" y="1872618"/>
                  <a:ext cx="543558" cy="54355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0" name="Oval 193"/>
                <p:cNvSpPr/>
                <p:nvPr/>
              </p:nvSpPr>
              <p:spPr bwMode="auto">
                <a:xfrm>
                  <a:off x="3751418" y="1920072"/>
                  <a:ext cx="448650" cy="4486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36" name="Group 194"/>
              <p:cNvGrpSpPr/>
              <p:nvPr/>
            </p:nvGrpSpPr>
            <p:grpSpPr>
              <a:xfrm rot="5400000" flipV="1">
                <a:off x="7359304" y="4052482"/>
                <a:ext cx="919442" cy="731122"/>
                <a:chOff x="3496126" y="1826578"/>
                <a:chExt cx="799361" cy="635636"/>
              </a:xfrm>
            </p:grpSpPr>
            <p:sp>
              <p:nvSpPr>
                <p:cNvPr id="65" name="Freeform: Shape 195"/>
                <p:cNvSpPr/>
                <p:nvPr/>
              </p:nvSpPr>
              <p:spPr bwMode="auto">
                <a:xfrm>
                  <a:off x="3496126" y="1826578"/>
                  <a:ext cx="799361" cy="635636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80" y="64"/>
                    </a:cxn>
                    <a:cxn ang="0">
                      <a:pos x="178" y="66"/>
                    </a:cxn>
                    <a:cxn ang="0">
                      <a:pos x="0" y="222"/>
                    </a:cxn>
                    <a:cxn ang="0">
                      <a:pos x="178" y="378"/>
                    </a:cxn>
                    <a:cxn ang="0">
                      <a:pos x="180" y="381"/>
                    </a:cxn>
                    <a:cxn ang="0">
                      <a:pos x="180" y="381"/>
                    </a:cxn>
                    <a:cxn ang="0">
                      <a:pos x="336" y="444"/>
                    </a:cxn>
                    <a:cxn ang="0">
                      <a:pos x="558" y="222"/>
                    </a:cxn>
                    <a:cxn ang="0">
                      <a:pos x="336" y="0"/>
                    </a:cxn>
                    <a:cxn ang="0">
                      <a:pos x="180" y="64"/>
                    </a:cxn>
                  </a:cxnLst>
                  <a:rect l="0" t="0" r="r" b="b"/>
                  <a:pathLst>
                    <a:path w="558" h="444">
                      <a:moveTo>
                        <a:pt x="180" y="64"/>
                      </a:move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0" y="64"/>
                        <a:pt x="179" y="65"/>
                        <a:pt x="178" y="66"/>
                      </a:cubicBezTo>
                      <a:cubicBezTo>
                        <a:pt x="77" y="163"/>
                        <a:pt x="0" y="222"/>
                        <a:pt x="0" y="222"/>
                      </a:cubicBezTo>
                      <a:cubicBezTo>
                        <a:pt x="0" y="222"/>
                        <a:pt x="73" y="273"/>
                        <a:pt x="178" y="378"/>
                      </a:cubicBezTo>
                      <a:cubicBezTo>
                        <a:pt x="179" y="379"/>
                        <a:pt x="180" y="381"/>
                        <a:pt x="180" y="381"/>
                      </a:cubicBezTo>
                      <a:cubicBezTo>
                        <a:pt x="180" y="381"/>
                        <a:pt x="180" y="381"/>
                        <a:pt x="180" y="381"/>
                      </a:cubicBezTo>
                      <a:cubicBezTo>
                        <a:pt x="220" y="420"/>
                        <a:pt x="275" y="444"/>
                        <a:pt x="336" y="444"/>
                      </a:cubicBezTo>
                      <a:cubicBezTo>
                        <a:pt x="458" y="444"/>
                        <a:pt x="558" y="345"/>
                        <a:pt x="558" y="222"/>
                      </a:cubicBezTo>
                      <a:cubicBezTo>
                        <a:pt x="558" y="99"/>
                        <a:pt x="458" y="0"/>
                        <a:pt x="336" y="0"/>
                      </a:cubicBezTo>
                      <a:cubicBezTo>
                        <a:pt x="275" y="0"/>
                        <a:pt x="220" y="24"/>
                        <a:pt x="180" y="64"/>
                      </a:cubicBez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6" name="Oval 196"/>
                <p:cNvSpPr/>
                <p:nvPr/>
              </p:nvSpPr>
              <p:spPr bwMode="auto">
                <a:xfrm>
                  <a:off x="3703964" y="1872618"/>
                  <a:ext cx="543558" cy="543558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7" name="Oval 197"/>
                <p:cNvSpPr/>
                <p:nvPr/>
              </p:nvSpPr>
              <p:spPr bwMode="auto">
                <a:xfrm>
                  <a:off x="3751418" y="1920072"/>
                  <a:ext cx="448650" cy="4486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37" name="Group 198"/>
              <p:cNvGrpSpPr/>
              <p:nvPr/>
            </p:nvGrpSpPr>
            <p:grpSpPr>
              <a:xfrm rot="5400000" flipV="1">
                <a:off x="9292055" y="4052482"/>
                <a:ext cx="919442" cy="731122"/>
                <a:chOff x="3496126" y="1826578"/>
                <a:chExt cx="799361" cy="635636"/>
              </a:xfrm>
            </p:grpSpPr>
            <p:sp>
              <p:nvSpPr>
                <p:cNvPr id="62" name="Freeform: Shape 199"/>
                <p:cNvSpPr/>
                <p:nvPr/>
              </p:nvSpPr>
              <p:spPr bwMode="auto">
                <a:xfrm>
                  <a:off x="3496126" y="1826578"/>
                  <a:ext cx="799361" cy="635636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80" y="64"/>
                    </a:cxn>
                    <a:cxn ang="0">
                      <a:pos x="178" y="66"/>
                    </a:cxn>
                    <a:cxn ang="0">
                      <a:pos x="0" y="222"/>
                    </a:cxn>
                    <a:cxn ang="0">
                      <a:pos x="178" y="378"/>
                    </a:cxn>
                    <a:cxn ang="0">
                      <a:pos x="180" y="381"/>
                    </a:cxn>
                    <a:cxn ang="0">
                      <a:pos x="180" y="381"/>
                    </a:cxn>
                    <a:cxn ang="0">
                      <a:pos x="336" y="444"/>
                    </a:cxn>
                    <a:cxn ang="0">
                      <a:pos x="558" y="222"/>
                    </a:cxn>
                    <a:cxn ang="0">
                      <a:pos x="336" y="0"/>
                    </a:cxn>
                    <a:cxn ang="0">
                      <a:pos x="180" y="64"/>
                    </a:cxn>
                  </a:cxnLst>
                  <a:rect l="0" t="0" r="r" b="b"/>
                  <a:pathLst>
                    <a:path w="558" h="444">
                      <a:moveTo>
                        <a:pt x="180" y="64"/>
                      </a:move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0" y="64"/>
                        <a:pt x="179" y="65"/>
                        <a:pt x="178" y="66"/>
                      </a:cubicBezTo>
                      <a:cubicBezTo>
                        <a:pt x="77" y="163"/>
                        <a:pt x="0" y="222"/>
                        <a:pt x="0" y="222"/>
                      </a:cubicBezTo>
                      <a:cubicBezTo>
                        <a:pt x="0" y="222"/>
                        <a:pt x="73" y="273"/>
                        <a:pt x="178" y="378"/>
                      </a:cubicBezTo>
                      <a:cubicBezTo>
                        <a:pt x="179" y="379"/>
                        <a:pt x="180" y="381"/>
                        <a:pt x="180" y="381"/>
                      </a:cubicBezTo>
                      <a:cubicBezTo>
                        <a:pt x="180" y="381"/>
                        <a:pt x="180" y="381"/>
                        <a:pt x="180" y="381"/>
                      </a:cubicBezTo>
                      <a:cubicBezTo>
                        <a:pt x="220" y="420"/>
                        <a:pt x="275" y="444"/>
                        <a:pt x="336" y="444"/>
                      </a:cubicBezTo>
                      <a:cubicBezTo>
                        <a:pt x="458" y="444"/>
                        <a:pt x="558" y="345"/>
                        <a:pt x="558" y="222"/>
                      </a:cubicBezTo>
                      <a:cubicBezTo>
                        <a:pt x="558" y="99"/>
                        <a:pt x="458" y="0"/>
                        <a:pt x="336" y="0"/>
                      </a:cubicBezTo>
                      <a:cubicBezTo>
                        <a:pt x="275" y="0"/>
                        <a:pt x="220" y="24"/>
                        <a:pt x="180" y="64"/>
                      </a:cubicBez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3" name="Oval 200"/>
                <p:cNvSpPr/>
                <p:nvPr/>
              </p:nvSpPr>
              <p:spPr bwMode="auto">
                <a:xfrm>
                  <a:off x="3703964" y="1872618"/>
                  <a:ext cx="543558" cy="54355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4" name="Oval 201"/>
                <p:cNvSpPr/>
                <p:nvPr/>
              </p:nvSpPr>
              <p:spPr bwMode="auto">
                <a:xfrm>
                  <a:off x="3751418" y="1920072"/>
                  <a:ext cx="448650" cy="4486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38" name="Group 202"/>
              <p:cNvGrpSpPr/>
              <p:nvPr/>
            </p:nvGrpSpPr>
            <p:grpSpPr>
              <a:xfrm>
                <a:off x="4209967" y="4320768"/>
                <a:ext cx="367817" cy="370501"/>
                <a:chOff x="1905000" y="3457575"/>
                <a:chExt cx="217488" cy="219075"/>
              </a:xfrm>
              <a:solidFill>
                <a:schemeClr val="accent3"/>
              </a:solidFill>
            </p:grpSpPr>
            <p:sp>
              <p:nvSpPr>
                <p:cNvPr id="57" name="Freeform: Shape 203"/>
                <p:cNvSpPr/>
                <p:nvPr/>
              </p:nvSpPr>
              <p:spPr bwMode="auto">
                <a:xfrm>
                  <a:off x="1905000" y="3457575"/>
                  <a:ext cx="217488" cy="219075"/>
                </a:xfrm>
                <a:custGeom>
                  <a:avLst/>
                  <a:gdLst/>
                  <a:ahLst/>
                  <a:cxnLst>
                    <a:cxn ang="0">
                      <a:pos x="76" y="9"/>
                    </a:cxn>
                    <a:cxn ang="0">
                      <a:pos x="53" y="0"/>
                    </a:cxn>
                    <a:cxn ang="0">
                      <a:pos x="30" y="9"/>
                    </a:cxn>
                    <a:cxn ang="0">
                      <a:pos x="21" y="32"/>
                    </a:cxn>
                    <a:cxn ang="0">
                      <a:pos x="25" y="48"/>
                    </a:cxn>
                    <a:cxn ang="0">
                      <a:pos x="1" y="73"/>
                    </a:cxn>
                    <a:cxn ang="0">
                      <a:pos x="0" y="75"/>
                    </a:cxn>
                    <a:cxn ang="0">
                      <a:pos x="1" y="77"/>
                    </a:cxn>
                    <a:cxn ang="0">
                      <a:pos x="8" y="85"/>
                    </a:cxn>
                    <a:cxn ang="0">
                      <a:pos x="10" y="85"/>
                    </a:cxn>
                    <a:cxn ang="0">
                      <a:pos x="12" y="85"/>
                    </a:cxn>
                    <a:cxn ang="0">
                      <a:pos x="37" y="60"/>
                    </a:cxn>
                    <a:cxn ang="0">
                      <a:pos x="53" y="64"/>
                    </a:cxn>
                    <a:cxn ang="0">
                      <a:pos x="76" y="55"/>
                    </a:cxn>
                    <a:cxn ang="0">
                      <a:pos x="85" y="32"/>
                    </a:cxn>
                    <a:cxn ang="0">
                      <a:pos x="76" y="9"/>
                    </a:cxn>
                    <a:cxn ang="0">
                      <a:pos x="10" y="79"/>
                    </a:cxn>
                    <a:cxn ang="0">
                      <a:pos x="6" y="75"/>
                    </a:cxn>
                    <a:cxn ang="0">
                      <a:pos x="28" y="53"/>
                    </a:cxn>
                    <a:cxn ang="0">
                      <a:pos x="30" y="55"/>
                    </a:cxn>
                    <a:cxn ang="0">
                      <a:pos x="32" y="57"/>
                    </a:cxn>
                    <a:cxn ang="0">
                      <a:pos x="10" y="79"/>
                    </a:cxn>
                    <a:cxn ang="0">
                      <a:pos x="72" y="51"/>
                    </a:cxn>
                    <a:cxn ang="0">
                      <a:pos x="53" y="59"/>
                    </a:cxn>
                    <a:cxn ang="0">
                      <a:pos x="34" y="51"/>
                    </a:cxn>
                    <a:cxn ang="0">
                      <a:pos x="26" y="32"/>
                    </a:cxn>
                    <a:cxn ang="0">
                      <a:pos x="34" y="13"/>
                    </a:cxn>
                    <a:cxn ang="0">
                      <a:pos x="53" y="5"/>
                    </a:cxn>
                    <a:cxn ang="0">
                      <a:pos x="72" y="13"/>
                    </a:cxn>
                    <a:cxn ang="0">
                      <a:pos x="80" y="32"/>
                    </a:cxn>
                    <a:cxn ang="0">
                      <a:pos x="72" y="51"/>
                    </a:cxn>
                  </a:cxnLst>
                  <a:rect l="0" t="0" r="r" b="b"/>
                  <a:pathLst>
                    <a:path w="85" h="85">
                      <a:moveTo>
                        <a:pt x="76" y="9"/>
                      </a:moveTo>
                      <a:cubicBezTo>
                        <a:pt x="70" y="3"/>
                        <a:pt x="62" y="0"/>
                        <a:pt x="53" y="0"/>
                      </a:cubicBezTo>
                      <a:cubicBezTo>
                        <a:pt x="44" y="0"/>
                        <a:pt x="36" y="3"/>
                        <a:pt x="30" y="9"/>
                      </a:cubicBezTo>
                      <a:cubicBezTo>
                        <a:pt x="24" y="15"/>
                        <a:pt x="21" y="23"/>
                        <a:pt x="21" y="32"/>
                      </a:cubicBezTo>
                      <a:cubicBezTo>
                        <a:pt x="21" y="38"/>
                        <a:pt x="22" y="43"/>
                        <a:pt x="25" y="48"/>
                      </a:cubicBez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0" y="74"/>
                        <a:pt x="0" y="74"/>
                        <a:pt x="0" y="75"/>
                      </a:cubicBezTo>
                      <a:cubicBezTo>
                        <a:pt x="0" y="76"/>
                        <a:pt x="0" y="76"/>
                        <a:pt x="1" y="77"/>
                      </a:cubicBez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9" y="85"/>
                        <a:pt x="9" y="85"/>
                        <a:pt x="10" y="85"/>
                      </a:cubicBezTo>
                      <a:cubicBezTo>
                        <a:pt x="11" y="85"/>
                        <a:pt x="12" y="85"/>
                        <a:pt x="12" y="85"/>
                      </a:cubicBezTo>
                      <a:cubicBezTo>
                        <a:pt x="37" y="60"/>
                        <a:pt x="37" y="60"/>
                        <a:pt x="37" y="60"/>
                      </a:cubicBezTo>
                      <a:cubicBezTo>
                        <a:pt x="42" y="63"/>
                        <a:pt x="47" y="64"/>
                        <a:pt x="53" y="64"/>
                      </a:cubicBezTo>
                      <a:cubicBezTo>
                        <a:pt x="62" y="64"/>
                        <a:pt x="70" y="61"/>
                        <a:pt x="76" y="55"/>
                      </a:cubicBezTo>
                      <a:cubicBezTo>
                        <a:pt x="82" y="49"/>
                        <a:pt x="85" y="41"/>
                        <a:pt x="85" y="32"/>
                      </a:cubicBezTo>
                      <a:cubicBezTo>
                        <a:pt x="85" y="23"/>
                        <a:pt x="82" y="15"/>
                        <a:pt x="76" y="9"/>
                      </a:cubicBezTo>
                      <a:close/>
                      <a:moveTo>
                        <a:pt x="10" y="79"/>
                      </a:moveTo>
                      <a:cubicBezTo>
                        <a:pt x="6" y="75"/>
                        <a:pt x="6" y="75"/>
                        <a:pt x="6" y="75"/>
                      </a:cubicBezTo>
                      <a:cubicBezTo>
                        <a:pt x="28" y="53"/>
                        <a:pt x="28" y="53"/>
                        <a:pt x="28" y="53"/>
                      </a:cubicBezTo>
                      <a:cubicBezTo>
                        <a:pt x="29" y="53"/>
                        <a:pt x="30" y="54"/>
                        <a:pt x="30" y="55"/>
                      </a:cubicBezTo>
                      <a:cubicBezTo>
                        <a:pt x="31" y="56"/>
                        <a:pt x="32" y="56"/>
                        <a:pt x="32" y="57"/>
                      </a:cubicBezTo>
                      <a:lnTo>
                        <a:pt x="10" y="79"/>
                      </a:lnTo>
                      <a:close/>
                      <a:moveTo>
                        <a:pt x="72" y="51"/>
                      </a:moveTo>
                      <a:cubicBezTo>
                        <a:pt x="67" y="56"/>
                        <a:pt x="60" y="59"/>
                        <a:pt x="53" y="59"/>
                      </a:cubicBezTo>
                      <a:cubicBezTo>
                        <a:pt x="46" y="59"/>
                        <a:pt x="39" y="56"/>
                        <a:pt x="34" y="51"/>
                      </a:cubicBezTo>
                      <a:cubicBezTo>
                        <a:pt x="29" y="46"/>
                        <a:pt x="26" y="39"/>
                        <a:pt x="26" y="32"/>
                      </a:cubicBezTo>
                      <a:cubicBezTo>
                        <a:pt x="26" y="25"/>
                        <a:pt x="29" y="18"/>
                        <a:pt x="34" y="13"/>
                      </a:cubicBezTo>
                      <a:cubicBezTo>
                        <a:pt x="39" y="8"/>
                        <a:pt x="46" y="5"/>
                        <a:pt x="53" y="5"/>
                      </a:cubicBezTo>
                      <a:cubicBezTo>
                        <a:pt x="60" y="5"/>
                        <a:pt x="67" y="8"/>
                        <a:pt x="72" y="13"/>
                      </a:cubicBezTo>
                      <a:cubicBezTo>
                        <a:pt x="77" y="18"/>
                        <a:pt x="80" y="25"/>
                        <a:pt x="80" y="32"/>
                      </a:cubicBezTo>
                      <a:cubicBezTo>
                        <a:pt x="80" y="39"/>
                        <a:pt x="77" y="46"/>
                        <a:pt x="72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8" name="Freeform: Shape 204"/>
                <p:cNvSpPr/>
                <p:nvPr/>
              </p:nvSpPr>
              <p:spPr bwMode="auto">
                <a:xfrm>
                  <a:off x="1992313" y="3548063"/>
                  <a:ext cx="107950" cy="5080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38" y="2"/>
                    </a:cxn>
                    <a:cxn ang="0">
                      <a:pos x="33" y="11"/>
                    </a:cxn>
                    <a:cxn ang="0">
                      <a:pos x="19" y="17"/>
                    </a:cxn>
                    <a:cxn ang="0">
                      <a:pos x="5" y="11"/>
                    </a:cxn>
                    <a:cxn ang="0">
                      <a:pos x="3" y="9"/>
                    </a:cxn>
                    <a:cxn ang="0">
                      <a:pos x="1" y="8"/>
                    </a:cxn>
                    <a:cxn ang="0">
                      <a:pos x="1" y="11"/>
                    </a:cxn>
                    <a:cxn ang="0">
                      <a:pos x="3" y="13"/>
                    </a:cxn>
                    <a:cxn ang="0">
                      <a:pos x="19" y="20"/>
                    </a:cxn>
                    <a:cxn ang="0">
                      <a:pos x="35" y="13"/>
                    </a:cxn>
                    <a:cxn ang="0">
                      <a:pos x="42" y="2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2" h="20">
                      <a:moveTo>
                        <a:pt x="40" y="0"/>
                      </a:moveTo>
                      <a:cubicBezTo>
                        <a:pt x="39" y="0"/>
                        <a:pt x="38" y="1"/>
                        <a:pt x="38" y="2"/>
                      </a:cubicBezTo>
                      <a:cubicBezTo>
                        <a:pt x="37" y="5"/>
                        <a:pt x="35" y="8"/>
                        <a:pt x="33" y="11"/>
                      </a:cubicBezTo>
                      <a:cubicBezTo>
                        <a:pt x="29" y="15"/>
                        <a:pt x="24" y="17"/>
                        <a:pt x="19" y="17"/>
                      </a:cubicBezTo>
                      <a:cubicBezTo>
                        <a:pt x="14" y="17"/>
                        <a:pt x="9" y="15"/>
                        <a:pt x="5" y="11"/>
                      </a:cubicBezTo>
                      <a:cubicBezTo>
                        <a:pt x="5" y="10"/>
                        <a:pt x="4" y="9"/>
                        <a:pt x="3" y="9"/>
                      </a:cubicBezTo>
                      <a:cubicBezTo>
                        <a:pt x="3" y="8"/>
                        <a:pt x="2" y="8"/>
                        <a:pt x="1" y="8"/>
                      </a:cubicBezTo>
                      <a:cubicBezTo>
                        <a:pt x="0" y="9"/>
                        <a:pt x="0" y="10"/>
                        <a:pt x="1" y="11"/>
                      </a:cubicBezTo>
                      <a:cubicBezTo>
                        <a:pt x="1" y="12"/>
                        <a:pt x="2" y="13"/>
                        <a:pt x="3" y="13"/>
                      </a:cubicBezTo>
                      <a:cubicBezTo>
                        <a:pt x="7" y="18"/>
                        <a:pt x="13" y="20"/>
                        <a:pt x="19" y="20"/>
                      </a:cubicBezTo>
                      <a:cubicBezTo>
                        <a:pt x="25" y="20"/>
                        <a:pt x="31" y="18"/>
                        <a:pt x="35" y="13"/>
                      </a:cubicBezTo>
                      <a:cubicBezTo>
                        <a:pt x="38" y="10"/>
                        <a:pt x="41" y="7"/>
                        <a:pt x="42" y="2"/>
                      </a:cubicBezTo>
                      <a:cubicBezTo>
                        <a:pt x="42" y="1"/>
                        <a:pt x="41" y="0"/>
                        <a:pt x="4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9" name="Freeform: Shape 205"/>
                <p:cNvSpPr/>
                <p:nvPr/>
              </p:nvSpPr>
              <p:spPr bwMode="auto">
                <a:xfrm>
                  <a:off x="1976438" y="3481388"/>
                  <a:ext cx="123825" cy="79375"/>
                </a:xfrm>
                <a:custGeom>
                  <a:avLst/>
                  <a:gdLst/>
                  <a:ahLst/>
                  <a:cxnLst>
                    <a:cxn ang="0">
                      <a:pos x="6" y="29"/>
                    </a:cxn>
                    <a:cxn ang="0">
                      <a:pos x="11" y="9"/>
                    </a:cxn>
                    <a:cxn ang="0">
                      <a:pos x="25" y="3"/>
                    </a:cxn>
                    <a:cxn ang="0">
                      <a:pos x="39" y="9"/>
                    </a:cxn>
                    <a:cxn ang="0">
                      <a:pos x="44" y="18"/>
                    </a:cxn>
                    <a:cxn ang="0">
                      <a:pos x="46" y="19"/>
                    </a:cxn>
                    <a:cxn ang="0">
                      <a:pos x="47" y="17"/>
                    </a:cxn>
                    <a:cxn ang="0">
                      <a:pos x="41" y="7"/>
                    </a:cxn>
                    <a:cxn ang="0">
                      <a:pos x="25" y="0"/>
                    </a:cxn>
                    <a:cxn ang="0">
                      <a:pos x="9" y="7"/>
                    </a:cxn>
                    <a:cxn ang="0">
                      <a:pos x="3" y="30"/>
                    </a:cxn>
                    <a:cxn ang="0">
                      <a:pos x="5" y="31"/>
                    </a:cxn>
                    <a:cxn ang="0">
                      <a:pos x="5" y="31"/>
                    </a:cxn>
                    <a:cxn ang="0">
                      <a:pos x="6" y="29"/>
                    </a:cxn>
                  </a:cxnLst>
                  <a:rect l="0" t="0" r="r" b="b"/>
                  <a:pathLst>
                    <a:path w="48" h="31">
                      <a:moveTo>
                        <a:pt x="6" y="29"/>
                      </a:moveTo>
                      <a:cubicBezTo>
                        <a:pt x="4" y="22"/>
                        <a:pt x="6" y="14"/>
                        <a:pt x="11" y="9"/>
                      </a:cubicBezTo>
                      <a:cubicBezTo>
                        <a:pt x="15" y="6"/>
                        <a:pt x="20" y="3"/>
                        <a:pt x="25" y="3"/>
                      </a:cubicBezTo>
                      <a:cubicBezTo>
                        <a:pt x="30" y="3"/>
                        <a:pt x="35" y="6"/>
                        <a:pt x="39" y="9"/>
                      </a:cubicBezTo>
                      <a:cubicBezTo>
                        <a:pt x="41" y="12"/>
                        <a:pt x="43" y="15"/>
                        <a:pt x="44" y="18"/>
                      </a:cubicBezTo>
                      <a:cubicBezTo>
                        <a:pt x="44" y="19"/>
                        <a:pt x="45" y="20"/>
                        <a:pt x="46" y="19"/>
                      </a:cubicBezTo>
                      <a:cubicBezTo>
                        <a:pt x="47" y="19"/>
                        <a:pt x="48" y="18"/>
                        <a:pt x="47" y="17"/>
                      </a:cubicBezTo>
                      <a:cubicBezTo>
                        <a:pt x="46" y="13"/>
                        <a:pt x="44" y="10"/>
                        <a:pt x="41" y="7"/>
                      </a:cubicBezTo>
                      <a:cubicBezTo>
                        <a:pt x="37" y="2"/>
                        <a:pt x="31" y="0"/>
                        <a:pt x="25" y="0"/>
                      </a:cubicBezTo>
                      <a:cubicBezTo>
                        <a:pt x="19" y="0"/>
                        <a:pt x="13" y="2"/>
                        <a:pt x="9" y="7"/>
                      </a:cubicBezTo>
                      <a:cubicBezTo>
                        <a:pt x="3" y="13"/>
                        <a:pt x="0" y="22"/>
                        <a:pt x="3" y="30"/>
                      </a:cubicBezTo>
                      <a:cubicBezTo>
                        <a:pt x="3" y="31"/>
                        <a:pt x="4" y="31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1"/>
                        <a:pt x="7" y="30"/>
                        <a:pt x="6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0" name="Freeform: Shape 206"/>
                <p:cNvSpPr/>
                <p:nvPr/>
              </p:nvSpPr>
              <p:spPr bwMode="auto">
                <a:xfrm>
                  <a:off x="2043113" y="3498850"/>
                  <a:ext cx="28575" cy="20638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8" y="7"/>
                    </a:cxn>
                    <a:cxn ang="0">
                      <a:pos x="9" y="8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11" h="8">
                      <a:moveTo>
                        <a:pt x="3" y="1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4" y="5"/>
                        <a:pt x="6" y="6"/>
                        <a:pt x="8" y="7"/>
                      </a:cubicBezTo>
                      <a:cubicBezTo>
                        <a:pt x="8" y="8"/>
                        <a:pt x="8" y="8"/>
                        <a:pt x="9" y="8"/>
                      </a:cubicBezTo>
                      <a:cubicBezTo>
                        <a:pt x="9" y="8"/>
                        <a:pt x="10" y="8"/>
                        <a:pt x="10" y="7"/>
                      </a:cubicBezTo>
                      <a:cubicBezTo>
                        <a:pt x="11" y="7"/>
                        <a:pt x="11" y="6"/>
                        <a:pt x="10" y="5"/>
                      </a:cubicBezTo>
                      <a:cubicBezTo>
                        <a:pt x="8" y="3"/>
                        <a:pt x="5" y="1"/>
                        <a:pt x="3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1" name="Freeform: Shape 207"/>
                <p:cNvSpPr/>
                <p:nvPr/>
              </p:nvSpPr>
              <p:spPr bwMode="auto">
                <a:xfrm>
                  <a:off x="2070100" y="3522663"/>
                  <a:ext cx="12700" cy="17463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5" y="5"/>
                    </a:cxn>
                    <a:cxn ang="0">
                      <a:pos x="4" y="2"/>
                    </a:cxn>
                    <a:cxn ang="0">
                      <a:pos x="2" y="1"/>
                    </a:cxn>
                    <a:cxn ang="0">
                      <a:pos x="1" y="3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5" h="7">
                      <a:moveTo>
                        <a:pt x="1" y="6"/>
                      </a:move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5" y="6"/>
                        <a:pt x="5" y="5"/>
                      </a:cubicBezTo>
                      <a:cubicBezTo>
                        <a:pt x="5" y="4"/>
                        <a:pt x="4" y="3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39" name="Group 208"/>
              <p:cNvGrpSpPr/>
              <p:nvPr/>
            </p:nvGrpSpPr>
            <p:grpSpPr>
              <a:xfrm>
                <a:off x="2271878" y="4302089"/>
                <a:ext cx="310352" cy="407892"/>
                <a:chOff x="2513013" y="3457575"/>
                <a:chExt cx="166688" cy="219075"/>
              </a:xfrm>
              <a:solidFill>
                <a:schemeClr val="accent2"/>
              </a:solidFill>
            </p:grpSpPr>
            <p:sp>
              <p:nvSpPr>
                <p:cNvPr id="55" name="Freeform: Shape 209"/>
                <p:cNvSpPr/>
                <p:nvPr/>
              </p:nvSpPr>
              <p:spPr bwMode="auto">
                <a:xfrm>
                  <a:off x="2544763" y="3482975"/>
                  <a:ext cx="80963" cy="730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4" y="26"/>
                    </a:cxn>
                    <a:cxn ang="0">
                      <a:pos x="4" y="19"/>
                    </a:cxn>
                    <a:cxn ang="0">
                      <a:pos x="23" y="5"/>
                    </a:cxn>
                    <a:cxn ang="0">
                      <a:pos x="29" y="8"/>
                    </a:cxn>
                    <a:cxn ang="0">
                      <a:pos x="31" y="7"/>
                    </a:cxn>
                    <a:cxn ang="0">
                      <a:pos x="31" y="5"/>
                    </a:cxn>
                    <a:cxn ang="0">
                      <a:pos x="24" y="2"/>
                    </a:cxn>
                    <a:cxn ang="0">
                      <a:pos x="0" y="19"/>
                    </a:cxn>
                    <a:cxn ang="0">
                      <a:pos x="1" y="26"/>
                    </a:cxn>
                    <a:cxn ang="0">
                      <a:pos x="2" y="28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2" h="28">
                      <a:moveTo>
                        <a:pt x="3" y="28"/>
                      </a:moveTo>
                      <a:cubicBezTo>
                        <a:pt x="4" y="27"/>
                        <a:pt x="4" y="26"/>
                        <a:pt x="4" y="26"/>
                      </a:cubicBezTo>
                      <a:cubicBezTo>
                        <a:pt x="4" y="23"/>
                        <a:pt x="4" y="21"/>
                        <a:pt x="4" y="19"/>
                      </a:cubicBezTo>
                      <a:cubicBezTo>
                        <a:pt x="5" y="10"/>
                        <a:pt x="14" y="4"/>
                        <a:pt x="23" y="5"/>
                      </a:cubicBezTo>
                      <a:cubicBezTo>
                        <a:pt x="25" y="6"/>
                        <a:pt x="27" y="7"/>
                        <a:pt x="29" y="8"/>
                      </a:cubicBezTo>
                      <a:cubicBezTo>
                        <a:pt x="30" y="8"/>
                        <a:pt x="31" y="8"/>
                        <a:pt x="31" y="7"/>
                      </a:cubicBezTo>
                      <a:cubicBezTo>
                        <a:pt x="32" y="6"/>
                        <a:pt x="32" y="5"/>
                        <a:pt x="31" y="5"/>
                      </a:cubicBezTo>
                      <a:cubicBezTo>
                        <a:pt x="29" y="3"/>
                        <a:pt x="26" y="2"/>
                        <a:pt x="24" y="2"/>
                      </a:cubicBezTo>
                      <a:cubicBezTo>
                        <a:pt x="13" y="0"/>
                        <a:pt x="2" y="8"/>
                        <a:pt x="0" y="19"/>
                      </a:cubicBezTo>
                      <a:cubicBezTo>
                        <a:pt x="0" y="21"/>
                        <a:pt x="0" y="24"/>
                        <a:pt x="1" y="26"/>
                      </a:cubicBezTo>
                      <a:cubicBezTo>
                        <a:pt x="1" y="27"/>
                        <a:pt x="2" y="28"/>
                        <a:pt x="2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6" name="Freeform: Shape 210"/>
                <p:cNvSpPr/>
                <p:nvPr/>
              </p:nvSpPr>
              <p:spPr bwMode="auto">
                <a:xfrm>
                  <a:off x="2513013" y="3457575"/>
                  <a:ext cx="166688" cy="219075"/>
                </a:xfrm>
                <a:custGeom>
                  <a:avLst/>
                  <a:gdLst/>
                  <a:ahLst/>
                  <a:cxnLst>
                    <a:cxn ang="0">
                      <a:pos x="62" y="45"/>
                    </a:cxn>
                    <a:cxn ang="0">
                      <a:pos x="32" y="0"/>
                    </a:cxn>
                    <a:cxn ang="0">
                      <a:pos x="13" y="58"/>
                    </a:cxn>
                    <a:cxn ang="0">
                      <a:pos x="15" y="62"/>
                    </a:cxn>
                    <a:cxn ang="0">
                      <a:pos x="38" y="85"/>
                    </a:cxn>
                    <a:cxn ang="0">
                      <a:pos x="42" y="85"/>
                    </a:cxn>
                    <a:cxn ang="0">
                      <a:pos x="46" y="85"/>
                    </a:cxn>
                    <a:cxn ang="0">
                      <a:pos x="48" y="85"/>
                    </a:cxn>
                    <a:cxn ang="0">
                      <a:pos x="64" y="70"/>
                    </a:cxn>
                    <a:cxn ang="0">
                      <a:pos x="65" y="57"/>
                    </a:cxn>
                    <a:cxn ang="0">
                      <a:pos x="6" y="32"/>
                    </a:cxn>
                    <a:cxn ang="0">
                      <a:pos x="59" y="32"/>
                    </a:cxn>
                    <a:cxn ang="0">
                      <a:pos x="56" y="42"/>
                    </a:cxn>
                    <a:cxn ang="0">
                      <a:pos x="51" y="41"/>
                    </a:cxn>
                    <a:cxn ang="0">
                      <a:pos x="52" y="35"/>
                    </a:cxn>
                    <a:cxn ang="0">
                      <a:pos x="48" y="21"/>
                    </a:cxn>
                    <a:cxn ang="0">
                      <a:pos x="49" y="34"/>
                    </a:cxn>
                    <a:cxn ang="0">
                      <a:pos x="46" y="41"/>
                    </a:cxn>
                    <a:cxn ang="0">
                      <a:pos x="41" y="38"/>
                    </a:cxn>
                    <a:cxn ang="0">
                      <a:pos x="41" y="32"/>
                    </a:cxn>
                    <a:cxn ang="0">
                      <a:pos x="32" y="24"/>
                    </a:cxn>
                    <a:cxn ang="0">
                      <a:pos x="24" y="33"/>
                    </a:cxn>
                    <a:cxn ang="0">
                      <a:pos x="20" y="43"/>
                    </a:cxn>
                    <a:cxn ang="0">
                      <a:pos x="17" y="45"/>
                    </a:cxn>
                    <a:cxn ang="0">
                      <a:pos x="15" y="52"/>
                    </a:cxn>
                    <a:cxn ang="0">
                      <a:pos x="6" y="32"/>
                    </a:cxn>
                    <a:cxn ang="0">
                      <a:pos x="59" y="69"/>
                    </a:cxn>
                    <a:cxn ang="0">
                      <a:pos x="46" y="80"/>
                    </a:cxn>
                    <a:cxn ang="0">
                      <a:pos x="39" y="80"/>
                    </a:cxn>
                    <a:cxn ang="0">
                      <a:pos x="19" y="59"/>
                    </a:cxn>
                    <a:cxn ang="0">
                      <a:pos x="21" y="53"/>
                    </a:cxn>
                    <a:cxn ang="0">
                      <a:pos x="25" y="54"/>
                    </a:cxn>
                    <a:cxn ang="0">
                      <a:pos x="29" y="60"/>
                    </a:cxn>
                    <a:cxn ang="0">
                      <a:pos x="29" y="59"/>
                    </a:cxn>
                    <a:cxn ang="0">
                      <a:pos x="30" y="32"/>
                    </a:cxn>
                    <a:cxn ang="0">
                      <a:pos x="33" y="29"/>
                    </a:cxn>
                    <a:cxn ang="0">
                      <a:pos x="35" y="50"/>
                    </a:cxn>
                    <a:cxn ang="0">
                      <a:pos x="36" y="51"/>
                    </a:cxn>
                    <a:cxn ang="0">
                      <a:pos x="37" y="51"/>
                    </a:cxn>
                    <a:cxn ang="0">
                      <a:pos x="37" y="48"/>
                    </a:cxn>
                    <a:cxn ang="0">
                      <a:pos x="37" y="47"/>
                    </a:cxn>
                    <a:cxn ang="0">
                      <a:pos x="40" y="44"/>
                    </a:cxn>
                    <a:cxn ang="0">
                      <a:pos x="41" y="44"/>
                    </a:cxn>
                    <a:cxn ang="0">
                      <a:pos x="43" y="49"/>
                    </a:cxn>
                    <a:cxn ang="0">
                      <a:pos x="43" y="50"/>
                    </a:cxn>
                    <a:cxn ang="0">
                      <a:pos x="44" y="51"/>
                    </a:cxn>
                    <a:cxn ang="0">
                      <a:pos x="45" y="50"/>
                    </a:cxn>
                    <a:cxn ang="0">
                      <a:pos x="45" y="50"/>
                    </a:cxn>
                    <a:cxn ang="0">
                      <a:pos x="46" y="47"/>
                    </a:cxn>
                    <a:cxn ang="0">
                      <a:pos x="49" y="46"/>
                    </a:cxn>
                    <a:cxn ang="0">
                      <a:pos x="51" y="51"/>
                    </a:cxn>
                    <a:cxn ang="0">
                      <a:pos x="51" y="52"/>
                    </a:cxn>
                    <a:cxn ang="0">
                      <a:pos x="52" y="53"/>
                    </a:cxn>
                    <a:cxn ang="0">
                      <a:pos x="53" y="53"/>
                    </a:cxn>
                    <a:cxn ang="0">
                      <a:pos x="53" y="51"/>
                    </a:cxn>
                    <a:cxn ang="0">
                      <a:pos x="53" y="51"/>
                    </a:cxn>
                    <a:cxn ang="0">
                      <a:pos x="56" y="48"/>
                    </a:cxn>
                    <a:cxn ang="0">
                      <a:pos x="59" y="51"/>
                    </a:cxn>
                  </a:cxnLst>
                  <a:rect l="0" t="0" r="r" b="b"/>
                  <a:pathLst>
                    <a:path w="65" h="85">
                      <a:moveTo>
                        <a:pt x="65" y="51"/>
                      </a:moveTo>
                      <a:cubicBezTo>
                        <a:pt x="65" y="48"/>
                        <a:pt x="64" y="46"/>
                        <a:pt x="62" y="45"/>
                      </a:cubicBezTo>
                      <a:cubicBezTo>
                        <a:pt x="64" y="41"/>
                        <a:pt x="65" y="36"/>
                        <a:pt x="65" y="32"/>
                      </a:cubicBezTo>
                      <a:cubicBezTo>
                        <a:pt x="65" y="14"/>
                        <a:pt x="50" y="0"/>
                        <a:pt x="32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43"/>
                        <a:pt x="5" y="52"/>
                        <a:pt x="13" y="58"/>
                      </a:cubicBezTo>
                      <a:cubicBezTo>
                        <a:pt x="13" y="58"/>
                        <a:pt x="14" y="58"/>
                        <a:pt x="14" y="59"/>
                      </a:cubicBezTo>
                      <a:cubicBezTo>
                        <a:pt x="14" y="60"/>
                        <a:pt x="14" y="61"/>
                        <a:pt x="15" y="62"/>
                      </a:cubicBezTo>
                      <a:cubicBezTo>
                        <a:pt x="18" y="66"/>
                        <a:pt x="21" y="71"/>
                        <a:pt x="24" y="76"/>
                      </a:cubicBezTo>
                      <a:cubicBezTo>
                        <a:pt x="28" y="81"/>
                        <a:pt x="32" y="84"/>
                        <a:pt x="38" y="85"/>
                      </a:cubicBezTo>
                      <a:cubicBezTo>
                        <a:pt x="39" y="85"/>
                        <a:pt x="40" y="85"/>
                        <a:pt x="41" y="85"/>
                      </a:cubicBezTo>
                      <a:cubicBezTo>
                        <a:pt x="41" y="85"/>
                        <a:pt x="41" y="85"/>
                        <a:pt x="42" y="85"/>
                      </a:cubicBezTo>
                      <a:cubicBezTo>
                        <a:pt x="42" y="85"/>
                        <a:pt x="42" y="85"/>
                        <a:pt x="42" y="85"/>
                      </a:cubicBezTo>
                      <a:cubicBezTo>
                        <a:pt x="46" y="85"/>
                        <a:pt x="46" y="85"/>
                        <a:pt x="46" y="85"/>
                      </a:cubicBezTo>
                      <a:cubicBezTo>
                        <a:pt x="46" y="85"/>
                        <a:pt x="47" y="85"/>
                        <a:pt x="47" y="85"/>
                      </a:cubicBezTo>
                      <a:cubicBezTo>
                        <a:pt x="47" y="85"/>
                        <a:pt x="47" y="85"/>
                        <a:pt x="48" y="85"/>
                      </a:cubicBezTo>
                      <a:cubicBezTo>
                        <a:pt x="48" y="85"/>
                        <a:pt x="49" y="85"/>
                        <a:pt x="49" y="85"/>
                      </a:cubicBezTo>
                      <a:cubicBezTo>
                        <a:pt x="57" y="84"/>
                        <a:pt x="63" y="78"/>
                        <a:pt x="64" y="70"/>
                      </a:cubicBezTo>
                      <a:cubicBezTo>
                        <a:pt x="64" y="69"/>
                        <a:pt x="65" y="67"/>
                        <a:pt x="65" y="66"/>
                      </a:cubicBezTo>
                      <a:cubicBezTo>
                        <a:pt x="65" y="60"/>
                        <a:pt x="65" y="59"/>
                        <a:pt x="65" y="57"/>
                      </a:cubicBezTo>
                      <a:cubicBezTo>
                        <a:pt x="65" y="56"/>
                        <a:pt x="65" y="54"/>
                        <a:pt x="65" y="51"/>
                      </a:cubicBezTo>
                      <a:close/>
                      <a:moveTo>
                        <a:pt x="6" y="32"/>
                      </a:moveTo>
                      <a:cubicBezTo>
                        <a:pt x="6" y="17"/>
                        <a:pt x="18" y="5"/>
                        <a:pt x="32" y="5"/>
                      </a:cubicBezTo>
                      <a:cubicBezTo>
                        <a:pt x="47" y="5"/>
                        <a:pt x="59" y="17"/>
                        <a:pt x="59" y="32"/>
                      </a:cubicBezTo>
                      <a:cubicBezTo>
                        <a:pt x="59" y="36"/>
                        <a:pt x="58" y="39"/>
                        <a:pt x="57" y="42"/>
                      </a:cubicBezTo>
                      <a:cubicBezTo>
                        <a:pt x="57" y="42"/>
                        <a:pt x="57" y="42"/>
                        <a:pt x="56" y="42"/>
                      </a:cubicBezTo>
                      <a:cubicBezTo>
                        <a:pt x="56" y="42"/>
                        <a:pt x="55" y="43"/>
                        <a:pt x="54" y="43"/>
                      </a:cubicBezTo>
                      <a:cubicBezTo>
                        <a:pt x="53" y="42"/>
                        <a:pt x="52" y="41"/>
                        <a:pt x="51" y="41"/>
                      </a:cubicBezTo>
                      <a:cubicBezTo>
                        <a:pt x="51" y="41"/>
                        <a:pt x="51" y="41"/>
                        <a:pt x="51" y="41"/>
                      </a:cubicBezTo>
                      <a:cubicBezTo>
                        <a:pt x="51" y="39"/>
                        <a:pt x="52" y="37"/>
                        <a:pt x="52" y="35"/>
                      </a:cubicBezTo>
                      <a:cubicBezTo>
                        <a:pt x="53" y="31"/>
                        <a:pt x="52" y="26"/>
                        <a:pt x="50" y="22"/>
                      </a:cubicBezTo>
                      <a:cubicBezTo>
                        <a:pt x="50" y="21"/>
                        <a:pt x="49" y="21"/>
                        <a:pt x="48" y="21"/>
                      </a:cubicBezTo>
                      <a:cubicBezTo>
                        <a:pt x="47" y="22"/>
                        <a:pt x="46" y="23"/>
                        <a:pt x="47" y="24"/>
                      </a:cubicBezTo>
                      <a:cubicBezTo>
                        <a:pt x="49" y="27"/>
                        <a:pt x="49" y="31"/>
                        <a:pt x="49" y="34"/>
                      </a:cubicBezTo>
                      <a:cubicBezTo>
                        <a:pt x="48" y="37"/>
                        <a:pt x="48" y="39"/>
                        <a:pt x="46" y="41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45" y="40"/>
                        <a:pt x="45" y="40"/>
                        <a:pt x="44" y="39"/>
                      </a:cubicBezTo>
                      <a:cubicBezTo>
                        <a:pt x="43" y="39"/>
                        <a:pt x="42" y="38"/>
                        <a:pt x="41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6"/>
                        <a:pt x="41" y="34"/>
                        <a:pt x="41" y="32"/>
                      </a:cubicBezTo>
                      <a:cubicBezTo>
                        <a:pt x="41" y="28"/>
                        <a:pt x="38" y="25"/>
                        <a:pt x="34" y="24"/>
                      </a:cubicBezTo>
                      <a:cubicBezTo>
                        <a:pt x="33" y="24"/>
                        <a:pt x="33" y="24"/>
                        <a:pt x="32" y="24"/>
                      </a:cubicBezTo>
                      <a:cubicBezTo>
                        <a:pt x="28" y="24"/>
                        <a:pt x="25" y="27"/>
                        <a:pt x="24" y="31"/>
                      </a:cubicBezTo>
                      <a:cubicBezTo>
                        <a:pt x="24" y="32"/>
                        <a:pt x="24" y="32"/>
                        <a:pt x="24" y="33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2" y="45"/>
                        <a:pt x="21" y="44"/>
                        <a:pt x="20" y="43"/>
                      </a:cubicBezTo>
                      <a:cubicBezTo>
                        <a:pt x="19" y="42"/>
                        <a:pt x="18" y="42"/>
                        <a:pt x="17" y="42"/>
                      </a:cubicBezTo>
                      <a:cubicBezTo>
                        <a:pt x="16" y="43"/>
                        <a:pt x="16" y="44"/>
                        <a:pt x="17" y="45"/>
                      </a:cubicBezTo>
                      <a:cubicBezTo>
                        <a:pt x="18" y="46"/>
                        <a:pt x="19" y="47"/>
                        <a:pt x="20" y="48"/>
                      </a:cubicBezTo>
                      <a:cubicBezTo>
                        <a:pt x="18" y="48"/>
                        <a:pt x="16" y="50"/>
                        <a:pt x="15" y="52"/>
                      </a:cubicBezTo>
                      <a:cubicBezTo>
                        <a:pt x="15" y="52"/>
                        <a:pt x="15" y="52"/>
                        <a:pt x="14" y="52"/>
                      </a:cubicBezTo>
                      <a:cubicBezTo>
                        <a:pt x="9" y="47"/>
                        <a:pt x="6" y="40"/>
                        <a:pt x="6" y="32"/>
                      </a:cubicBezTo>
                      <a:close/>
                      <a:moveTo>
                        <a:pt x="59" y="66"/>
                      </a:moveTo>
                      <a:cubicBezTo>
                        <a:pt x="59" y="67"/>
                        <a:pt x="59" y="68"/>
                        <a:pt x="59" y="69"/>
                      </a:cubicBezTo>
                      <a:cubicBezTo>
                        <a:pt x="58" y="75"/>
                        <a:pt x="54" y="79"/>
                        <a:pt x="49" y="80"/>
                      </a:cubicBezTo>
                      <a:cubicBezTo>
                        <a:pt x="48" y="80"/>
                        <a:pt x="47" y="80"/>
                        <a:pt x="46" y="80"/>
                      </a:cubicBezTo>
                      <a:cubicBezTo>
                        <a:pt x="45" y="80"/>
                        <a:pt x="44" y="80"/>
                        <a:pt x="42" y="80"/>
                      </a:cubicBezTo>
                      <a:cubicBezTo>
                        <a:pt x="41" y="80"/>
                        <a:pt x="40" y="80"/>
                        <a:pt x="39" y="80"/>
                      </a:cubicBezTo>
                      <a:cubicBezTo>
                        <a:pt x="35" y="79"/>
                        <a:pt x="31" y="77"/>
                        <a:pt x="29" y="73"/>
                      </a:cubicBezTo>
                      <a:cubicBezTo>
                        <a:pt x="26" y="68"/>
                        <a:pt x="22" y="63"/>
                        <a:pt x="19" y="59"/>
                      </a:cubicBezTo>
                      <a:cubicBezTo>
                        <a:pt x="19" y="58"/>
                        <a:pt x="19" y="58"/>
                        <a:pt x="19" y="57"/>
                      </a:cubicBezTo>
                      <a:cubicBezTo>
                        <a:pt x="18" y="55"/>
                        <a:pt x="19" y="53"/>
                        <a:pt x="21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3" y="53"/>
                        <a:pt x="24" y="53"/>
                        <a:pt x="25" y="54"/>
                      </a:cubicBezTo>
                      <a:cubicBezTo>
                        <a:pt x="26" y="56"/>
                        <a:pt x="28" y="58"/>
                        <a:pt x="29" y="59"/>
                      </a:cubicBezTo>
                      <a:cubicBezTo>
                        <a:pt x="29" y="60"/>
                        <a:pt x="29" y="60"/>
                        <a:pt x="29" y="60"/>
                      </a:cubicBezTo>
                      <a:cubicBezTo>
                        <a:pt x="29" y="60"/>
                        <a:pt x="29" y="60"/>
                        <a:pt x="29" y="60"/>
                      </a:cubicBezTo>
                      <a:cubicBezTo>
                        <a:pt x="29" y="60"/>
                        <a:pt x="29" y="60"/>
                        <a:pt x="29" y="59"/>
                      </a:cubicBezTo>
                      <a:cubicBezTo>
                        <a:pt x="29" y="52"/>
                        <a:pt x="29" y="40"/>
                        <a:pt x="29" y="33"/>
                      </a:cubicBezTo>
                      <a:cubicBezTo>
                        <a:pt x="29" y="32"/>
                        <a:pt x="29" y="32"/>
                        <a:pt x="30" y="32"/>
                      </a:cubicBezTo>
                      <a:cubicBezTo>
                        <a:pt x="30" y="30"/>
                        <a:pt x="31" y="29"/>
                        <a:pt x="32" y="29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4" y="29"/>
                        <a:pt x="35" y="31"/>
                        <a:pt x="35" y="32"/>
                      </a:cubicBezTo>
                      <a:cubicBezTo>
                        <a:pt x="35" y="37"/>
                        <a:pt x="35" y="45"/>
                        <a:pt x="35" y="50"/>
                      </a:cubicBezTo>
                      <a:cubicBezTo>
                        <a:pt x="35" y="50"/>
                        <a:pt x="35" y="50"/>
                        <a:pt x="36" y="51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cubicBezTo>
                        <a:pt x="37" y="51"/>
                        <a:pt x="37" y="51"/>
                        <a:pt x="37" y="51"/>
                      </a:cubicBezTo>
                      <a:cubicBezTo>
                        <a:pt x="37" y="50"/>
                        <a:pt x="37" y="50"/>
                        <a:pt x="37" y="50"/>
                      </a:cubicBezTo>
                      <a:cubicBezTo>
                        <a:pt x="37" y="48"/>
                        <a:pt x="37" y="48"/>
                        <a:pt x="37" y="48"/>
                      </a:cubicBezTo>
                      <a:cubicBezTo>
                        <a:pt x="37" y="49"/>
                        <a:pt x="37" y="49"/>
                        <a:pt x="37" y="49"/>
                      </a:cubicBezTo>
                      <a:cubicBezTo>
                        <a:pt x="37" y="49"/>
                        <a:pt x="37" y="49"/>
                        <a:pt x="37" y="47"/>
                      </a:cubicBezTo>
                      <a:cubicBezTo>
                        <a:pt x="37" y="46"/>
                        <a:pt x="38" y="45"/>
                        <a:pt x="39" y="44"/>
                      </a:cubicBezTo>
                      <a:cubicBezTo>
                        <a:pt x="39" y="44"/>
                        <a:pt x="39" y="44"/>
                        <a:pt x="40" y="44"/>
                      </a:cubicBezTo>
                      <a:cubicBezTo>
                        <a:pt x="40" y="44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4"/>
                      </a:cubicBezTo>
                      <a:cubicBezTo>
                        <a:pt x="43" y="44"/>
                        <a:pt x="43" y="46"/>
                        <a:pt x="43" y="47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3" y="48"/>
                        <a:pt x="43" y="48"/>
                        <a:pt x="43" y="50"/>
                      </a:cubicBezTo>
                      <a:cubicBezTo>
                        <a:pt x="43" y="50"/>
                        <a:pt x="43" y="50"/>
                        <a:pt x="43" y="50"/>
                      </a:cubicBezTo>
                      <a:cubicBezTo>
                        <a:pt x="43" y="51"/>
                        <a:pt x="44" y="51"/>
                        <a:pt x="44" y="51"/>
                      </a:cubicBezTo>
                      <a:cubicBezTo>
                        <a:pt x="44" y="51"/>
                        <a:pt x="44" y="51"/>
                        <a:pt x="44" y="51"/>
                      </a:cubicBezTo>
                      <a:cubicBezTo>
                        <a:pt x="45" y="51"/>
                        <a:pt x="45" y="51"/>
                        <a:pt x="45" y="50"/>
                      </a:cubicBezTo>
                      <a:cubicBezTo>
                        <a:pt x="45" y="50"/>
                        <a:pt x="45" y="50"/>
                        <a:pt x="45" y="50"/>
                      </a:cubicBezTo>
                      <a:cubicBezTo>
                        <a:pt x="45" y="50"/>
                        <a:pt x="45" y="50"/>
                        <a:pt x="45" y="50"/>
                      </a:cubicBezTo>
                      <a:cubicBezTo>
                        <a:pt x="45" y="50"/>
                        <a:pt x="45" y="49"/>
                        <a:pt x="45" y="49"/>
                      </a:cubicBezTo>
                      <a:cubicBezTo>
                        <a:pt x="45" y="48"/>
                        <a:pt x="46" y="48"/>
                        <a:pt x="46" y="47"/>
                      </a:cubicBezTo>
                      <a:cubicBezTo>
                        <a:pt x="47" y="46"/>
                        <a:pt x="47" y="46"/>
                        <a:pt x="48" y="46"/>
                      </a:cubicBezTo>
                      <a:cubicBezTo>
                        <a:pt x="49" y="46"/>
                        <a:pt x="49" y="46"/>
                        <a:pt x="49" y="46"/>
                      </a:cubicBezTo>
                      <a:cubicBezTo>
                        <a:pt x="51" y="46"/>
                        <a:pt x="51" y="48"/>
                        <a:pt x="51" y="49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51" y="50"/>
                        <a:pt x="51" y="50"/>
                        <a:pt x="51" y="50"/>
                      </a:cubicBezTo>
                      <a:cubicBezTo>
                        <a:pt x="51" y="50"/>
                        <a:pt x="51" y="50"/>
                        <a:pt x="51" y="52"/>
                      </a:cubicBezTo>
                      <a:cubicBezTo>
                        <a:pt x="51" y="52"/>
                        <a:pt x="51" y="52"/>
                        <a:pt x="51" y="52"/>
                      </a:cubicBezTo>
                      <a:cubicBezTo>
                        <a:pt x="51" y="53"/>
                        <a:pt x="52" y="53"/>
                        <a:pt x="52" y="53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3" y="53"/>
                        <a:pt x="53" y="53"/>
                        <a:pt x="53" y="53"/>
                      </a:cubicBezTo>
                      <a:cubicBezTo>
                        <a:pt x="53" y="52"/>
                        <a:pt x="53" y="52"/>
                        <a:pt x="53" y="52"/>
                      </a:cubicBezTo>
                      <a:cubicBezTo>
                        <a:pt x="53" y="52"/>
                        <a:pt x="53" y="51"/>
                        <a:pt x="53" y="51"/>
                      </a:cubicBezTo>
                      <a:cubicBezTo>
                        <a:pt x="53" y="52"/>
                        <a:pt x="53" y="52"/>
                        <a:pt x="53" y="52"/>
                      </a:cubicBezTo>
                      <a:cubicBezTo>
                        <a:pt x="53" y="52"/>
                        <a:pt x="53" y="52"/>
                        <a:pt x="53" y="51"/>
                      </a:cubicBezTo>
                      <a:cubicBezTo>
                        <a:pt x="53" y="51"/>
                        <a:pt x="53" y="50"/>
                        <a:pt x="54" y="49"/>
                      </a:cubicBezTo>
                      <a:cubicBezTo>
                        <a:pt x="54" y="48"/>
                        <a:pt x="55" y="48"/>
                        <a:pt x="5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58" y="48"/>
                        <a:pt x="59" y="49"/>
                        <a:pt x="59" y="51"/>
                      </a:cubicBezTo>
                      <a:cubicBezTo>
                        <a:pt x="59" y="60"/>
                        <a:pt x="59" y="57"/>
                        <a:pt x="59" y="6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40" name="Group 211"/>
              <p:cNvGrpSpPr/>
              <p:nvPr/>
            </p:nvGrpSpPr>
            <p:grpSpPr>
              <a:xfrm>
                <a:off x="7626984" y="4311346"/>
                <a:ext cx="397975" cy="389324"/>
                <a:chOff x="6516688" y="1757363"/>
                <a:chExt cx="219075" cy="214313"/>
              </a:xfrm>
              <a:solidFill>
                <a:schemeClr val="accent5"/>
              </a:solidFill>
            </p:grpSpPr>
            <p:sp>
              <p:nvSpPr>
                <p:cNvPr id="51" name="Freeform: Shape 212"/>
                <p:cNvSpPr/>
                <p:nvPr/>
              </p:nvSpPr>
              <p:spPr bwMode="auto">
                <a:xfrm>
                  <a:off x="6583363" y="1822450"/>
                  <a:ext cx="87313" cy="87313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7" y="34"/>
                    </a:cxn>
                    <a:cxn ang="0">
                      <a:pos x="34" y="17"/>
                    </a:cxn>
                    <a:cxn ang="0">
                      <a:pos x="17" y="0"/>
                    </a:cxn>
                    <a:cxn ang="0">
                      <a:pos x="0" y="17"/>
                    </a:cxn>
                    <a:cxn ang="0">
                      <a:pos x="29" y="17"/>
                    </a:cxn>
                    <a:cxn ang="0">
                      <a:pos x="17" y="29"/>
                    </a:cxn>
                    <a:cxn ang="0">
                      <a:pos x="5" y="17"/>
                    </a:cxn>
                    <a:cxn ang="0">
                      <a:pos x="17" y="6"/>
                    </a:cxn>
                    <a:cxn ang="0">
                      <a:pos x="29" y="17"/>
                    </a:cxn>
                  </a:cxnLst>
                  <a:rect l="0" t="0" r="r" b="b"/>
                  <a:pathLst>
                    <a:path w="34" h="34">
                      <a:moveTo>
                        <a:pt x="0" y="17"/>
                      </a:moveTo>
                      <a:cubicBezTo>
                        <a:pt x="0" y="27"/>
                        <a:pt x="7" y="34"/>
                        <a:pt x="17" y="34"/>
                      </a:cubicBezTo>
                      <a:cubicBezTo>
                        <a:pt x="26" y="34"/>
                        <a:pt x="34" y="27"/>
                        <a:pt x="34" y="17"/>
                      </a:cubicBezTo>
                      <a:cubicBezTo>
                        <a:pt x="34" y="8"/>
                        <a:pt x="26" y="0"/>
                        <a:pt x="17" y="0"/>
                      </a:cubicBezTo>
                      <a:cubicBezTo>
                        <a:pt x="7" y="0"/>
                        <a:pt x="0" y="8"/>
                        <a:pt x="0" y="17"/>
                      </a:cubicBezTo>
                      <a:close/>
                      <a:moveTo>
                        <a:pt x="29" y="17"/>
                      </a:moveTo>
                      <a:cubicBezTo>
                        <a:pt x="29" y="24"/>
                        <a:pt x="23" y="29"/>
                        <a:pt x="17" y="29"/>
                      </a:cubicBezTo>
                      <a:cubicBezTo>
                        <a:pt x="10" y="29"/>
                        <a:pt x="5" y="24"/>
                        <a:pt x="5" y="17"/>
                      </a:cubicBezTo>
                      <a:cubicBezTo>
                        <a:pt x="5" y="11"/>
                        <a:pt x="10" y="6"/>
                        <a:pt x="17" y="6"/>
                      </a:cubicBezTo>
                      <a:cubicBezTo>
                        <a:pt x="23" y="6"/>
                        <a:pt x="29" y="11"/>
                        <a:pt x="29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2" name="Freeform: Shape 213"/>
                <p:cNvSpPr/>
                <p:nvPr/>
              </p:nvSpPr>
              <p:spPr bwMode="auto">
                <a:xfrm>
                  <a:off x="6516688" y="1757363"/>
                  <a:ext cx="219075" cy="214313"/>
                </a:xfrm>
                <a:custGeom>
                  <a:avLst/>
                  <a:gdLst/>
                  <a:ahLst/>
                  <a:cxnLst>
                    <a:cxn ang="0">
                      <a:pos x="77" y="39"/>
                    </a:cxn>
                    <a:cxn ang="0">
                      <a:pos x="79" y="27"/>
                    </a:cxn>
                    <a:cxn ang="0">
                      <a:pos x="73" y="12"/>
                    </a:cxn>
                    <a:cxn ang="0">
                      <a:pos x="67" y="11"/>
                    </a:cxn>
                    <a:cxn ang="0">
                      <a:pos x="54" y="1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32" y="10"/>
                    </a:cxn>
                    <a:cxn ang="0">
                      <a:pos x="18" y="11"/>
                    </a:cxn>
                    <a:cxn ang="0">
                      <a:pos x="12" y="12"/>
                    </a:cxn>
                    <a:cxn ang="0">
                      <a:pos x="6" y="27"/>
                    </a:cxn>
                    <a:cxn ang="0">
                      <a:pos x="8" y="39"/>
                    </a:cxn>
                    <a:cxn ang="0">
                      <a:pos x="0" y="47"/>
                    </a:cxn>
                    <a:cxn ang="0">
                      <a:pos x="8" y="61"/>
                    </a:cxn>
                    <a:cxn ang="0">
                      <a:pos x="19" y="67"/>
                    </a:cxn>
                    <a:cxn ang="0">
                      <a:pos x="20" y="78"/>
                    </a:cxn>
                    <a:cxn ang="0">
                      <a:pos x="31" y="83"/>
                    </a:cxn>
                    <a:cxn ang="0">
                      <a:pos x="39" y="77"/>
                    </a:cxn>
                    <a:cxn ang="0">
                      <a:pos x="46" y="77"/>
                    </a:cxn>
                    <a:cxn ang="0">
                      <a:pos x="54" y="83"/>
                    </a:cxn>
                    <a:cxn ang="0">
                      <a:pos x="66" y="78"/>
                    </a:cxn>
                    <a:cxn ang="0">
                      <a:pos x="67" y="67"/>
                    </a:cxn>
                    <a:cxn ang="0">
                      <a:pos x="78" y="61"/>
                    </a:cxn>
                    <a:cxn ang="0">
                      <a:pos x="85" y="47"/>
                    </a:cxn>
                    <a:cxn ang="0">
                      <a:pos x="61" y="20"/>
                    </a:cxn>
                    <a:cxn ang="0">
                      <a:pos x="75" y="23"/>
                    </a:cxn>
                    <a:cxn ang="0">
                      <a:pos x="71" y="26"/>
                    </a:cxn>
                    <a:cxn ang="0">
                      <a:pos x="68" y="27"/>
                    </a:cxn>
                    <a:cxn ang="0">
                      <a:pos x="46" y="71"/>
                    </a:cxn>
                    <a:cxn ang="0">
                      <a:pos x="14" y="46"/>
                    </a:cxn>
                    <a:cxn ang="0">
                      <a:pos x="25" y="19"/>
                    </a:cxn>
                    <a:cxn ang="0">
                      <a:pos x="26" y="19"/>
                    </a:cxn>
                    <a:cxn ang="0">
                      <a:pos x="36" y="14"/>
                    </a:cxn>
                    <a:cxn ang="0">
                      <a:pos x="49" y="14"/>
                    </a:cxn>
                    <a:cxn ang="0">
                      <a:pos x="61" y="20"/>
                    </a:cxn>
                    <a:cxn ang="0">
                      <a:pos x="43" y="5"/>
                    </a:cxn>
                    <a:cxn ang="0">
                      <a:pos x="48" y="10"/>
                    </a:cxn>
                    <a:cxn ang="0">
                      <a:pos x="37" y="10"/>
                    </a:cxn>
                    <a:cxn ang="0">
                      <a:pos x="16" y="16"/>
                    </a:cxn>
                    <a:cxn ang="0">
                      <a:pos x="17" y="22"/>
                    </a:cxn>
                    <a:cxn ang="0">
                      <a:pos x="11" y="23"/>
                    </a:cxn>
                    <a:cxn ang="0">
                      <a:pos x="6" y="47"/>
                    </a:cxn>
                    <a:cxn ang="0">
                      <a:pos x="11" y="46"/>
                    </a:cxn>
                    <a:cxn ang="0">
                      <a:pos x="8" y="56"/>
                    </a:cxn>
                    <a:cxn ang="0">
                      <a:pos x="23" y="74"/>
                    </a:cxn>
                    <a:cxn ang="0">
                      <a:pos x="35" y="74"/>
                    </a:cxn>
                    <a:cxn ang="0">
                      <a:pos x="23" y="74"/>
                    </a:cxn>
                    <a:cxn ang="0">
                      <a:pos x="51" y="74"/>
                    </a:cxn>
                    <a:cxn ang="0">
                      <a:pos x="63" y="74"/>
                    </a:cxn>
                    <a:cxn ang="0">
                      <a:pos x="78" y="56"/>
                    </a:cxn>
                    <a:cxn ang="0">
                      <a:pos x="75" y="44"/>
                    </a:cxn>
                    <a:cxn ang="0">
                      <a:pos x="78" y="56"/>
                    </a:cxn>
                  </a:cxnLst>
                  <a:rect l="0" t="0" r="r" b="b"/>
                  <a:pathLst>
                    <a:path w="85" h="83">
                      <a:moveTo>
                        <a:pt x="82" y="42"/>
                      </a:moveTo>
                      <a:cubicBezTo>
                        <a:pt x="77" y="39"/>
                        <a:pt x="77" y="39"/>
                        <a:pt x="77" y="39"/>
                      </a:cubicBezTo>
                      <a:cubicBezTo>
                        <a:pt x="77" y="37"/>
                        <a:pt x="76" y="34"/>
                        <a:pt x="75" y="31"/>
                      </a:cubicBezTo>
                      <a:cubicBezTo>
                        <a:pt x="79" y="27"/>
                        <a:pt x="79" y="27"/>
                        <a:pt x="79" y="27"/>
                      </a:cubicBezTo>
                      <a:cubicBezTo>
                        <a:pt x="81" y="25"/>
                        <a:pt x="81" y="23"/>
                        <a:pt x="80" y="21"/>
                      </a:cubicBezTo>
                      <a:cubicBezTo>
                        <a:pt x="78" y="18"/>
                        <a:pt x="76" y="15"/>
                        <a:pt x="73" y="12"/>
                      </a:cubicBezTo>
                      <a:cubicBezTo>
                        <a:pt x="72" y="11"/>
                        <a:pt x="71" y="11"/>
                        <a:pt x="70" y="11"/>
                      </a:cubicBezTo>
                      <a:cubicBezTo>
                        <a:pt x="69" y="11"/>
                        <a:pt x="68" y="11"/>
                        <a:pt x="67" y="11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59" y="12"/>
                        <a:pt x="57" y="11"/>
                        <a:pt x="54" y="10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2" y="2"/>
                        <a:pt x="50" y="0"/>
                        <a:pt x="48" y="0"/>
                      </a:cubicBezTo>
                      <a:cubicBezTo>
                        <a:pt x="46" y="0"/>
                        <a:pt x="44" y="0"/>
                        <a:pt x="43" y="0"/>
                      </a:cubicBezTo>
                      <a:cubicBezTo>
                        <a:pt x="41" y="0"/>
                        <a:pt x="40" y="0"/>
                        <a:pt x="38" y="0"/>
                      </a:cubicBezTo>
                      <a:cubicBezTo>
                        <a:pt x="36" y="0"/>
                        <a:pt x="34" y="2"/>
                        <a:pt x="33" y="4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29" y="11"/>
                        <a:pt x="26" y="12"/>
                        <a:pt x="24" y="14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7" y="11"/>
                        <a:pt x="16" y="11"/>
                      </a:cubicBezTo>
                      <a:cubicBezTo>
                        <a:pt x="15" y="11"/>
                        <a:pt x="13" y="11"/>
                        <a:pt x="12" y="12"/>
                      </a:cubicBezTo>
                      <a:cubicBezTo>
                        <a:pt x="10" y="15"/>
                        <a:pt x="8" y="18"/>
                        <a:pt x="6" y="21"/>
                      </a:cubicBezTo>
                      <a:cubicBezTo>
                        <a:pt x="5" y="23"/>
                        <a:pt x="5" y="25"/>
                        <a:pt x="6" y="27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9" y="34"/>
                        <a:pt x="9" y="37"/>
                        <a:pt x="8" y="39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3"/>
                        <a:pt x="0" y="45"/>
                        <a:pt x="0" y="47"/>
                      </a:cubicBezTo>
                      <a:cubicBezTo>
                        <a:pt x="1" y="51"/>
                        <a:pt x="2" y="54"/>
                        <a:pt x="3" y="58"/>
                      </a:cubicBezTo>
                      <a:cubicBezTo>
                        <a:pt x="4" y="60"/>
                        <a:pt x="6" y="61"/>
                        <a:pt x="8" y="61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5" y="63"/>
                        <a:pt x="17" y="65"/>
                        <a:pt x="19" y="67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7" y="75"/>
                        <a:pt x="18" y="77"/>
                        <a:pt x="20" y="78"/>
                      </a:cubicBezTo>
                      <a:cubicBezTo>
                        <a:pt x="23" y="80"/>
                        <a:pt x="26" y="82"/>
                        <a:pt x="30" y="83"/>
                      </a:cubicBezTo>
                      <a:cubicBezTo>
                        <a:pt x="30" y="83"/>
                        <a:pt x="31" y="83"/>
                        <a:pt x="31" y="83"/>
                      </a:cubicBezTo>
                      <a:cubicBezTo>
                        <a:pt x="33" y="83"/>
                        <a:pt x="34" y="82"/>
                        <a:pt x="35" y="81"/>
                      </a:cubicBezTo>
                      <a:cubicBezTo>
                        <a:pt x="39" y="77"/>
                        <a:pt x="39" y="77"/>
                        <a:pt x="39" y="77"/>
                      </a:cubicBezTo>
                      <a:cubicBezTo>
                        <a:pt x="41" y="77"/>
                        <a:pt x="42" y="77"/>
                        <a:pt x="43" y="77"/>
                      </a:cubicBezTo>
                      <a:cubicBezTo>
                        <a:pt x="44" y="77"/>
                        <a:pt x="45" y="77"/>
                        <a:pt x="46" y="77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51" y="82"/>
                        <a:pt x="53" y="83"/>
                        <a:pt x="54" y="83"/>
                      </a:cubicBezTo>
                      <a:cubicBezTo>
                        <a:pt x="55" y="83"/>
                        <a:pt x="55" y="83"/>
                        <a:pt x="56" y="83"/>
                      </a:cubicBezTo>
                      <a:cubicBezTo>
                        <a:pt x="59" y="82"/>
                        <a:pt x="63" y="80"/>
                        <a:pt x="66" y="78"/>
                      </a:cubicBezTo>
                      <a:cubicBezTo>
                        <a:pt x="68" y="77"/>
                        <a:pt x="69" y="75"/>
                        <a:pt x="68" y="73"/>
                      </a:cubicBezTo>
                      <a:cubicBezTo>
                        <a:pt x="67" y="67"/>
                        <a:pt x="67" y="67"/>
                        <a:pt x="67" y="67"/>
                      </a:cubicBezTo>
                      <a:cubicBezTo>
                        <a:pt x="69" y="65"/>
                        <a:pt x="70" y="63"/>
                        <a:pt x="72" y="61"/>
                      </a:cubicBezTo>
                      <a:cubicBezTo>
                        <a:pt x="78" y="61"/>
                        <a:pt x="78" y="61"/>
                        <a:pt x="78" y="61"/>
                      </a:cubicBezTo>
                      <a:cubicBezTo>
                        <a:pt x="80" y="61"/>
                        <a:pt x="82" y="60"/>
                        <a:pt x="83" y="58"/>
                      </a:cubicBezTo>
                      <a:cubicBezTo>
                        <a:pt x="84" y="54"/>
                        <a:pt x="85" y="51"/>
                        <a:pt x="85" y="47"/>
                      </a:cubicBezTo>
                      <a:cubicBezTo>
                        <a:pt x="85" y="45"/>
                        <a:pt x="84" y="43"/>
                        <a:pt x="82" y="42"/>
                      </a:cubicBezTo>
                      <a:close/>
                      <a:moveTo>
                        <a:pt x="61" y="20"/>
                      </a:move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72" y="18"/>
                        <a:pt x="73" y="21"/>
                        <a:pt x="75" y="23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1" y="27"/>
                        <a:pt x="71" y="26"/>
                        <a:pt x="71" y="26"/>
                      </a:cubicBezTo>
                      <a:cubicBezTo>
                        <a:pt x="70" y="25"/>
                        <a:pt x="69" y="24"/>
                        <a:pt x="68" y="25"/>
                      </a:cubicBezTo>
                      <a:cubicBezTo>
                        <a:pt x="67" y="25"/>
                        <a:pt x="67" y="27"/>
                        <a:pt x="68" y="27"/>
                      </a:cubicBezTo>
                      <a:cubicBezTo>
                        <a:pt x="70" y="31"/>
                        <a:pt x="71" y="35"/>
                        <a:pt x="72" y="39"/>
                      </a:cubicBezTo>
                      <a:cubicBezTo>
                        <a:pt x="73" y="55"/>
                        <a:pt x="62" y="69"/>
                        <a:pt x="46" y="71"/>
                      </a:cubicBezTo>
                      <a:cubicBezTo>
                        <a:pt x="38" y="72"/>
                        <a:pt x="31" y="70"/>
                        <a:pt x="25" y="65"/>
                      </a:cubicBezTo>
                      <a:cubicBezTo>
                        <a:pt x="19" y="60"/>
                        <a:pt x="15" y="53"/>
                        <a:pt x="14" y="46"/>
                      </a:cubicBezTo>
                      <a:cubicBezTo>
                        <a:pt x="13" y="38"/>
                        <a:pt x="15" y="30"/>
                        <a:pt x="20" y="24"/>
                      </a:cubicBezTo>
                      <a:cubicBezTo>
                        <a:pt x="22" y="22"/>
                        <a:pt x="23" y="21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9" y="17"/>
                        <a:pt x="32" y="15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7" y="14"/>
                        <a:pt x="38" y="14"/>
                        <a:pt x="40" y="14"/>
                      </a:cubicBezTo>
                      <a:cubicBezTo>
                        <a:pt x="43" y="13"/>
                        <a:pt x="46" y="13"/>
                        <a:pt x="49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4" y="15"/>
                        <a:pt x="58" y="17"/>
                        <a:pt x="61" y="20"/>
                      </a:cubicBezTo>
                      <a:close/>
                      <a:moveTo>
                        <a:pt x="38" y="5"/>
                      </a:moveTo>
                      <a:cubicBezTo>
                        <a:pt x="40" y="5"/>
                        <a:pt x="41" y="5"/>
                        <a:pt x="43" y="5"/>
                      </a:cubicBezTo>
                      <a:cubicBezTo>
                        <a:pt x="44" y="5"/>
                        <a:pt x="46" y="5"/>
                        <a:pt x="47" y="5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5" y="10"/>
                        <a:pt x="42" y="10"/>
                        <a:pt x="39" y="10"/>
                      </a:cubicBezTo>
                      <a:cubicBezTo>
                        <a:pt x="39" y="10"/>
                        <a:pt x="38" y="10"/>
                        <a:pt x="37" y="10"/>
                      </a:cubicBezTo>
                      <a:lnTo>
                        <a:pt x="38" y="5"/>
                      </a:lnTo>
                      <a:close/>
                      <a:moveTo>
                        <a:pt x="16" y="16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0" y="19"/>
                        <a:pt x="18" y="21"/>
                        <a:pt x="17" y="22"/>
                      </a:cubicBezTo>
                      <a:cubicBezTo>
                        <a:pt x="16" y="24"/>
                        <a:pt x="15" y="26"/>
                        <a:pt x="14" y="28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2" y="21"/>
                        <a:pt x="14" y="18"/>
                        <a:pt x="16" y="16"/>
                      </a:cubicBezTo>
                      <a:close/>
                      <a:moveTo>
                        <a:pt x="6" y="47"/>
                      </a:move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5"/>
                        <a:pt x="11" y="45"/>
                        <a:pt x="11" y="46"/>
                      </a:cubicBezTo>
                      <a:cubicBezTo>
                        <a:pt x="11" y="49"/>
                        <a:pt x="12" y="53"/>
                        <a:pt x="13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7" y="53"/>
                        <a:pt x="6" y="50"/>
                        <a:pt x="6" y="47"/>
                      </a:cubicBezTo>
                      <a:close/>
                      <a:moveTo>
                        <a:pt x="23" y="74"/>
                      </a:moveTo>
                      <a:cubicBezTo>
                        <a:pt x="24" y="69"/>
                        <a:pt x="24" y="69"/>
                        <a:pt x="24" y="69"/>
                      </a:cubicBezTo>
                      <a:cubicBezTo>
                        <a:pt x="27" y="71"/>
                        <a:pt x="31" y="73"/>
                        <a:pt x="35" y="74"/>
                      </a:cubicBezTo>
                      <a:cubicBezTo>
                        <a:pt x="31" y="78"/>
                        <a:pt x="31" y="78"/>
                        <a:pt x="31" y="78"/>
                      </a:cubicBezTo>
                      <a:cubicBezTo>
                        <a:pt x="28" y="77"/>
                        <a:pt x="25" y="75"/>
                        <a:pt x="23" y="74"/>
                      </a:cubicBezTo>
                      <a:close/>
                      <a:moveTo>
                        <a:pt x="54" y="78"/>
                      </a:moveTo>
                      <a:cubicBezTo>
                        <a:pt x="51" y="74"/>
                        <a:pt x="51" y="74"/>
                        <a:pt x="51" y="74"/>
                      </a:cubicBezTo>
                      <a:cubicBezTo>
                        <a:pt x="55" y="73"/>
                        <a:pt x="59" y="71"/>
                        <a:pt x="62" y="69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60" y="75"/>
                        <a:pt x="57" y="77"/>
                        <a:pt x="54" y="78"/>
                      </a:cubicBezTo>
                      <a:close/>
                      <a:moveTo>
                        <a:pt x="78" y="56"/>
                      </a:move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74" y="52"/>
                        <a:pt x="75" y="48"/>
                        <a:pt x="75" y="44"/>
                      </a:cubicBezTo>
                      <a:cubicBezTo>
                        <a:pt x="80" y="47"/>
                        <a:pt x="80" y="47"/>
                        <a:pt x="80" y="47"/>
                      </a:cubicBezTo>
                      <a:cubicBezTo>
                        <a:pt x="80" y="50"/>
                        <a:pt x="79" y="53"/>
                        <a:pt x="78" y="5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3" name="Freeform: Shape 214"/>
                <p:cNvSpPr/>
                <p:nvPr/>
              </p:nvSpPr>
              <p:spPr bwMode="auto">
                <a:xfrm>
                  <a:off x="6562725" y="1804988"/>
                  <a:ext cx="87313" cy="10160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5" y="40"/>
                    </a:cxn>
                    <a:cxn ang="0">
                      <a:pos x="7" y="40"/>
                    </a:cxn>
                    <a:cxn ang="0">
                      <a:pos x="8" y="40"/>
                    </a:cxn>
                    <a:cxn ang="0">
                      <a:pos x="8" y="37"/>
                    </a:cxn>
                    <a:cxn ang="0">
                      <a:pos x="4" y="24"/>
                    </a:cxn>
                    <a:cxn ang="0">
                      <a:pos x="25" y="3"/>
                    </a:cxn>
                    <a:cxn ang="0">
                      <a:pos x="31" y="4"/>
                    </a:cxn>
                    <a:cxn ang="0">
                      <a:pos x="34" y="3"/>
                    </a:cxn>
                    <a:cxn ang="0">
                      <a:pos x="33" y="1"/>
                    </a:cxn>
                    <a:cxn ang="0">
                      <a:pos x="25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4" h="40">
                      <a:moveTo>
                        <a:pt x="0" y="24"/>
                      </a:moveTo>
                      <a:cubicBezTo>
                        <a:pt x="0" y="30"/>
                        <a:pt x="2" y="35"/>
                        <a:pt x="5" y="40"/>
                      </a:cubicBezTo>
                      <a:cubicBezTo>
                        <a:pt x="6" y="40"/>
                        <a:pt x="6" y="40"/>
                        <a:pt x="7" y="40"/>
                      </a:cubicBezTo>
                      <a:cubicBezTo>
                        <a:pt x="7" y="40"/>
                        <a:pt x="8" y="40"/>
                        <a:pt x="8" y="40"/>
                      </a:cubicBezTo>
                      <a:cubicBezTo>
                        <a:pt x="9" y="39"/>
                        <a:pt x="9" y="38"/>
                        <a:pt x="8" y="37"/>
                      </a:cubicBezTo>
                      <a:cubicBezTo>
                        <a:pt x="5" y="34"/>
                        <a:pt x="4" y="29"/>
                        <a:pt x="4" y="24"/>
                      </a:cubicBezTo>
                      <a:cubicBezTo>
                        <a:pt x="4" y="13"/>
                        <a:pt x="13" y="3"/>
                        <a:pt x="25" y="3"/>
                      </a:cubicBezTo>
                      <a:cubicBezTo>
                        <a:pt x="27" y="3"/>
                        <a:pt x="29" y="3"/>
                        <a:pt x="31" y="4"/>
                      </a:cubicBezTo>
                      <a:cubicBezTo>
                        <a:pt x="32" y="4"/>
                        <a:pt x="33" y="4"/>
                        <a:pt x="34" y="3"/>
                      </a:cubicBezTo>
                      <a:cubicBezTo>
                        <a:pt x="34" y="2"/>
                        <a:pt x="33" y="1"/>
                        <a:pt x="33" y="1"/>
                      </a:cubicBezTo>
                      <a:cubicBezTo>
                        <a:pt x="30" y="0"/>
                        <a:pt x="27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4" name="Freeform: Shape 215"/>
                <p:cNvSpPr/>
                <p:nvPr/>
              </p:nvSpPr>
              <p:spPr bwMode="auto">
                <a:xfrm>
                  <a:off x="6594475" y="1822450"/>
                  <a:ext cx="96838" cy="107950"/>
                </a:xfrm>
                <a:custGeom>
                  <a:avLst/>
                  <a:gdLst/>
                  <a:ahLst/>
                  <a:cxnLst>
                    <a:cxn ang="0">
                      <a:pos x="34" y="17"/>
                    </a:cxn>
                    <a:cxn ang="0">
                      <a:pos x="13" y="38"/>
                    </a:cxn>
                    <a:cxn ang="0">
                      <a:pos x="3" y="36"/>
                    </a:cxn>
                    <a:cxn ang="0">
                      <a:pos x="1" y="37"/>
                    </a:cxn>
                    <a:cxn ang="0">
                      <a:pos x="2" y="39"/>
                    </a:cxn>
                    <a:cxn ang="0">
                      <a:pos x="13" y="42"/>
                    </a:cxn>
                    <a:cxn ang="0">
                      <a:pos x="38" y="17"/>
                    </a:cxn>
                    <a:cxn ang="0">
                      <a:pos x="31" y="1"/>
                    </a:cxn>
                    <a:cxn ang="0">
                      <a:pos x="29" y="1"/>
                    </a:cxn>
                    <a:cxn ang="0">
                      <a:pos x="29" y="3"/>
                    </a:cxn>
                    <a:cxn ang="0">
                      <a:pos x="34" y="17"/>
                    </a:cxn>
                  </a:cxnLst>
                  <a:rect l="0" t="0" r="r" b="b"/>
                  <a:pathLst>
                    <a:path w="38" h="42">
                      <a:moveTo>
                        <a:pt x="34" y="17"/>
                      </a:moveTo>
                      <a:cubicBezTo>
                        <a:pt x="34" y="29"/>
                        <a:pt x="25" y="38"/>
                        <a:pt x="13" y="38"/>
                      </a:cubicBezTo>
                      <a:cubicBezTo>
                        <a:pt x="9" y="38"/>
                        <a:pt x="6" y="38"/>
                        <a:pt x="3" y="36"/>
                      </a:cubicBezTo>
                      <a:cubicBezTo>
                        <a:pt x="2" y="36"/>
                        <a:pt x="1" y="36"/>
                        <a:pt x="1" y="37"/>
                      </a:cubicBezTo>
                      <a:cubicBezTo>
                        <a:pt x="0" y="38"/>
                        <a:pt x="1" y="39"/>
                        <a:pt x="2" y="39"/>
                      </a:cubicBezTo>
                      <a:cubicBezTo>
                        <a:pt x="5" y="41"/>
                        <a:pt x="9" y="42"/>
                        <a:pt x="13" y="42"/>
                      </a:cubicBezTo>
                      <a:cubicBezTo>
                        <a:pt x="26" y="42"/>
                        <a:pt x="38" y="31"/>
                        <a:pt x="38" y="17"/>
                      </a:cubicBezTo>
                      <a:cubicBezTo>
                        <a:pt x="38" y="11"/>
                        <a:pt x="35" y="5"/>
                        <a:pt x="31" y="1"/>
                      </a:cubicBezTo>
                      <a:cubicBezTo>
                        <a:pt x="31" y="0"/>
                        <a:pt x="30" y="0"/>
                        <a:pt x="29" y="1"/>
                      </a:cubicBezTo>
                      <a:cubicBezTo>
                        <a:pt x="28" y="1"/>
                        <a:pt x="28" y="3"/>
                        <a:pt x="29" y="3"/>
                      </a:cubicBezTo>
                      <a:cubicBezTo>
                        <a:pt x="32" y="7"/>
                        <a:pt x="34" y="12"/>
                        <a:pt x="34" y="1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41" name="Group 216"/>
              <p:cNvGrpSpPr/>
              <p:nvPr/>
            </p:nvGrpSpPr>
            <p:grpSpPr>
              <a:xfrm>
                <a:off x="5915806" y="4329347"/>
                <a:ext cx="333233" cy="353341"/>
                <a:chOff x="2498725" y="4422775"/>
                <a:chExt cx="184151" cy="195263"/>
              </a:xfrm>
              <a:solidFill>
                <a:schemeClr val="accent4"/>
              </a:solidFill>
            </p:grpSpPr>
            <p:sp>
              <p:nvSpPr>
                <p:cNvPr id="47" name="Freeform: Shape 217"/>
                <p:cNvSpPr/>
                <p:nvPr/>
              </p:nvSpPr>
              <p:spPr bwMode="auto">
                <a:xfrm>
                  <a:off x="2528888" y="4422775"/>
                  <a:ext cx="123825" cy="74613"/>
                </a:xfrm>
                <a:custGeom>
                  <a:avLst/>
                  <a:gdLst/>
                  <a:ahLst/>
                  <a:cxnLst>
                    <a:cxn ang="0">
                      <a:pos x="2" y="29"/>
                    </a:cxn>
                    <a:cxn ang="0">
                      <a:pos x="5" y="26"/>
                    </a:cxn>
                    <a:cxn ang="0">
                      <a:pos x="5" y="24"/>
                    </a:cxn>
                    <a:cxn ang="0">
                      <a:pos x="24" y="21"/>
                    </a:cxn>
                    <a:cxn ang="0">
                      <a:pos x="43" y="24"/>
                    </a:cxn>
                    <a:cxn ang="0">
                      <a:pos x="43" y="26"/>
                    </a:cxn>
                    <a:cxn ang="0">
                      <a:pos x="46" y="29"/>
                    </a:cxn>
                    <a:cxn ang="0">
                      <a:pos x="48" y="26"/>
                    </a:cxn>
                    <a:cxn ang="0">
                      <a:pos x="48" y="24"/>
                    </a:cxn>
                    <a:cxn ang="0">
                      <a:pos x="26" y="16"/>
                    </a:cxn>
                    <a:cxn ang="0">
                      <a:pos x="26" y="14"/>
                    </a:cxn>
                    <a:cxn ang="0">
                      <a:pos x="31" y="7"/>
                    </a:cxn>
                    <a:cxn ang="0">
                      <a:pos x="24" y="0"/>
                    </a:cxn>
                    <a:cxn ang="0">
                      <a:pos x="17" y="7"/>
                    </a:cxn>
                    <a:cxn ang="0">
                      <a:pos x="21" y="14"/>
                    </a:cxn>
                    <a:cxn ang="0">
                      <a:pos x="21" y="16"/>
                    </a:cxn>
                    <a:cxn ang="0">
                      <a:pos x="0" y="24"/>
                    </a:cxn>
                    <a:cxn ang="0">
                      <a:pos x="0" y="26"/>
                    </a:cxn>
                    <a:cxn ang="0">
                      <a:pos x="2" y="29"/>
                    </a:cxn>
                    <a:cxn ang="0">
                      <a:pos x="24" y="5"/>
                    </a:cxn>
                    <a:cxn ang="0">
                      <a:pos x="26" y="7"/>
                    </a:cxn>
                    <a:cxn ang="0">
                      <a:pos x="24" y="9"/>
                    </a:cxn>
                    <a:cxn ang="0">
                      <a:pos x="22" y="7"/>
                    </a:cxn>
                    <a:cxn ang="0">
                      <a:pos x="24" y="5"/>
                    </a:cxn>
                  </a:cxnLst>
                  <a:rect l="0" t="0" r="r" b="b"/>
                  <a:pathLst>
                    <a:path w="48" h="29">
                      <a:moveTo>
                        <a:pt x="2" y="29"/>
                      </a:moveTo>
                      <a:cubicBezTo>
                        <a:pt x="3" y="29"/>
                        <a:pt x="5" y="28"/>
                        <a:pt x="5" y="26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3"/>
                        <a:pt x="12" y="21"/>
                        <a:pt x="24" y="21"/>
                      </a:cubicBezTo>
                      <a:cubicBezTo>
                        <a:pt x="36" y="21"/>
                        <a:pt x="43" y="23"/>
                        <a:pt x="43" y="24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3" y="28"/>
                        <a:pt x="44" y="29"/>
                        <a:pt x="46" y="29"/>
                      </a:cubicBezTo>
                      <a:cubicBezTo>
                        <a:pt x="47" y="29"/>
                        <a:pt x="48" y="28"/>
                        <a:pt x="48" y="26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18"/>
                        <a:pt x="35" y="16"/>
                        <a:pt x="26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9" y="13"/>
                        <a:pt x="31" y="10"/>
                        <a:pt x="31" y="7"/>
                      </a:cubicBezTo>
                      <a:cubicBezTo>
                        <a:pt x="31" y="3"/>
                        <a:pt x="28" y="0"/>
                        <a:pt x="24" y="0"/>
                      </a:cubicBezTo>
                      <a:cubicBezTo>
                        <a:pt x="20" y="0"/>
                        <a:pt x="17" y="3"/>
                        <a:pt x="17" y="7"/>
                      </a:cubicBezTo>
                      <a:cubicBezTo>
                        <a:pt x="17" y="10"/>
                        <a:pt x="19" y="13"/>
                        <a:pt x="21" y="14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12" y="16"/>
                        <a:pt x="0" y="18"/>
                        <a:pt x="0" y="24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8"/>
                        <a:pt x="1" y="29"/>
                        <a:pt x="2" y="29"/>
                      </a:cubicBezTo>
                      <a:close/>
                      <a:moveTo>
                        <a:pt x="24" y="5"/>
                      </a:moveTo>
                      <a:cubicBezTo>
                        <a:pt x="25" y="5"/>
                        <a:pt x="26" y="6"/>
                        <a:pt x="26" y="7"/>
                      </a:cubicBezTo>
                      <a:cubicBezTo>
                        <a:pt x="26" y="8"/>
                        <a:pt x="25" y="9"/>
                        <a:pt x="24" y="9"/>
                      </a:cubicBezTo>
                      <a:cubicBezTo>
                        <a:pt x="23" y="9"/>
                        <a:pt x="22" y="8"/>
                        <a:pt x="22" y="7"/>
                      </a:cubicBezTo>
                      <a:cubicBezTo>
                        <a:pt x="22" y="6"/>
                        <a:pt x="23" y="5"/>
                        <a:pt x="24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8" name="Freeform: Shape 218"/>
                <p:cNvSpPr/>
                <p:nvPr/>
              </p:nvSpPr>
              <p:spPr bwMode="auto">
                <a:xfrm>
                  <a:off x="2498725" y="4500563"/>
                  <a:ext cx="71438" cy="76200"/>
                </a:xfrm>
                <a:custGeom>
                  <a:avLst/>
                  <a:gdLst/>
                  <a:ahLst/>
                  <a:cxnLst>
                    <a:cxn ang="0">
                      <a:pos x="25" y="23"/>
                    </a:cxn>
                    <a:cxn ang="0">
                      <a:pos x="28" y="18"/>
                    </a:cxn>
                    <a:cxn ang="0">
                      <a:pos x="28" y="13"/>
                    </a:cxn>
                    <a:cxn ang="0">
                      <a:pos x="24" y="8"/>
                    </a:cxn>
                    <a:cxn ang="0">
                      <a:pos x="24" y="8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3" y="1"/>
                    </a:cxn>
                    <a:cxn ang="0">
                      <a:pos x="13" y="1"/>
                    </a:cxn>
                    <a:cxn ang="0">
                      <a:pos x="13" y="1"/>
                    </a:cxn>
                    <a:cxn ang="0">
                      <a:pos x="13" y="1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0" y="13"/>
                    </a:cxn>
                    <a:cxn ang="0">
                      <a:pos x="0" y="18"/>
                    </a:cxn>
                    <a:cxn ang="0">
                      <a:pos x="3" y="23"/>
                    </a:cxn>
                    <a:cxn ang="0">
                      <a:pos x="14" y="30"/>
                    </a:cxn>
                    <a:cxn ang="0">
                      <a:pos x="25" y="23"/>
                    </a:cxn>
                    <a:cxn ang="0">
                      <a:pos x="14" y="4"/>
                    </a:cxn>
                    <a:cxn ang="0">
                      <a:pos x="19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4" y="25"/>
                    </a:cxn>
                    <a:cxn ang="0">
                      <a:pos x="8" y="21"/>
                    </a:cxn>
                    <a:cxn ang="0">
                      <a:pos x="14" y="21"/>
                    </a:cxn>
                    <a:cxn ang="0">
                      <a:pos x="16" y="20"/>
                    </a:cxn>
                    <a:cxn ang="0">
                      <a:pos x="14" y="18"/>
                    </a:cxn>
                    <a:cxn ang="0">
                      <a:pos x="5" y="18"/>
                    </a:cxn>
                    <a:cxn ang="0">
                      <a:pos x="5" y="18"/>
                    </a:cxn>
                    <a:cxn ang="0">
                      <a:pos x="5" y="13"/>
                    </a:cxn>
                    <a:cxn ang="0">
                      <a:pos x="24" y="13"/>
                    </a:cxn>
                    <a:cxn ang="0">
                      <a:pos x="24" y="18"/>
                    </a:cxn>
                    <a:cxn ang="0">
                      <a:pos x="23" y="18"/>
                    </a:cxn>
                    <a:cxn ang="0">
                      <a:pos x="20" y="18"/>
                    </a:cxn>
                    <a:cxn ang="0">
                      <a:pos x="18" y="20"/>
                    </a:cxn>
                    <a:cxn ang="0">
                      <a:pos x="20" y="21"/>
                    </a:cxn>
                    <a:cxn ang="0">
                      <a:pos x="21" y="21"/>
                    </a:cxn>
                    <a:cxn ang="0">
                      <a:pos x="14" y="25"/>
                    </a:cxn>
                  </a:cxnLst>
                  <a:rect l="0" t="0" r="r" b="b"/>
                  <a:pathLst>
                    <a:path w="28" h="30">
                      <a:moveTo>
                        <a:pt x="25" y="23"/>
                      </a:moveTo>
                      <a:cubicBezTo>
                        <a:pt x="27" y="22"/>
                        <a:pt x="28" y="20"/>
                        <a:pt x="28" y="18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8" y="11"/>
                        <a:pt x="26" y="8"/>
                        <a:pt x="24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2" y="8"/>
                        <a:pt x="0" y="11"/>
                        <a:pt x="0" y="13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20"/>
                        <a:pt x="1" y="22"/>
                        <a:pt x="3" y="23"/>
                      </a:cubicBezTo>
                      <a:cubicBezTo>
                        <a:pt x="5" y="27"/>
                        <a:pt x="9" y="30"/>
                        <a:pt x="14" y="30"/>
                      </a:cubicBezTo>
                      <a:cubicBezTo>
                        <a:pt x="19" y="30"/>
                        <a:pt x="23" y="27"/>
                        <a:pt x="25" y="23"/>
                      </a:cubicBezTo>
                      <a:close/>
                      <a:moveTo>
                        <a:pt x="14" y="4"/>
                      </a:move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lnTo>
                        <a:pt x="14" y="4"/>
                      </a:lnTo>
                      <a:close/>
                      <a:moveTo>
                        <a:pt x="14" y="25"/>
                      </a:moveTo>
                      <a:cubicBezTo>
                        <a:pt x="11" y="25"/>
                        <a:pt x="9" y="24"/>
                        <a:pt x="8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5" y="21"/>
                        <a:pt x="16" y="20"/>
                        <a:pt x="16" y="20"/>
                      </a:cubicBezTo>
                      <a:cubicBezTo>
                        <a:pt x="16" y="19"/>
                        <a:pt x="15" y="18"/>
                        <a:pt x="14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8"/>
                        <a:pt x="24" y="18"/>
                        <a:pt x="23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8"/>
                        <a:pt x="18" y="19"/>
                        <a:pt x="18" y="20"/>
                      </a:cubicBezTo>
                      <a:cubicBezTo>
                        <a:pt x="18" y="20"/>
                        <a:pt x="19" y="21"/>
                        <a:pt x="20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0" y="24"/>
                        <a:pt x="17" y="25"/>
                        <a:pt x="14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9" name="Freeform: Shape 219"/>
                <p:cNvSpPr/>
                <p:nvPr/>
              </p:nvSpPr>
              <p:spPr bwMode="auto">
                <a:xfrm>
                  <a:off x="2608263" y="4500563"/>
                  <a:ext cx="74613" cy="76200"/>
                </a:xfrm>
                <a:custGeom>
                  <a:avLst/>
                  <a:gdLst/>
                  <a:ahLst/>
                  <a:cxnLst>
                    <a:cxn ang="0">
                      <a:pos x="24" y="8"/>
                    </a:cxn>
                    <a:cxn ang="0">
                      <a:pos x="16" y="1"/>
                    </a:cxn>
                    <a:cxn ang="0">
                      <a:pos x="16" y="1"/>
                    </a:cxn>
                    <a:cxn ang="0">
                      <a:pos x="16" y="1"/>
                    </a:cxn>
                    <a:cxn ang="0">
                      <a:pos x="16" y="1"/>
                    </a:cxn>
                    <a:cxn ang="0">
                      <a:pos x="15" y="1"/>
                    </a:cxn>
                    <a:cxn ang="0">
                      <a:pos x="15" y="1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4" y="0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0" y="13"/>
                    </a:cxn>
                    <a:cxn ang="0">
                      <a:pos x="0" y="18"/>
                    </a:cxn>
                    <a:cxn ang="0">
                      <a:pos x="4" y="23"/>
                    </a:cxn>
                    <a:cxn ang="0">
                      <a:pos x="15" y="30"/>
                    </a:cxn>
                    <a:cxn ang="0">
                      <a:pos x="26" y="23"/>
                    </a:cxn>
                    <a:cxn ang="0">
                      <a:pos x="29" y="18"/>
                    </a:cxn>
                    <a:cxn ang="0">
                      <a:pos x="29" y="13"/>
                    </a:cxn>
                    <a:cxn ang="0">
                      <a:pos x="24" y="8"/>
                    </a:cxn>
                    <a:cxn ang="0">
                      <a:pos x="15" y="4"/>
                    </a:cxn>
                    <a:cxn ang="0">
                      <a:pos x="19" y="8"/>
                    </a:cxn>
                    <a:cxn ang="0">
                      <a:pos x="10" y="8"/>
                    </a:cxn>
                    <a:cxn ang="0">
                      <a:pos x="15" y="4"/>
                    </a:cxn>
                    <a:cxn ang="0">
                      <a:pos x="15" y="25"/>
                    </a:cxn>
                    <a:cxn ang="0">
                      <a:pos x="8" y="21"/>
                    </a:cxn>
                    <a:cxn ang="0">
                      <a:pos x="15" y="21"/>
                    </a:cxn>
                    <a:cxn ang="0">
                      <a:pos x="16" y="20"/>
                    </a:cxn>
                    <a:cxn ang="0">
                      <a:pos x="15" y="18"/>
                    </a:cxn>
                    <a:cxn ang="0">
                      <a:pos x="5" y="18"/>
                    </a:cxn>
                    <a:cxn ang="0">
                      <a:pos x="5" y="18"/>
                    </a:cxn>
                    <a:cxn ang="0">
                      <a:pos x="5" y="13"/>
                    </a:cxn>
                    <a:cxn ang="0">
                      <a:pos x="24" y="13"/>
                    </a:cxn>
                    <a:cxn ang="0">
                      <a:pos x="24" y="18"/>
                    </a:cxn>
                    <a:cxn ang="0">
                      <a:pos x="24" y="18"/>
                    </a:cxn>
                    <a:cxn ang="0">
                      <a:pos x="20" y="18"/>
                    </a:cxn>
                    <a:cxn ang="0">
                      <a:pos x="19" y="20"/>
                    </a:cxn>
                    <a:cxn ang="0">
                      <a:pos x="20" y="21"/>
                    </a:cxn>
                    <a:cxn ang="0">
                      <a:pos x="21" y="21"/>
                    </a:cxn>
                    <a:cxn ang="0">
                      <a:pos x="15" y="25"/>
                    </a:cxn>
                  </a:cxnLst>
                  <a:rect l="0" t="0" r="r" b="b"/>
                  <a:pathLst>
                    <a:path w="29" h="30">
                      <a:moveTo>
                        <a:pt x="24" y="8"/>
                      </a:move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4" y="0"/>
                        <a:pt x="14" y="0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2" y="8"/>
                        <a:pt x="0" y="11"/>
                        <a:pt x="0" y="13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20"/>
                        <a:pt x="2" y="22"/>
                        <a:pt x="4" y="23"/>
                      </a:cubicBezTo>
                      <a:cubicBezTo>
                        <a:pt x="5" y="27"/>
                        <a:pt x="10" y="30"/>
                        <a:pt x="15" y="30"/>
                      </a:cubicBezTo>
                      <a:cubicBezTo>
                        <a:pt x="20" y="30"/>
                        <a:pt x="24" y="27"/>
                        <a:pt x="26" y="23"/>
                      </a:cubicBezTo>
                      <a:cubicBezTo>
                        <a:pt x="27" y="22"/>
                        <a:pt x="29" y="20"/>
                        <a:pt x="29" y="18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1"/>
                        <a:pt x="27" y="8"/>
                        <a:pt x="24" y="8"/>
                      </a:cubicBezTo>
                      <a:close/>
                      <a:moveTo>
                        <a:pt x="15" y="4"/>
                      </a:move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lnTo>
                        <a:pt x="15" y="4"/>
                      </a:lnTo>
                      <a:close/>
                      <a:moveTo>
                        <a:pt x="15" y="25"/>
                      </a:moveTo>
                      <a:cubicBezTo>
                        <a:pt x="12" y="25"/>
                        <a:pt x="9" y="24"/>
                        <a:pt x="8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1"/>
                        <a:pt x="16" y="20"/>
                        <a:pt x="16" y="20"/>
                      </a:cubicBezTo>
                      <a:cubicBezTo>
                        <a:pt x="16" y="19"/>
                        <a:pt x="16" y="18"/>
                        <a:pt x="1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8"/>
                        <a:pt x="19" y="19"/>
                        <a:pt x="19" y="20"/>
                      </a:cubicBezTo>
                      <a:cubicBezTo>
                        <a:pt x="19" y="20"/>
                        <a:pt x="19" y="21"/>
                        <a:pt x="20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0" y="24"/>
                        <a:pt x="17" y="25"/>
                        <a:pt x="15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0" name="Freeform: Shape 220"/>
                <p:cNvSpPr/>
                <p:nvPr/>
              </p:nvSpPr>
              <p:spPr bwMode="auto">
                <a:xfrm>
                  <a:off x="2554288" y="4483100"/>
                  <a:ext cx="71438" cy="134938"/>
                </a:xfrm>
                <a:custGeom>
                  <a:avLst/>
                  <a:gdLst/>
                  <a:ahLst/>
                  <a:cxnLst>
                    <a:cxn ang="0">
                      <a:pos x="23" y="40"/>
                    </a:cxn>
                    <a:cxn ang="0">
                      <a:pos x="16" y="40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1" y="2"/>
                    </a:cxn>
                    <a:cxn ang="0">
                      <a:pos x="11" y="40"/>
                    </a:cxn>
                    <a:cxn ang="0">
                      <a:pos x="5" y="40"/>
                    </a:cxn>
                    <a:cxn ang="0">
                      <a:pos x="0" y="45"/>
                    </a:cxn>
                    <a:cxn ang="0">
                      <a:pos x="0" y="48"/>
                    </a:cxn>
                    <a:cxn ang="0">
                      <a:pos x="5" y="53"/>
                    </a:cxn>
                    <a:cxn ang="0">
                      <a:pos x="23" y="53"/>
                    </a:cxn>
                    <a:cxn ang="0">
                      <a:pos x="28" y="48"/>
                    </a:cxn>
                    <a:cxn ang="0">
                      <a:pos x="28" y="45"/>
                    </a:cxn>
                    <a:cxn ang="0">
                      <a:pos x="23" y="40"/>
                    </a:cxn>
                    <a:cxn ang="0">
                      <a:pos x="23" y="48"/>
                    </a:cxn>
                    <a:cxn ang="0">
                      <a:pos x="5" y="48"/>
                    </a:cxn>
                    <a:cxn ang="0">
                      <a:pos x="5" y="45"/>
                    </a:cxn>
                    <a:cxn ang="0">
                      <a:pos x="23" y="45"/>
                    </a:cxn>
                    <a:cxn ang="0">
                      <a:pos x="23" y="48"/>
                    </a:cxn>
                  </a:cxnLst>
                  <a:rect l="0" t="0" r="r" b="b"/>
                  <a:pathLst>
                    <a:path w="28" h="53">
                      <a:moveTo>
                        <a:pt x="23" y="40"/>
                      </a:move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1"/>
                        <a:pt x="15" y="0"/>
                        <a:pt x="14" y="0"/>
                      </a:cubicBezTo>
                      <a:cubicBezTo>
                        <a:pt x="13" y="0"/>
                        <a:pt x="11" y="1"/>
                        <a:pt x="11" y="2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2" y="40"/>
                        <a:pt x="0" y="42"/>
                        <a:pt x="0" y="45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1"/>
                        <a:pt x="2" y="53"/>
                        <a:pt x="5" y="53"/>
                      </a:cubicBezTo>
                      <a:cubicBezTo>
                        <a:pt x="23" y="53"/>
                        <a:pt x="23" y="53"/>
                        <a:pt x="23" y="53"/>
                      </a:cubicBezTo>
                      <a:cubicBezTo>
                        <a:pt x="26" y="53"/>
                        <a:pt x="28" y="51"/>
                        <a:pt x="28" y="48"/>
                      </a:cubicBezTo>
                      <a:cubicBezTo>
                        <a:pt x="28" y="45"/>
                        <a:pt x="28" y="45"/>
                        <a:pt x="28" y="45"/>
                      </a:cubicBezTo>
                      <a:cubicBezTo>
                        <a:pt x="28" y="42"/>
                        <a:pt x="26" y="40"/>
                        <a:pt x="23" y="40"/>
                      </a:cubicBezTo>
                      <a:close/>
                      <a:moveTo>
                        <a:pt x="23" y="48"/>
                      </a:move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lnTo>
                        <a:pt x="23" y="4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42" name="Group 221"/>
              <p:cNvGrpSpPr/>
              <p:nvPr/>
            </p:nvGrpSpPr>
            <p:grpSpPr>
              <a:xfrm>
                <a:off x="9586430" y="4333034"/>
                <a:ext cx="346014" cy="346012"/>
                <a:chOff x="2474913" y="4014788"/>
                <a:chExt cx="195263" cy="195262"/>
              </a:xfrm>
              <a:solidFill>
                <a:schemeClr val="accent6"/>
              </a:solidFill>
            </p:grpSpPr>
            <p:sp>
              <p:nvSpPr>
                <p:cNvPr id="43" name="Freeform: Shape 222"/>
                <p:cNvSpPr/>
                <p:nvPr/>
              </p:nvSpPr>
              <p:spPr bwMode="auto">
                <a:xfrm>
                  <a:off x="2503488" y="4056063"/>
                  <a:ext cx="161925" cy="103188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6" y="25"/>
                    </a:cxn>
                    <a:cxn ang="0">
                      <a:pos x="6" y="25"/>
                    </a:cxn>
                    <a:cxn ang="0">
                      <a:pos x="6" y="26"/>
                    </a:cxn>
                    <a:cxn ang="0">
                      <a:pos x="9" y="39"/>
                    </a:cxn>
                    <a:cxn ang="0">
                      <a:pos x="11" y="40"/>
                    </a:cxn>
                    <a:cxn ang="0">
                      <a:pos x="52" y="40"/>
                    </a:cxn>
                    <a:cxn ang="0">
                      <a:pos x="55" y="39"/>
                    </a:cxn>
                    <a:cxn ang="0">
                      <a:pos x="63" y="2"/>
                    </a:cxn>
                    <a:cxn ang="0">
                      <a:pos x="62" y="0"/>
                    </a:cxn>
                    <a:cxn ang="0">
                      <a:pos x="60" y="0"/>
                    </a:cxn>
                    <a:cxn ang="0">
                      <a:pos x="23" y="36"/>
                    </a:cxn>
                    <a:cxn ang="0">
                      <a:pos x="22" y="27"/>
                    </a:cxn>
                    <a:cxn ang="0">
                      <a:pos x="30" y="27"/>
                    </a:cxn>
                    <a:cxn ang="0">
                      <a:pos x="30" y="36"/>
                    </a:cxn>
                    <a:cxn ang="0">
                      <a:pos x="23" y="36"/>
                    </a:cxn>
                    <a:cxn ang="0">
                      <a:pos x="22" y="24"/>
                    </a:cxn>
                    <a:cxn ang="0">
                      <a:pos x="21" y="16"/>
                    </a:cxn>
                    <a:cxn ang="0">
                      <a:pos x="30" y="16"/>
                    </a:cxn>
                    <a:cxn ang="0">
                      <a:pos x="30" y="24"/>
                    </a:cxn>
                    <a:cxn ang="0">
                      <a:pos x="22" y="24"/>
                    </a:cxn>
                    <a:cxn ang="0">
                      <a:pos x="8" y="16"/>
                    </a:cxn>
                    <a:cxn ang="0">
                      <a:pos x="18" y="16"/>
                    </a:cxn>
                    <a:cxn ang="0">
                      <a:pos x="19" y="24"/>
                    </a:cxn>
                    <a:cxn ang="0">
                      <a:pos x="10" y="24"/>
                    </a:cxn>
                    <a:cxn ang="0">
                      <a:pos x="8" y="16"/>
                    </a:cxn>
                    <a:cxn ang="0">
                      <a:pos x="21" y="13"/>
                    </a:cxn>
                    <a:cxn ang="0">
                      <a:pos x="19" y="4"/>
                    </a:cxn>
                    <a:cxn ang="0">
                      <a:pos x="30" y="4"/>
                    </a:cxn>
                    <a:cxn ang="0">
                      <a:pos x="30" y="13"/>
                    </a:cxn>
                    <a:cxn ang="0">
                      <a:pos x="21" y="13"/>
                    </a:cxn>
                    <a:cxn ang="0">
                      <a:pos x="16" y="4"/>
                    </a:cxn>
                    <a:cxn ang="0">
                      <a:pos x="17" y="13"/>
                    </a:cxn>
                    <a:cxn ang="0">
                      <a:pos x="8" y="13"/>
                    </a:cxn>
                    <a:cxn ang="0">
                      <a:pos x="6" y="4"/>
                    </a:cxn>
                    <a:cxn ang="0">
                      <a:pos x="16" y="4"/>
                    </a:cxn>
                    <a:cxn ang="0">
                      <a:pos x="11" y="27"/>
                    </a:cxn>
                    <a:cxn ang="0">
                      <a:pos x="19" y="27"/>
                    </a:cxn>
                    <a:cxn ang="0">
                      <a:pos x="20" y="36"/>
                    </a:cxn>
                    <a:cxn ang="0">
                      <a:pos x="13" y="36"/>
                    </a:cxn>
                    <a:cxn ang="0">
                      <a:pos x="11" y="27"/>
                    </a:cxn>
                    <a:cxn ang="0">
                      <a:pos x="50" y="36"/>
                    </a:cxn>
                    <a:cxn ang="0">
                      <a:pos x="33" y="36"/>
                    </a:cxn>
                    <a:cxn ang="0">
                      <a:pos x="33" y="27"/>
                    </a:cxn>
                    <a:cxn ang="0">
                      <a:pos x="43" y="27"/>
                    </a:cxn>
                    <a:cxn ang="0">
                      <a:pos x="45" y="25"/>
                    </a:cxn>
                    <a:cxn ang="0">
                      <a:pos x="43" y="24"/>
                    </a:cxn>
                    <a:cxn ang="0">
                      <a:pos x="33" y="24"/>
                    </a:cxn>
                    <a:cxn ang="0">
                      <a:pos x="33" y="16"/>
                    </a:cxn>
                    <a:cxn ang="0">
                      <a:pos x="47" y="16"/>
                    </a:cxn>
                    <a:cxn ang="0">
                      <a:pos x="48" y="15"/>
                    </a:cxn>
                    <a:cxn ang="0">
                      <a:pos x="47" y="13"/>
                    </a:cxn>
                    <a:cxn ang="0">
                      <a:pos x="33" y="13"/>
                    </a:cxn>
                    <a:cxn ang="0">
                      <a:pos x="33" y="4"/>
                    </a:cxn>
                    <a:cxn ang="0">
                      <a:pos x="58" y="4"/>
                    </a:cxn>
                    <a:cxn ang="0">
                      <a:pos x="50" y="36"/>
                    </a:cxn>
                  </a:cxnLst>
                  <a:rect l="0" t="0" r="r" b="b"/>
                  <a:pathLst>
                    <a:path w="63" h="40">
                      <a:moveTo>
                        <a:pt x="6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40"/>
                        <a:pt x="10" y="40"/>
                        <a:pt x="11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3" y="40"/>
                        <a:pt x="54" y="40"/>
                        <a:pt x="55" y="39"/>
                      </a:cubicBezTo>
                      <a:cubicBezTo>
                        <a:pt x="63" y="2"/>
                        <a:pt x="63" y="2"/>
                        <a:pt x="63" y="2"/>
                      </a:cubicBezTo>
                      <a:cubicBezTo>
                        <a:pt x="63" y="2"/>
                        <a:pt x="63" y="1"/>
                        <a:pt x="62" y="0"/>
                      </a:cubicBezTo>
                      <a:cubicBezTo>
                        <a:pt x="62" y="0"/>
                        <a:pt x="61" y="0"/>
                        <a:pt x="60" y="0"/>
                      </a:cubicBezTo>
                      <a:close/>
                      <a:moveTo>
                        <a:pt x="23" y="36"/>
                      </a:move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lnTo>
                        <a:pt x="23" y="36"/>
                      </a:lnTo>
                      <a:close/>
                      <a:moveTo>
                        <a:pt x="22" y="24"/>
                      </a:move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lnTo>
                        <a:pt x="22" y="24"/>
                      </a:lnTo>
                      <a:close/>
                      <a:moveTo>
                        <a:pt x="8" y="16"/>
                      </a:move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lnTo>
                        <a:pt x="8" y="16"/>
                      </a:lnTo>
                      <a:close/>
                      <a:moveTo>
                        <a:pt x="21" y="13"/>
                      </a:move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lnTo>
                        <a:pt x="21" y="13"/>
                      </a:lnTo>
                      <a:close/>
                      <a:moveTo>
                        <a:pt x="16" y="4"/>
                      </a:move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6" y="4"/>
                        <a:pt x="6" y="4"/>
                        <a:pt x="6" y="4"/>
                      </a:cubicBezTo>
                      <a:lnTo>
                        <a:pt x="16" y="4"/>
                      </a:lnTo>
                      <a:close/>
                      <a:moveTo>
                        <a:pt x="11" y="27"/>
                      </a:move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lnTo>
                        <a:pt x="11" y="27"/>
                      </a:lnTo>
                      <a:close/>
                      <a:moveTo>
                        <a:pt x="50" y="36"/>
                      </a:move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4" y="27"/>
                        <a:pt x="45" y="26"/>
                        <a:pt x="45" y="25"/>
                      </a:cubicBezTo>
                      <a:cubicBezTo>
                        <a:pt x="45" y="24"/>
                        <a:pt x="44" y="24"/>
                        <a:pt x="43" y="24"/>
                      </a:cubicBezTo>
                      <a:cubicBezTo>
                        <a:pt x="33" y="24"/>
                        <a:pt x="33" y="24"/>
                        <a:pt x="33" y="24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47" y="16"/>
                        <a:pt x="47" y="16"/>
                        <a:pt x="47" y="16"/>
                      </a:cubicBezTo>
                      <a:cubicBezTo>
                        <a:pt x="48" y="16"/>
                        <a:pt x="48" y="15"/>
                        <a:pt x="48" y="15"/>
                      </a:cubicBezTo>
                      <a:cubicBezTo>
                        <a:pt x="48" y="14"/>
                        <a:pt x="48" y="13"/>
                        <a:pt x="47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58" y="4"/>
                        <a:pt x="58" y="4"/>
                        <a:pt x="58" y="4"/>
                      </a:cubicBezTo>
                      <a:lnTo>
                        <a:pt x="50" y="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4" name="Freeform: Shape 223"/>
                <p:cNvSpPr/>
                <p:nvPr/>
              </p:nvSpPr>
              <p:spPr bwMode="auto">
                <a:xfrm>
                  <a:off x="2533650" y="4168775"/>
                  <a:ext cx="41275" cy="41275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8"/>
                    </a:cxn>
                    <a:cxn ang="0">
                      <a:pos x="8" y="16"/>
                    </a:cxn>
                    <a:cxn ang="0">
                      <a:pos x="16" y="8"/>
                    </a:cxn>
                    <a:cxn ang="0">
                      <a:pos x="8" y="0"/>
                    </a:cxn>
                    <a:cxn ang="0">
                      <a:pos x="8" y="11"/>
                    </a:cxn>
                    <a:cxn ang="0">
                      <a:pos x="5" y="8"/>
                    </a:cxn>
                    <a:cxn ang="0">
                      <a:pos x="8" y="5"/>
                    </a:cxn>
                    <a:cxn ang="0">
                      <a:pos x="11" y="8"/>
                    </a:cxn>
                    <a:cxn ang="0">
                      <a:pos x="8" y="11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3"/>
                        <a:pt x="3" y="16"/>
                        <a:pt x="8" y="16"/>
                      </a:cubicBezTo>
                      <a:cubicBezTo>
                        <a:pt x="12" y="16"/>
                        <a:pt x="16" y="13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  <a:close/>
                      <a:moveTo>
                        <a:pt x="8" y="11"/>
                      </a:moveTo>
                      <a:cubicBezTo>
                        <a:pt x="6" y="11"/>
                        <a:pt x="5" y="10"/>
                        <a:pt x="5" y="8"/>
                      </a:cubicBezTo>
                      <a:cubicBezTo>
                        <a:pt x="5" y="6"/>
                        <a:pt x="6" y="5"/>
                        <a:pt x="8" y="5"/>
                      </a:cubicBezTo>
                      <a:cubicBezTo>
                        <a:pt x="9" y="5"/>
                        <a:pt x="11" y="6"/>
                        <a:pt x="11" y="8"/>
                      </a:cubicBezTo>
                      <a:cubicBezTo>
                        <a:pt x="11" y="10"/>
                        <a:pt x="9" y="11"/>
                        <a:pt x="8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5" name="Freeform: Shape 224"/>
                <p:cNvSpPr/>
                <p:nvPr/>
              </p:nvSpPr>
              <p:spPr bwMode="auto">
                <a:xfrm>
                  <a:off x="2595563" y="4168775"/>
                  <a:ext cx="38100" cy="4127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0" y="8"/>
                    </a:cxn>
                    <a:cxn ang="0">
                      <a:pos x="7" y="16"/>
                    </a:cxn>
                    <a:cxn ang="0">
                      <a:pos x="15" y="8"/>
                    </a:cxn>
                    <a:cxn ang="0">
                      <a:pos x="7" y="0"/>
                    </a:cxn>
                    <a:cxn ang="0">
                      <a:pos x="7" y="11"/>
                    </a:cxn>
                    <a:cxn ang="0">
                      <a:pos x="4" y="8"/>
                    </a:cxn>
                    <a:cxn ang="0">
                      <a:pos x="7" y="5"/>
                    </a:cxn>
                    <a:cxn ang="0">
                      <a:pos x="11" y="8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15" h="16">
                      <a:moveTo>
                        <a:pt x="7" y="0"/>
                      </a:move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3"/>
                        <a:pt x="3" y="16"/>
                        <a:pt x="7" y="16"/>
                      </a:cubicBezTo>
                      <a:cubicBezTo>
                        <a:pt x="12" y="16"/>
                        <a:pt x="15" y="13"/>
                        <a:pt x="15" y="8"/>
                      </a:cubicBezTo>
                      <a:cubicBezTo>
                        <a:pt x="15" y="4"/>
                        <a:pt x="12" y="0"/>
                        <a:pt x="7" y="0"/>
                      </a:cubicBezTo>
                      <a:close/>
                      <a:moveTo>
                        <a:pt x="7" y="11"/>
                      </a:moveTo>
                      <a:cubicBezTo>
                        <a:pt x="6" y="11"/>
                        <a:pt x="4" y="10"/>
                        <a:pt x="4" y="8"/>
                      </a:cubicBezTo>
                      <a:cubicBezTo>
                        <a:pt x="4" y="6"/>
                        <a:pt x="6" y="5"/>
                        <a:pt x="7" y="5"/>
                      </a:cubicBezTo>
                      <a:cubicBezTo>
                        <a:pt x="9" y="5"/>
                        <a:pt x="11" y="6"/>
                        <a:pt x="11" y="8"/>
                      </a:cubicBezTo>
                      <a:cubicBezTo>
                        <a:pt x="11" y="10"/>
                        <a:pt x="9" y="11"/>
                        <a:pt x="7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6" name="Freeform: Shape 225"/>
                <p:cNvSpPr/>
                <p:nvPr/>
              </p:nvSpPr>
              <p:spPr bwMode="auto">
                <a:xfrm>
                  <a:off x="2474913" y="4014788"/>
                  <a:ext cx="195263" cy="31750"/>
                </a:xfrm>
                <a:custGeom>
                  <a:avLst/>
                  <a:gdLst/>
                  <a:ahLst/>
                  <a:cxnLst>
                    <a:cxn ang="0">
                      <a:pos x="74" y="8"/>
                    </a:cxn>
                    <a:cxn ang="0">
                      <a:pos x="14" y="8"/>
                    </a:cxn>
                    <a:cxn ang="0">
                      <a:pos x="13" y="2"/>
                    </a:cxn>
                    <a:cxn ang="0">
                      <a:pos x="13" y="2"/>
                    </a:cxn>
                    <a:cxn ang="0">
                      <a:pos x="13" y="2"/>
                    </a:cxn>
                    <a:cxn ang="0">
                      <a:pos x="13" y="2"/>
                    </a:cxn>
                    <a:cxn ang="0">
                      <a:pos x="12" y="2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1" y="1"/>
                    </a:cxn>
                    <a:cxn ang="0">
                      <a:pos x="10" y="0"/>
                    </a:cxn>
                    <a:cxn ang="0">
                      <a:pos x="2" y="0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9" y="5"/>
                    </a:cxn>
                    <a:cxn ang="0">
                      <a:pos x="10" y="11"/>
                    </a:cxn>
                    <a:cxn ang="0">
                      <a:pos x="10" y="11"/>
                    </a:cxn>
                    <a:cxn ang="0">
                      <a:pos x="10" y="11"/>
                    </a:cxn>
                    <a:cxn ang="0">
                      <a:pos x="10" y="11"/>
                    </a:cxn>
                    <a:cxn ang="0">
                      <a:pos x="10" y="11"/>
                    </a:cxn>
                    <a:cxn ang="0">
                      <a:pos x="10" y="12"/>
                    </a:cxn>
                    <a:cxn ang="0">
                      <a:pos x="10" y="12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74" y="12"/>
                    </a:cxn>
                    <a:cxn ang="0">
                      <a:pos x="76" y="10"/>
                    </a:cxn>
                    <a:cxn ang="0">
                      <a:pos x="74" y="8"/>
                    </a:cxn>
                  </a:cxnLst>
                  <a:rect l="0" t="0" r="r" b="b"/>
                  <a:pathLst>
                    <a:path w="76" h="12">
                      <a:moveTo>
                        <a:pt x="74" y="8"/>
                      </a:move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1" y="0"/>
                        <a:pt x="1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74" y="12"/>
                        <a:pt x="74" y="12"/>
                        <a:pt x="74" y="12"/>
                      </a:cubicBezTo>
                      <a:cubicBezTo>
                        <a:pt x="75" y="12"/>
                        <a:pt x="76" y="11"/>
                        <a:pt x="76" y="10"/>
                      </a:cubicBezTo>
                      <a:cubicBezTo>
                        <a:pt x="76" y="9"/>
                        <a:pt x="75" y="8"/>
                        <a:pt x="74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6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5112133" y="4976412"/>
              <a:ext cx="1944216" cy="962810"/>
              <a:chOff x="1343472" y="4839472"/>
              <a:chExt cx="1944216" cy="962810"/>
            </a:xfrm>
          </p:grpSpPr>
          <p:sp>
            <p:nvSpPr>
              <p:cNvPr id="18" name="TextBox 72"/>
              <p:cNvSpPr txBox="1"/>
              <p:nvPr/>
            </p:nvSpPr>
            <p:spPr bwMode="auto">
              <a:xfrm>
                <a:off x="1343472" y="4839472"/>
                <a:ext cx="1944216" cy="45201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rmAutofit/>
              </a:bodyPr>
              <a:lstStyle/>
              <a:p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TextBox 73"/>
              <p:cNvSpPr txBox="1"/>
              <p:nvPr/>
            </p:nvSpPr>
            <p:spPr bwMode="auto">
              <a:xfrm>
                <a:off x="1343472" y="5291486"/>
                <a:ext cx="1944216" cy="510796"/>
              </a:xfrm>
              <a:prstGeom prst="rect">
                <a:avLst/>
              </a:prstGeom>
              <a:noFill/>
            </p:spPr>
            <p:txBody>
              <a:bodyPr wrap="square" lIns="90016" tIns="46808" rIns="90016" bIns="46808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en-US" altLang="zh-CN" sz="5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  <a:r>
                  <a:rPr lang="zh-CN" altLang="en-US" sz="5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 </a:t>
                </a:r>
                <a:br>
                  <a:rPr lang="zh-CN" altLang="en-US" sz="5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</a:br>
                <a:endParaRPr lang="zh-CN" altLang="en-US" sz="5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6" name="Group 93"/>
            <p:cNvGrpSpPr/>
            <p:nvPr/>
          </p:nvGrpSpPr>
          <p:grpSpPr>
            <a:xfrm>
              <a:off x="803305" y="4976420"/>
              <a:ext cx="1938032" cy="866137"/>
              <a:chOff x="793990" y="1227225"/>
              <a:chExt cx="2299240" cy="866137"/>
            </a:xfrm>
          </p:grpSpPr>
          <p:sp>
            <p:nvSpPr>
              <p:cNvPr id="16" name="TextBox 94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TextBox 95"/>
              <p:cNvSpPr txBox="1"/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en-US" altLang="zh-CN" sz="7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  <a:r>
                  <a:rPr lang="zh-CN" altLang="en-US" sz="7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 </a:t>
                </a:r>
                <a:br>
                  <a:rPr lang="zh-CN" altLang="en-US" sz="7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</a:br>
                <a:endParaRPr lang="zh-CN" altLang="en-US" sz="7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7" name="Group 96"/>
            <p:cNvGrpSpPr/>
            <p:nvPr/>
          </p:nvGrpSpPr>
          <p:grpSpPr>
            <a:xfrm>
              <a:off x="9442426" y="4976419"/>
              <a:ext cx="2030439" cy="856637"/>
              <a:chOff x="1415480" y="1651350"/>
              <a:chExt cx="2913191" cy="856637"/>
            </a:xfrm>
          </p:grpSpPr>
          <p:sp>
            <p:nvSpPr>
              <p:cNvPr id="14" name="TextBox 97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l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" name="TextBox 98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7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  <a:r>
                  <a:rPr lang="zh-CN" altLang="en-US" sz="7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 </a:t>
                </a:r>
                <a:br>
                  <a:rPr lang="zh-CN" altLang="en-US" sz="7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</a:br>
                <a:endParaRPr lang="zh-CN" altLang="en-US" sz="7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8" name="Group 99"/>
            <p:cNvGrpSpPr/>
            <p:nvPr/>
          </p:nvGrpSpPr>
          <p:grpSpPr>
            <a:xfrm>
              <a:off x="7458554" y="4976419"/>
              <a:ext cx="2030439" cy="856637"/>
              <a:chOff x="1415480" y="1651350"/>
              <a:chExt cx="2913191" cy="856637"/>
            </a:xfrm>
          </p:grpSpPr>
          <p:sp>
            <p:nvSpPr>
              <p:cNvPr id="12" name="TextBox 100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l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TextBox 101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en-US" altLang="zh-CN" sz="7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  <a:r>
                  <a:rPr lang="zh-CN" altLang="en-US" sz="7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 </a:t>
                </a:r>
                <a:br>
                  <a:rPr lang="zh-CN" altLang="en-US" sz="7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</a:br>
                <a:endParaRPr lang="zh-CN" altLang="en-US" sz="7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9" name="Group 102"/>
            <p:cNvGrpSpPr/>
            <p:nvPr/>
          </p:nvGrpSpPr>
          <p:grpSpPr>
            <a:xfrm>
              <a:off x="2820004" y="4976420"/>
              <a:ext cx="1938032" cy="866137"/>
              <a:chOff x="793990" y="1227225"/>
              <a:chExt cx="2299240" cy="866137"/>
            </a:xfrm>
          </p:grpSpPr>
          <p:sp>
            <p:nvSpPr>
              <p:cNvPr id="10" name="TextBox 103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TextBox 104"/>
              <p:cNvSpPr txBox="1"/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en-US" altLang="zh-CN" sz="7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  <a:r>
                  <a:rPr lang="zh-CN" altLang="en-US" sz="7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 </a:t>
                </a:r>
                <a:br>
                  <a:rPr lang="zh-CN" altLang="en-US" sz="7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</a:br>
                <a:endParaRPr lang="zh-CN" altLang="en-US" sz="7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82" name="文本框 81"/>
          <p:cNvSpPr txBox="1"/>
          <p:nvPr/>
        </p:nvSpPr>
        <p:spPr>
          <a:xfrm>
            <a:off x="3468696" y="438320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780706" y="664622"/>
            <a:ext cx="12615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327 -0.715444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10798" y="1996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4309216" y="1982218"/>
            <a:ext cx="1612104" cy="1612104"/>
            <a:chOff x="4308468" y="1981527"/>
            <a:chExt cx="1611824" cy="161182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Freeform: Shape 4"/>
            <p:cNvSpPr/>
            <p:nvPr/>
          </p:nvSpPr>
          <p:spPr bwMode="auto">
            <a:xfrm>
              <a:off x="5248946" y="2562186"/>
              <a:ext cx="287155" cy="282993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8" name="Freeform: Shape 7"/>
            <p:cNvSpPr/>
            <p:nvPr/>
          </p:nvSpPr>
          <p:spPr>
            <a:xfrm rot="7768221">
              <a:off x="4308468" y="1981527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056572" y="1981395"/>
            <a:ext cx="1612104" cy="1612104"/>
            <a:chOff x="3056041" y="1980704"/>
            <a:chExt cx="1611824" cy="161182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Freeform: Shape 3"/>
            <p:cNvSpPr/>
            <p:nvPr/>
          </p:nvSpPr>
          <p:spPr bwMode="auto">
            <a:xfrm>
              <a:off x="3413084" y="2644974"/>
              <a:ext cx="247781" cy="364863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" name="Freeform: Shape 8"/>
            <p:cNvSpPr/>
            <p:nvPr/>
          </p:nvSpPr>
          <p:spPr>
            <a:xfrm rot="18235072">
              <a:off x="3056041" y="1980704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40659" y="1360528"/>
            <a:ext cx="1612104" cy="1612104"/>
            <a:chOff x="3640027" y="1359944"/>
            <a:chExt cx="1611824" cy="161182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" name="Freeform: Shape 6"/>
            <p:cNvSpPr/>
            <p:nvPr/>
          </p:nvSpPr>
          <p:spPr bwMode="auto">
            <a:xfrm>
              <a:off x="4305950" y="1712923"/>
              <a:ext cx="302603" cy="236819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 rot="2018970">
              <a:off x="3640027" y="1359944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86965" y="2509949"/>
            <a:ext cx="1612104" cy="1612104"/>
            <a:chOff x="3686325" y="2509166"/>
            <a:chExt cx="1611824" cy="161182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Freeform: Shape 5"/>
            <p:cNvSpPr/>
            <p:nvPr/>
          </p:nvSpPr>
          <p:spPr bwMode="auto">
            <a:xfrm>
              <a:off x="4337971" y="3479957"/>
              <a:ext cx="307958" cy="307958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 rot="12594151">
              <a:off x="3686325" y="2509166"/>
              <a:ext cx="1611824" cy="1611824"/>
            </a:xfrm>
            <a:custGeom>
              <a:avLst/>
              <a:gdLst>
                <a:gd name="connsiteX0" fmla="*/ 888570 w 1611824"/>
                <a:gd name="connsiteY0" fmla="*/ 258306 h 1611824"/>
                <a:gd name="connsiteX1" fmla="*/ 227309 w 1611824"/>
                <a:gd name="connsiteY1" fmla="*/ 919567 h 1611824"/>
                <a:gd name="connsiteX2" fmla="*/ 888570 w 1611824"/>
                <a:gd name="connsiteY2" fmla="*/ 1580828 h 1611824"/>
                <a:gd name="connsiteX3" fmla="*/ 1549831 w 1611824"/>
                <a:gd name="connsiteY3" fmla="*/ 919567 h 1611824"/>
                <a:gd name="connsiteX4" fmla="*/ 888570 w 1611824"/>
                <a:gd name="connsiteY4" fmla="*/ 258306 h 1611824"/>
                <a:gd name="connsiteX5" fmla="*/ 805912 w 1611824"/>
                <a:gd name="connsiteY5" fmla="*/ 0 h 1611824"/>
                <a:gd name="connsiteX6" fmla="*/ 1611824 w 1611824"/>
                <a:gd name="connsiteY6" fmla="*/ 805912 h 1611824"/>
                <a:gd name="connsiteX7" fmla="*/ 805912 w 1611824"/>
                <a:gd name="connsiteY7" fmla="*/ 1611824 h 1611824"/>
                <a:gd name="connsiteX8" fmla="*/ 0 w 1611824"/>
                <a:gd name="connsiteY8" fmla="*/ 805912 h 1611824"/>
                <a:gd name="connsiteX9" fmla="*/ 805912 w 1611824"/>
                <a:gd name="connsiteY9" fmla="*/ 0 h 161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1824" h="1611824">
                  <a:moveTo>
                    <a:pt x="888570" y="258306"/>
                  </a:moveTo>
                  <a:cubicBezTo>
                    <a:pt x="523366" y="258306"/>
                    <a:pt x="227309" y="554363"/>
                    <a:pt x="227309" y="919567"/>
                  </a:cubicBezTo>
                  <a:cubicBezTo>
                    <a:pt x="227309" y="1284771"/>
                    <a:pt x="523366" y="1580828"/>
                    <a:pt x="888570" y="1580828"/>
                  </a:cubicBezTo>
                  <a:cubicBezTo>
                    <a:pt x="1253774" y="1580828"/>
                    <a:pt x="1549831" y="1284771"/>
                    <a:pt x="1549831" y="919567"/>
                  </a:cubicBezTo>
                  <a:cubicBezTo>
                    <a:pt x="1549831" y="554363"/>
                    <a:pt x="1253774" y="258306"/>
                    <a:pt x="888570" y="258306"/>
                  </a:cubicBezTo>
                  <a:close/>
                  <a:moveTo>
                    <a:pt x="805912" y="0"/>
                  </a:moveTo>
                  <a:cubicBezTo>
                    <a:pt x="1251005" y="0"/>
                    <a:pt x="1611824" y="360819"/>
                    <a:pt x="1611824" y="805912"/>
                  </a:cubicBezTo>
                  <a:cubicBezTo>
                    <a:pt x="1611824" y="1251005"/>
                    <a:pt x="1251005" y="1611824"/>
                    <a:pt x="805912" y="1611824"/>
                  </a:cubicBezTo>
                  <a:cubicBezTo>
                    <a:pt x="360819" y="1611824"/>
                    <a:pt x="0" y="1251005"/>
                    <a:pt x="0" y="805912"/>
                  </a:cubicBezTo>
                  <a:cubicBezTo>
                    <a:pt x="0" y="360819"/>
                    <a:pt x="360819" y="0"/>
                    <a:pt x="8059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cxnSp>
        <p:nvCxnSpPr>
          <p:cNvPr id="12" name="Straight Arrow Connector 11"/>
          <p:cNvCxnSpPr>
            <a:stCxn id="10" idx="8"/>
          </p:cNvCxnSpPr>
          <p:nvPr/>
        </p:nvCxnSpPr>
        <p:spPr>
          <a:xfrm flipH="1" flipV="1">
            <a:off x="2802718" y="1428198"/>
            <a:ext cx="973002" cy="291739"/>
          </a:xfrm>
          <a:prstGeom prst="straightConnector1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44076" y="3319551"/>
            <a:ext cx="780263" cy="166953"/>
          </a:xfrm>
          <a:prstGeom prst="straightConnector1">
            <a:avLst/>
          </a:prstGeom>
          <a:ln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5"/>
          <p:cNvCxnSpPr/>
          <p:nvPr/>
        </p:nvCxnSpPr>
        <p:spPr>
          <a:xfrm flipH="1">
            <a:off x="5564347" y="1428196"/>
            <a:ext cx="683841" cy="800637"/>
          </a:xfrm>
          <a:prstGeom prst="straightConnector1">
            <a:avLst/>
          </a:prstGeom>
          <a:ln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6"/>
          <p:cNvCxnSpPr/>
          <p:nvPr/>
        </p:nvCxnSpPr>
        <p:spPr>
          <a:xfrm flipH="1">
            <a:off x="5094311" y="3499630"/>
            <a:ext cx="1164912" cy="218104"/>
          </a:xfrm>
          <a:prstGeom prst="straightConnector1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27"/>
          <p:cNvGrpSpPr/>
          <p:nvPr/>
        </p:nvGrpSpPr>
        <p:grpSpPr>
          <a:xfrm>
            <a:off x="890500" y="1191572"/>
            <a:ext cx="1912218" cy="812029"/>
            <a:chOff x="1762632" y="1197195"/>
            <a:chExt cx="2549181" cy="1082518"/>
          </a:xfrm>
        </p:grpSpPr>
        <p:sp>
          <p:nvSpPr>
            <p:cNvPr id="26" name="TextBox 28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7" name="TextBox 29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13" rIns="0" bIns="0" anchor="t" anchorCtr="1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text content, such as keywords, some brief introductions, etc.</a:t>
              </a: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</a:t>
              </a:r>
              <a:b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</a:b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831858" y="3295436"/>
            <a:ext cx="1912218" cy="812029"/>
            <a:chOff x="1762632" y="1197195"/>
            <a:chExt cx="2549181" cy="1082518"/>
          </a:xfrm>
        </p:grpSpPr>
        <p:sp>
          <p:nvSpPr>
            <p:cNvPr id="24" name="TextBox 31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5" name="TextBox 32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13" rIns="0" bIns="0" anchor="t" anchorCtr="1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text content, such as keywords, some brief introductions, etc.</a:t>
              </a: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</a:t>
              </a:r>
              <a:b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</a:b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6248188" y="1152369"/>
            <a:ext cx="1912218" cy="812029"/>
            <a:chOff x="1762632" y="1197195"/>
            <a:chExt cx="2549181" cy="1082518"/>
          </a:xfrm>
        </p:grpSpPr>
        <p:sp>
          <p:nvSpPr>
            <p:cNvPr id="22" name="TextBox 34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3" name="TextBox 35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13" rIns="0" bIns="0" anchor="t" anchorCtr="1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text content, such as keywords, some brief introductions, etc.</a:t>
              </a: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</a:t>
              </a:r>
              <a:b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</a:b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9" name="Group 36"/>
          <p:cNvGrpSpPr/>
          <p:nvPr/>
        </p:nvGrpSpPr>
        <p:grpSpPr>
          <a:xfrm>
            <a:off x="6259223" y="3279305"/>
            <a:ext cx="1912218" cy="812029"/>
            <a:chOff x="1762632" y="1197195"/>
            <a:chExt cx="2549181" cy="1082518"/>
          </a:xfrm>
        </p:grpSpPr>
        <p:sp>
          <p:nvSpPr>
            <p:cNvPr id="20" name="TextBox 37"/>
            <p:cNvSpPr txBox="1"/>
            <p:nvPr/>
          </p:nvSpPr>
          <p:spPr>
            <a:xfrm>
              <a:off x="1762632" y="1197195"/>
              <a:ext cx="2549181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Add title text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1" name="TextBox 38"/>
            <p:cNvSpPr txBox="1"/>
            <p:nvPr/>
          </p:nvSpPr>
          <p:spPr>
            <a:xfrm>
              <a:off x="1762632" y="1585420"/>
              <a:ext cx="2549181" cy="694293"/>
            </a:xfrm>
            <a:prstGeom prst="rect">
              <a:avLst/>
            </a:prstGeom>
          </p:spPr>
          <p:txBody>
            <a:bodyPr vert="horz" wrap="square" lIns="0" tIns="72013" rIns="0" bIns="0" anchor="t" anchorCtr="1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text content, such as keywords, some brief introductions, etc.</a:t>
              </a: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</a:t>
              </a:r>
              <a:b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</a:br>
              <a:endParaRPr lang="zh-CN" altLang="en-US" sz="105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468696" y="438320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80706" y="664622"/>
            <a:ext cx="12615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"/>
          <p:cNvGrpSpPr/>
          <p:nvPr/>
        </p:nvGrpSpPr>
        <p:grpSpPr>
          <a:xfrm>
            <a:off x="3419474" y="1168144"/>
            <a:ext cx="2306640" cy="3348619"/>
            <a:chOff x="1498600" y="1196975"/>
            <a:chExt cx="3074987" cy="4464050"/>
          </a:xfrm>
        </p:grpSpPr>
        <p:grpSp>
          <p:nvGrpSpPr>
            <p:cNvPr id="32" name="Group 41"/>
            <p:cNvGrpSpPr/>
            <p:nvPr/>
          </p:nvGrpSpPr>
          <p:grpSpPr>
            <a:xfrm>
              <a:off x="1498600" y="1196975"/>
              <a:ext cx="3074987" cy="4464050"/>
              <a:chOff x="1498600" y="1563688"/>
              <a:chExt cx="3074987" cy="4464050"/>
            </a:xfrm>
          </p:grpSpPr>
          <p:sp>
            <p:nvSpPr>
              <p:cNvPr id="37" name="Freeform: Shape 46"/>
              <p:cNvSpPr/>
              <p:nvPr/>
            </p:nvSpPr>
            <p:spPr bwMode="auto">
              <a:xfrm>
                <a:off x="1498600" y="1563688"/>
                <a:ext cx="3074987" cy="4464050"/>
              </a:xfrm>
              <a:custGeom>
                <a:avLst/>
                <a:gdLst>
                  <a:gd name="T0" fmla="*/ 2150 w 2253"/>
                  <a:gd name="T1" fmla="*/ 3072 h 3277"/>
                  <a:gd name="T2" fmla="*/ 1946 w 2253"/>
                  <a:gd name="T3" fmla="*/ 3072 h 3277"/>
                  <a:gd name="T4" fmla="*/ 1946 w 2253"/>
                  <a:gd name="T5" fmla="*/ 2355 h 3277"/>
                  <a:gd name="T6" fmla="*/ 1229 w 2253"/>
                  <a:gd name="T7" fmla="*/ 1638 h 3277"/>
                  <a:gd name="T8" fmla="*/ 1946 w 2253"/>
                  <a:gd name="T9" fmla="*/ 922 h 3277"/>
                  <a:gd name="T10" fmla="*/ 1946 w 2253"/>
                  <a:gd name="T11" fmla="*/ 205 h 3277"/>
                  <a:gd name="T12" fmla="*/ 2150 w 2253"/>
                  <a:gd name="T13" fmla="*/ 205 h 3277"/>
                  <a:gd name="T14" fmla="*/ 2253 w 2253"/>
                  <a:gd name="T15" fmla="*/ 102 h 3277"/>
                  <a:gd name="T16" fmla="*/ 2150 w 2253"/>
                  <a:gd name="T17" fmla="*/ 0 h 3277"/>
                  <a:gd name="T18" fmla="*/ 102 w 2253"/>
                  <a:gd name="T19" fmla="*/ 0 h 3277"/>
                  <a:gd name="T20" fmla="*/ 0 w 2253"/>
                  <a:gd name="T21" fmla="*/ 102 h 3277"/>
                  <a:gd name="T22" fmla="*/ 102 w 2253"/>
                  <a:gd name="T23" fmla="*/ 205 h 3277"/>
                  <a:gd name="T24" fmla="*/ 307 w 2253"/>
                  <a:gd name="T25" fmla="*/ 205 h 3277"/>
                  <a:gd name="T26" fmla="*/ 307 w 2253"/>
                  <a:gd name="T27" fmla="*/ 922 h 3277"/>
                  <a:gd name="T28" fmla="*/ 1024 w 2253"/>
                  <a:gd name="T29" fmla="*/ 1638 h 3277"/>
                  <a:gd name="T30" fmla="*/ 307 w 2253"/>
                  <a:gd name="T31" fmla="*/ 2355 h 3277"/>
                  <a:gd name="T32" fmla="*/ 307 w 2253"/>
                  <a:gd name="T33" fmla="*/ 3072 h 3277"/>
                  <a:gd name="T34" fmla="*/ 102 w 2253"/>
                  <a:gd name="T35" fmla="*/ 3072 h 3277"/>
                  <a:gd name="T36" fmla="*/ 0 w 2253"/>
                  <a:gd name="T37" fmla="*/ 3174 h 3277"/>
                  <a:gd name="T38" fmla="*/ 102 w 2253"/>
                  <a:gd name="T39" fmla="*/ 3277 h 3277"/>
                  <a:gd name="T40" fmla="*/ 2150 w 2253"/>
                  <a:gd name="T41" fmla="*/ 3277 h 3277"/>
                  <a:gd name="T42" fmla="*/ 2253 w 2253"/>
                  <a:gd name="T43" fmla="*/ 3174 h 3277"/>
                  <a:gd name="T44" fmla="*/ 2150 w 2253"/>
                  <a:gd name="T45" fmla="*/ 3072 h 3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53" h="3277">
                    <a:moveTo>
                      <a:pt x="2150" y="3072"/>
                    </a:moveTo>
                    <a:cubicBezTo>
                      <a:pt x="1946" y="3072"/>
                      <a:pt x="1946" y="3072"/>
                      <a:pt x="1946" y="3072"/>
                    </a:cubicBezTo>
                    <a:cubicBezTo>
                      <a:pt x="1946" y="2355"/>
                      <a:pt x="1946" y="2355"/>
                      <a:pt x="1946" y="2355"/>
                    </a:cubicBezTo>
                    <a:cubicBezTo>
                      <a:pt x="1946" y="1961"/>
                      <a:pt x="1623" y="1638"/>
                      <a:pt x="1229" y="1638"/>
                    </a:cubicBezTo>
                    <a:cubicBezTo>
                      <a:pt x="1623" y="1638"/>
                      <a:pt x="1946" y="1316"/>
                      <a:pt x="1946" y="922"/>
                    </a:cubicBezTo>
                    <a:cubicBezTo>
                      <a:pt x="1946" y="205"/>
                      <a:pt x="1946" y="205"/>
                      <a:pt x="1946" y="205"/>
                    </a:cubicBezTo>
                    <a:cubicBezTo>
                      <a:pt x="2150" y="205"/>
                      <a:pt x="2150" y="205"/>
                      <a:pt x="2150" y="205"/>
                    </a:cubicBezTo>
                    <a:cubicBezTo>
                      <a:pt x="2207" y="205"/>
                      <a:pt x="2253" y="159"/>
                      <a:pt x="2253" y="102"/>
                    </a:cubicBezTo>
                    <a:cubicBezTo>
                      <a:pt x="2253" y="46"/>
                      <a:pt x="2207" y="0"/>
                      <a:pt x="2150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46" y="0"/>
                      <a:pt x="0" y="46"/>
                      <a:pt x="0" y="102"/>
                    </a:cubicBezTo>
                    <a:cubicBezTo>
                      <a:pt x="0" y="159"/>
                      <a:pt x="46" y="205"/>
                      <a:pt x="102" y="205"/>
                    </a:cubicBezTo>
                    <a:cubicBezTo>
                      <a:pt x="307" y="205"/>
                      <a:pt x="307" y="205"/>
                      <a:pt x="307" y="205"/>
                    </a:cubicBezTo>
                    <a:cubicBezTo>
                      <a:pt x="307" y="922"/>
                      <a:pt x="307" y="922"/>
                      <a:pt x="307" y="922"/>
                    </a:cubicBezTo>
                    <a:cubicBezTo>
                      <a:pt x="307" y="1316"/>
                      <a:pt x="630" y="1638"/>
                      <a:pt x="1024" y="1638"/>
                    </a:cubicBezTo>
                    <a:cubicBezTo>
                      <a:pt x="630" y="1638"/>
                      <a:pt x="307" y="1961"/>
                      <a:pt x="307" y="2355"/>
                    </a:cubicBezTo>
                    <a:cubicBezTo>
                      <a:pt x="307" y="3072"/>
                      <a:pt x="307" y="3072"/>
                      <a:pt x="307" y="3072"/>
                    </a:cubicBezTo>
                    <a:cubicBezTo>
                      <a:pt x="102" y="3072"/>
                      <a:pt x="102" y="3072"/>
                      <a:pt x="102" y="3072"/>
                    </a:cubicBezTo>
                    <a:cubicBezTo>
                      <a:pt x="46" y="3072"/>
                      <a:pt x="0" y="3118"/>
                      <a:pt x="0" y="3174"/>
                    </a:cubicBezTo>
                    <a:cubicBezTo>
                      <a:pt x="0" y="3231"/>
                      <a:pt x="46" y="3277"/>
                      <a:pt x="102" y="3277"/>
                    </a:cubicBezTo>
                    <a:cubicBezTo>
                      <a:pt x="2150" y="3277"/>
                      <a:pt x="2150" y="3277"/>
                      <a:pt x="2150" y="3277"/>
                    </a:cubicBezTo>
                    <a:cubicBezTo>
                      <a:pt x="2207" y="3277"/>
                      <a:pt x="2253" y="3231"/>
                      <a:pt x="2253" y="3174"/>
                    </a:cubicBezTo>
                    <a:cubicBezTo>
                      <a:pt x="2253" y="3118"/>
                      <a:pt x="2207" y="3072"/>
                      <a:pt x="2150" y="3072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38" name="Group 47"/>
              <p:cNvGrpSpPr/>
              <p:nvPr/>
            </p:nvGrpSpPr>
            <p:grpSpPr>
              <a:xfrm>
                <a:off x="2124072" y="3357562"/>
                <a:ext cx="1824042" cy="2381251"/>
                <a:chOff x="2124072" y="3357562"/>
                <a:chExt cx="1824042" cy="2381251"/>
              </a:xfrm>
            </p:grpSpPr>
            <p:sp>
              <p:nvSpPr>
                <p:cNvPr id="42" name="Freeform: Shape 51"/>
                <p:cNvSpPr/>
                <p:nvPr/>
              </p:nvSpPr>
              <p:spPr>
                <a:xfrm flipV="1">
                  <a:off x="2399935" y="3357562"/>
                  <a:ext cx="1272316" cy="247015"/>
                </a:xfrm>
                <a:custGeom>
                  <a:avLst/>
                  <a:gdLst>
                    <a:gd name="connsiteX0" fmla="*/ 0 w 1272316"/>
                    <a:gd name="connsiteY0" fmla="*/ 247015 h 247015"/>
                    <a:gd name="connsiteX1" fmla="*/ 1272316 w 1272316"/>
                    <a:gd name="connsiteY1" fmla="*/ 247015 h 247015"/>
                    <a:gd name="connsiteX2" fmla="*/ 1156717 w 1272316"/>
                    <a:gd name="connsiteY2" fmla="*/ 151637 h 247015"/>
                    <a:gd name="connsiteX3" fmla="*/ 660290 w 1272316"/>
                    <a:gd name="connsiteY3" fmla="*/ 0 h 247015"/>
                    <a:gd name="connsiteX4" fmla="*/ 612025 w 1272316"/>
                    <a:gd name="connsiteY4" fmla="*/ 0 h 247015"/>
                    <a:gd name="connsiteX5" fmla="*/ 115599 w 1272316"/>
                    <a:gd name="connsiteY5" fmla="*/ 151637 h 247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2316" h="247015">
                      <a:moveTo>
                        <a:pt x="0" y="247015"/>
                      </a:moveTo>
                      <a:lnTo>
                        <a:pt x="1272316" y="247015"/>
                      </a:lnTo>
                      <a:lnTo>
                        <a:pt x="1156717" y="151637"/>
                      </a:lnTo>
                      <a:cubicBezTo>
                        <a:pt x="1015009" y="55902"/>
                        <a:pt x="844178" y="0"/>
                        <a:pt x="660290" y="0"/>
                      </a:cubicBezTo>
                      <a:lnTo>
                        <a:pt x="612025" y="0"/>
                      </a:lnTo>
                      <a:cubicBezTo>
                        <a:pt x="428138" y="0"/>
                        <a:pt x="257306" y="55902"/>
                        <a:pt x="115599" y="151637"/>
                      </a:cubicBezTo>
                      <a:close/>
                    </a:path>
                  </a:pathLst>
                </a:cu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3" name="Rectangle 52"/>
                <p:cNvSpPr/>
                <p:nvPr/>
              </p:nvSpPr>
              <p:spPr>
                <a:xfrm>
                  <a:off x="2959893" y="3465513"/>
                  <a:ext cx="152400" cy="2008187"/>
                </a:xfrm>
                <a:prstGeom prst="rect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4" name="Freeform: Shape 53"/>
                <p:cNvSpPr/>
                <p:nvPr/>
              </p:nvSpPr>
              <p:spPr>
                <a:xfrm>
                  <a:off x="2124072" y="4883944"/>
                  <a:ext cx="1824042" cy="854869"/>
                </a:xfrm>
                <a:custGeom>
                  <a:avLst/>
                  <a:gdLst>
                    <a:gd name="connsiteX0" fmla="*/ 856377 w 1714341"/>
                    <a:gd name="connsiteY0" fmla="*/ 0 h 854869"/>
                    <a:gd name="connsiteX1" fmla="*/ 857964 w 1714341"/>
                    <a:gd name="connsiteY1" fmla="*/ 0 h 854869"/>
                    <a:gd name="connsiteX2" fmla="*/ 1709999 w 1714341"/>
                    <a:gd name="connsiteY2" fmla="*/ 768889 h 854869"/>
                    <a:gd name="connsiteX3" fmla="*/ 1714341 w 1714341"/>
                    <a:gd name="connsiteY3" fmla="*/ 854869 h 854869"/>
                    <a:gd name="connsiteX4" fmla="*/ 0 w 1714341"/>
                    <a:gd name="connsiteY4" fmla="*/ 854869 h 854869"/>
                    <a:gd name="connsiteX5" fmla="*/ 4342 w 1714341"/>
                    <a:gd name="connsiteY5" fmla="*/ 768889 h 854869"/>
                    <a:gd name="connsiteX6" fmla="*/ 856377 w 1714341"/>
                    <a:gd name="connsiteY6" fmla="*/ 0 h 854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14341" h="854869">
                      <a:moveTo>
                        <a:pt x="856377" y="0"/>
                      </a:moveTo>
                      <a:lnTo>
                        <a:pt x="857964" y="0"/>
                      </a:lnTo>
                      <a:cubicBezTo>
                        <a:pt x="1301409" y="0"/>
                        <a:pt x="1666140" y="337015"/>
                        <a:pt x="1709999" y="768889"/>
                      </a:cubicBezTo>
                      <a:lnTo>
                        <a:pt x="1714341" y="854869"/>
                      </a:lnTo>
                      <a:lnTo>
                        <a:pt x="0" y="854869"/>
                      </a:lnTo>
                      <a:lnTo>
                        <a:pt x="4342" y="768889"/>
                      </a:lnTo>
                      <a:cubicBezTo>
                        <a:pt x="48201" y="337015"/>
                        <a:pt x="412932" y="0"/>
                        <a:pt x="856377" y="0"/>
                      </a:cubicBezTo>
                      <a:close/>
                    </a:path>
                  </a:pathLst>
                </a:cu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39" name="Freeform: Shape 48"/>
              <p:cNvSpPr/>
              <p:nvPr/>
            </p:nvSpPr>
            <p:spPr>
              <a:xfrm flipV="1">
                <a:off x="2134838" y="2847975"/>
                <a:ext cx="1802509" cy="509587"/>
              </a:xfrm>
              <a:custGeom>
                <a:avLst/>
                <a:gdLst>
                  <a:gd name="connsiteX0" fmla="*/ 0 w 1802509"/>
                  <a:gd name="connsiteY0" fmla="*/ 509587 h 509587"/>
                  <a:gd name="connsiteX1" fmla="*/ 1802509 w 1802509"/>
                  <a:gd name="connsiteY1" fmla="*/ 509587 h 509587"/>
                  <a:gd name="connsiteX2" fmla="*/ 1795237 w 1802509"/>
                  <a:gd name="connsiteY2" fmla="*/ 461933 h 509587"/>
                  <a:gd name="connsiteX3" fmla="*/ 1553219 w 1802509"/>
                  <a:gd name="connsiteY3" fmla="*/ 13042 h 509587"/>
                  <a:gd name="connsiteX4" fmla="*/ 1537413 w 1802509"/>
                  <a:gd name="connsiteY4" fmla="*/ 0 h 509587"/>
                  <a:gd name="connsiteX5" fmla="*/ 265097 w 1802509"/>
                  <a:gd name="connsiteY5" fmla="*/ 0 h 509587"/>
                  <a:gd name="connsiteX6" fmla="*/ 249291 w 1802509"/>
                  <a:gd name="connsiteY6" fmla="*/ 13042 h 509587"/>
                  <a:gd name="connsiteX7" fmla="*/ 7273 w 1802509"/>
                  <a:gd name="connsiteY7" fmla="*/ 461933 h 50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2509" h="509587">
                    <a:moveTo>
                      <a:pt x="0" y="509587"/>
                    </a:moveTo>
                    <a:lnTo>
                      <a:pt x="1802509" y="509587"/>
                    </a:lnTo>
                    <a:lnTo>
                      <a:pt x="1795237" y="461933"/>
                    </a:lnTo>
                    <a:cubicBezTo>
                      <a:pt x="1759754" y="288535"/>
                      <a:pt x="1673726" y="133549"/>
                      <a:pt x="1553219" y="13042"/>
                    </a:cubicBezTo>
                    <a:lnTo>
                      <a:pt x="1537413" y="0"/>
                    </a:lnTo>
                    <a:lnTo>
                      <a:pt x="265097" y="0"/>
                    </a:lnTo>
                    <a:lnTo>
                      <a:pt x="249291" y="13042"/>
                    </a:lnTo>
                    <a:cubicBezTo>
                      <a:pt x="128784" y="133549"/>
                      <a:pt x="42755" y="288535"/>
                      <a:pt x="7273" y="461933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" name="Freeform: Shape 49"/>
              <p:cNvSpPr/>
              <p:nvPr/>
            </p:nvSpPr>
            <p:spPr>
              <a:xfrm>
                <a:off x="2124072" y="1828800"/>
                <a:ext cx="1824041" cy="509587"/>
              </a:xfrm>
              <a:custGeom>
                <a:avLst/>
                <a:gdLst>
                  <a:gd name="connsiteX0" fmla="*/ 0 w 1824041"/>
                  <a:gd name="connsiteY0" fmla="*/ 0 h 509587"/>
                  <a:gd name="connsiteX1" fmla="*/ 1824041 w 1824041"/>
                  <a:gd name="connsiteY1" fmla="*/ 0 h 509587"/>
                  <a:gd name="connsiteX2" fmla="*/ 1824041 w 1824041"/>
                  <a:gd name="connsiteY2" fmla="*/ 509587 h 509587"/>
                  <a:gd name="connsiteX3" fmla="*/ 0 w 1824041"/>
                  <a:gd name="connsiteY3" fmla="*/ 509587 h 50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4041" h="509587">
                    <a:moveTo>
                      <a:pt x="0" y="0"/>
                    </a:moveTo>
                    <a:lnTo>
                      <a:pt x="1824041" y="0"/>
                    </a:lnTo>
                    <a:lnTo>
                      <a:pt x="1824041" y="509587"/>
                    </a:lnTo>
                    <a:lnTo>
                      <a:pt x="0" y="509587"/>
                    </a:ln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" name="Freeform: Shape 50"/>
              <p:cNvSpPr/>
              <p:nvPr/>
            </p:nvSpPr>
            <p:spPr>
              <a:xfrm>
                <a:off x="2124072" y="2338387"/>
                <a:ext cx="1824041" cy="509587"/>
              </a:xfrm>
              <a:custGeom>
                <a:avLst/>
                <a:gdLst>
                  <a:gd name="connsiteX0" fmla="*/ 0 w 1824041"/>
                  <a:gd name="connsiteY0" fmla="*/ 0 h 509587"/>
                  <a:gd name="connsiteX1" fmla="*/ 1824041 w 1824041"/>
                  <a:gd name="connsiteY1" fmla="*/ 0 h 509587"/>
                  <a:gd name="connsiteX2" fmla="*/ 1824041 w 1824041"/>
                  <a:gd name="connsiteY2" fmla="*/ 378301 h 509587"/>
                  <a:gd name="connsiteX3" fmla="*/ 1819457 w 1824041"/>
                  <a:gd name="connsiteY3" fmla="*/ 469083 h 509587"/>
                  <a:gd name="connsiteX4" fmla="*/ 1813275 w 1824041"/>
                  <a:gd name="connsiteY4" fmla="*/ 509587 h 509587"/>
                  <a:gd name="connsiteX5" fmla="*/ 10766 w 1824041"/>
                  <a:gd name="connsiteY5" fmla="*/ 509587 h 509587"/>
                  <a:gd name="connsiteX6" fmla="*/ 4584 w 1824041"/>
                  <a:gd name="connsiteY6" fmla="*/ 469083 h 509587"/>
                  <a:gd name="connsiteX7" fmla="*/ 0 w 1824041"/>
                  <a:gd name="connsiteY7" fmla="*/ 378301 h 50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24041" h="509587">
                    <a:moveTo>
                      <a:pt x="0" y="0"/>
                    </a:moveTo>
                    <a:lnTo>
                      <a:pt x="1824041" y="0"/>
                    </a:lnTo>
                    <a:lnTo>
                      <a:pt x="1824041" y="378301"/>
                    </a:lnTo>
                    <a:cubicBezTo>
                      <a:pt x="1824041" y="408949"/>
                      <a:pt x="1822488" y="439234"/>
                      <a:pt x="1819457" y="469083"/>
                    </a:cubicBezTo>
                    <a:lnTo>
                      <a:pt x="1813275" y="509587"/>
                    </a:lnTo>
                    <a:lnTo>
                      <a:pt x="10766" y="509587"/>
                    </a:lnTo>
                    <a:lnTo>
                      <a:pt x="4584" y="469083"/>
                    </a:lnTo>
                    <a:cubicBezTo>
                      <a:pt x="1553" y="439234"/>
                      <a:pt x="0" y="408949"/>
                      <a:pt x="0" y="378301"/>
                    </a:cubicBez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3" name="Freeform: Shape 42"/>
            <p:cNvSpPr/>
            <p:nvPr/>
          </p:nvSpPr>
          <p:spPr bwMode="auto">
            <a:xfrm>
              <a:off x="2834154" y="2085704"/>
              <a:ext cx="351552" cy="29708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Freeform: Shape 43"/>
            <p:cNvSpPr>
              <a:spLocks noChangeAspect="1"/>
            </p:cNvSpPr>
            <p:nvPr/>
          </p:nvSpPr>
          <p:spPr bwMode="auto">
            <a:xfrm>
              <a:off x="2805485" y="1559075"/>
              <a:ext cx="408890" cy="34554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Freeform: Shape 44"/>
            <p:cNvSpPr/>
            <p:nvPr/>
          </p:nvSpPr>
          <p:spPr bwMode="auto">
            <a:xfrm>
              <a:off x="2814477" y="4780793"/>
              <a:ext cx="390906" cy="33034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Freeform: Shape 45"/>
            <p:cNvSpPr/>
            <p:nvPr/>
          </p:nvSpPr>
          <p:spPr bwMode="auto">
            <a:xfrm>
              <a:off x="2801557" y="2543938"/>
              <a:ext cx="416747" cy="35218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6129175" y="1544943"/>
            <a:ext cx="2062650" cy="2598019"/>
            <a:chOff x="8170814" y="1912116"/>
            <a:chExt cx="2749722" cy="3463424"/>
          </a:xfrm>
        </p:grpSpPr>
        <p:grpSp>
          <p:nvGrpSpPr>
            <p:cNvPr id="20" name="Group 55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58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6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text content, such as keywords, some brief introductions, etc.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</a:br>
                  <a:endPara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1" name="Rectangle 6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en-US" altLang="zh-CN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24" name="Group 59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6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text content, such as keywords, some brief introductions, etc.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</a:br>
                  <a:endPara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9" name="Rectangle 6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en-US" altLang="zh-CN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25" name="Group 60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6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text content, such as keywords, some brief introductions, etc.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</a:br>
                  <a:endPara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7" name="Rectangle 6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en-US" altLang="zh-CN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cxnSp>
          <p:nvCxnSpPr>
            <p:cNvPr id="21" name="Straight Connector 56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7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67"/>
          <p:cNvGrpSpPr/>
          <p:nvPr/>
        </p:nvGrpSpPr>
        <p:grpSpPr>
          <a:xfrm>
            <a:off x="980772" y="1544943"/>
            <a:ext cx="2035642" cy="2598019"/>
            <a:chOff x="1307468" y="1697288"/>
            <a:chExt cx="2713719" cy="3463424"/>
          </a:xfrm>
        </p:grpSpPr>
        <p:grpSp>
          <p:nvGrpSpPr>
            <p:cNvPr id="7" name="Group 68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7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7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text content, such as keywords, some brief introductions, etc.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</a:br>
                  <a:endPara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9" name="Rectangle 8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12" name="Group 7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7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text content, such as keywords, some brief introductions, etc.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</a:br>
                  <a:endPara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7" name="Rectangle 7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13" name="Group 7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7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5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text content, such as keywords, some brief introductions, etc.</a:t>
                  </a:r>
                  <a:br>
                    <a:rPr lang="zh-CN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</a:br>
                  <a:endPara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5" name="Rectangle 7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en-US" altLang="zh-CN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8" name="Group 69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7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71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文本框 44"/>
          <p:cNvSpPr txBox="1"/>
          <p:nvPr/>
        </p:nvSpPr>
        <p:spPr>
          <a:xfrm>
            <a:off x="3468696" y="438320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780706" y="664622"/>
            <a:ext cx="12615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99509" y="902327"/>
            <a:ext cx="3346571" cy="3340437"/>
            <a:chOff x="3866928" y="1200842"/>
            <a:chExt cx="4461320" cy="4453142"/>
          </a:xfrm>
        </p:grpSpPr>
        <p:sp>
          <p:nvSpPr>
            <p:cNvPr id="17" name="椭圆 16"/>
            <p:cNvSpPr/>
            <p:nvPr/>
          </p:nvSpPr>
          <p:spPr bwMode="auto">
            <a:xfrm>
              <a:off x="4765530" y="2098423"/>
              <a:ext cx="2664115" cy="265900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4042764" y="2892750"/>
              <a:ext cx="2590510" cy="2585399"/>
            </a:xfrm>
            <a:custGeom>
              <a:avLst/>
              <a:gdLst>
                <a:gd name="T0" fmla="*/ 1114 w 1219"/>
                <a:gd name="T1" fmla="*/ 104 h 1219"/>
                <a:gd name="T2" fmla="*/ 1073 w 1219"/>
                <a:gd name="T3" fmla="*/ 69 h 1219"/>
                <a:gd name="T4" fmla="*/ 1028 w 1219"/>
                <a:gd name="T5" fmla="*/ 41 h 1219"/>
                <a:gd name="T6" fmla="*/ 980 w 1219"/>
                <a:gd name="T7" fmla="*/ 20 h 1219"/>
                <a:gd name="T8" fmla="*/ 930 w 1219"/>
                <a:gd name="T9" fmla="*/ 7 h 1219"/>
                <a:gd name="T10" fmla="*/ 879 w 1219"/>
                <a:gd name="T11" fmla="*/ 0 h 1219"/>
                <a:gd name="T12" fmla="*/ 827 w 1219"/>
                <a:gd name="T13" fmla="*/ 2 h 1219"/>
                <a:gd name="T14" fmla="*/ 776 w 1219"/>
                <a:gd name="T15" fmla="*/ 10 h 1219"/>
                <a:gd name="T16" fmla="*/ 727 w 1219"/>
                <a:gd name="T17" fmla="*/ 26 h 1219"/>
                <a:gd name="T18" fmla="*/ 680 w 1219"/>
                <a:gd name="T19" fmla="*/ 49 h 1219"/>
                <a:gd name="T20" fmla="*/ 650 w 1219"/>
                <a:gd name="T21" fmla="*/ 69 h 1219"/>
                <a:gd name="T22" fmla="*/ 610 w 1219"/>
                <a:gd name="T23" fmla="*/ 104 h 1219"/>
                <a:gd name="T24" fmla="*/ 92 w 1219"/>
                <a:gd name="T25" fmla="*/ 622 h 1219"/>
                <a:gd name="T26" fmla="*/ 59 w 1219"/>
                <a:gd name="T27" fmla="*/ 665 h 1219"/>
                <a:gd name="T28" fmla="*/ 33 w 1219"/>
                <a:gd name="T29" fmla="*/ 711 h 1219"/>
                <a:gd name="T30" fmla="*/ 14 w 1219"/>
                <a:gd name="T31" fmla="*/ 760 h 1219"/>
                <a:gd name="T32" fmla="*/ 3 w 1219"/>
                <a:gd name="T33" fmla="*/ 810 h 1219"/>
                <a:gd name="T34" fmla="*/ 0 w 1219"/>
                <a:gd name="T35" fmla="*/ 862 h 1219"/>
                <a:gd name="T36" fmla="*/ 3 w 1219"/>
                <a:gd name="T37" fmla="*/ 913 h 1219"/>
                <a:gd name="T38" fmla="*/ 14 w 1219"/>
                <a:gd name="T39" fmla="*/ 963 h 1219"/>
                <a:gd name="T40" fmla="*/ 33 w 1219"/>
                <a:gd name="T41" fmla="*/ 1012 h 1219"/>
                <a:gd name="T42" fmla="*/ 59 w 1219"/>
                <a:gd name="T43" fmla="*/ 1059 h 1219"/>
                <a:gd name="T44" fmla="*/ 92 w 1219"/>
                <a:gd name="T45" fmla="*/ 1101 h 1219"/>
                <a:gd name="T46" fmla="*/ 131 w 1219"/>
                <a:gd name="T47" fmla="*/ 1139 h 1219"/>
                <a:gd name="T48" fmla="*/ 175 w 1219"/>
                <a:gd name="T49" fmla="*/ 1170 h 1219"/>
                <a:gd name="T50" fmla="*/ 223 w 1219"/>
                <a:gd name="T51" fmla="*/ 1193 h 1219"/>
                <a:gd name="T52" fmla="*/ 272 w 1219"/>
                <a:gd name="T53" fmla="*/ 1209 h 1219"/>
                <a:gd name="T54" fmla="*/ 323 w 1219"/>
                <a:gd name="T55" fmla="*/ 1217 h 1219"/>
                <a:gd name="T56" fmla="*/ 374 w 1219"/>
                <a:gd name="T57" fmla="*/ 1218 h 1219"/>
                <a:gd name="T58" fmla="*/ 425 w 1219"/>
                <a:gd name="T59" fmla="*/ 1212 h 1219"/>
                <a:gd name="T60" fmla="*/ 475 w 1219"/>
                <a:gd name="T61" fmla="*/ 1199 h 1219"/>
                <a:gd name="T62" fmla="*/ 523 w 1219"/>
                <a:gd name="T63" fmla="*/ 1178 h 1219"/>
                <a:gd name="T64" fmla="*/ 568 w 1219"/>
                <a:gd name="T65" fmla="*/ 1150 h 1219"/>
                <a:gd name="T66" fmla="*/ 609 w 1219"/>
                <a:gd name="T67" fmla="*/ 1115 h 1219"/>
                <a:gd name="T68" fmla="*/ 1127 w 1219"/>
                <a:gd name="T69" fmla="*/ 597 h 1219"/>
                <a:gd name="T70" fmla="*/ 1160 w 1219"/>
                <a:gd name="T71" fmla="*/ 554 h 1219"/>
                <a:gd name="T72" fmla="*/ 1186 w 1219"/>
                <a:gd name="T73" fmla="*/ 508 h 1219"/>
                <a:gd name="T74" fmla="*/ 1204 w 1219"/>
                <a:gd name="T75" fmla="*/ 459 h 1219"/>
                <a:gd name="T76" fmla="*/ 1215 w 1219"/>
                <a:gd name="T77" fmla="*/ 408 h 1219"/>
                <a:gd name="T78" fmla="*/ 1219 w 1219"/>
                <a:gd name="T79" fmla="*/ 357 h 1219"/>
                <a:gd name="T80" fmla="*/ 1215 w 1219"/>
                <a:gd name="T81" fmla="*/ 306 h 1219"/>
                <a:gd name="T82" fmla="*/ 1204 w 1219"/>
                <a:gd name="T83" fmla="*/ 255 h 1219"/>
                <a:gd name="T84" fmla="*/ 1186 w 1219"/>
                <a:gd name="T85" fmla="*/ 207 h 1219"/>
                <a:gd name="T86" fmla="*/ 1160 w 1219"/>
                <a:gd name="T87" fmla="*/ 160 h 1219"/>
                <a:gd name="T88" fmla="*/ 1127 w 1219"/>
                <a:gd name="T89" fmla="*/ 118 h 1219"/>
                <a:gd name="T90" fmla="*/ 1114 w 1219"/>
                <a:gd name="T91" fmla="*/ 10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114" y="104"/>
                  </a:moveTo>
                  <a:cubicBezTo>
                    <a:pt x="1101" y="92"/>
                    <a:pt x="1088" y="80"/>
                    <a:pt x="1073" y="69"/>
                  </a:cubicBezTo>
                  <a:cubicBezTo>
                    <a:pt x="1058" y="59"/>
                    <a:pt x="1044" y="50"/>
                    <a:pt x="1028" y="41"/>
                  </a:cubicBezTo>
                  <a:cubicBezTo>
                    <a:pt x="1012" y="33"/>
                    <a:pt x="996" y="26"/>
                    <a:pt x="980" y="20"/>
                  </a:cubicBezTo>
                  <a:cubicBezTo>
                    <a:pt x="963" y="15"/>
                    <a:pt x="947" y="10"/>
                    <a:pt x="930" y="7"/>
                  </a:cubicBezTo>
                  <a:cubicBezTo>
                    <a:pt x="913" y="4"/>
                    <a:pt x="896" y="2"/>
                    <a:pt x="879" y="0"/>
                  </a:cubicBezTo>
                  <a:cubicBezTo>
                    <a:pt x="861" y="0"/>
                    <a:pt x="845" y="0"/>
                    <a:pt x="827" y="2"/>
                  </a:cubicBezTo>
                  <a:cubicBezTo>
                    <a:pt x="810" y="4"/>
                    <a:pt x="794" y="7"/>
                    <a:pt x="776" y="10"/>
                  </a:cubicBezTo>
                  <a:cubicBezTo>
                    <a:pt x="760" y="15"/>
                    <a:pt x="743" y="20"/>
                    <a:pt x="727" y="26"/>
                  </a:cubicBezTo>
                  <a:cubicBezTo>
                    <a:pt x="711" y="33"/>
                    <a:pt x="695" y="41"/>
                    <a:pt x="680" y="49"/>
                  </a:cubicBezTo>
                  <a:cubicBezTo>
                    <a:pt x="650" y="69"/>
                    <a:pt x="650" y="69"/>
                    <a:pt x="650" y="69"/>
                  </a:cubicBezTo>
                  <a:cubicBezTo>
                    <a:pt x="636" y="80"/>
                    <a:pt x="623" y="91"/>
                    <a:pt x="610" y="104"/>
                  </a:cubicBezTo>
                  <a:cubicBezTo>
                    <a:pt x="92" y="622"/>
                    <a:pt x="92" y="622"/>
                    <a:pt x="92" y="622"/>
                  </a:cubicBezTo>
                  <a:cubicBezTo>
                    <a:pt x="80" y="636"/>
                    <a:pt x="69" y="650"/>
                    <a:pt x="59" y="665"/>
                  </a:cubicBezTo>
                  <a:cubicBezTo>
                    <a:pt x="49" y="680"/>
                    <a:pt x="41" y="695"/>
                    <a:pt x="33" y="711"/>
                  </a:cubicBezTo>
                  <a:cubicBezTo>
                    <a:pt x="26" y="727"/>
                    <a:pt x="20" y="743"/>
                    <a:pt x="14" y="760"/>
                  </a:cubicBezTo>
                  <a:cubicBezTo>
                    <a:pt x="10" y="777"/>
                    <a:pt x="6" y="793"/>
                    <a:pt x="3" y="810"/>
                  </a:cubicBezTo>
                  <a:cubicBezTo>
                    <a:pt x="1" y="828"/>
                    <a:pt x="0" y="844"/>
                    <a:pt x="0" y="862"/>
                  </a:cubicBezTo>
                  <a:cubicBezTo>
                    <a:pt x="0" y="879"/>
                    <a:pt x="1" y="896"/>
                    <a:pt x="3" y="913"/>
                  </a:cubicBezTo>
                  <a:cubicBezTo>
                    <a:pt x="6" y="930"/>
                    <a:pt x="10" y="947"/>
                    <a:pt x="14" y="963"/>
                  </a:cubicBezTo>
                  <a:cubicBezTo>
                    <a:pt x="20" y="980"/>
                    <a:pt x="26" y="996"/>
                    <a:pt x="33" y="1012"/>
                  </a:cubicBezTo>
                  <a:cubicBezTo>
                    <a:pt x="41" y="1028"/>
                    <a:pt x="49" y="1043"/>
                    <a:pt x="59" y="1059"/>
                  </a:cubicBezTo>
                  <a:cubicBezTo>
                    <a:pt x="69" y="1074"/>
                    <a:pt x="80" y="1087"/>
                    <a:pt x="92" y="1101"/>
                  </a:cubicBezTo>
                  <a:cubicBezTo>
                    <a:pt x="104" y="1115"/>
                    <a:pt x="117" y="1127"/>
                    <a:pt x="131" y="1139"/>
                  </a:cubicBezTo>
                  <a:cubicBezTo>
                    <a:pt x="146" y="1150"/>
                    <a:pt x="160" y="1160"/>
                    <a:pt x="175" y="1170"/>
                  </a:cubicBezTo>
                  <a:cubicBezTo>
                    <a:pt x="191" y="1178"/>
                    <a:pt x="206" y="1186"/>
                    <a:pt x="223" y="1193"/>
                  </a:cubicBezTo>
                  <a:cubicBezTo>
                    <a:pt x="239" y="1199"/>
                    <a:pt x="255" y="1204"/>
                    <a:pt x="272" y="1209"/>
                  </a:cubicBezTo>
                  <a:cubicBezTo>
                    <a:pt x="289" y="1212"/>
                    <a:pt x="305" y="1215"/>
                    <a:pt x="323" y="1217"/>
                  </a:cubicBezTo>
                  <a:cubicBezTo>
                    <a:pt x="340" y="1218"/>
                    <a:pt x="357" y="1219"/>
                    <a:pt x="374" y="1218"/>
                  </a:cubicBezTo>
                  <a:cubicBezTo>
                    <a:pt x="391" y="1217"/>
                    <a:pt x="408" y="1215"/>
                    <a:pt x="425" y="1212"/>
                  </a:cubicBezTo>
                  <a:cubicBezTo>
                    <a:pt x="442" y="1209"/>
                    <a:pt x="459" y="1204"/>
                    <a:pt x="475" y="1199"/>
                  </a:cubicBezTo>
                  <a:cubicBezTo>
                    <a:pt x="492" y="1193"/>
                    <a:pt x="507" y="1186"/>
                    <a:pt x="523" y="1178"/>
                  </a:cubicBezTo>
                  <a:cubicBezTo>
                    <a:pt x="539" y="1169"/>
                    <a:pt x="554" y="1160"/>
                    <a:pt x="568" y="1150"/>
                  </a:cubicBezTo>
                  <a:cubicBezTo>
                    <a:pt x="583" y="1139"/>
                    <a:pt x="596" y="1128"/>
                    <a:pt x="609" y="1115"/>
                  </a:cubicBezTo>
                  <a:cubicBezTo>
                    <a:pt x="1127" y="597"/>
                    <a:pt x="1127" y="597"/>
                    <a:pt x="1127" y="597"/>
                  </a:cubicBezTo>
                  <a:cubicBezTo>
                    <a:pt x="1139" y="583"/>
                    <a:pt x="1149" y="569"/>
                    <a:pt x="1160" y="554"/>
                  </a:cubicBezTo>
                  <a:cubicBezTo>
                    <a:pt x="1169" y="539"/>
                    <a:pt x="1178" y="524"/>
                    <a:pt x="1186" y="508"/>
                  </a:cubicBezTo>
                  <a:cubicBezTo>
                    <a:pt x="1193" y="492"/>
                    <a:pt x="1199" y="476"/>
                    <a:pt x="1204" y="459"/>
                  </a:cubicBezTo>
                  <a:cubicBezTo>
                    <a:pt x="1209" y="442"/>
                    <a:pt x="1212" y="426"/>
                    <a:pt x="1215" y="408"/>
                  </a:cubicBezTo>
                  <a:cubicBezTo>
                    <a:pt x="1217" y="391"/>
                    <a:pt x="1218" y="375"/>
                    <a:pt x="1219" y="357"/>
                  </a:cubicBezTo>
                  <a:cubicBezTo>
                    <a:pt x="1218" y="340"/>
                    <a:pt x="1217" y="323"/>
                    <a:pt x="1215" y="306"/>
                  </a:cubicBezTo>
                  <a:cubicBezTo>
                    <a:pt x="1212" y="289"/>
                    <a:pt x="1209" y="272"/>
                    <a:pt x="1204" y="255"/>
                  </a:cubicBezTo>
                  <a:cubicBezTo>
                    <a:pt x="1199" y="239"/>
                    <a:pt x="1193" y="223"/>
                    <a:pt x="1186" y="207"/>
                  </a:cubicBezTo>
                  <a:cubicBezTo>
                    <a:pt x="1178" y="191"/>
                    <a:pt x="1169" y="176"/>
                    <a:pt x="1160" y="160"/>
                  </a:cubicBezTo>
                  <a:cubicBezTo>
                    <a:pt x="1149" y="145"/>
                    <a:pt x="1139" y="132"/>
                    <a:pt x="1127" y="118"/>
                  </a:cubicBezTo>
                  <a:cubicBezTo>
                    <a:pt x="1114" y="104"/>
                    <a:pt x="1114" y="104"/>
                    <a:pt x="1114" y="1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4132726" y="2982712"/>
              <a:ext cx="2410585" cy="2404451"/>
            </a:xfrm>
            <a:custGeom>
              <a:avLst/>
              <a:gdLst>
                <a:gd name="T0" fmla="*/ 1042 w 1135"/>
                <a:gd name="T1" fmla="*/ 92 h 1134"/>
                <a:gd name="T2" fmla="*/ 1006 w 1135"/>
                <a:gd name="T3" fmla="*/ 61 h 1134"/>
                <a:gd name="T4" fmla="*/ 966 w 1135"/>
                <a:gd name="T5" fmla="*/ 36 h 1134"/>
                <a:gd name="T6" fmla="*/ 895 w 1135"/>
                <a:gd name="T7" fmla="*/ 9 h 1134"/>
                <a:gd name="T8" fmla="*/ 850 w 1135"/>
                <a:gd name="T9" fmla="*/ 2 h 1134"/>
                <a:gd name="T10" fmla="*/ 774 w 1135"/>
                <a:gd name="T11" fmla="*/ 4 h 1134"/>
                <a:gd name="T12" fmla="*/ 730 w 1135"/>
                <a:gd name="T13" fmla="*/ 13 h 1134"/>
                <a:gd name="T14" fmla="*/ 659 w 1135"/>
                <a:gd name="T15" fmla="*/ 44 h 1134"/>
                <a:gd name="T16" fmla="*/ 633 w 1135"/>
                <a:gd name="T17" fmla="*/ 61 h 1134"/>
                <a:gd name="T18" fmla="*/ 597 w 1135"/>
                <a:gd name="T19" fmla="*/ 92 h 1134"/>
                <a:gd name="T20" fmla="*/ 81 w 1135"/>
                <a:gd name="T21" fmla="*/ 609 h 1134"/>
                <a:gd name="T22" fmla="*/ 52 w 1135"/>
                <a:gd name="T23" fmla="*/ 646 h 1134"/>
                <a:gd name="T24" fmla="*/ 29 w 1135"/>
                <a:gd name="T25" fmla="*/ 687 h 1134"/>
                <a:gd name="T26" fmla="*/ 6 w 1135"/>
                <a:gd name="T27" fmla="*/ 760 h 1134"/>
                <a:gd name="T28" fmla="*/ 1 w 1135"/>
                <a:gd name="T29" fmla="*/ 805 h 1134"/>
                <a:gd name="T30" fmla="*/ 6 w 1135"/>
                <a:gd name="T31" fmla="*/ 880 h 1134"/>
                <a:gd name="T32" fmla="*/ 18 w 1135"/>
                <a:gd name="T33" fmla="*/ 924 h 1134"/>
                <a:gd name="T34" fmla="*/ 52 w 1135"/>
                <a:gd name="T35" fmla="*/ 993 h 1134"/>
                <a:gd name="T36" fmla="*/ 81 w 1135"/>
                <a:gd name="T37" fmla="*/ 1031 h 1134"/>
                <a:gd name="T38" fmla="*/ 116 w 1135"/>
                <a:gd name="T39" fmla="*/ 1064 h 1134"/>
                <a:gd name="T40" fmla="*/ 155 w 1135"/>
                <a:gd name="T41" fmla="*/ 1091 h 1134"/>
                <a:gd name="T42" fmla="*/ 196 w 1135"/>
                <a:gd name="T43" fmla="*/ 1112 h 1134"/>
                <a:gd name="T44" fmla="*/ 270 w 1135"/>
                <a:gd name="T45" fmla="*/ 1131 h 1134"/>
                <a:gd name="T46" fmla="*/ 315 w 1135"/>
                <a:gd name="T47" fmla="*/ 1134 h 1134"/>
                <a:gd name="T48" fmla="*/ 390 w 1135"/>
                <a:gd name="T49" fmla="*/ 1126 h 1134"/>
                <a:gd name="T50" fmla="*/ 434 w 1135"/>
                <a:gd name="T51" fmla="*/ 1112 h 1134"/>
                <a:gd name="T52" fmla="*/ 501 w 1135"/>
                <a:gd name="T53" fmla="*/ 1074 h 1134"/>
                <a:gd name="T54" fmla="*/ 537 w 1135"/>
                <a:gd name="T55" fmla="*/ 1043 h 1134"/>
                <a:gd name="T56" fmla="*/ 1053 w 1135"/>
                <a:gd name="T57" fmla="*/ 526 h 1134"/>
                <a:gd name="T58" fmla="*/ 1083 w 1135"/>
                <a:gd name="T59" fmla="*/ 489 h 1134"/>
                <a:gd name="T60" fmla="*/ 1105 w 1135"/>
                <a:gd name="T61" fmla="*/ 448 h 1134"/>
                <a:gd name="T62" fmla="*/ 1129 w 1135"/>
                <a:gd name="T63" fmla="*/ 375 h 1134"/>
                <a:gd name="T64" fmla="*/ 1134 w 1135"/>
                <a:gd name="T65" fmla="*/ 330 h 1134"/>
                <a:gd name="T66" fmla="*/ 1129 w 1135"/>
                <a:gd name="T67" fmla="*/ 255 h 1134"/>
                <a:gd name="T68" fmla="*/ 1117 w 1135"/>
                <a:gd name="T69" fmla="*/ 211 h 1134"/>
                <a:gd name="T70" fmla="*/ 1083 w 1135"/>
                <a:gd name="T71" fmla="*/ 142 h 1134"/>
                <a:gd name="T72" fmla="*/ 1053 w 1135"/>
                <a:gd name="T73" fmla="*/ 104 h 1134"/>
                <a:gd name="T74" fmla="*/ 1042 w 1135"/>
                <a:gd name="T75" fmla="*/ 9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1042" y="92"/>
                  </a:moveTo>
                  <a:cubicBezTo>
                    <a:pt x="1031" y="81"/>
                    <a:pt x="1019" y="71"/>
                    <a:pt x="1006" y="61"/>
                  </a:cubicBezTo>
                  <a:cubicBezTo>
                    <a:pt x="993" y="52"/>
                    <a:pt x="980" y="44"/>
                    <a:pt x="966" y="36"/>
                  </a:cubicBezTo>
                  <a:cubicBezTo>
                    <a:pt x="942" y="25"/>
                    <a:pt x="920" y="16"/>
                    <a:pt x="895" y="9"/>
                  </a:cubicBezTo>
                  <a:cubicBezTo>
                    <a:pt x="880" y="6"/>
                    <a:pt x="865" y="4"/>
                    <a:pt x="850" y="2"/>
                  </a:cubicBezTo>
                  <a:cubicBezTo>
                    <a:pt x="824" y="0"/>
                    <a:pt x="800" y="1"/>
                    <a:pt x="774" y="4"/>
                  </a:cubicBezTo>
                  <a:cubicBezTo>
                    <a:pt x="759" y="6"/>
                    <a:pt x="745" y="9"/>
                    <a:pt x="730" y="13"/>
                  </a:cubicBezTo>
                  <a:cubicBezTo>
                    <a:pt x="705" y="21"/>
                    <a:pt x="682" y="31"/>
                    <a:pt x="659" y="44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20" y="71"/>
                    <a:pt x="609" y="81"/>
                    <a:pt x="597" y="92"/>
                  </a:cubicBezTo>
                  <a:cubicBezTo>
                    <a:pt x="81" y="609"/>
                    <a:pt x="81" y="609"/>
                    <a:pt x="81" y="609"/>
                  </a:cubicBezTo>
                  <a:cubicBezTo>
                    <a:pt x="71" y="621"/>
                    <a:pt x="61" y="633"/>
                    <a:pt x="52" y="646"/>
                  </a:cubicBezTo>
                  <a:cubicBezTo>
                    <a:pt x="44" y="660"/>
                    <a:pt x="36" y="673"/>
                    <a:pt x="29" y="687"/>
                  </a:cubicBezTo>
                  <a:cubicBezTo>
                    <a:pt x="19" y="711"/>
                    <a:pt x="12" y="734"/>
                    <a:pt x="6" y="760"/>
                  </a:cubicBezTo>
                  <a:cubicBezTo>
                    <a:pt x="3" y="775"/>
                    <a:pt x="2" y="789"/>
                    <a:pt x="1" y="805"/>
                  </a:cubicBezTo>
                  <a:cubicBezTo>
                    <a:pt x="0" y="831"/>
                    <a:pt x="2" y="854"/>
                    <a:pt x="6" y="880"/>
                  </a:cubicBezTo>
                  <a:cubicBezTo>
                    <a:pt x="9" y="895"/>
                    <a:pt x="13" y="909"/>
                    <a:pt x="18" y="924"/>
                  </a:cubicBezTo>
                  <a:cubicBezTo>
                    <a:pt x="27" y="949"/>
                    <a:pt x="38" y="971"/>
                    <a:pt x="52" y="993"/>
                  </a:cubicBezTo>
                  <a:cubicBezTo>
                    <a:pt x="61" y="1006"/>
                    <a:pt x="71" y="1019"/>
                    <a:pt x="81" y="1031"/>
                  </a:cubicBezTo>
                  <a:cubicBezTo>
                    <a:pt x="92" y="1043"/>
                    <a:pt x="104" y="1053"/>
                    <a:pt x="116" y="1064"/>
                  </a:cubicBezTo>
                  <a:cubicBezTo>
                    <a:pt x="129" y="1074"/>
                    <a:pt x="141" y="1083"/>
                    <a:pt x="155" y="1091"/>
                  </a:cubicBezTo>
                  <a:cubicBezTo>
                    <a:pt x="169" y="1099"/>
                    <a:pt x="182" y="1105"/>
                    <a:pt x="196" y="1112"/>
                  </a:cubicBezTo>
                  <a:cubicBezTo>
                    <a:pt x="221" y="1121"/>
                    <a:pt x="244" y="1127"/>
                    <a:pt x="270" y="1131"/>
                  </a:cubicBezTo>
                  <a:cubicBezTo>
                    <a:pt x="285" y="1133"/>
                    <a:pt x="300" y="1134"/>
                    <a:pt x="315" y="1134"/>
                  </a:cubicBezTo>
                  <a:cubicBezTo>
                    <a:pt x="341" y="1134"/>
                    <a:pt x="365" y="1131"/>
                    <a:pt x="390" y="1126"/>
                  </a:cubicBezTo>
                  <a:cubicBezTo>
                    <a:pt x="405" y="1121"/>
                    <a:pt x="419" y="1117"/>
                    <a:pt x="434" y="1112"/>
                  </a:cubicBezTo>
                  <a:cubicBezTo>
                    <a:pt x="458" y="1101"/>
                    <a:pt x="479" y="1089"/>
                    <a:pt x="501" y="1074"/>
                  </a:cubicBezTo>
                  <a:cubicBezTo>
                    <a:pt x="514" y="1064"/>
                    <a:pt x="526" y="1054"/>
                    <a:pt x="537" y="1043"/>
                  </a:cubicBezTo>
                  <a:cubicBezTo>
                    <a:pt x="1053" y="526"/>
                    <a:pt x="1053" y="526"/>
                    <a:pt x="1053" y="526"/>
                  </a:cubicBezTo>
                  <a:cubicBezTo>
                    <a:pt x="1064" y="514"/>
                    <a:pt x="1073" y="502"/>
                    <a:pt x="1083" y="489"/>
                  </a:cubicBezTo>
                  <a:cubicBezTo>
                    <a:pt x="1091" y="475"/>
                    <a:pt x="1098" y="462"/>
                    <a:pt x="1105" y="448"/>
                  </a:cubicBezTo>
                  <a:cubicBezTo>
                    <a:pt x="1116" y="424"/>
                    <a:pt x="1123" y="401"/>
                    <a:pt x="1129" y="375"/>
                  </a:cubicBezTo>
                  <a:cubicBezTo>
                    <a:pt x="1131" y="360"/>
                    <a:pt x="1133" y="346"/>
                    <a:pt x="1134" y="330"/>
                  </a:cubicBezTo>
                  <a:cubicBezTo>
                    <a:pt x="1135" y="304"/>
                    <a:pt x="1133" y="281"/>
                    <a:pt x="1129" y="255"/>
                  </a:cubicBezTo>
                  <a:cubicBezTo>
                    <a:pt x="1125" y="240"/>
                    <a:pt x="1121" y="226"/>
                    <a:pt x="1117" y="211"/>
                  </a:cubicBezTo>
                  <a:cubicBezTo>
                    <a:pt x="1107" y="186"/>
                    <a:pt x="1097" y="164"/>
                    <a:pt x="1083" y="142"/>
                  </a:cubicBezTo>
                  <a:cubicBezTo>
                    <a:pt x="1073" y="128"/>
                    <a:pt x="1064" y="116"/>
                    <a:pt x="1053" y="104"/>
                  </a:cubicBezTo>
                  <a:cubicBezTo>
                    <a:pt x="1042" y="92"/>
                    <a:pt x="1042" y="92"/>
                    <a:pt x="104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4166462" y="3016448"/>
              <a:ext cx="2341068" cy="2339024"/>
            </a:xfrm>
            <a:custGeom>
              <a:avLst/>
              <a:gdLst>
                <a:gd name="T0" fmla="*/ 996 w 1102"/>
                <a:gd name="T1" fmla="*/ 106 h 1103"/>
                <a:gd name="T2" fmla="*/ 996 w 1102"/>
                <a:gd name="T3" fmla="*/ 106 h 1103"/>
                <a:gd name="T4" fmla="*/ 611 w 1102"/>
                <a:gd name="T5" fmla="*/ 106 h 1103"/>
                <a:gd name="T6" fmla="*/ 106 w 1102"/>
                <a:gd name="T7" fmla="*/ 611 h 1103"/>
                <a:gd name="T8" fmla="*/ 106 w 1102"/>
                <a:gd name="T9" fmla="*/ 997 h 1103"/>
                <a:gd name="T10" fmla="*/ 106 w 1102"/>
                <a:gd name="T11" fmla="*/ 997 h 1103"/>
                <a:gd name="T12" fmla="*/ 492 w 1102"/>
                <a:gd name="T13" fmla="*/ 997 h 1103"/>
                <a:gd name="T14" fmla="*/ 996 w 1102"/>
                <a:gd name="T15" fmla="*/ 492 h 1103"/>
                <a:gd name="T16" fmla="*/ 996 w 1102"/>
                <a:gd name="T17" fmla="*/ 10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103">
                  <a:moveTo>
                    <a:pt x="996" y="106"/>
                  </a:moveTo>
                  <a:cubicBezTo>
                    <a:pt x="996" y="106"/>
                    <a:pt x="996" y="106"/>
                    <a:pt x="996" y="106"/>
                  </a:cubicBezTo>
                  <a:cubicBezTo>
                    <a:pt x="890" y="0"/>
                    <a:pt x="717" y="0"/>
                    <a:pt x="611" y="106"/>
                  </a:cubicBezTo>
                  <a:cubicBezTo>
                    <a:pt x="106" y="611"/>
                    <a:pt x="106" y="611"/>
                    <a:pt x="106" y="611"/>
                  </a:cubicBezTo>
                  <a:cubicBezTo>
                    <a:pt x="0" y="717"/>
                    <a:pt x="0" y="890"/>
                    <a:pt x="106" y="997"/>
                  </a:cubicBezTo>
                  <a:cubicBezTo>
                    <a:pt x="106" y="997"/>
                    <a:pt x="106" y="997"/>
                    <a:pt x="106" y="997"/>
                  </a:cubicBezTo>
                  <a:cubicBezTo>
                    <a:pt x="212" y="1103"/>
                    <a:pt x="386" y="1103"/>
                    <a:pt x="492" y="997"/>
                  </a:cubicBezTo>
                  <a:cubicBezTo>
                    <a:pt x="996" y="492"/>
                    <a:pt x="996" y="492"/>
                    <a:pt x="996" y="492"/>
                  </a:cubicBezTo>
                  <a:cubicBezTo>
                    <a:pt x="1102" y="386"/>
                    <a:pt x="1102" y="212"/>
                    <a:pt x="996" y="106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4327985" y="4248320"/>
              <a:ext cx="947673" cy="943584"/>
            </a:xfrm>
            <a:custGeom>
              <a:avLst/>
              <a:gdLst>
                <a:gd name="T0" fmla="*/ 79 w 446"/>
                <a:gd name="T1" fmla="*/ 79 h 445"/>
                <a:gd name="T2" fmla="*/ 367 w 446"/>
                <a:gd name="T3" fmla="*/ 79 h 445"/>
                <a:gd name="T4" fmla="*/ 367 w 446"/>
                <a:gd name="T5" fmla="*/ 366 h 445"/>
                <a:gd name="T6" fmla="*/ 79 w 446"/>
                <a:gd name="T7" fmla="*/ 366 h 445"/>
                <a:gd name="T8" fmla="*/ 79 w 446"/>
                <a:gd name="T9" fmla="*/ 7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445">
                  <a:moveTo>
                    <a:pt x="79" y="79"/>
                  </a:moveTo>
                  <a:cubicBezTo>
                    <a:pt x="159" y="0"/>
                    <a:pt x="287" y="0"/>
                    <a:pt x="367" y="79"/>
                  </a:cubicBezTo>
                  <a:cubicBezTo>
                    <a:pt x="446" y="158"/>
                    <a:pt x="446" y="287"/>
                    <a:pt x="367" y="366"/>
                  </a:cubicBezTo>
                  <a:cubicBezTo>
                    <a:pt x="287" y="445"/>
                    <a:pt x="159" y="445"/>
                    <a:pt x="79" y="366"/>
                  </a:cubicBezTo>
                  <a:cubicBezTo>
                    <a:pt x="0" y="287"/>
                    <a:pt x="0" y="158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561902" y="1376678"/>
              <a:ext cx="2590510" cy="2585399"/>
            </a:xfrm>
            <a:custGeom>
              <a:avLst/>
              <a:gdLst>
                <a:gd name="T0" fmla="*/ 104 w 1219"/>
                <a:gd name="T1" fmla="*/ 1114 h 1219"/>
                <a:gd name="T2" fmla="*/ 69 w 1219"/>
                <a:gd name="T3" fmla="*/ 1073 h 1219"/>
                <a:gd name="T4" fmla="*/ 41 w 1219"/>
                <a:gd name="T5" fmla="*/ 1028 h 1219"/>
                <a:gd name="T6" fmla="*/ 20 w 1219"/>
                <a:gd name="T7" fmla="*/ 980 h 1219"/>
                <a:gd name="T8" fmla="*/ 7 w 1219"/>
                <a:gd name="T9" fmla="*/ 930 h 1219"/>
                <a:gd name="T10" fmla="*/ 0 w 1219"/>
                <a:gd name="T11" fmla="*/ 879 h 1219"/>
                <a:gd name="T12" fmla="*/ 2 w 1219"/>
                <a:gd name="T13" fmla="*/ 827 h 1219"/>
                <a:gd name="T14" fmla="*/ 10 w 1219"/>
                <a:gd name="T15" fmla="*/ 776 h 1219"/>
                <a:gd name="T16" fmla="*/ 26 w 1219"/>
                <a:gd name="T17" fmla="*/ 727 h 1219"/>
                <a:gd name="T18" fmla="*/ 49 w 1219"/>
                <a:gd name="T19" fmla="*/ 680 h 1219"/>
                <a:gd name="T20" fmla="*/ 69 w 1219"/>
                <a:gd name="T21" fmla="*/ 650 h 1219"/>
                <a:gd name="T22" fmla="*/ 104 w 1219"/>
                <a:gd name="T23" fmla="*/ 610 h 1219"/>
                <a:gd name="T24" fmla="*/ 622 w 1219"/>
                <a:gd name="T25" fmla="*/ 92 h 1219"/>
                <a:gd name="T26" fmla="*/ 665 w 1219"/>
                <a:gd name="T27" fmla="*/ 59 h 1219"/>
                <a:gd name="T28" fmla="*/ 711 w 1219"/>
                <a:gd name="T29" fmla="*/ 33 h 1219"/>
                <a:gd name="T30" fmla="*/ 760 w 1219"/>
                <a:gd name="T31" fmla="*/ 14 h 1219"/>
                <a:gd name="T32" fmla="*/ 810 w 1219"/>
                <a:gd name="T33" fmla="*/ 3 h 1219"/>
                <a:gd name="T34" fmla="*/ 862 w 1219"/>
                <a:gd name="T35" fmla="*/ 0 h 1219"/>
                <a:gd name="T36" fmla="*/ 913 w 1219"/>
                <a:gd name="T37" fmla="*/ 3 h 1219"/>
                <a:gd name="T38" fmla="*/ 963 w 1219"/>
                <a:gd name="T39" fmla="*/ 14 h 1219"/>
                <a:gd name="T40" fmla="*/ 1012 w 1219"/>
                <a:gd name="T41" fmla="*/ 33 h 1219"/>
                <a:gd name="T42" fmla="*/ 1059 w 1219"/>
                <a:gd name="T43" fmla="*/ 59 h 1219"/>
                <a:gd name="T44" fmla="*/ 1101 w 1219"/>
                <a:gd name="T45" fmla="*/ 92 h 1219"/>
                <a:gd name="T46" fmla="*/ 1139 w 1219"/>
                <a:gd name="T47" fmla="*/ 131 h 1219"/>
                <a:gd name="T48" fmla="*/ 1170 w 1219"/>
                <a:gd name="T49" fmla="*/ 175 h 1219"/>
                <a:gd name="T50" fmla="*/ 1193 w 1219"/>
                <a:gd name="T51" fmla="*/ 223 h 1219"/>
                <a:gd name="T52" fmla="*/ 1209 w 1219"/>
                <a:gd name="T53" fmla="*/ 272 h 1219"/>
                <a:gd name="T54" fmla="*/ 1217 w 1219"/>
                <a:gd name="T55" fmla="*/ 323 h 1219"/>
                <a:gd name="T56" fmla="*/ 1218 w 1219"/>
                <a:gd name="T57" fmla="*/ 374 h 1219"/>
                <a:gd name="T58" fmla="*/ 1212 w 1219"/>
                <a:gd name="T59" fmla="*/ 425 h 1219"/>
                <a:gd name="T60" fmla="*/ 1199 w 1219"/>
                <a:gd name="T61" fmla="*/ 475 h 1219"/>
                <a:gd name="T62" fmla="*/ 1178 w 1219"/>
                <a:gd name="T63" fmla="*/ 523 h 1219"/>
                <a:gd name="T64" fmla="*/ 1150 w 1219"/>
                <a:gd name="T65" fmla="*/ 568 h 1219"/>
                <a:gd name="T66" fmla="*/ 1115 w 1219"/>
                <a:gd name="T67" fmla="*/ 609 h 1219"/>
                <a:gd name="T68" fmla="*/ 597 w 1219"/>
                <a:gd name="T69" fmla="*/ 1127 h 1219"/>
                <a:gd name="T70" fmla="*/ 554 w 1219"/>
                <a:gd name="T71" fmla="*/ 1160 h 1219"/>
                <a:gd name="T72" fmla="*/ 508 w 1219"/>
                <a:gd name="T73" fmla="*/ 1186 h 1219"/>
                <a:gd name="T74" fmla="*/ 459 w 1219"/>
                <a:gd name="T75" fmla="*/ 1204 h 1219"/>
                <a:gd name="T76" fmla="*/ 408 w 1219"/>
                <a:gd name="T77" fmla="*/ 1215 h 1219"/>
                <a:gd name="T78" fmla="*/ 357 w 1219"/>
                <a:gd name="T79" fmla="*/ 1219 h 1219"/>
                <a:gd name="T80" fmla="*/ 306 w 1219"/>
                <a:gd name="T81" fmla="*/ 1215 h 1219"/>
                <a:gd name="T82" fmla="*/ 255 w 1219"/>
                <a:gd name="T83" fmla="*/ 1204 h 1219"/>
                <a:gd name="T84" fmla="*/ 207 w 1219"/>
                <a:gd name="T85" fmla="*/ 1186 h 1219"/>
                <a:gd name="T86" fmla="*/ 160 w 1219"/>
                <a:gd name="T87" fmla="*/ 1160 h 1219"/>
                <a:gd name="T88" fmla="*/ 118 w 1219"/>
                <a:gd name="T89" fmla="*/ 1127 h 1219"/>
                <a:gd name="T90" fmla="*/ 104 w 1219"/>
                <a:gd name="T91" fmla="*/ 111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04" y="1114"/>
                  </a:moveTo>
                  <a:cubicBezTo>
                    <a:pt x="92" y="1101"/>
                    <a:pt x="80" y="1088"/>
                    <a:pt x="69" y="1073"/>
                  </a:cubicBezTo>
                  <a:cubicBezTo>
                    <a:pt x="59" y="1058"/>
                    <a:pt x="50" y="1044"/>
                    <a:pt x="41" y="1028"/>
                  </a:cubicBezTo>
                  <a:cubicBezTo>
                    <a:pt x="33" y="1012"/>
                    <a:pt x="26" y="996"/>
                    <a:pt x="20" y="980"/>
                  </a:cubicBezTo>
                  <a:cubicBezTo>
                    <a:pt x="15" y="963"/>
                    <a:pt x="10" y="947"/>
                    <a:pt x="7" y="930"/>
                  </a:cubicBezTo>
                  <a:cubicBezTo>
                    <a:pt x="4" y="913"/>
                    <a:pt x="2" y="896"/>
                    <a:pt x="0" y="879"/>
                  </a:cubicBezTo>
                  <a:cubicBezTo>
                    <a:pt x="0" y="861"/>
                    <a:pt x="0" y="845"/>
                    <a:pt x="2" y="827"/>
                  </a:cubicBezTo>
                  <a:cubicBezTo>
                    <a:pt x="4" y="810"/>
                    <a:pt x="7" y="794"/>
                    <a:pt x="10" y="776"/>
                  </a:cubicBezTo>
                  <a:cubicBezTo>
                    <a:pt x="15" y="760"/>
                    <a:pt x="20" y="743"/>
                    <a:pt x="26" y="727"/>
                  </a:cubicBezTo>
                  <a:cubicBezTo>
                    <a:pt x="33" y="711"/>
                    <a:pt x="41" y="695"/>
                    <a:pt x="49" y="680"/>
                  </a:cubicBezTo>
                  <a:cubicBezTo>
                    <a:pt x="69" y="650"/>
                    <a:pt x="69" y="650"/>
                    <a:pt x="69" y="650"/>
                  </a:cubicBezTo>
                  <a:cubicBezTo>
                    <a:pt x="80" y="636"/>
                    <a:pt x="91" y="623"/>
                    <a:pt x="104" y="610"/>
                  </a:cubicBezTo>
                  <a:cubicBezTo>
                    <a:pt x="622" y="92"/>
                    <a:pt x="622" y="92"/>
                    <a:pt x="622" y="92"/>
                  </a:cubicBezTo>
                  <a:cubicBezTo>
                    <a:pt x="636" y="80"/>
                    <a:pt x="650" y="69"/>
                    <a:pt x="665" y="59"/>
                  </a:cubicBezTo>
                  <a:cubicBezTo>
                    <a:pt x="680" y="49"/>
                    <a:pt x="695" y="41"/>
                    <a:pt x="711" y="33"/>
                  </a:cubicBezTo>
                  <a:cubicBezTo>
                    <a:pt x="727" y="26"/>
                    <a:pt x="743" y="20"/>
                    <a:pt x="760" y="14"/>
                  </a:cubicBezTo>
                  <a:cubicBezTo>
                    <a:pt x="777" y="10"/>
                    <a:pt x="793" y="6"/>
                    <a:pt x="810" y="3"/>
                  </a:cubicBezTo>
                  <a:cubicBezTo>
                    <a:pt x="828" y="1"/>
                    <a:pt x="844" y="0"/>
                    <a:pt x="862" y="0"/>
                  </a:cubicBezTo>
                  <a:cubicBezTo>
                    <a:pt x="879" y="0"/>
                    <a:pt x="896" y="1"/>
                    <a:pt x="913" y="3"/>
                  </a:cubicBezTo>
                  <a:cubicBezTo>
                    <a:pt x="930" y="6"/>
                    <a:pt x="947" y="10"/>
                    <a:pt x="963" y="14"/>
                  </a:cubicBezTo>
                  <a:cubicBezTo>
                    <a:pt x="980" y="20"/>
                    <a:pt x="996" y="26"/>
                    <a:pt x="1012" y="33"/>
                  </a:cubicBezTo>
                  <a:cubicBezTo>
                    <a:pt x="1028" y="41"/>
                    <a:pt x="1043" y="49"/>
                    <a:pt x="1059" y="59"/>
                  </a:cubicBezTo>
                  <a:cubicBezTo>
                    <a:pt x="1074" y="69"/>
                    <a:pt x="1087" y="80"/>
                    <a:pt x="1101" y="92"/>
                  </a:cubicBezTo>
                  <a:cubicBezTo>
                    <a:pt x="1115" y="104"/>
                    <a:pt x="1127" y="117"/>
                    <a:pt x="1139" y="131"/>
                  </a:cubicBezTo>
                  <a:cubicBezTo>
                    <a:pt x="1150" y="146"/>
                    <a:pt x="1160" y="160"/>
                    <a:pt x="1170" y="175"/>
                  </a:cubicBezTo>
                  <a:cubicBezTo>
                    <a:pt x="1178" y="191"/>
                    <a:pt x="1186" y="206"/>
                    <a:pt x="1193" y="223"/>
                  </a:cubicBezTo>
                  <a:cubicBezTo>
                    <a:pt x="1199" y="239"/>
                    <a:pt x="1204" y="255"/>
                    <a:pt x="1209" y="272"/>
                  </a:cubicBezTo>
                  <a:cubicBezTo>
                    <a:pt x="1212" y="289"/>
                    <a:pt x="1215" y="305"/>
                    <a:pt x="1217" y="323"/>
                  </a:cubicBezTo>
                  <a:cubicBezTo>
                    <a:pt x="1218" y="340"/>
                    <a:pt x="1219" y="357"/>
                    <a:pt x="1218" y="374"/>
                  </a:cubicBezTo>
                  <a:cubicBezTo>
                    <a:pt x="1217" y="391"/>
                    <a:pt x="1215" y="408"/>
                    <a:pt x="1212" y="425"/>
                  </a:cubicBezTo>
                  <a:cubicBezTo>
                    <a:pt x="1209" y="442"/>
                    <a:pt x="1204" y="459"/>
                    <a:pt x="1199" y="475"/>
                  </a:cubicBezTo>
                  <a:cubicBezTo>
                    <a:pt x="1193" y="492"/>
                    <a:pt x="1186" y="507"/>
                    <a:pt x="1178" y="523"/>
                  </a:cubicBezTo>
                  <a:cubicBezTo>
                    <a:pt x="1169" y="539"/>
                    <a:pt x="1160" y="554"/>
                    <a:pt x="1150" y="568"/>
                  </a:cubicBezTo>
                  <a:cubicBezTo>
                    <a:pt x="1139" y="583"/>
                    <a:pt x="1128" y="596"/>
                    <a:pt x="1115" y="609"/>
                  </a:cubicBezTo>
                  <a:cubicBezTo>
                    <a:pt x="597" y="1127"/>
                    <a:pt x="597" y="1127"/>
                    <a:pt x="597" y="1127"/>
                  </a:cubicBezTo>
                  <a:cubicBezTo>
                    <a:pt x="583" y="1139"/>
                    <a:pt x="569" y="1149"/>
                    <a:pt x="554" y="1160"/>
                  </a:cubicBezTo>
                  <a:cubicBezTo>
                    <a:pt x="539" y="1169"/>
                    <a:pt x="524" y="1178"/>
                    <a:pt x="508" y="1186"/>
                  </a:cubicBezTo>
                  <a:cubicBezTo>
                    <a:pt x="492" y="1193"/>
                    <a:pt x="476" y="1199"/>
                    <a:pt x="459" y="1204"/>
                  </a:cubicBezTo>
                  <a:cubicBezTo>
                    <a:pt x="442" y="1209"/>
                    <a:pt x="426" y="1212"/>
                    <a:pt x="408" y="1215"/>
                  </a:cubicBezTo>
                  <a:cubicBezTo>
                    <a:pt x="391" y="1217"/>
                    <a:pt x="375" y="1218"/>
                    <a:pt x="357" y="1219"/>
                  </a:cubicBezTo>
                  <a:cubicBezTo>
                    <a:pt x="340" y="1218"/>
                    <a:pt x="323" y="1217"/>
                    <a:pt x="306" y="1215"/>
                  </a:cubicBezTo>
                  <a:cubicBezTo>
                    <a:pt x="289" y="1212"/>
                    <a:pt x="272" y="1209"/>
                    <a:pt x="255" y="1204"/>
                  </a:cubicBezTo>
                  <a:cubicBezTo>
                    <a:pt x="239" y="1199"/>
                    <a:pt x="223" y="1193"/>
                    <a:pt x="207" y="1186"/>
                  </a:cubicBezTo>
                  <a:cubicBezTo>
                    <a:pt x="191" y="1178"/>
                    <a:pt x="176" y="1169"/>
                    <a:pt x="160" y="1160"/>
                  </a:cubicBezTo>
                  <a:cubicBezTo>
                    <a:pt x="145" y="1149"/>
                    <a:pt x="132" y="1139"/>
                    <a:pt x="118" y="1127"/>
                  </a:cubicBezTo>
                  <a:cubicBezTo>
                    <a:pt x="104" y="1114"/>
                    <a:pt x="104" y="1114"/>
                    <a:pt x="104" y="111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5651865" y="1465618"/>
              <a:ext cx="2408540" cy="2407518"/>
            </a:xfrm>
            <a:custGeom>
              <a:avLst/>
              <a:gdLst>
                <a:gd name="T0" fmla="*/ 92 w 1134"/>
                <a:gd name="T1" fmla="*/ 1042 h 1135"/>
                <a:gd name="T2" fmla="*/ 61 w 1134"/>
                <a:gd name="T3" fmla="*/ 1006 h 1135"/>
                <a:gd name="T4" fmla="*/ 36 w 1134"/>
                <a:gd name="T5" fmla="*/ 966 h 1135"/>
                <a:gd name="T6" fmla="*/ 9 w 1134"/>
                <a:gd name="T7" fmla="*/ 895 h 1135"/>
                <a:gd name="T8" fmla="*/ 2 w 1134"/>
                <a:gd name="T9" fmla="*/ 850 h 1135"/>
                <a:gd name="T10" fmla="*/ 4 w 1134"/>
                <a:gd name="T11" fmla="*/ 774 h 1135"/>
                <a:gd name="T12" fmla="*/ 13 w 1134"/>
                <a:gd name="T13" fmla="*/ 730 h 1135"/>
                <a:gd name="T14" fmla="*/ 44 w 1134"/>
                <a:gd name="T15" fmla="*/ 659 h 1135"/>
                <a:gd name="T16" fmla="*/ 61 w 1134"/>
                <a:gd name="T17" fmla="*/ 633 h 1135"/>
                <a:gd name="T18" fmla="*/ 92 w 1134"/>
                <a:gd name="T19" fmla="*/ 597 h 1135"/>
                <a:gd name="T20" fmla="*/ 609 w 1134"/>
                <a:gd name="T21" fmla="*/ 81 h 1135"/>
                <a:gd name="T22" fmla="*/ 646 w 1134"/>
                <a:gd name="T23" fmla="*/ 52 h 1135"/>
                <a:gd name="T24" fmla="*/ 687 w 1134"/>
                <a:gd name="T25" fmla="*/ 29 h 1135"/>
                <a:gd name="T26" fmla="*/ 760 w 1134"/>
                <a:gd name="T27" fmla="*/ 6 h 1135"/>
                <a:gd name="T28" fmla="*/ 805 w 1134"/>
                <a:gd name="T29" fmla="*/ 1 h 1135"/>
                <a:gd name="T30" fmla="*/ 880 w 1134"/>
                <a:gd name="T31" fmla="*/ 6 h 1135"/>
                <a:gd name="T32" fmla="*/ 924 w 1134"/>
                <a:gd name="T33" fmla="*/ 18 h 1135"/>
                <a:gd name="T34" fmla="*/ 993 w 1134"/>
                <a:gd name="T35" fmla="*/ 52 h 1135"/>
                <a:gd name="T36" fmla="*/ 1031 w 1134"/>
                <a:gd name="T37" fmla="*/ 81 h 1135"/>
                <a:gd name="T38" fmla="*/ 1064 w 1134"/>
                <a:gd name="T39" fmla="*/ 116 h 1135"/>
                <a:gd name="T40" fmla="*/ 1091 w 1134"/>
                <a:gd name="T41" fmla="*/ 155 h 1135"/>
                <a:gd name="T42" fmla="*/ 1112 w 1134"/>
                <a:gd name="T43" fmla="*/ 196 h 1135"/>
                <a:gd name="T44" fmla="*/ 1131 w 1134"/>
                <a:gd name="T45" fmla="*/ 270 h 1135"/>
                <a:gd name="T46" fmla="*/ 1134 w 1134"/>
                <a:gd name="T47" fmla="*/ 315 h 1135"/>
                <a:gd name="T48" fmla="*/ 1126 w 1134"/>
                <a:gd name="T49" fmla="*/ 390 h 1135"/>
                <a:gd name="T50" fmla="*/ 1112 w 1134"/>
                <a:gd name="T51" fmla="*/ 434 h 1135"/>
                <a:gd name="T52" fmla="*/ 1074 w 1134"/>
                <a:gd name="T53" fmla="*/ 501 h 1135"/>
                <a:gd name="T54" fmla="*/ 1043 w 1134"/>
                <a:gd name="T55" fmla="*/ 537 h 1135"/>
                <a:gd name="T56" fmla="*/ 526 w 1134"/>
                <a:gd name="T57" fmla="*/ 1053 h 1135"/>
                <a:gd name="T58" fmla="*/ 489 w 1134"/>
                <a:gd name="T59" fmla="*/ 1083 h 1135"/>
                <a:gd name="T60" fmla="*/ 448 w 1134"/>
                <a:gd name="T61" fmla="*/ 1105 h 1135"/>
                <a:gd name="T62" fmla="*/ 375 w 1134"/>
                <a:gd name="T63" fmla="*/ 1129 h 1135"/>
                <a:gd name="T64" fmla="*/ 330 w 1134"/>
                <a:gd name="T65" fmla="*/ 1134 h 1135"/>
                <a:gd name="T66" fmla="*/ 255 w 1134"/>
                <a:gd name="T67" fmla="*/ 1129 h 1135"/>
                <a:gd name="T68" fmla="*/ 211 w 1134"/>
                <a:gd name="T69" fmla="*/ 1117 h 1135"/>
                <a:gd name="T70" fmla="*/ 142 w 1134"/>
                <a:gd name="T71" fmla="*/ 1083 h 1135"/>
                <a:gd name="T72" fmla="*/ 104 w 1134"/>
                <a:gd name="T73" fmla="*/ 1053 h 1135"/>
                <a:gd name="T74" fmla="*/ 92 w 1134"/>
                <a:gd name="T75" fmla="*/ 1042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4" h="1135">
                  <a:moveTo>
                    <a:pt x="92" y="1042"/>
                  </a:moveTo>
                  <a:cubicBezTo>
                    <a:pt x="81" y="1031"/>
                    <a:pt x="71" y="1019"/>
                    <a:pt x="61" y="1006"/>
                  </a:cubicBezTo>
                  <a:cubicBezTo>
                    <a:pt x="52" y="993"/>
                    <a:pt x="44" y="980"/>
                    <a:pt x="36" y="966"/>
                  </a:cubicBezTo>
                  <a:cubicBezTo>
                    <a:pt x="25" y="942"/>
                    <a:pt x="16" y="920"/>
                    <a:pt x="9" y="895"/>
                  </a:cubicBezTo>
                  <a:cubicBezTo>
                    <a:pt x="6" y="880"/>
                    <a:pt x="4" y="865"/>
                    <a:pt x="2" y="850"/>
                  </a:cubicBezTo>
                  <a:cubicBezTo>
                    <a:pt x="0" y="824"/>
                    <a:pt x="1" y="800"/>
                    <a:pt x="4" y="774"/>
                  </a:cubicBezTo>
                  <a:cubicBezTo>
                    <a:pt x="6" y="759"/>
                    <a:pt x="9" y="745"/>
                    <a:pt x="13" y="730"/>
                  </a:cubicBezTo>
                  <a:cubicBezTo>
                    <a:pt x="21" y="705"/>
                    <a:pt x="31" y="682"/>
                    <a:pt x="44" y="659"/>
                  </a:cubicBezTo>
                  <a:cubicBezTo>
                    <a:pt x="61" y="633"/>
                    <a:pt x="61" y="633"/>
                    <a:pt x="61" y="633"/>
                  </a:cubicBezTo>
                  <a:cubicBezTo>
                    <a:pt x="71" y="620"/>
                    <a:pt x="81" y="609"/>
                    <a:pt x="92" y="597"/>
                  </a:cubicBezTo>
                  <a:cubicBezTo>
                    <a:pt x="609" y="81"/>
                    <a:pt x="609" y="81"/>
                    <a:pt x="609" y="81"/>
                  </a:cubicBezTo>
                  <a:cubicBezTo>
                    <a:pt x="621" y="71"/>
                    <a:pt x="633" y="61"/>
                    <a:pt x="646" y="52"/>
                  </a:cubicBezTo>
                  <a:cubicBezTo>
                    <a:pt x="660" y="44"/>
                    <a:pt x="673" y="36"/>
                    <a:pt x="687" y="29"/>
                  </a:cubicBezTo>
                  <a:cubicBezTo>
                    <a:pt x="711" y="19"/>
                    <a:pt x="734" y="12"/>
                    <a:pt x="760" y="6"/>
                  </a:cubicBezTo>
                  <a:cubicBezTo>
                    <a:pt x="775" y="3"/>
                    <a:pt x="789" y="2"/>
                    <a:pt x="805" y="1"/>
                  </a:cubicBezTo>
                  <a:cubicBezTo>
                    <a:pt x="831" y="0"/>
                    <a:pt x="854" y="2"/>
                    <a:pt x="880" y="6"/>
                  </a:cubicBezTo>
                  <a:cubicBezTo>
                    <a:pt x="895" y="9"/>
                    <a:pt x="909" y="13"/>
                    <a:pt x="924" y="18"/>
                  </a:cubicBezTo>
                  <a:cubicBezTo>
                    <a:pt x="949" y="27"/>
                    <a:pt x="971" y="38"/>
                    <a:pt x="993" y="52"/>
                  </a:cubicBezTo>
                  <a:cubicBezTo>
                    <a:pt x="1006" y="61"/>
                    <a:pt x="1019" y="71"/>
                    <a:pt x="1031" y="81"/>
                  </a:cubicBezTo>
                  <a:cubicBezTo>
                    <a:pt x="1043" y="92"/>
                    <a:pt x="1053" y="104"/>
                    <a:pt x="1064" y="116"/>
                  </a:cubicBezTo>
                  <a:cubicBezTo>
                    <a:pt x="1074" y="129"/>
                    <a:pt x="1083" y="141"/>
                    <a:pt x="1091" y="155"/>
                  </a:cubicBezTo>
                  <a:cubicBezTo>
                    <a:pt x="1099" y="169"/>
                    <a:pt x="1105" y="182"/>
                    <a:pt x="1112" y="196"/>
                  </a:cubicBezTo>
                  <a:cubicBezTo>
                    <a:pt x="1121" y="221"/>
                    <a:pt x="1127" y="244"/>
                    <a:pt x="1131" y="270"/>
                  </a:cubicBezTo>
                  <a:cubicBezTo>
                    <a:pt x="1133" y="285"/>
                    <a:pt x="1134" y="300"/>
                    <a:pt x="1134" y="315"/>
                  </a:cubicBezTo>
                  <a:cubicBezTo>
                    <a:pt x="1134" y="341"/>
                    <a:pt x="1131" y="365"/>
                    <a:pt x="1126" y="390"/>
                  </a:cubicBezTo>
                  <a:cubicBezTo>
                    <a:pt x="1121" y="405"/>
                    <a:pt x="1117" y="419"/>
                    <a:pt x="1112" y="434"/>
                  </a:cubicBezTo>
                  <a:cubicBezTo>
                    <a:pt x="1101" y="458"/>
                    <a:pt x="1089" y="479"/>
                    <a:pt x="1074" y="501"/>
                  </a:cubicBezTo>
                  <a:cubicBezTo>
                    <a:pt x="1064" y="514"/>
                    <a:pt x="1054" y="526"/>
                    <a:pt x="1043" y="537"/>
                  </a:cubicBezTo>
                  <a:cubicBezTo>
                    <a:pt x="526" y="1053"/>
                    <a:pt x="526" y="1053"/>
                    <a:pt x="526" y="1053"/>
                  </a:cubicBezTo>
                  <a:cubicBezTo>
                    <a:pt x="514" y="1064"/>
                    <a:pt x="502" y="1073"/>
                    <a:pt x="489" y="1083"/>
                  </a:cubicBezTo>
                  <a:cubicBezTo>
                    <a:pt x="475" y="1091"/>
                    <a:pt x="462" y="1098"/>
                    <a:pt x="448" y="1105"/>
                  </a:cubicBezTo>
                  <a:cubicBezTo>
                    <a:pt x="424" y="1116"/>
                    <a:pt x="401" y="1123"/>
                    <a:pt x="375" y="1129"/>
                  </a:cubicBezTo>
                  <a:cubicBezTo>
                    <a:pt x="360" y="1131"/>
                    <a:pt x="346" y="1133"/>
                    <a:pt x="330" y="1134"/>
                  </a:cubicBezTo>
                  <a:cubicBezTo>
                    <a:pt x="304" y="1135"/>
                    <a:pt x="281" y="1133"/>
                    <a:pt x="255" y="1129"/>
                  </a:cubicBezTo>
                  <a:cubicBezTo>
                    <a:pt x="240" y="1125"/>
                    <a:pt x="226" y="1121"/>
                    <a:pt x="211" y="1117"/>
                  </a:cubicBezTo>
                  <a:cubicBezTo>
                    <a:pt x="186" y="1107"/>
                    <a:pt x="164" y="1097"/>
                    <a:pt x="142" y="1083"/>
                  </a:cubicBezTo>
                  <a:cubicBezTo>
                    <a:pt x="128" y="1073"/>
                    <a:pt x="116" y="1064"/>
                    <a:pt x="104" y="1053"/>
                  </a:cubicBezTo>
                  <a:cubicBezTo>
                    <a:pt x="92" y="1042"/>
                    <a:pt x="92" y="1042"/>
                    <a:pt x="92" y="10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5685601" y="1500376"/>
              <a:ext cx="2343113" cy="2335957"/>
            </a:xfrm>
            <a:custGeom>
              <a:avLst/>
              <a:gdLst>
                <a:gd name="T0" fmla="*/ 106 w 1103"/>
                <a:gd name="T1" fmla="*/ 996 h 1102"/>
                <a:gd name="T2" fmla="*/ 106 w 1103"/>
                <a:gd name="T3" fmla="*/ 996 h 1102"/>
                <a:gd name="T4" fmla="*/ 106 w 1103"/>
                <a:gd name="T5" fmla="*/ 611 h 1102"/>
                <a:gd name="T6" fmla="*/ 611 w 1103"/>
                <a:gd name="T7" fmla="*/ 106 h 1102"/>
                <a:gd name="T8" fmla="*/ 997 w 1103"/>
                <a:gd name="T9" fmla="*/ 106 h 1102"/>
                <a:gd name="T10" fmla="*/ 997 w 1103"/>
                <a:gd name="T11" fmla="*/ 106 h 1102"/>
                <a:gd name="T12" fmla="*/ 997 w 1103"/>
                <a:gd name="T13" fmla="*/ 492 h 1102"/>
                <a:gd name="T14" fmla="*/ 492 w 1103"/>
                <a:gd name="T15" fmla="*/ 996 h 1102"/>
                <a:gd name="T16" fmla="*/ 106 w 1103"/>
                <a:gd name="T17" fmla="*/ 996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3" h="1102">
                  <a:moveTo>
                    <a:pt x="106" y="996"/>
                  </a:moveTo>
                  <a:cubicBezTo>
                    <a:pt x="106" y="996"/>
                    <a:pt x="106" y="996"/>
                    <a:pt x="106" y="996"/>
                  </a:cubicBezTo>
                  <a:cubicBezTo>
                    <a:pt x="0" y="890"/>
                    <a:pt x="0" y="717"/>
                    <a:pt x="106" y="611"/>
                  </a:cubicBezTo>
                  <a:cubicBezTo>
                    <a:pt x="611" y="106"/>
                    <a:pt x="611" y="106"/>
                    <a:pt x="611" y="106"/>
                  </a:cubicBezTo>
                  <a:cubicBezTo>
                    <a:pt x="717" y="0"/>
                    <a:pt x="890" y="0"/>
                    <a:pt x="997" y="106"/>
                  </a:cubicBezTo>
                  <a:cubicBezTo>
                    <a:pt x="997" y="106"/>
                    <a:pt x="997" y="106"/>
                    <a:pt x="997" y="106"/>
                  </a:cubicBezTo>
                  <a:cubicBezTo>
                    <a:pt x="1103" y="212"/>
                    <a:pt x="1103" y="386"/>
                    <a:pt x="997" y="492"/>
                  </a:cubicBezTo>
                  <a:cubicBezTo>
                    <a:pt x="492" y="996"/>
                    <a:pt x="492" y="996"/>
                    <a:pt x="492" y="996"/>
                  </a:cubicBezTo>
                  <a:cubicBezTo>
                    <a:pt x="386" y="1102"/>
                    <a:pt x="212" y="1102"/>
                    <a:pt x="106" y="996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6919518" y="1660878"/>
              <a:ext cx="945628" cy="945628"/>
            </a:xfrm>
            <a:custGeom>
              <a:avLst/>
              <a:gdLst>
                <a:gd name="T0" fmla="*/ 79 w 445"/>
                <a:gd name="T1" fmla="*/ 79 h 446"/>
                <a:gd name="T2" fmla="*/ 79 w 445"/>
                <a:gd name="T3" fmla="*/ 367 h 446"/>
                <a:gd name="T4" fmla="*/ 366 w 445"/>
                <a:gd name="T5" fmla="*/ 367 h 446"/>
                <a:gd name="T6" fmla="*/ 366 w 445"/>
                <a:gd name="T7" fmla="*/ 79 h 446"/>
                <a:gd name="T8" fmla="*/ 79 w 445"/>
                <a:gd name="T9" fmla="*/ 7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79" y="79"/>
                  </a:moveTo>
                  <a:cubicBezTo>
                    <a:pt x="0" y="159"/>
                    <a:pt x="0" y="287"/>
                    <a:pt x="79" y="367"/>
                  </a:cubicBezTo>
                  <a:cubicBezTo>
                    <a:pt x="158" y="446"/>
                    <a:pt x="287" y="446"/>
                    <a:pt x="366" y="367"/>
                  </a:cubicBezTo>
                  <a:cubicBezTo>
                    <a:pt x="445" y="287"/>
                    <a:pt x="445" y="159"/>
                    <a:pt x="366" y="79"/>
                  </a:cubicBezTo>
                  <a:cubicBezTo>
                    <a:pt x="287" y="0"/>
                    <a:pt x="158" y="0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5561902" y="2892750"/>
              <a:ext cx="2590510" cy="2585399"/>
            </a:xfrm>
            <a:custGeom>
              <a:avLst/>
              <a:gdLst>
                <a:gd name="T0" fmla="*/ 104 w 1219"/>
                <a:gd name="T1" fmla="*/ 104 h 1219"/>
                <a:gd name="T2" fmla="*/ 146 w 1219"/>
                <a:gd name="T3" fmla="*/ 69 h 1219"/>
                <a:gd name="T4" fmla="*/ 191 w 1219"/>
                <a:gd name="T5" fmla="*/ 41 h 1219"/>
                <a:gd name="T6" fmla="*/ 239 w 1219"/>
                <a:gd name="T7" fmla="*/ 20 h 1219"/>
                <a:gd name="T8" fmla="*/ 289 w 1219"/>
                <a:gd name="T9" fmla="*/ 7 h 1219"/>
                <a:gd name="T10" fmla="*/ 340 w 1219"/>
                <a:gd name="T11" fmla="*/ 0 h 1219"/>
                <a:gd name="T12" fmla="*/ 391 w 1219"/>
                <a:gd name="T13" fmla="*/ 2 h 1219"/>
                <a:gd name="T14" fmla="*/ 442 w 1219"/>
                <a:gd name="T15" fmla="*/ 10 h 1219"/>
                <a:gd name="T16" fmla="*/ 492 w 1219"/>
                <a:gd name="T17" fmla="*/ 26 h 1219"/>
                <a:gd name="T18" fmla="*/ 539 w 1219"/>
                <a:gd name="T19" fmla="*/ 49 h 1219"/>
                <a:gd name="T20" fmla="*/ 569 w 1219"/>
                <a:gd name="T21" fmla="*/ 69 h 1219"/>
                <a:gd name="T22" fmla="*/ 609 w 1219"/>
                <a:gd name="T23" fmla="*/ 104 h 1219"/>
                <a:gd name="T24" fmla="*/ 1127 w 1219"/>
                <a:gd name="T25" fmla="*/ 622 h 1219"/>
                <a:gd name="T26" fmla="*/ 1160 w 1219"/>
                <a:gd name="T27" fmla="*/ 665 h 1219"/>
                <a:gd name="T28" fmla="*/ 1186 w 1219"/>
                <a:gd name="T29" fmla="*/ 711 h 1219"/>
                <a:gd name="T30" fmla="*/ 1204 w 1219"/>
                <a:gd name="T31" fmla="*/ 760 h 1219"/>
                <a:gd name="T32" fmla="*/ 1215 w 1219"/>
                <a:gd name="T33" fmla="*/ 810 h 1219"/>
                <a:gd name="T34" fmla="*/ 1219 w 1219"/>
                <a:gd name="T35" fmla="*/ 862 h 1219"/>
                <a:gd name="T36" fmla="*/ 1215 w 1219"/>
                <a:gd name="T37" fmla="*/ 913 h 1219"/>
                <a:gd name="T38" fmla="*/ 1204 w 1219"/>
                <a:gd name="T39" fmla="*/ 963 h 1219"/>
                <a:gd name="T40" fmla="*/ 1186 w 1219"/>
                <a:gd name="T41" fmla="*/ 1012 h 1219"/>
                <a:gd name="T42" fmla="*/ 1160 w 1219"/>
                <a:gd name="T43" fmla="*/ 1059 h 1219"/>
                <a:gd name="T44" fmla="*/ 1127 w 1219"/>
                <a:gd name="T45" fmla="*/ 1101 h 1219"/>
                <a:gd name="T46" fmla="*/ 1087 w 1219"/>
                <a:gd name="T47" fmla="*/ 1139 h 1219"/>
                <a:gd name="T48" fmla="*/ 1043 w 1219"/>
                <a:gd name="T49" fmla="*/ 1170 h 1219"/>
                <a:gd name="T50" fmla="*/ 996 w 1219"/>
                <a:gd name="T51" fmla="*/ 1193 h 1219"/>
                <a:gd name="T52" fmla="*/ 947 w 1219"/>
                <a:gd name="T53" fmla="*/ 1209 h 1219"/>
                <a:gd name="T54" fmla="*/ 896 w 1219"/>
                <a:gd name="T55" fmla="*/ 1217 h 1219"/>
                <a:gd name="T56" fmla="*/ 845 w 1219"/>
                <a:gd name="T57" fmla="*/ 1218 h 1219"/>
                <a:gd name="T58" fmla="*/ 794 w 1219"/>
                <a:gd name="T59" fmla="*/ 1212 h 1219"/>
                <a:gd name="T60" fmla="*/ 744 w 1219"/>
                <a:gd name="T61" fmla="*/ 1199 h 1219"/>
                <a:gd name="T62" fmla="*/ 695 w 1219"/>
                <a:gd name="T63" fmla="*/ 1178 h 1219"/>
                <a:gd name="T64" fmla="*/ 650 w 1219"/>
                <a:gd name="T65" fmla="*/ 1150 h 1219"/>
                <a:gd name="T66" fmla="*/ 610 w 1219"/>
                <a:gd name="T67" fmla="*/ 1115 h 1219"/>
                <a:gd name="T68" fmla="*/ 92 w 1219"/>
                <a:gd name="T69" fmla="*/ 597 h 1219"/>
                <a:gd name="T70" fmla="*/ 59 w 1219"/>
                <a:gd name="T71" fmla="*/ 554 h 1219"/>
                <a:gd name="T72" fmla="*/ 33 w 1219"/>
                <a:gd name="T73" fmla="*/ 508 h 1219"/>
                <a:gd name="T74" fmla="*/ 15 w 1219"/>
                <a:gd name="T75" fmla="*/ 459 h 1219"/>
                <a:gd name="T76" fmla="*/ 4 w 1219"/>
                <a:gd name="T77" fmla="*/ 408 h 1219"/>
                <a:gd name="T78" fmla="*/ 0 w 1219"/>
                <a:gd name="T79" fmla="*/ 357 h 1219"/>
                <a:gd name="T80" fmla="*/ 4 w 1219"/>
                <a:gd name="T81" fmla="*/ 306 h 1219"/>
                <a:gd name="T82" fmla="*/ 15 w 1219"/>
                <a:gd name="T83" fmla="*/ 255 h 1219"/>
                <a:gd name="T84" fmla="*/ 33 w 1219"/>
                <a:gd name="T85" fmla="*/ 207 h 1219"/>
                <a:gd name="T86" fmla="*/ 59 w 1219"/>
                <a:gd name="T87" fmla="*/ 160 h 1219"/>
                <a:gd name="T88" fmla="*/ 92 w 1219"/>
                <a:gd name="T89" fmla="*/ 118 h 1219"/>
                <a:gd name="T90" fmla="*/ 104 w 1219"/>
                <a:gd name="T91" fmla="*/ 10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04" y="104"/>
                  </a:moveTo>
                  <a:cubicBezTo>
                    <a:pt x="118" y="92"/>
                    <a:pt x="131" y="80"/>
                    <a:pt x="146" y="69"/>
                  </a:cubicBezTo>
                  <a:cubicBezTo>
                    <a:pt x="161" y="59"/>
                    <a:pt x="175" y="50"/>
                    <a:pt x="191" y="41"/>
                  </a:cubicBezTo>
                  <a:cubicBezTo>
                    <a:pt x="207" y="33"/>
                    <a:pt x="222" y="26"/>
                    <a:pt x="239" y="20"/>
                  </a:cubicBezTo>
                  <a:cubicBezTo>
                    <a:pt x="256" y="15"/>
                    <a:pt x="272" y="10"/>
                    <a:pt x="289" y="7"/>
                  </a:cubicBezTo>
                  <a:cubicBezTo>
                    <a:pt x="306" y="4"/>
                    <a:pt x="323" y="2"/>
                    <a:pt x="340" y="0"/>
                  </a:cubicBezTo>
                  <a:cubicBezTo>
                    <a:pt x="357" y="0"/>
                    <a:pt x="374" y="0"/>
                    <a:pt x="391" y="2"/>
                  </a:cubicBezTo>
                  <a:cubicBezTo>
                    <a:pt x="409" y="4"/>
                    <a:pt x="425" y="7"/>
                    <a:pt x="442" y="10"/>
                  </a:cubicBezTo>
                  <a:cubicBezTo>
                    <a:pt x="459" y="15"/>
                    <a:pt x="475" y="20"/>
                    <a:pt x="492" y="26"/>
                  </a:cubicBezTo>
                  <a:cubicBezTo>
                    <a:pt x="508" y="33"/>
                    <a:pt x="523" y="41"/>
                    <a:pt x="539" y="49"/>
                  </a:cubicBezTo>
                  <a:cubicBezTo>
                    <a:pt x="569" y="69"/>
                    <a:pt x="569" y="69"/>
                    <a:pt x="569" y="69"/>
                  </a:cubicBezTo>
                  <a:cubicBezTo>
                    <a:pt x="583" y="80"/>
                    <a:pt x="596" y="91"/>
                    <a:pt x="609" y="104"/>
                  </a:cubicBezTo>
                  <a:cubicBezTo>
                    <a:pt x="1127" y="622"/>
                    <a:pt x="1127" y="622"/>
                    <a:pt x="1127" y="622"/>
                  </a:cubicBezTo>
                  <a:cubicBezTo>
                    <a:pt x="1139" y="636"/>
                    <a:pt x="1150" y="650"/>
                    <a:pt x="1160" y="665"/>
                  </a:cubicBezTo>
                  <a:cubicBezTo>
                    <a:pt x="1170" y="680"/>
                    <a:pt x="1178" y="695"/>
                    <a:pt x="1186" y="711"/>
                  </a:cubicBezTo>
                  <a:cubicBezTo>
                    <a:pt x="1193" y="727"/>
                    <a:pt x="1199" y="743"/>
                    <a:pt x="1204" y="760"/>
                  </a:cubicBezTo>
                  <a:cubicBezTo>
                    <a:pt x="1209" y="777"/>
                    <a:pt x="1212" y="793"/>
                    <a:pt x="1215" y="810"/>
                  </a:cubicBezTo>
                  <a:cubicBezTo>
                    <a:pt x="1217" y="828"/>
                    <a:pt x="1218" y="844"/>
                    <a:pt x="1219" y="862"/>
                  </a:cubicBezTo>
                  <a:cubicBezTo>
                    <a:pt x="1218" y="879"/>
                    <a:pt x="1217" y="896"/>
                    <a:pt x="1215" y="913"/>
                  </a:cubicBezTo>
                  <a:cubicBezTo>
                    <a:pt x="1212" y="930"/>
                    <a:pt x="1209" y="947"/>
                    <a:pt x="1204" y="963"/>
                  </a:cubicBezTo>
                  <a:cubicBezTo>
                    <a:pt x="1199" y="980"/>
                    <a:pt x="1193" y="996"/>
                    <a:pt x="1186" y="1012"/>
                  </a:cubicBezTo>
                  <a:cubicBezTo>
                    <a:pt x="1178" y="1028"/>
                    <a:pt x="1170" y="1043"/>
                    <a:pt x="1160" y="1059"/>
                  </a:cubicBezTo>
                  <a:cubicBezTo>
                    <a:pt x="1150" y="1074"/>
                    <a:pt x="1139" y="1087"/>
                    <a:pt x="1127" y="1101"/>
                  </a:cubicBezTo>
                  <a:cubicBezTo>
                    <a:pt x="1114" y="1115"/>
                    <a:pt x="1102" y="1127"/>
                    <a:pt x="1087" y="1139"/>
                  </a:cubicBezTo>
                  <a:cubicBezTo>
                    <a:pt x="1073" y="1150"/>
                    <a:pt x="1059" y="1160"/>
                    <a:pt x="1043" y="1170"/>
                  </a:cubicBezTo>
                  <a:cubicBezTo>
                    <a:pt x="1028" y="1178"/>
                    <a:pt x="1013" y="1186"/>
                    <a:pt x="996" y="1193"/>
                  </a:cubicBezTo>
                  <a:cubicBezTo>
                    <a:pt x="980" y="1199"/>
                    <a:pt x="964" y="1204"/>
                    <a:pt x="947" y="1209"/>
                  </a:cubicBezTo>
                  <a:cubicBezTo>
                    <a:pt x="930" y="1212"/>
                    <a:pt x="913" y="1215"/>
                    <a:pt x="896" y="1217"/>
                  </a:cubicBezTo>
                  <a:cubicBezTo>
                    <a:pt x="879" y="1218"/>
                    <a:pt x="862" y="1219"/>
                    <a:pt x="845" y="1218"/>
                  </a:cubicBezTo>
                  <a:cubicBezTo>
                    <a:pt x="827" y="1217"/>
                    <a:pt x="811" y="1215"/>
                    <a:pt x="794" y="1212"/>
                  </a:cubicBezTo>
                  <a:cubicBezTo>
                    <a:pt x="776" y="1209"/>
                    <a:pt x="760" y="1204"/>
                    <a:pt x="744" y="1199"/>
                  </a:cubicBezTo>
                  <a:cubicBezTo>
                    <a:pt x="727" y="1193"/>
                    <a:pt x="711" y="1186"/>
                    <a:pt x="695" y="1178"/>
                  </a:cubicBezTo>
                  <a:cubicBezTo>
                    <a:pt x="680" y="1169"/>
                    <a:pt x="665" y="1160"/>
                    <a:pt x="650" y="1150"/>
                  </a:cubicBezTo>
                  <a:cubicBezTo>
                    <a:pt x="636" y="1139"/>
                    <a:pt x="623" y="1128"/>
                    <a:pt x="610" y="1115"/>
                  </a:cubicBezTo>
                  <a:cubicBezTo>
                    <a:pt x="92" y="597"/>
                    <a:pt x="92" y="597"/>
                    <a:pt x="92" y="597"/>
                  </a:cubicBezTo>
                  <a:cubicBezTo>
                    <a:pt x="80" y="583"/>
                    <a:pt x="69" y="569"/>
                    <a:pt x="59" y="554"/>
                  </a:cubicBezTo>
                  <a:cubicBezTo>
                    <a:pt x="49" y="539"/>
                    <a:pt x="41" y="524"/>
                    <a:pt x="33" y="508"/>
                  </a:cubicBezTo>
                  <a:cubicBezTo>
                    <a:pt x="26" y="492"/>
                    <a:pt x="20" y="476"/>
                    <a:pt x="15" y="459"/>
                  </a:cubicBezTo>
                  <a:cubicBezTo>
                    <a:pt x="10" y="442"/>
                    <a:pt x="7" y="426"/>
                    <a:pt x="4" y="408"/>
                  </a:cubicBezTo>
                  <a:cubicBezTo>
                    <a:pt x="2" y="391"/>
                    <a:pt x="0" y="375"/>
                    <a:pt x="0" y="357"/>
                  </a:cubicBezTo>
                  <a:cubicBezTo>
                    <a:pt x="0" y="340"/>
                    <a:pt x="2" y="323"/>
                    <a:pt x="4" y="306"/>
                  </a:cubicBezTo>
                  <a:cubicBezTo>
                    <a:pt x="7" y="289"/>
                    <a:pt x="10" y="272"/>
                    <a:pt x="15" y="255"/>
                  </a:cubicBezTo>
                  <a:cubicBezTo>
                    <a:pt x="20" y="239"/>
                    <a:pt x="26" y="223"/>
                    <a:pt x="33" y="207"/>
                  </a:cubicBezTo>
                  <a:cubicBezTo>
                    <a:pt x="41" y="191"/>
                    <a:pt x="49" y="176"/>
                    <a:pt x="59" y="160"/>
                  </a:cubicBezTo>
                  <a:cubicBezTo>
                    <a:pt x="69" y="145"/>
                    <a:pt x="80" y="132"/>
                    <a:pt x="92" y="118"/>
                  </a:cubicBezTo>
                  <a:cubicBezTo>
                    <a:pt x="104" y="104"/>
                    <a:pt x="104" y="104"/>
                    <a:pt x="104" y="10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5651865" y="2982712"/>
              <a:ext cx="2410585" cy="2404451"/>
            </a:xfrm>
            <a:custGeom>
              <a:avLst/>
              <a:gdLst>
                <a:gd name="T0" fmla="*/ 92 w 1135"/>
                <a:gd name="T1" fmla="*/ 92 h 1134"/>
                <a:gd name="T2" fmla="*/ 129 w 1135"/>
                <a:gd name="T3" fmla="*/ 61 h 1134"/>
                <a:gd name="T4" fmla="*/ 169 w 1135"/>
                <a:gd name="T5" fmla="*/ 36 h 1134"/>
                <a:gd name="T6" fmla="*/ 240 w 1135"/>
                <a:gd name="T7" fmla="*/ 9 h 1134"/>
                <a:gd name="T8" fmla="*/ 285 w 1135"/>
                <a:gd name="T9" fmla="*/ 2 h 1134"/>
                <a:gd name="T10" fmla="*/ 360 w 1135"/>
                <a:gd name="T11" fmla="*/ 4 h 1134"/>
                <a:gd name="T12" fmla="*/ 405 w 1135"/>
                <a:gd name="T13" fmla="*/ 13 h 1134"/>
                <a:gd name="T14" fmla="*/ 475 w 1135"/>
                <a:gd name="T15" fmla="*/ 44 h 1134"/>
                <a:gd name="T16" fmla="*/ 502 w 1135"/>
                <a:gd name="T17" fmla="*/ 61 h 1134"/>
                <a:gd name="T18" fmla="*/ 538 w 1135"/>
                <a:gd name="T19" fmla="*/ 92 h 1134"/>
                <a:gd name="T20" fmla="*/ 1054 w 1135"/>
                <a:gd name="T21" fmla="*/ 609 h 1134"/>
                <a:gd name="T22" fmla="*/ 1083 w 1135"/>
                <a:gd name="T23" fmla="*/ 646 h 1134"/>
                <a:gd name="T24" fmla="*/ 1105 w 1135"/>
                <a:gd name="T25" fmla="*/ 687 h 1134"/>
                <a:gd name="T26" fmla="*/ 1129 w 1135"/>
                <a:gd name="T27" fmla="*/ 760 h 1134"/>
                <a:gd name="T28" fmla="*/ 1134 w 1135"/>
                <a:gd name="T29" fmla="*/ 805 h 1134"/>
                <a:gd name="T30" fmla="*/ 1129 w 1135"/>
                <a:gd name="T31" fmla="*/ 880 h 1134"/>
                <a:gd name="T32" fmla="*/ 1117 w 1135"/>
                <a:gd name="T33" fmla="*/ 924 h 1134"/>
                <a:gd name="T34" fmla="*/ 1083 w 1135"/>
                <a:gd name="T35" fmla="*/ 993 h 1134"/>
                <a:gd name="T36" fmla="*/ 1054 w 1135"/>
                <a:gd name="T37" fmla="*/ 1031 h 1134"/>
                <a:gd name="T38" fmla="*/ 1019 w 1135"/>
                <a:gd name="T39" fmla="*/ 1064 h 1134"/>
                <a:gd name="T40" fmla="*/ 980 w 1135"/>
                <a:gd name="T41" fmla="*/ 1091 h 1134"/>
                <a:gd name="T42" fmla="*/ 938 w 1135"/>
                <a:gd name="T43" fmla="*/ 1112 h 1134"/>
                <a:gd name="T44" fmla="*/ 865 w 1135"/>
                <a:gd name="T45" fmla="*/ 1131 h 1134"/>
                <a:gd name="T46" fmla="*/ 820 w 1135"/>
                <a:gd name="T47" fmla="*/ 1134 h 1134"/>
                <a:gd name="T48" fmla="*/ 745 w 1135"/>
                <a:gd name="T49" fmla="*/ 1126 h 1134"/>
                <a:gd name="T50" fmla="*/ 701 w 1135"/>
                <a:gd name="T51" fmla="*/ 1112 h 1134"/>
                <a:gd name="T52" fmla="*/ 633 w 1135"/>
                <a:gd name="T53" fmla="*/ 1074 h 1134"/>
                <a:gd name="T54" fmla="*/ 597 w 1135"/>
                <a:gd name="T55" fmla="*/ 1043 h 1134"/>
                <a:gd name="T56" fmla="*/ 81 w 1135"/>
                <a:gd name="T57" fmla="*/ 526 h 1134"/>
                <a:gd name="T58" fmla="*/ 52 w 1135"/>
                <a:gd name="T59" fmla="*/ 489 h 1134"/>
                <a:gd name="T60" fmla="*/ 30 w 1135"/>
                <a:gd name="T61" fmla="*/ 448 h 1134"/>
                <a:gd name="T62" fmla="*/ 6 w 1135"/>
                <a:gd name="T63" fmla="*/ 375 h 1134"/>
                <a:gd name="T64" fmla="*/ 1 w 1135"/>
                <a:gd name="T65" fmla="*/ 330 h 1134"/>
                <a:gd name="T66" fmla="*/ 6 w 1135"/>
                <a:gd name="T67" fmla="*/ 255 h 1134"/>
                <a:gd name="T68" fmla="*/ 18 w 1135"/>
                <a:gd name="T69" fmla="*/ 211 h 1134"/>
                <a:gd name="T70" fmla="*/ 52 w 1135"/>
                <a:gd name="T71" fmla="*/ 142 h 1134"/>
                <a:gd name="T72" fmla="*/ 81 w 1135"/>
                <a:gd name="T73" fmla="*/ 104 h 1134"/>
                <a:gd name="T74" fmla="*/ 92 w 1135"/>
                <a:gd name="T75" fmla="*/ 9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92" y="92"/>
                  </a:moveTo>
                  <a:cubicBezTo>
                    <a:pt x="104" y="81"/>
                    <a:pt x="116" y="71"/>
                    <a:pt x="129" y="61"/>
                  </a:cubicBezTo>
                  <a:cubicBezTo>
                    <a:pt x="142" y="52"/>
                    <a:pt x="155" y="44"/>
                    <a:pt x="169" y="36"/>
                  </a:cubicBezTo>
                  <a:cubicBezTo>
                    <a:pt x="192" y="25"/>
                    <a:pt x="215" y="16"/>
                    <a:pt x="240" y="9"/>
                  </a:cubicBezTo>
                  <a:cubicBezTo>
                    <a:pt x="255" y="6"/>
                    <a:pt x="270" y="4"/>
                    <a:pt x="285" y="2"/>
                  </a:cubicBezTo>
                  <a:cubicBezTo>
                    <a:pt x="311" y="0"/>
                    <a:pt x="335" y="1"/>
                    <a:pt x="360" y="4"/>
                  </a:cubicBezTo>
                  <a:cubicBezTo>
                    <a:pt x="376" y="6"/>
                    <a:pt x="390" y="9"/>
                    <a:pt x="405" y="13"/>
                  </a:cubicBezTo>
                  <a:cubicBezTo>
                    <a:pt x="430" y="21"/>
                    <a:pt x="452" y="31"/>
                    <a:pt x="475" y="44"/>
                  </a:cubicBezTo>
                  <a:cubicBezTo>
                    <a:pt x="502" y="61"/>
                    <a:pt x="502" y="61"/>
                    <a:pt x="502" y="61"/>
                  </a:cubicBezTo>
                  <a:cubicBezTo>
                    <a:pt x="514" y="71"/>
                    <a:pt x="526" y="81"/>
                    <a:pt x="538" y="92"/>
                  </a:cubicBezTo>
                  <a:cubicBezTo>
                    <a:pt x="1054" y="609"/>
                    <a:pt x="1054" y="609"/>
                    <a:pt x="1054" y="609"/>
                  </a:cubicBezTo>
                  <a:cubicBezTo>
                    <a:pt x="1064" y="621"/>
                    <a:pt x="1074" y="633"/>
                    <a:pt x="1083" y="646"/>
                  </a:cubicBezTo>
                  <a:cubicBezTo>
                    <a:pt x="1091" y="660"/>
                    <a:pt x="1098" y="673"/>
                    <a:pt x="1105" y="687"/>
                  </a:cubicBezTo>
                  <a:cubicBezTo>
                    <a:pt x="1116" y="711"/>
                    <a:pt x="1123" y="734"/>
                    <a:pt x="1129" y="760"/>
                  </a:cubicBezTo>
                  <a:cubicBezTo>
                    <a:pt x="1131" y="775"/>
                    <a:pt x="1133" y="789"/>
                    <a:pt x="1134" y="805"/>
                  </a:cubicBezTo>
                  <a:cubicBezTo>
                    <a:pt x="1135" y="831"/>
                    <a:pt x="1133" y="854"/>
                    <a:pt x="1129" y="880"/>
                  </a:cubicBezTo>
                  <a:cubicBezTo>
                    <a:pt x="1125" y="895"/>
                    <a:pt x="1122" y="909"/>
                    <a:pt x="1117" y="924"/>
                  </a:cubicBezTo>
                  <a:cubicBezTo>
                    <a:pt x="1108" y="949"/>
                    <a:pt x="1097" y="971"/>
                    <a:pt x="1083" y="993"/>
                  </a:cubicBezTo>
                  <a:cubicBezTo>
                    <a:pt x="1074" y="1006"/>
                    <a:pt x="1064" y="1019"/>
                    <a:pt x="1054" y="1031"/>
                  </a:cubicBezTo>
                  <a:cubicBezTo>
                    <a:pt x="1042" y="1043"/>
                    <a:pt x="1031" y="1053"/>
                    <a:pt x="1019" y="1064"/>
                  </a:cubicBezTo>
                  <a:cubicBezTo>
                    <a:pt x="1006" y="1074"/>
                    <a:pt x="993" y="1083"/>
                    <a:pt x="980" y="1091"/>
                  </a:cubicBezTo>
                  <a:cubicBezTo>
                    <a:pt x="966" y="1099"/>
                    <a:pt x="953" y="1105"/>
                    <a:pt x="938" y="1112"/>
                  </a:cubicBezTo>
                  <a:cubicBezTo>
                    <a:pt x="914" y="1121"/>
                    <a:pt x="891" y="1127"/>
                    <a:pt x="865" y="1131"/>
                  </a:cubicBezTo>
                  <a:cubicBezTo>
                    <a:pt x="850" y="1133"/>
                    <a:pt x="835" y="1134"/>
                    <a:pt x="820" y="1134"/>
                  </a:cubicBezTo>
                  <a:cubicBezTo>
                    <a:pt x="794" y="1134"/>
                    <a:pt x="770" y="1131"/>
                    <a:pt x="745" y="1126"/>
                  </a:cubicBezTo>
                  <a:cubicBezTo>
                    <a:pt x="730" y="1121"/>
                    <a:pt x="716" y="1117"/>
                    <a:pt x="701" y="1112"/>
                  </a:cubicBezTo>
                  <a:cubicBezTo>
                    <a:pt x="677" y="1101"/>
                    <a:pt x="655" y="1089"/>
                    <a:pt x="633" y="1074"/>
                  </a:cubicBezTo>
                  <a:cubicBezTo>
                    <a:pt x="621" y="1064"/>
                    <a:pt x="609" y="1054"/>
                    <a:pt x="597" y="1043"/>
                  </a:cubicBezTo>
                  <a:cubicBezTo>
                    <a:pt x="81" y="526"/>
                    <a:pt x="81" y="526"/>
                    <a:pt x="81" y="526"/>
                  </a:cubicBezTo>
                  <a:cubicBezTo>
                    <a:pt x="71" y="514"/>
                    <a:pt x="61" y="502"/>
                    <a:pt x="52" y="489"/>
                  </a:cubicBezTo>
                  <a:cubicBezTo>
                    <a:pt x="44" y="475"/>
                    <a:pt x="37" y="462"/>
                    <a:pt x="30" y="448"/>
                  </a:cubicBezTo>
                  <a:cubicBezTo>
                    <a:pt x="19" y="424"/>
                    <a:pt x="12" y="401"/>
                    <a:pt x="6" y="375"/>
                  </a:cubicBezTo>
                  <a:cubicBezTo>
                    <a:pt x="4" y="360"/>
                    <a:pt x="2" y="346"/>
                    <a:pt x="1" y="330"/>
                  </a:cubicBezTo>
                  <a:cubicBezTo>
                    <a:pt x="0" y="304"/>
                    <a:pt x="2" y="281"/>
                    <a:pt x="6" y="255"/>
                  </a:cubicBezTo>
                  <a:cubicBezTo>
                    <a:pt x="9" y="240"/>
                    <a:pt x="13" y="226"/>
                    <a:pt x="18" y="211"/>
                  </a:cubicBezTo>
                  <a:cubicBezTo>
                    <a:pt x="27" y="186"/>
                    <a:pt x="38" y="164"/>
                    <a:pt x="52" y="142"/>
                  </a:cubicBezTo>
                  <a:cubicBezTo>
                    <a:pt x="61" y="128"/>
                    <a:pt x="71" y="116"/>
                    <a:pt x="81" y="104"/>
                  </a:cubicBezTo>
                  <a:cubicBezTo>
                    <a:pt x="92" y="92"/>
                    <a:pt x="92" y="92"/>
                    <a:pt x="92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5685601" y="3016448"/>
              <a:ext cx="2343113" cy="2339024"/>
            </a:xfrm>
            <a:custGeom>
              <a:avLst/>
              <a:gdLst>
                <a:gd name="T0" fmla="*/ 106 w 1103"/>
                <a:gd name="T1" fmla="*/ 106 h 1103"/>
                <a:gd name="T2" fmla="*/ 106 w 1103"/>
                <a:gd name="T3" fmla="*/ 106 h 1103"/>
                <a:gd name="T4" fmla="*/ 492 w 1103"/>
                <a:gd name="T5" fmla="*/ 106 h 1103"/>
                <a:gd name="T6" fmla="*/ 997 w 1103"/>
                <a:gd name="T7" fmla="*/ 611 h 1103"/>
                <a:gd name="T8" fmla="*/ 997 w 1103"/>
                <a:gd name="T9" fmla="*/ 997 h 1103"/>
                <a:gd name="T10" fmla="*/ 997 w 1103"/>
                <a:gd name="T11" fmla="*/ 997 h 1103"/>
                <a:gd name="T12" fmla="*/ 611 w 1103"/>
                <a:gd name="T13" fmla="*/ 997 h 1103"/>
                <a:gd name="T14" fmla="*/ 106 w 1103"/>
                <a:gd name="T15" fmla="*/ 492 h 1103"/>
                <a:gd name="T16" fmla="*/ 106 w 1103"/>
                <a:gd name="T17" fmla="*/ 10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3" h="1103">
                  <a:moveTo>
                    <a:pt x="10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212" y="0"/>
                    <a:pt x="386" y="0"/>
                    <a:pt x="492" y="106"/>
                  </a:cubicBezTo>
                  <a:cubicBezTo>
                    <a:pt x="997" y="611"/>
                    <a:pt x="997" y="611"/>
                    <a:pt x="997" y="611"/>
                  </a:cubicBezTo>
                  <a:cubicBezTo>
                    <a:pt x="1103" y="717"/>
                    <a:pt x="1103" y="890"/>
                    <a:pt x="997" y="997"/>
                  </a:cubicBezTo>
                  <a:cubicBezTo>
                    <a:pt x="997" y="997"/>
                    <a:pt x="997" y="997"/>
                    <a:pt x="997" y="997"/>
                  </a:cubicBezTo>
                  <a:cubicBezTo>
                    <a:pt x="890" y="1103"/>
                    <a:pt x="717" y="1103"/>
                    <a:pt x="611" y="997"/>
                  </a:cubicBezTo>
                  <a:cubicBezTo>
                    <a:pt x="106" y="492"/>
                    <a:pt x="106" y="492"/>
                    <a:pt x="106" y="492"/>
                  </a:cubicBezTo>
                  <a:cubicBezTo>
                    <a:pt x="0" y="386"/>
                    <a:pt x="0" y="212"/>
                    <a:pt x="106" y="106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6919518" y="4248320"/>
              <a:ext cx="945628" cy="943584"/>
            </a:xfrm>
            <a:custGeom>
              <a:avLst/>
              <a:gdLst>
                <a:gd name="T0" fmla="*/ 366 w 445"/>
                <a:gd name="T1" fmla="*/ 79 h 445"/>
                <a:gd name="T2" fmla="*/ 79 w 445"/>
                <a:gd name="T3" fmla="*/ 79 h 445"/>
                <a:gd name="T4" fmla="*/ 79 w 445"/>
                <a:gd name="T5" fmla="*/ 366 h 445"/>
                <a:gd name="T6" fmla="*/ 366 w 445"/>
                <a:gd name="T7" fmla="*/ 366 h 445"/>
                <a:gd name="T8" fmla="*/ 366 w 445"/>
                <a:gd name="T9" fmla="*/ 7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5">
                  <a:moveTo>
                    <a:pt x="366" y="79"/>
                  </a:moveTo>
                  <a:cubicBezTo>
                    <a:pt x="287" y="0"/>
                    <a:pt x="158" y="0"/>
                    <a:pt x="79" y="79"/>
                  </a:cubicBezTo>
                  <a:cubicBezTo>
                    <a:pt x="0" y="158"/>
                    <a:pt x="0" y="287"/>
                    <a:pt x="79" y="366"/>
                  </a:cubicBezTo>
                  <a:cubicBezTo>
                    <a:pt x="158" y="445"/>
                    <a:pt x="287" y="445"/>
                    <a:pt x="366" y="366"/>
                  </a:cubicBezTo>
                  <a:cubicBezTo>
                    <a:pt x="445" y="287"/>
                    <a:pt x="445" y="158"/>
                    <a:pt x="366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4042764" y="1376678"/>
              <a:ext cx="2590510" cy="2585399"/>
            </a:xfrm>
            <a:custGeom>
              <a:avLst/>
              <a:gdLst>
                <a:gd name="T0" fmla="*/ 1114 w 1219"/>
                <a:gd name="T1" fmla="*/ 1114 h 1219"/>
                <a:gd name="T2" fmla="*/ 1150 w 1219"/>
                <a:gd name="T3" fmla="*/ 1073 h 1219"/>
                <a:gd name="T4" fmla="*/ 1178 w 1219"/>
                <a:gd name="T5" fmla="*/ 1028 h 1219"/>
                <a:gd name="T6" fmla="*/ 1199 w 1219"/>
                <a:gd name="T7" fmla="*/ 980 h 1219"/>
                <a:gd name="T8" fmla="*/ 1212 w 1219"/>
                <a:gd name="T9" fmla="*/ 930 h 1219"/>
                <a:gd name="T10" fmla="*/ 1218 w 1219"/>
                <a:gd name="T11" fmla="*/ 879 h 1219"/>
                <a:gd name="T12" fmla="*/ 1217 w 1219"/>
                <a:gd name="T13" fmla="*/ 827 h 1219"/>
                <a:gd name="T14" fmla="*/ 1209 w 1219"/>
                <a:gd name="T15" fmla="*/ 776 h 1219"/>
                <a:gd name="T16" fmla="*/ 1193 w 1219"/>
                <a:gd name="T17" fmla="*/ 727 h 1219"/>
                <a:gd name="T18" fmla="*/ 1169 w 1219"/>
                <a:gd name="T19" fmla="*/ 680 h 1219"/>
                <a:gd name="T20" fmla="*/ 1150 w 1219"/>
                <a:gd name="T21" fmla="*/ 650 h 1219"/>
                <a:gd name="T22" fmla="*/ 1115 w 1219"/>
                <a:gd name="T23" fmla="*/ 610 h 1219"/>
                <a:gd name="T24" fmla="*/ 596 w 1219"/>
                <a:gd name="T25" fmla="*/ 92 h 1219"/>
                <a:gd name="T26" fmla="*/ 554 w 1219"/>
                <a:gd name="T27" fmla="*/ 59 h 1219"/>
                <a:gd name="T28" fmla="*/ 508 w 1219"/>
                <a:gd name="T29" fmla="*/ 33 h 1219"/>
                <a:gd name="T30" fmla="*/ 459 w 1219"/>
                <a:gd name="T31" fmla="*/ 14 h 1219"/>
                <a:gd name="T32" fmla="*/ 408 w 1219"/>
                <a:gd name="T33" fmla="*/ 3 h 1219"/>
                <a:gd name="T34" fmla="*/ 357 w 1219"/>
                <a:gd name="T35" fmla="*/ 0 h 1219"/>
                <a:gd name="T36" fmla="*/ 306 w 1219"/>
                <a:gd name="T37" fmla="*/ 3 h 1219"/>
                <a:gd name="T38" fmla="*/ 255 w 1219"/>
                <a:gd name="T39" fmla="*/ 14 h 1219"/>
                <a:gd name="T40" fmla="*/ 206 w 1219"/>
                <a:gd name="T41" fmla="*/ 33 h 1219"/>
                <a:gd name="T42" fmla="*/ 160 w 1219"/>
                <a:gd name="T43" fmla="*/ 59 h 1219"/>
                <a:gd name="T44" fmla="*/ 117 w 1219"/>
                <a:gd name="T45" fmla="*/ 92 h 1219"/>
                <a:gd name="T46" fmla="*/ 80 w 1219"/>
                <a:gd name="T47" fmla="*/ 131 h 1219"/>
                <a:gd name="T48" fmla="*/ 49 w 1219"/>
                <a:gd name="T49" fmla="*/ 175 h 1219"/>
                <a:gd name="T50" fmla="*/ 26 w 1219"/>
                <a:gd name="T51" fmla="*/ 223 h 1219"/>
                <a:gd name="T52" fmla="*/ 10 w 1219"/>
                <a:gd name="T53" fmla="*/ 272 h 1219"/>
                <a:gd name="T54" fmla="*/ 1 w 1219"/>
                <a:gd name="T55" fmla="*/ 323 h 1219"/>
                <a:gd name="T56" fmla="*/ 0 w 1219"/>
                <a:gd name="T57" fmla="*/ 374 h 1219"/>
                <a:gd name="T58" fmla="*/ 6 w 1219"/>
                <a:gd name="T59" fmla="*/ 425 h 1219"/>
                <a:gd name="T60" fmla="*/ 20 w 1219"/>
                <a:gd name="T61" fmla="*/ 475 h 1219"/>
                <a:gd name="T62" fmla="*/ 41 w 1219"/>
                <a:gd name="T63" fmla="*/ 523 h 1219"/>
                <a:gd name="T64" fmla="*/ 69 w 1219"/>
                <a:gd name="T65" fmla="*/ 568 h 1219"/>
                <a:gd name="T66" fmla="*/ 103 w 1219"/>
                <a:gd name="T67" fmla="*/ 609 h 1219"/>
                <a:gd name="T68" fmla="*/ 622 w 1219"/>
                <a:gd name="T69" fmla="*/ 1127 h 1219"/>
                <a:gd name="T70" fmla="*/ 665 w 1219"/>
                <a:gd name="T71" fmla="*/ 1160 h 1219"/>
                <a:gd name="T72" fmla="*/ 711 w 1219"/>
                <a:gd name="T73" fmla="*/ 1186 h 1219"/>
                <a:gd name="T74" fmla="*/ 760 w 1219"/>
                <a:gd name="T75" fmla="*/ 1204 h 1219"/>
                <a:gd name="T76" fmla="*/ 810 w 1219"/>
                <a:gd name="T77" fmla="*/ 1215 h 1219"/>
                <a:gd name="T78" fmla="*/ 862 w 1219"/>
                <a:gd name="T79" fmla="*/ 1219 h 1219"/>
                <a:gd name="T80" fmla="*/ 913 w 1219"/>
                <a:gd name="T81" fmla="*/ 1215 h 1219"/>
                <a:gd name="T82" fmla="*/ 963 w 1219"/>
                <a:gd name="T83" fmla="*/ 1204 h 1219"/>
                <a:gd name="T84" fmla="*/ 1012 w 1219"/>
                <a:gd name="T85" fmla="*/ 1186 h 1219"/>
                <a:gd name="T86" fmla="*/ 1058 w 1219"/>
                <a:gd name="T87" fmla="*/ 1160 h 1219"/>
                <a:gd name="T88" fmla="*/ 1101 w 1219"/>
                <a:gd name="T89" fmla="*/ 1127 h 1219"/>
                <a:gd name="T90" fmla="*/ 1114 w 1219"/>
                <a:gd name="T91" fmla="*/ 1114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9" h="1219">
                  <a:moveTo>
                    <a:pt x="1114" y="1114"/>
                  </a:moveTo>
                  <a:cubicBezTo>
                    <a:pt x="1127" y="1101"/>
                    <a:pt x="1138" y="1088"/>
                    <a:pt x="1150" y="1073"/>
                  </a:cubicBezTo>
                  <a:cubicBezTo>
                    <a:pt x="1160" y="1058"/>
                    <a:pt x="1169" y="1044"/>
                    <a:pt x="1178" y="1028"/>
                  </a:cubicBezTo>
                  <a:cubicBezTo>
                    <a:pt x="1186" y="1012"/>
                    <a:pt x="1192" y="996"/>
                    <a:pt x="1199" y="980"/>
                  </a:cubicBezTo>
                  <a:cubicBezTo>
                    <a:pt x="1204" y="963"/>
                    <a:pt x="1208" y="947"/>
                    <a:pt x="1212" y="930"/>
                  </a:cubicBezTo>
                  <a:cubicBezTo>
                    <a:pt x="1215" y="913"/>
                    <a:pt x="1217" y="896"/>
                    <a:pt x="1218" y="879"/>
                  </a:cubicBezTo>
                  <a:cubicBezTo>
                    <a:pt x="1219" y="861"/>
                    <a:pt x="1218" y="845"/>
                    <a:pt x="1217" y="827"/>
                  </a:cubicBezTo>
                  <a:cubicBezTo>
                    <a:pt x="1215" y="810"/>
                    <a:pt x="1212" y="794"/>
                    <a:pt x="1209" y="776"/>
                  </a:cubicBezTo>
                  <a:cubicBezTo>
                    <a:pt x="1204" y="760"/>
                    <a:pt x="1199" y="743"/>
                    <a:pt x="1193" y="727"/>
                  </a:cubicBezTo>
                  <a:cubicBezTo>
                    <a:pt x="1186" y="711"/>
                    <a:pt x="1178" y="695"/>
                    <a:pt x="1169" y="680"/>
                  </a:cubicBezTo>
                  <a:cubicBezTo>
                    <a:pt x="1150" y="650"/>
                    <a:pt x="1150" y="650"/>
                    <a:pt x="1150" y="650"/>
                  </a:cubicBezTo>
                  <a:cubicBezTo>
                    <a:pt x="1139" y="636"/>
                    <a:pt x="1127" y="623"/>
                    <a:pt x="1115" y="610"/>
                  </a:cubicBezTo>
                  <a:cubicBezTo>
                    <a:pt x="596" y="92"/>
                    <a:pt x="596" y="92"/>
                    <a:pt x="596" y="92"/>
                  </a:cubicBezTo>
                  <a:cubicBezTo>
                    <a:pt x="583" y="80"/>
                    <a:pt x="569" y="69"/>
                    <a:pt x="554" y="59"/>
                  </a:cubicBezTo>
                  <a:cubicBezTo>
                    <a:pt x="539" y="49"/>
                    <a:pt x="524" y="41"/>
                    <a:pt x="508" y="33"/>
                  </a:cubicBezTo>
                  <a:cubicBezTo>
                    <a:pt x="491" y="26"/>
                    <a:pt x="476" y="20"/>
                    <a:pt x="459" y="14"/>
                  </a:cubicBezTo>
                  <a:cubicBezTo>
                    <a:pt x="442" y="10"/>
                    <a:pt x="425" y="6"/>
                    <a:pt x="408" y="3"/>
                  </a:cubicBezTo>
                  <a:cubicBezTo>
                    <a:pt x="391" y="1"/>
                    <a:pt x="374" y="0"/>
                    <a:pt x="357" y="0"/>
                  </a:cubicBezTo>
                  <a:cubicBezTo>
                    <a:pt x="340" y="0"/>
                    <a:pt x="323" y="1"/>
                    <a:pt x="306" y="3"/>
                  </a:cubicBezTo>
                  <a:cubicBezTo>
                    <a:pt x="289" y="6"/>
                    <a:pt x="272" y="10"/>
                    <a:pt x="255" y="14"/>
                  </a:cubicBezTo>
                  <a:cubicBezTo>
                    <a:pt x="238" y="20"/>
                    <a:pt x="223" y="26"/>
                    <a:pt x="206" y="33"/>
                  </a:cubicBezTo>
                  <a:cubicBezTo>
                    <a:pt x="190" y="41"/>
                    <a:pt x="175" y="49"/>
                    <a:pt x="160" y="59"/>
                  </a:cubicBezTo>
                  <a:cubicBezTo>
                    <a:pt x="145" y="69"/>
                    <a:pt x="131" y="80"/>
                    <a:pt x="117" y="92"/>
                  </a:cubicBezTo>
                  <a:cubicBezTo>
                    <a:pt x="104" y="104"/>
                    <a:pt x="92" y="117"/>
                    <a:pt x="80" y="131"/>
                  </a:cubicBezTo>
                  <a:cubicBezTo>
                    <a:pt x="69" y="146"/>
                    <a:pt x="59" y="160"/>
                    <a:pt x="49" y="175"/>
                  </a:cubicBezTo>
                  <a:cubicBezTo>
                    <a:pt x="40" y="191"/>
                    <a:pt x="33" y="206"/>
                    <a:pt x="26" y="223"/>
                  </a:cubicBezTo>
                  <a:cubicBezTo>
                    <a:pt x="20" y="239"/>
                    <a:pt x="15" y="255"/>
                    <a:pt x="10" y="272"/>
                  </a:cubicBezTo>
                  <a:cubicBezTo>
                    <a:pt x="6" y="289"/>
                    <a:pt x="4" y="305"/>
                    <a:pt x="1" y="323"/>
                  </a:cubicBezTo>
                  <a:cubicBezTo>
                    <a:pt x="0" y="340"/>
                    <a:pt x="0" y="357"/>
                    <a:pt x="0" y="374"/>
                  </a:cubicBezTo>
                  <a:cubicBezTo>
                    <a:pt x="1" y="391"/>
                    <a:pt x="3" y="408"/>
                    <a:pt x="6" y="425"/>
                  </a:cubicBezTo>
                  <a:cubicBezTo>
                    <a:pt x="10" y="442"/>
                    <a:pt x="14" y="458"/>
                    <a:pt x="20" y="475"/>
                  </a:cubicBezTo>
                  <a:cubicBezTo>
                    <a:pt x="26" y="492"/>
                    <a:pt x="33" y="507"/>
                    <a:pt x="41" y="523"/>
                  </a:cubicBezTo>
                  <a:cubicBezTo>
                    <a:pt x="49" y="539"/>
                    <a:pt x="58" y="554"/>
                    <a:pt x="69" y="568"/>
                  </a:cubicBezTo>
                  <a:cubicBezTo>
                    <a:pt x="80" y="583"/>
                    <a:pt x="91" y="596"/>
                    <a:pt x="103" y="609"/>
                  </a:cubicBezTo>
                  <a:cubicBezTo>
                    <a:pt x="622" y="1127"/>
                    <a:pt x="622" y="1127"/>
                    <a:pt x="622" y="1127"/>
                  </a:cubicBezTo>
                  <a:cubicBezTo>
                    <a:pt x="636" y="1139"/>
                    <a:pt x="650" y="1149"/>
                    <a:pt x="665" y="1160"/>
                  </a:cubicBezTo>
                  <a:cubicBezTo>
                    <a:pt x="680" y="1169"/>
                    <a:pt x="695" y="1178"/>
                    <a:pt x="711" y="1186"/>
                  </a:cubicBezTo>
                  <a:cubicBezTo>
                    <a:pt x="727" y="1193"/>
                    <a:pt x="743" y="1199"/>
                    <a:pt x="760" y="1204"/>
                  </a:cubicBezTo>
                  <a:cubicBezTo>
                    <a:pt x="777" y="1209"/>
                    <a:pt x="793" y="1212"/>
                    <a:pt x="810" y="1215"/>
                  </a:cubicBezTo>
                  <a:cubicBezTo>
                    <a:pt x="828" y="1217"/>
                    <a:pt x="844" y="1218"/>
                    <a:pt x="862" y="1219"/>
                  </a:cubicBezTo>
                  <a:cubicBezTo>
                    <a:pt x="879" y="1218"/>
                    <a:pt x="896" y="1217"/>
                    <a:pt x="913" y="1215"/>
                  </a:cubicBezTo>
                  <a:cubicBezTo>
                    <a:pt x="930" y="1212"/>
                    <a:pt x="946" y="1209"/>
                    <a:pt x="963" y="1204"/>
                  </a:cubicBezTo>
                  <a:cubicBezTo>
                    <a:pt x="980" y="1199"/>
                    <a:pt x="996" y="1193"/>
                    <a:pt x="1012" y="1186"/>
                  </a:cubicBezTo>
                  <a:cubicBezTo>
                    <a:pt x="1028" y="1178"/>
                    <a:pt x="1043" y="1169"/>
                    <a:pt x="1058" y="1160"/>
                  </a:cubicBezTo>
                  <a:cubicBezTo>
                    <a:pt x="1073" y="1149"/>
                    <a:pt x="1087" y="1139"/>
                    <a:pt x="1101" y="1127"/>
                  </a:cubicBezTo>
                  <a:cubicBezTo>
                    <a:pt x="1114" y="1114"/>
                    <a:pt x="1114" y="1114"/>
                    <a:pt x="1114" y="111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4132726" y="1465618"/>
              <a:ext cx="2410585" cy="2407518"/>
            </a:xfrm>
            <a:custGeom>
              <a:avLst/>
              <a:gdLst>
                <a:gd name="T0" fmla="*/ 1042 w 1135"/>
                <a:gd name="T1" fmla="*/ 1042 h 1135"/>
                <a:gd name="T2" fmla="*/ 1074 w 1135"/>
                <a:gd name="T3" fmla="*/ 1006 h 1135"/>
                <a:gd name="T4" fmla="*/ 1098 w 1135"/>
                <a:gd name="T5" fmla="*/ 966 h 1135"/>
                <a:gd name="T6" fmla="*/ 1125 w 1135"/>
                <a:gd name="T7" fmla="*/ 895 h 1135"/>
                <a:gd name="T8" fmla="*/ 1133 w 1135"/>
                <a:gd name="T9" fmla="*/ 850 h 1135"/>
                <a:gd name="T10" fmla="*/ 1131 w 1135"/>
                <a:gd name="T11" fmla="*/ 774 h 1135"/>
                <a:gd name="T12" fmla="*/ 1121 w 1135"/>
                <a:gd name="T13" fmla="*/ 730 h 1135"/>
                <a:gd name="T14" fmla="*/ 1091 w 1135"/>
                <a:gd name="T15" fmla="*/ 659 h 1135"/>
                <a:gd name="T16" fmla="*/ 1074 w 1135"/>
                <a:gd name="T17" fmla="*/ 633 h 1135"/>
                <a:gd name="T18" fmla="*/ 1043 w 1135"/>
                <a:gd name="T19" fmla="*/ 597 h 1135"/>
                <a:gd name="T20" fmla="*/ 526 w 1135"/>
                <a:gd name="T21" fmla="*/ 81 h 1135"/>
                <a:gd name="T22" fmla="*/ 488 w 1135"/>
                <a:gd name="T23" fmla="*/ 52 h 1135"/>
                <a:gd name="T24" fmla="*/ 448 w 1135"/>
                <a:gd name="T25" fmla="*/ 29 h 1135"/>
                <a:gd name="T26" fmla="*/ 375 w 1135"/>
                <a:gd name="T27" fmla="*/ 6 h 1135"/>
                <a:gd name="T28" fmla="*/ 330 w 1135"/>
                <a:gd name="T29" fmla="*/ 1 h 1135"/>
                <a:gd name="T30" fmla="*/ 255 w 1135"/>
                <a:gd name="T31" fmla="*/ 6 h 1135"/>
                <a:gd name="T32" fmla="*/ 211 w 1135"/>
                <a:gd name="T33" fmla="*/ 18 h 1135"/>
                <a:gd name="T34" fmla="*/ 142 w 1135"/>
                <a:gd name="T35" fmla="*/ 52 h 1135"/>
                <a:gd name="T36" fmla="*/ 104 w 1135"/>
                <a:gd name="T37" fmla="*/ 81 h 1135"/>
                <a:gd name="T38" fmla="*/ 71 w 1135"/>
                <a:gd name="T39" fmla="*/ 116 h 1135"/>
                <a:gd name="T40" fmla="*/ 44 w 1135"/>
                <a:gd name="T41" fmla="*/ 155 h 1135"/>
                <a:gd name="T42" fmla="*/ 23 w 1135"/>
                <a:gd name="T43" fmla="*/ 196 h 1135"/>
                <a:gd name="T44" fmla="*/ 3 w 1135"/>
                <a:gd name="T45" fmla="*/ 270 h 1135"/>
                <a:gd name="T46" fmla="*/ 0 w 1135"/>
                <a:gd name="T47" fmla="*/ 315 h 1135"/>
                <a:gd name="T48" fmla="*/ 9 w 1135"/>
                <a:gd name="T49" fmla="*/ 390 h 1135"/>
                <a:gd name="T50" fmla="*/ 23 w 1135"/>
                <a:gd name="T51" fmla="*/ 434 h 1135"/>
                <a:gd name="T52" fmla="*/ 61 w 1135"/>
                <a:gd name="T53" fmla="*/ 501 h 1135"/>
                <a:gd name="T54" fmla="*/ 92 w 1135"/>
                <a:gd name="T55" fmla="*/ 537 h 1135"/>
                <a:gd name="T56" fmla="*/ 608 w 1135"/>
                <a:gd name="T57" fmla="*/ 1053 h 1135"/>
                <a:gd name="T58" fmla="*/ 646 w 1135"/>
                <a:gd name="T59" fmla="*/ 1083 h 1135"/>
                <a:gd name="T60" fmla="*/ 687 w 1135"/>
                <a:gd name="T61" fmla="*/ 1105 h 1135"/>
                <a:gd name="T62" fmla="*/ 759 w 1135"/>
                <a:gd name="T63" fmla="*/ 1129 h 1135"/>
                <a:gd name="T64" fmla="*/ 804 w 1135"/>
                <a:gd name="T65" fmla="*/ 1134 h 1135"/>
                <a:gd name="T66" fmla="*/ 880 w 1135"/>
                <a:gd name="T67" fmla="*/ 1129 h 1135"/>
                <a:gd name="T68" fmla="*/ 924 w 1135"/>
                <a:gd name="T69" fmla="*/ 1117 h 1135"/>
                <a:gd name="T70" fmla="*/ 993 w 1135"/>
                <a:gd name="T71" fmla="*/ 1083 h 1135"/>
                <a:gd name="T72" fmla="*/ 1031 w 1135"/>
                <a:gd name="T73" fmla="*/ 1053 h 1135"/>
                <a:gd name="T74" fmla="*/ 1042 w 1135"/>
                <a:gd name="T75" fmla="*/ 1042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5">
                  <a:moveTo>
                    <a:pt x="1042" y="1042"/>
                  </a:moveTo>
                  <a:cubicBezTo>
                    <a:pt x="1054" y="1031"/>
                    <a:pt x="1064" y="1019"/>
                    <a:pt x="1074" y="1006"/>
                  </a:cubicBezTo>
                  <a:cubicBezTo>
                    <a:pt x="1083" y="993"/>
                    <a:pt x="1091" y="980"/>
                    <a:pt x="1098" y="966"/>
                  </a:cubicBezTo>
                  <a:cubicBezTo>
                    <a:pt x="1110" y="942"/>
                    <a:pt x="1118" y="920"/>
                    <a:pt x="1125" y="895"/>
                  </a:cubicBezTo>
                  <a:cubicBezTo>
                    <a:pt x="1129" y="880"/>
                    <a:pt x="1131" y="865"/>
                    <a:pt x="1133" y="850"/>
                  </a:cubicBezTo>
                  <a:cubicBezTo>
                    <a:pt x="1135" y="824"/>
                    <a:pt x="1134" y="800"/>
                    <a:pt x="1131" y="774"/>
                  </a:cubicBezTo>
                  <a:cubicBezTo>
                    <a:pt x="1128" y="759"/>
                    <a:pt x="1125" y="745"/>
                    <a:pt x="1121" y="730"/>
                  </a:cubicBezTo>
                  <a:cubicBezTo>
                    <a:pt x="1113" y="705"/>
                    <a:pt x="1104" y="682"/>
                    <a:pt x="1091" y="659"/>
                  </a:cubicBezTo>
                  <a:cubicBezTo>
                    <a:pt x="1074" y="633"/>
                    <a:pt x="1074" y="633"/>
                    <a:pt x="1074" y="633"/>
                  </a:cubicBezTo>
                  <a:cubicBezTo>
                    <a:pt x="1064" y="620"/>
                    <a:pt x="1054" y="609"/>
                    <a:pt x="1043" y="597"/>
                  </a:cubicBezTo>
                  <a:cubicBezTo>
                    <a:pt x="526" y="81"/>
                    <a:pt x="526" y="81"/>
                    <a:pt x="526" y="81"/>
                  </a:cubicBezTo>
                  <a:cubicBezTo>
                    <a:pt x="514" y="71"/>
                    <a:pt x="502" y="61"/>
                    <a:pt x="488" y="52"/>
                  </a:cubicBezTo>
                  <a:cubicBezTo>
                    <a:pt x="475" y="44"/>
                    <a:pt x="462" y="36"/>
                    <a:pt x="448" y="29"/>
                  </a:cubicBezTo>
                  <a:cubicBezTo>
                    <a:pt x="424" y="19"/>
                    <a:pt x="401" y="12"/>
                    <a:pt x="375" y="6"/>
                  </a:cubicBezTo>
                  <a:cubicBezTo>
                    <a:pt x="360" y="3"/>
                    <a:pt x="345" y="2"/>
                    <a:pt x="330" y="1"/>
                  </a:cubicBezTo>
                  <a:cubicBezTo>
                    <a:pt x="304" y="0"/>
                    <a:pt x="280" y="2"/>
                    <a:pt x="255" y="6"/>
                  </a:cubicBezTo>
                  <a:cubicBezTo>
                    <a:pt x="240" y="9"/>
                    <a:pt x="225" y="13"/>
                    <a:pt x="211" y="18"/>
                  </a:cubicBezTo>
                  <a:cubicBezTo>
                    <a:pt x="186" y="27"/>
                    <a:pt x="164" y="38"/>
                    <a:pt x="142" y="52"/>
                  </a:cubicBezTo>
                  <a:cubicBezTo>
                    <a:pt x="128" y="61"/>
                    <a:pt x="116" y="71"/>
                    <a:pt x="104" y="81"/>
                  </a:cubicBezTo>
                  <a:cubicBezTo>
                    <a:pt x="92" y="92"/>
                    <a:pt x="81" y="104"/>
                    <a:pt x="71" y="116"/>
                  </a:cubicBezTo>
                  <a:cubicBezTo>
                    <a:pt x="61" y="129"/>
                    <a:pt x="52" y="141"/>
                    <a:pt x="44" y="155"/>
                  </a:cubicBezTo>
                  <a:cubicBezTo>
                    <a:pt x="36" y="169"/>
                    <a:pt x="29" y="182"/>
                    <a:pt x="23" y="196"/>
                  </a:cubicBezTo>
                  <a:cubicBezTo>
                    <a:pt x="14" y="221"/>
                    <a:pt x="8" y="244"/>
                    <a:pt x="3" y="270"/>
                  </a:cubicBezTo>
                  <a:cubicBezTo>
                    <a:pt x="2" y="285"/>
                    <a:pt x="1" y="300"/>
                    <a:pt x="0" y="315"/>
                  </a:cubicBezTo>
                  <a:cubicBezTo>
                    <a:pt x="1" y="341"/>
                    <a:pt x="4" y="365"/>
                    <a:pt x="9" y="390"/>
                  </a:cubicBezTo>
                  <a:cubicBezTo>
                    <a:pt x="13" y="405"/>
                    <a:pt x="18" y="419"/>
                    <a:pt x="23" y="434"/>
                  </a:cubicBezTo>
                  <a:cubicBezTo>
                    <a:pt x="34" y="458"/>
                    <a:pt x="46" y="479"/>
                    <a:pt x="61" y="501"/>
                  </a:cubicBezTo>
                  <a:cubicBezTo>
                    <a:pt x="71" y="514"/>
                    <a:pt x="81" y="526"/>
                    <a:pt x="92" y="537"/>
                  </a:cubicBezTo>
                  <a:cubicBezTo>
                    <a:pt x="608" y="1053"/>
                    <a:pt x="608" y="1053"/>
                    <a:pt x="608" y="1053"/>
                  </a:cubicBezTo>
                  <a:cubicBezTo>
                    <a:pt x="621" y="1064"/>
                    <a:pt x="633" y="1073"/>
                    <a:pt x="646" y="1083"/>
                  </a:cubicBezTo>
                  <a:cubicBezTo>
                    <a:pt x="659" y="1091"/>
                    <a:pt x="673" y="1098"/>
                    <a:pt x="687" y="1105"/>
                  </a:cubicBezTo>
                  <a:cubicBezTo>
                    <a:pt x="711" y="1116"/>
                    <a:pt x="734" y="1123"/>
                    <a:pt x="759" y="1129"/>
                  </a:cubicBezTo>
                  <a:cubicBezTo>
                    <a:pt x="774" y="1131"/>
                    <a:pt x="789" y="1133"/>
                    <a:pt x="804" y="1134"/>
                  </a:cubicBezTo>
                  <a:cubicBezTo>
                    <a:pt x="830" y="1135"/>
                    <a:pt x="854" y="1133"/>
                    <a:pt x="880" y="1129"/>
                  </a:cubicBezTo>
                  <a:cubicBezTo>
                    <a:pt x="895" y="1125"/>
                    <a:pt x="909" y="1121"/>
                    <a:pt x="924" y="1117"/>
                  </a:cubicBezTo>
                  <a:cubicBezTo>
                    <a:pt x="949" y="1107"/>
                    <a:pt x="970" y="1097"/>
                    <a:pt x="993" y="1083"/>
                  </a:cubicBezTo>
                  <a:cubicBezTo>
                    <a:pt x="1006" y="1073"/>
                    <a:pt x="1018" y="1064"/>
                    <a:pt x="1031" y="1053"/>
                  </a:cubicBezTo>
                  <a:cubicBezTo>
                    <a:pt x="1042" y="1042"/>
                    <a:pt x="1042" y="1042"/>
                    <a:pt x="1042" y="10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4166462" y="1500376"/>
              <a:ext cx="2341068" cy="2335957"/>
            </a:xfrm>
            <a:custGeom>
              <a:avLst/>
              <a:gdLst>
                <a:gd name="T0" fmla="*/ 996 w 1102"/>
                <a:gd name="T1" fmla="*/ 996 h 1102"/>
                <a:gd name="T2" fmla="*/ 996 w 1102"/>
                <a:gd name="T3" fmla="*/ 996 h 1102"/>
                <a:gd name="T4" fmla="*/ 996 w 1102"/>
                <a:gd name="T5" fmla="*/ 611 h 1102"/>
                <a:gd name="T6" fmla="*/ 492 w 1102"/>
                <a:gd name="T7" fmla="*/ 106 h 1102"/>
                <a:gd name="T8" fmla="*/ 106 w 1102"/>
                <a:gd name="T9" fmla="*/ 106 h 1102"/>
                <a:gd name="T10" fmla="*/ 106 w 1102"/>
                <a:gd name="T11" fmla="*/ 106 h 1102"/>
                <a:gd name="T12" fmla="*/ 106 w 1102"/>
                <a:gd name="T13" fmla="*/ 492 h 1102"/>
                <a:gd name="T14" fmla="*/ 611 w 1102"/>
                <a:gd name="T15" fmla="*/ 996 h 1102"/>
                <a:gd name="T16" fmla="*/ 996 w 1102"/>
                <a:gd name="T17" fmla="*/ 996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102">
                  <a:moveTo>
                    <a:pt x="996" y="996"/>
                  </a:moveTo>
                  <a:cubicBezTo>
                    <a:pt x="996" y="996"/>
                    <a:pt x="996" y="996"/>
                    <a:pt x="996" y="996"/>
                  </a:cubicBezTo>
                  <a:cubicBezTo>
                    <a:pt x="1102" y="890"/>
                    <a:pt x="1102" y="717"/>
                    <a:pt x="996" y="611"/>
                  </a:cubicBezTo>
                  <a:cubicBezTo>
                    <a:pt x="492" y="106"/>
                    <a:pt x="492" y="106"/>
                    <a:pt x="492" y="106"/>
                  </a:cubicBezTo>
                  <a:cubicBezTo>
                    <a:pt x="386" y="0"/>
                    <a:pt x="212" y="0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0" y="212"/>
                    <a:pt x="0" y="386"/>
                    <a:pt x="106" y="492"/>
                  </a:cubicBezTo>
                  <a:cubicBezTo>
                    <a:pt x="611" y="996"/>
                    <a:pt x="611" y="996"/>
                    <a:pt x="611" y="996"/>
                  </a:cubicBezTo>
                  <a:cubicBezTo>
                    <a:pt x="717" y="1102"/>
                    <a:pt x="890" y="1102"/>
                    <a:pt x="996" y="996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4854470" y="2187362"/>
              <a:ext cx="2486235" cy="24811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4327985" y="1660878"/>
              <a:ext cx="947673" cy="945628"/>
            </a:xfrm>
            <a:custGeom>
              <a:avLst/>
              <a:gdLst>
                <a:gd name="T0" fmla="*/ 367 w 446"/>
                <a:gd name="T1" fmla="*/ 79 h 446"/>
                <a:gd name="T2" fmla="*/ 367 w 446"/>
                <a:gd name="T3" fmla="*/ 367 h 446"/>
                <a:gd name="T4" fmla="*/ 79 w 446"/>
                <a:gd name="T5" fmla="*/ 367 h 446"/>
                <a:gd name="T6" fmla="*/ 79 w 446"/>
                <a:gd name="T7" fmla="*/ 79 h 446"/>
                <a:gd name="T8" fmla="*/ 367 w 446"/>
                <a:gd name="T9" fmla="*/ 7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446">
                  <a:moveTo>
                    <a:pt x="367" y="79"/>
                  </a:moveTo>
                  <a:cubicBezTo>
                    <a:pt x="446" y="159"/>
                    <a:pt x="446" y="287"/>
                    <a:pt x="367" y="367"/>
                  </a:cubicBezTo>
                  <a:cubicBezTo>
                    <a:pt x="287" y="446"/>
                    <a:pt x="159" y="446"/>
                    <a:pt x="79" y="367"/>
                  </a:cubicBezTo>
                  <a:cubicBezTo>
                    <a:pt x="0" y="287"/>
                    <a:pt x="0" y="159"/>
                    <a:pt x="79" y="79"/>
                  </a:cubicBezTo>
                  <a:cubicBezTo>
                    <a:pt x="159" y="0"/>
                    <a:pt x="287" y="0"/>
                    <a:pt x="36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400569" y="1733461"/>
              <a:ext cx="802506" cy="801484"/>
            </a:xfrm>
            <a:custGeom>
              <a:avLst/>
              <a:gdLst>
                <a:gd name="T0" fmla="*/ 311 w 378"/>
                <a:gd name="T1" fmla="*/ 67 h 378"/>
                <a:gd name="T2" fmla="*/ 311 w 378"/>
                <a:gd name="T3" fmla="*/ 311 h 378"/>
                <a:gd name="T4" fmla="*/ 67 w 378"/>
                <a:gd name="T5" fmla="*/ 311 h 378"/>
                <a:gd name="T6" fmla="*/ 67 w 378"/>
                <a:gd name="T7" fmla="*/ 67 h 378"/>
                <a:gd name="T8" fmla="*/ 311 w 378"/>
                <a:gd name="T9" fmla="*/ 67 h 378"/>
                <a:gd name="T10" fmla="*/ 295 w 378"/>
                <a:gd name="T11" fmla="*/ 83 h 378"/>
                <a:gd name="T12" fmla="*/ 295 w 378"/>
                <a:gd name="T13" fmla="*/ 295 h 378"/>
                <a:gd name="T14" fmla="*/ 83 w 378"/>
                <a:gd name="T15" fmla="*/ 295 h 378"/>
                <a:gd name="T16" fmla="*/ 83 w 378"/>
                <a:gd name="T17" fmla="*/ 83 h 378"/>
                <a:gd name="T18" fmla="*/ 295 w 378"/>
                <a:gd name="T19" fmla="*/ 8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8">
                  <a:moveTo>
                    <a:pt x="311" y="67"/>
                  </a:moveTo>
                  <a:cubicBezTo>
                    <a:pt x="378" y="134"/>
                    <a:pt x="378" y="244"/>
                    <a:pt x="311" y="311"/>
                  </a:cubicBezTo>
                  <a:cubicBezTo>
                    <a:pt x="244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7"/>
                    <a:pt x="295" y="295"/>
                  </a:cubicBezTo>
                  <a:cubicBezTo>
                    <a:pt x="237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4400569" y="4319881"/>
              <a:ext cx="802506" cy="799439"/>
            </a:xfrm>
            <a:custGeom>
              <a:avLst/>
              <a:gdLst>
                <a:gd name="T0" fmla="*/ 311 w 378"/>
                <a:gd name="T1" fmla="*/ 67 h 377"/>
                <a:gd name="T2" fmla="*/ 311 w 378"/>
                <a:gd name="T3" fmla="*/ 310 h 377"/>
                <a:gd name="T4" fmla="*/ 67 w 378"/>
                <a:gd name="T5" fmla="*/ 310 h 377"/>
                <a:gd name="T6" fmla="*/ 67 w 378"/>
                <a:gd name="T7" fmla="*/ 67 h 377"/>
                <a:gd name="T8" fmla="*/ 311 w 378"/>
                <a:gd name="T9" fmla="*/ 67 h 377"/>
                <a:gd name="T10" fmla="*/ 295 w 378"/>
                <a:gd name="T11" fmla="*/ 83 h 377"/>
                <a:gd name="T12" fmla="*/ 295 w 378"/>
                <a:gd name="T13" fmla="*/ 295 h 377"/>
                <a:gd name="T14" fmla="*/ 83 w 378"/>
                <a:gd name="T15" fmla="*/ 295 h 377"/>
                <a:gd name="T16" fmla="*/ 83 w 378"/>
                <a:gd name="T17" fmla="*/ 83 h 377"/>
                <a:gd name="T18" fmla="*/ 295 w 378"/>
                <a:gd name="T19" fmla="*/ 8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7">
                  <a:moveTo>
                    <a:pt x="311" y="67"/>
                  </a:moveTo>
                  <a:cubicBezTo>
                    <a:pt x="378" y="134"/>
                    <a:pt x="378" y="243"/>
                    <a:pt x="311" y="310"/>
                  </a:cubicBezTo>
                  <a:cubicBezTo>
                    <a:pt x="244" y="377"/>
                    <a:pt x="134" y="377"/>
                    <a:pt x="67" y="310"/>
                  </a:cubicBezTo>
                  <a:cubicBezTo>
                    <a:pt x="0" y="243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6"/>
                    <a:pt x="295" y="295"/>
                  </a:cubicBezTo>
                  <a:cubicBezTo>
                    <a:pt x="237" y="353"/>
                    <a:pt x="141" y="353"/>
                    <a:pt x="83" y="295"/>
                  </a:cubicBezTo>
                  <a:cubicBezTo>
                    <a:pt x="24" y="236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6992101" y="1733461"/>
              <a:ext cx="800462" cy="801484"/>
            </a:xfrm>
            <a:custGeom>
              <a:avLst/>
              <a:gdLst>
                <a:gd name="T0" fmla="*/ 310 w 377"/>
                <a:gd name="T1" fmla="*/ 67 h 378"/>
                <a:gd name="T2" fmla="*/ 310 w 377"/>
                <a:gd name="T3" fmla="*/ 311 h 378"/>
                <a:gd name="T4" fmla="*/ 67 w 377"/>
                <a:gd name="T5" fmla="*/ 311 h 378"/>
                <a:gd name="T6" fmla="*/ 67 w 377"/>
                <a:gd name="T7" fmla="*/ 67 h 378"/>
                <a:gd name="T8" fmla="*/ 310 w 377"/>
                <a:gd name="T9" fmla="*/ 67 h 378"/>
                <a:gd name="T10" fmla="*/ 295 w 377"/>
                <a:gd name="T11" fmla="*/ 83 h 378"/>
                <a:gd name="T12" fmla="*/ 295 w 377"/>
                <a:gd name="T13" fmla="*/ 295 h 378"/>
                <a:gd name="T14" fmla="*/ 83 w 377"/>
                <a:gd name="T15" fmla="*/ 295 h 378"/>
                <a:gd name="T16" fmla="*/ 83 w 377"/>
                <a:gd name="T17" fmla="*/ 83 h 378"/>
                <a:gd name="T18" fmla="*/ 295 w 377"/>
                <a:gd name="T19" fmla="*/ 8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78">
                  <a:moveTo>
                    <a:pt x="310" y="67"/>
                  </a:moveTo>
                  <a:cubicBezTo>
                    <a:pt x="377" y="134"/>
                    <a:pt x="377" y="244"/>
                    <a:pt x="310" y="311"/>
                  </a:cubicBezTo>
                  <a:cubicBezTo>
                    <a:pt x="243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3" y="0"/>
                    <a:pt x="310" y="67"/>
                  </a:cubicBezTo>
                  <a:close/>
                  <a:moveTo>
                    <a:pt x="295" y="83"/>
                  </a:moveTo>
                  <a:cubicBezTo>
                    <a:pt x="353" y="141"/>
                    <a:pt x="353" y="237"/>
                    <a:pt x="295" y="295"/>
                  </a:cubicBezTo>
                  <a:cubicBezTo>
                    <a:pt x="236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6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6992101" y="4319881"/>
              <a:ext cx="800462" cy="799439"/>
            </a:xfrm>
            <a:custGeom>
              <a:avLst/>
              <a:gdLst>
                <a:gd name="T0" fmla="*/ 310 w 377"/>
                <a:gd name="T1" fmla="*/ 67 h 377"/>
                <a:gd name="T2" fmla="*/ 310 w 377"/>
                <a:gd name="T3" fmla="*/ 310 h 377"/>
                <a:gd name="T4" fmla="*/ 67 w 377"/>
                <a:gd name="T5" fmla="*/ 310 h 377"/>
                <a:gd name="T6" fmla="*/ 67 w 377"/>
                <a:gd name="T7" fmla="*/ 67 h 377"/>
                <a:gd name="T8" fmla="*/ 310 w 377"/>
                <a:gd name="T9" fmla="*/ 67 h 377"/>
                <a:gd name="T10" fmla="*/ 295 w 377"/>
                <a:gd name="T11" fmla="*/ 83 h 377"/>
                <a:gd name="T12" fmla="*/ 295 w 377"/>
                <a:gd name="T13" fmla="*/ 295 h 377"/>
                <a:gd name="T14" fmla="*/ 83 w 377"/>
                <a:gd name="T15" fmla="*/ 295 h 377"/>
                <a:gd name="T16" fmla="*/ 83 w 377"/>
                <a:gd name="T17" fmla="*/ 83 h 377"/>
                <a:gd name="T18" fmla="*/ 295 w 377"/>
                <a:gd name="T19" fmla="*/ 8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7" h="377">
                  <a:moveTo>
                    <a:pt x="310" y="67"/>
                  </a:moveTo>
                  <a:cubicBezTo>
                    <a:pt x="377" y="134"/>
                    <a:pt x="377" y="243"/>
                    <a:pt x="310" y="310"/>
                  </a:cubicBezTo>
                  <a:cubicBezTo>
                    <a:pt x="243" y="377"/>
                    <a:pt x="134" y="377"/>
                    <a:pt x="67" y="310"/>
                  </a:cubicBezTo>
                  <a:cubicBezTo>
                    <a:pt x="0" y="243"/>
                    <a:pt x="0" y="134"/>
                    <a:pt x="67" y="67"/>
                  </a:cubicBezTo>
                  <a:cubicBezTo>
                    <a:pt x="134" y="0"/>
                    <a:pt x="243" y="0"/>
                    <a:pt x="310" y="67"/>
                  </a:cubicBezTo>
                  <a:close/>
                  <a:moveTo>
                    <a:pt x="295" y="83"/>
                  </a:moveTo>
                  <a:cubicBezTo>
                    <a:pt x="353" y="141"/>
                    <a:pt x="353" y="236"/>
                    <a:pt x="295" y="295"/>
                  </a:cubicBezTo>
                  <a:cubicBezTo>
                    <a:pt x="236" y="353"/>
                    <a:pt x="141" y="353"/>
                    <a:pt x="83" y="295"/>
                  </a:cubicBezTo>
                  <a:cubicBezTo>
                    <a:pt x="24" y="236"/>
                    <a:pt x="24" y="141"/>
                    <a:pt x="83" y="83"/>
                  </a:cubicBezTo>
                  <a:cubicBezTo>
                    <a:pt x="141" y="24"/>
                    <a:pt x="236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4631609" y="4544788"/>
              <a:ext cx="340426" cy="386430"/>
            </a:xfrm>
            <a:custGeom>
              <a:avLst/>
              <a:gdLst>
                <a:gd name="T0" fmla="*/ 6 w 160"/>
                <a:gd name="T1" fmla="*/ 120 h 182"/>
                <a:gd name="T2" fmla="*/ 39 w 160"/>
                <a:gd name="T3" fmla="*/ 2 h 182"/>
                <a:gd name="T4" fmla="*/ 121 w 160"/>
                <a:gd name="T5" fmla="*/ 0 h 182"/>
                <a:gd name="T6" fmla="*/ 160 w 160"/>
                <a:gd name="T7" fmla="*/ 36 h 182"/>
                <a:gd name="T8" fmla="*/ 80 w 160"/>
                <a:gd name="T9" fmla="*/ 182 h 182"/>
                <a:gd name="T10" fmla="*/ 112 w 160"/>
                <a:gd name="T11" fmla="*/ 11 h 182"/>
                <a:gd name="T12" fmla="*/ 149 w 160"/>
                <a:gd name="T13" fmla="*/ 44 h 182"/>
                <a:gd name="T14" fmla="*/ 131 w 160"/>
                <a:gd name="T15" fmla="*/ 135 h 182"/>
                <a:gd name="T16" fmla="*/ 80 w 160"/>
                <a:gd name="T17" fmla="*/ 165 h 182"/>
                <a:gd name="T18" fmla="*/ 34 w 160"/>
                <a:gd name="T19" fmla="*/ 137 h 182"/>
                <a:gd name="T20" fmla="*/ 11 w 160"/>
                <a:gd name="T21" fmla="*/ 44 h 182"/>
                <a:gd name="T22" fmla="*/ 48 w 160"/>
                <a:gd name="T23" fmla="*/ 11 h 182"/>
                <a:gd name="T24" fmla="*/ 116 w 160"/>
                <a:gd name="T25" fmla="*/ 131 h 182"/>
                <a:gd name="T26" fmla="*/ 39 w 160"/>
                <a:gd name="T27" fmla="*/ 129 h 182"/>
                <a:gd name="T28" fmla="*/ 27 w 160"/>
                <a:gd name="T29" fmla="*/ 118 h 182"/>
                <a:gd name="T30" fmla="*/ 24 w 160"/>
                <a:gd name="T31" fmla="*/ 50 h 182"/>
                <a:gd name="T32" fmla="*/ 55 w 160"/>
                <a:gd name="T33" fmla="*/ 21 h 182"/>
                <a:gd name="T34" fmla="*/ 139 w 160"/>
                <a:gd name="T35" fmla="*/ 51 h 182"/>
                <a:gd name="T36" fmla="*/ 126 w 160"/>
                <a:gd name="T37" fmla="*/ 126 h 182"/>
                <a:gd name="T38" fmla="*/ 116 w 160"/>
                <a:gd name="T39" fmla="*/ 131 h 182"/>
                <a:gd name="T40" fmla="*/ 80 w 160"/>
                <a:gd name="T41" fmla="*/ 80 h 182"/>
                <a:gd name="T42" fmla="*/ 71 w 160"/>
                <a:gd name="T43" fmla="*/ 58 h 182"/>
                <a:gd name="T44" fmla="*/ 54 w 160"/>
                <a:gd name="T45" fmla="*/ 75 h 182"/>
                <a:gd name="T46" fmla="*/ 75 w 160"/>
                <a:gd name="T47" fmla="*/ 85 h 182"/>
                <a:gd name="T48" fmla="*/ 55 w 160"/>
                <a:gd name="T49" fmla="*/ 96 h 182"/>
                <a:gd name="T50" fmla="*/ 50 w 160"/>
                <a:gd name="T51" fmla="*/ 114 h 182"/>
                <a:gd name="T52" fmla="*/ 69 w 160"/>
                <a:gd name="T53" fmla="*/ 110 h 182"/>
                <a:gd name="T54" fmla="*/ 80 w 160"/>
                <a:gd name="T55" fmla="*/ 90 h 182"/>
                <a:gd name="T56" fmla="*/ 91 w 160"/>
                <a:gd name="T57" fmla="*/ 110 h 182"/>
                <a:gd name="T58" fmla="*/ 110 w 160"/>
                <a:gd name="T59" fmla="*/ 114 h 182"/>
                <a:gd name="T60" fmla="*/ 105 w 160"/>
                <a:gd name="T61" fmla="*/ 96 h 182"/>
                <a:gd name="T62" fmla="*/ 85 w 160"/>
                <a:gd name="T63" fmla="*/ 85 h 182"/>
                <a:gd name="T64" fmla="*/ 107 w 160"/>
                <a:gd name="T65" fmla="*/ 75 h 182"/>
                <a:gd name="T66" fmla="*/ 89 w 160"/>
                <a:gd name="T67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" h="182">
                  <a:moveTo>
                    <a:pt x="80" y="182"/>
                  </a:moveTo>
                  <a:cubicBezTo>
                    <a:pt x="64" y="153"/>
                    <a:pt x="8" y="149"/>
                    <a:pt x="6" y="12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8" y="34"/>
                    <a:pt x="39" y="20"/>
                    <a:pt x="39" y="2"/>
                  </a:cubicBezTo>
                  <a:cubicBezTo>
                    <a:pt x="39" y="1"/>
                    <a:pt x="39" y="1"/>
                    <a:pt x="39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1"/>
                    <a:pt x="121" y="1"/>
                    <a:pt x="121" y="2"/>
                  </a:cubicBezTo>
                  <a:cubicBezTo>
                    <a:pt x="121" y="20"/>
                    <a:pt x="142" y="34"/>
                    <a:pt x="160" y="36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52" y="149"/>
                    <a:pt x="97" y="153"/>
                    <a:pt x="80" y="182"/>
                  </a:cubicBezTo>
                  <a:cubicBezTo>
                    <a:pt x="80" y="182"/>
                    <a:pt x="80" y="182"/>
                    <a:pt x="80" y="182"/>
                  </a:cubicBezTo>
                  <a:close/>
                  <a:moveTo>
                    <a:pt x="112" y="11"/>
                  </a:moveTo>
                  <a:cubicBezTo>
                    <a:pt x="113" y="14"/>
                    <a:pt x="115" y="18"/>
                    <a:pt x="117" y="21"/>
                  </a:cubicBezTo>
                  <a:cubicBezTo>
                    <a:pt x="125" y="33"/>
                    <a:pt x="136" y="41"/>
                    <a:pt x="149" y="44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2" y="127"/>
                    <a:pt x="136" y="131"/>
                    <a:pt x="131" y="135"/>
                  </a:cubicBezTo>
                  <a:cubicBezTo>
                    <a:pt x="123" y="140"/>
                    <a:pt x="114" y="144"/>
                    <a:pt x="105" y="148"/>
                  </a:cubicBezTo>
                  <a:cubicBezTo>
                    <a:pt x="97" y="153"/>
                    <a:pt x="87" y="158"/>
                    <a:pt x="80" y="165"/>
                  </a:cubicBezTo>
                  <a:cubicBezTo>
                    <a:pt x="71" y="157"/>
                    <a:pt x="59" y="151"/>
                    <a:pt x="49" y="145"/>
                  </a:cubicBezTo>
                  <a:cubicBezTo>
                    <a:pt x="44" y="143"/>
                    <a:pt x="39" y="140"/>
                    <a:pt x="34" y="137"/>
                  </a:cubicBezTo>
                  <a:cubicBezTo>
                    <a:pt x="27" y="133"/>
                    <a:pt x="19" y="129"/>
                    <a:pt x="16" y="12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23" y="41"/>
                    <a:pt x="34" y="33"/>
                    <a:pt x="42" y="23"/>
                  </a:cubicBezTo>
                  <a:cubicBezTo>
                    <a:pt x="45" y="19"/>
                    <a:pt x="47" y="15"/>
                    <a:pt x="48" y="11"/>
                  </a:cubicBezTo>
                  <a:cubicBezTo>
                    <a:pt x="112" y="11"/>
                    <a:pt x="112" y="11"/>
                    <a:pt x="112" y="11"/>
                  </a:cubicBezTo>
                  <a:close/>
                  <a:moveTo>
                    <a:pt x="116" y="131"/>
                  </a:moveTo>
                  <a:cubicBezTo>
                    <a:pt x="104" y="138"/>
                    <a:pt x="91" y="144"/>
                    <a:pt x="80" y="152"/>
                  </a:cubicBezTo>
                  <a:cubicBezTo>
                    <a:pt x="67" y="143"/>
                    <a:pt x="53" y="136"/>
                    <a:pt x="39" y="129"/>
                  </a:cubicBezTo>
                  <a:cubicBezTo>
                    <a:pt x="37" y="127"/>
                    <a:pt x="35" y="126"/>
                    <a:pt x="33" y="125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2" y="51"/>
                    <a:pt x="23" y="50"/>
                    <a:pt x="24" y="50"/>
                  </a:cubicBezTo>
                  <a:cubicBezTo>
                    <a:pt x="35" y="45"/>
                    <a:pt x="46" y="36"/>
                    <a:pt x="52" y="25"/>
                  </a:cubicBezTo>
                  <a:cubicBezTo>
                    <a:pt x="53" y="24"/>
                    <a:pt x="54" y="22"/>
                    <a:pt x="55" y="21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12" y="34"/>
                    <a:pt x="125" y="45"/>
                    <a:pt x="139" y="51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2" y="122"/>
                    <a:pt x="128" y="124"/>
                    <a:pt x="126" y="126"/>
                  </a:cubicBezTo>
                  <a:cubicBezTo>
                    <a:pt x="123" y="128"/>
                    <a:pt x="119" y="130"/>
                    <a:pt x="116" y="131"/>
                  </a:cubicBezTo>
                  <a:cubicBezTo>
                    <a:pt x="116" y="131"/>
                    <a:pt x="116" y="131"/>
                    <a:pt x="116" y="131"/>
                  </a:cubicBezTo>
                  <a:close/>
                  <a:moveTo>
                    <a:pt x="96" y="64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7" y="75"/>
                    <a:pt x="107" y="75"/>
                    <a:pt x="107" y="75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96" y="64"/>
                    <a:pt x="96" y="64"/>
                    <a:pt x="96" y="64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7191450" y="4489583"/>
              <a:ext cx="431411" cy="430389"/>
            </a:xfrm>
            <a:custGeom>
              <a:avLst/>
              <a:gdLst>
                <a:gd name="T0" fmla="*/ 119 w 203"/>
                <a:gd name="T1" fmla="*/ 63 h 203"/>
                <a:gd name="T2" fmla="*/ 99 w 203"/>
                <a:gd name="T3" fmla="*/ 66 h 203"/>
                <a:gd name="T4" fmla="*/ 107 w 203"/>
                <a:gd name="T5" fmla="*/ 89 h 203"/>
                <a:gd name="T6" fmla="*/ 149 w 203"/>
                <a:gd name="T7" fmla="*/ 25 h 203"/>
                <a:gd name="T8" fmla="*/ 177 w 203"/>
                <a:gd name="T9" fmla="*/ 26 h 203"/>
                <a:gd name="T10" fmla="*/ 178 w 203"/>
                <a:gd name="T11" fmla="*/ 54 h 203"/>
                <a:gd name="T12" fmla="*/ 114 w 203"/>
                <a:gd name="T13" fmla="*/ 96 h 203"/>
                <a:gd name="T14" fmla="*/ 137 w 203"/>
                <a:gd name="T15" fmla="*/ 104 h 203"/>
                <a:gd name="T16" fmla="*/ 140 w 203"/>
                <a:gd name="T17" fmla="*/ 83 h 203"/>
                <a:gd name="T18" fmla="*/ 166 w 203"/>
                <a:gd name="T19" fmla="*/ 104 h 203"/>
                <a:gd name="T20" fmla="*/ 161 w 203"/>
                <a:gd name="T21" fmla="*/ 62 h 203"/>
                <a:gd name="T22" fmla="*/ 176 w 203"/>
                <a:gd name="T23" fmla="*/ 104 h 203"/>
                <a:gd name="T24" fmla="*/ 189 w 203"/>
                <a:gd name="T25" fmla="*/ 114 h 203"/>
                <a:gd name="T26" fmla="*/ 99 w 203"/>
                <a:gd name="T27" fmla="*/ 190 h 203"/>
                <a:gd name="T28" fmla="*/ 90 w 203"/>
                <a:gd name="T29" fmla="*/ 203 h 203"/>
                <a:gd name="T30" fmla="*/ 13 w 203"/>
                <a:gd name="T31" fmla="*/ 114 h 203"/>
                <a:gd name="T32" fmla="*/ 0 w 203"/>
                <a:gd name="T33" fmla="*/ 104 h 203"/>
                <a:gd name="T34" fmla="*/ 90 w 203"/>
                <a:gd name="T35" fmla="*/ 27 h 203"/>
                <a:gd name="T36" fmla="*/ 99 w 203"/>
                <a:gd name="T37" fmla="*/ 14 h 203"/>
                <a:gd name="T38" fmla="*/ 141 w 203"/>
                <a:gd name="T39" fmla="*/ 41 h 203"/>
                <a:gd name="T40" fmla="*/ 134 w 203"/>
                <a:gd name="T41" fmla="*/ 48 h 203"/>
                <a:gd name="T42" fmla="*/ 99 w 203"/>
                <a:gd name="T43" fmla="*/ 57 h 203"/>
                <a:gd name="T44" fmla="*/ 99 w 203"/>
                <a:gd name="T45" fmla="*/ 131 h 203"/>
                <a:gd name="T46" fmla="*/ 137 w 203"/>
                <a:gd name="T47" fmla="*/ 114 h 203"/>
                <a:gd name="T48" fmla="*/ 90 w 203"/>
                <a:gd name="T49" fmla="*/ 131 h 203"/>
                <a:gd name="T50" fmla="*/ 52 w 203"/>
                <a:gd name="T51" fmla="*/ 114 h 203"/>
                <a:gd name="T52" fmla="*/ 90 w 203"/>
                <a:gd name="T53" fmla="*/ 131 h 203"/>
                <a:gd name="T54" fmla="*/ 90 w 203"/>
                <a:gd name="T55" fmla="*/ 86 h 203"/>
                <a:gd name="T56" fmla="*/ 52 w 203"/>
                <a:gd name="T57" fmla="*/ 104 h 203"/>
                <a:gd name="T58" fmla="*/ 90 w 203"/>
                <a:gd name="T59" fmla="*/ 37 h 203"/>
                <a:gd name="T60" fmla="*/ 42 w 203"/>
                <a:gd name="T61" fmla="*/ 104 h 203"/>
                <a:gd name="T62" fmla="*/ 90 w 203"/>
                <a:gd name="T63" fmla="*/ 37 h 203"/>
                <a:gd name="T64" fmla="*/ 90 w 203"/>
                <a:gd name="T65" fmla="*/ 161 h 203"/>
                <a:gd name="T66" fmla="*/ 23 w 203"/>
                <a:gd name="T67" fmla="*/ 114 h 203"/>
                <a:gd name="T68" fmla="*/ 99 w 203"/>
                <a:gd name="T69" fmla="*/ 161 h 203"/>
                <a:gd name="T70" fmla="*/ 166 w 203"/>
                <a:gd name="T71" fmla="*/ 114 h 203"/>
                <a:gd name="T72" fmla="*/ 99 w 203"/>
                <a:gd name="T73" fmla="*/ 1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3" h="203">
                  <a:moveTo>
                    <a:pt x="99" y="57"/>
                  </a:moveTo>
                  <a:cubicBezTo>
                    <a:pt x="107" y="57"/>
                    <a:pt x="113" y="59"/>
                    <a:pt x="119" y="63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08" y="68"/>
                    <a:pt x="104" y="67"/>
                    <a:pt x="99" y="66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102" y="87"/>
                    <a:pt x="104" y="88"/>
                    <a:pt x="107" y="89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5" y="98"/>
                    <a:pt x="116" y="101"/>
                    <a:pt x="117" y="104"/>
                  </a:cubicBezTo>
                  <a:cubicBezTo>
                    <a:pt x="137" y="104"/>
                    <a:pt x="137" y="104"/>
                    <a:pt x="137" y="104"/>
                  </a:cubicBezTo>
                  <a:cubicBezTo>
                    <a:pt x="136" y="99"/>
                    <a:pt x="135" y="95"/>
                    <a:pt x="133" y="91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44" y="90"/>
                    <a:pt x="146" y="96"/>
                    <a:pt x="147" y="104"/>
                  </a:cubicBezTo>
                  <a:cubicBezTo>
                    <a:pt x="166" y="104"/>
                    <a:pt x="166" y="104"/>
                    <a:pt x="166" y="104"/>
                  </a:cubicBezTo>
                  <a:cubicBezTo>
                    <a:pt x="165" y="91"/>
                    <a:pt x="161" y="79"/>
                    <a:pt x="155" y="69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70" y="74"/>
                    <a:pt x="175" y="88"/>
                    <a:pt x="176" y="104"/>
                  </a:cubicBezTo>
                  <a:cubicBezTo>
                    <a:pt x="189" y="104"/>
                    <a:pt x="189" y="104"/>
                    <a:pt x="189" y="104"/>
                  </a:cubicBezTo>
                  <a:cubicBezTo>
                    <a:pt x="189" y="114"/>
                    <a:pt x="189" y="114"/>
                    <a:pt x="189" y="114"/>
                  </a:cubicBezTo>
                  <a:cubicBezTo>
                    <a:pt x="176" y="114"/>
                    <a:pt x="176" y="114"/>
                    <a:pt x="176" y="114"/>
                  </a:cubicBezTo>
                  <a:cubicBezTo>
                    <a:pt x="174" y="155"/>
                    <a:pt x="141" y="188"/>
                    <a:pt x="99" y="190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0" y="203"/>
                    <a:pt x="90" y="203"/>
                    <a:pt x="90" y="203"/>
                  </a:cubicBezTo>
                  <a:cubicBezTo>
                    <a:pt x="90" y="190"/>
                    <a:pt x="90" y="190"/>
                    <a:pt x="90" y="190"/>
                  </a:cubicBezTo>
                  <a:cubicBezTo>
                    <a:pt x="49" y="188"/>
                    <a:pt x="15" y="155"/>
                    <a:pt x="13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5" y="63"/>
                    <a:pt x="49" y="30"/>
                    <a:pt x="90" y="27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115" y="28"/>
                    <a:pt x="129" y="33"/>
                    <a:pt x="141" y="41"/>
                  </a:cubicBezTo>
                  <a:cubicBezTo>
                    <a:pt x="141" y="41"/>
                    <a:pt x="141" y="41"/>
                    <a:pt x="141" y="41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24" y="42"/>
                    <a:pt x="112" y="38"/>
                    <a:pt x="99" y="37"/>
                  </a:cubicBezTo>
                  <a:cubicBezTo>
                    <a:pt x="99" y="57"/>
                    <a:pt x="99" y="57"/>
                    <a:pt x="99" y="57"/>
                  </a:cubicBezTo>
                  <a:close/>
                  <a:moveTo>
                    <a:pt x="117" y="114"/>
                  </a:moveTo>
                  <a:cubicBezTo>
                    <a:pt x="115" y="122"/>
                    <a:pt x="108" y="129"/>
                    <a:pt x="99" y="131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19" y="149"/>
                    <a:pt x="134" y="133"/>
                    <a:pt x="137" y="114"/>
                  </a:cubicBezTo>
                  <a:cubicBezTo>
                    <a:pt x="117" y="114"/>
                    <a:pt x="117" y="114"/>
                    <a:pt x="117" y="114"/>
                  </a:cubicBezTo>
                  <a:close/>
                  <a:moveTo>
                    <a:pt x="90" y="131"/>
                  </a:moveTo>
                  <a:cubicBezTo>
                    <a:pt x="81" y="129"/>
                    <a:pt x="74" y="122"/>
                    <a:pt x="72" y="114"/>
                  </a:cubicBezTo>
                  <a:cubicBezTo>
                    <a:pt x="52" y="114"/>
                    <a:pt x="52" y="114"/>
                    <a:pt x="52" y="114"/>
                  </a:cubicBezTo>
                  <a:cubicBezTo>
                    <a:pt x="55" y="133"/>
                    <a:pt x="70" y="149"/>
                    <a:pt x="90" y="151"/>
                  </a:cubicBezTo>
                  <a:cubicBezTo>
                    <a:pt x="90" y="131"/>
                    <a:pt x="90" y="131"/>
                    <a:pt x="90" y="131"/>
                  </a:cubicBezTo>
                  <a:close/>
                  <a:moveTo>
                    <a:pt x="72" y="104"/>
                  </a:moveTo>
                  <a:cubicBezTo>
                    <a:pt x="74" y="95"/>
                    <a:pt x="81" y="88"/>
                    <a:pt x="90" y="8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70" y="69"/>
                    <a:pt x="55" y="84"/>
                    <a:pt x="52" y="104"/>
                  </a:cubicBezTo>
                  <a:cubicBezTo>
                    <a:pt x="72" y="104"/>
                    <a:pt x="72" y="104"/>
                    <a:pt x="72" y="104"/>
                  </a:cubicBezTo>
                  <a:close/>
                  <a:moveTo>
                    <a:pt x="90" y="37"/>
                  </a:moveTo>
                  <a:cubicBezTo>
                    <a:pt x="54" y="39"/>
                    <a:pt x="25" y="68"/>
                    <a:pt x="23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5" y="79"/>
                    <a:pt x="65" y="59"/>
                    <a:pt x="90" y="57"/>
                  </a:cubicBezTo>
                  <a:cubicBezTo>
                    <a:pt x="90" y="37"/>
                    <a:pt x="90" y="37"/>
                    <a:pt x="90" y="37"/>
                  </a:cubicBezTo>
                  <a:close/>
                  <a:moveTo>
                    <a:pt x="90" y="180"/>
                  </a:moveTo>
                  <a:cubicBezTo>
                    <a:pt x="90" y="161"/>
                    <a:pt x="90" y="161"/>
                    <a:pt x="90" y="161"/>
                  </a:cubicBezTo>
                  <a:cubicBezTo>
                    <a:pt x="65" y="158"/>
                    <a:pt x="45" y="138"/>
                    <a:pt x="42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5" y="149"/>
                    <a:pt x="54" y="178"/>
                    <a:pt x="90" y="180"/>
                  </a:cubicBezTo>
                  <a:close/>
                  <a:moveTo>
                    <a:pt x="99" y="161"/>
                  </a:moveTo>
                  <a:cubicBezTo>
                    <a:pt x="99" y="180"/>
                    <a:pt x="99" y="180"/>
                    <a:pt x="99" y="180"/>
                  </a:cubicBezTo>
                  <a:cubicBezTo>
                    <a:pt x="135" y="178"/>
                    <a:pt x="164" y="149"/>
                    <a:pt x="166" y="114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4" y="138"/>
                    <a:pt x="124" y="158"/>
                    <a:pt x="99" y="161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7230297" y="1945077"/>
              <a:ext cx="325092" cy="377229"/>
            </a:xfrm>
            <a:custGeom>
              <a:avLst/>
              <a:gdLst>
                <a:gd name="T0" fmla="*/ 97 w 153"/>
                <a:gd name="T1" fmla="*/ 153 h 178"/>
                <a:gd name="T2" fmla="*/ 100 w 153"/>
                <a:gd name="T3" fmla="*/ 160 h 178"/>
                <a:gd name="T4" fmla="*/ 56 w 153"/>
                <a:gd name="T5" fmla="*/ 163 h 178"/>
                <a:gd name="T6" fmla="*/ 53 w 153"/>
                <a:gd name="T7" fmla="*/ 156 h 178"/>
                <a:gd name="T8" fmla="*/ 92 w 153"/>
                <a:gd name="T9" fmla="*/ 168 h 178"/>
                <a:gd name="T10" fmla="*/ 87 w 153"/>
                <a:gd name="T11" fmla="*/ 178 h 178"/>
                <a:gd name="T12" fmla="*/ 61 w 153"/>
                <a:gd name="T13" fmla="*/ 173 h 178"/>
                <a:gd name="T14" fmla="*/ 92 w 153"/>
                <a:gd name="T15" fmla="*/ 168 h 178"/>
                <a:gd name="T16" fmla="*/ 116 w 153"/>
                <a:gd name="T17" fmla="*/ 80 h 178"/>
                <a:gd name="T18" fmla="*/ 57 w 153"/>
                <a:gd name="T19" fmla="*/ 147 h 178"/>
                <a:gd name="T20" fmla="*/ 76 w 153"/>
                <a:gd name="T21" fmla="*/ 41 h 178"/>
                <a:gd name="T22" fmla="*/ 85 w 153"/>
                <a:gd name="T23" fmla="*/ 48 h 178"/>
                <a:gd name="T24" fmla="*/ 92 w 153"/>
                <a:gd name="T25" fmla="*/ 53 h 178"/>
                <a:gd name="T26" fmla="*/ 83 w 153"/>
                <a:gd name="T27" fmla="*/ 52 h 178"/>
                <a:gd name="T28" fmla="*/ 59 w 153"/>
                <a:gd name="T29" fmla="*/ 63 h 178"/>
                <a:gd name="T30" fmla="*/ 49 w 153"/>
                <a:gd name="T31" fmla="*/ 81 h 178"/>
                <a:gd name="T32" fmla="*/ 47 w 153"/>
                <a:gd name="T33" fmla="*/ 96 h 178"/>
                <a:gd name="T34" fmla="*/ 44 w 153"/>
                <a:gd name="T35" fmla="*/ 88 h 178"/>
                <a:gd name="T36" fmla="*/ 45 w 153"/>
                <a:gd name="T37" fmla="*/ 71 h 178"/>
                <a:gd name="T38" fmla="*/ 54 w 153"/>
                <a:gd name="T39" fmla="*/ 56 h 178"/>
                <a:gd name="T40" fmla="*/ 76 w 153"/>
                <a:gd name="T41" fmla="*/ 47 h 178"/>
                <a:gd name="T42" fmla="*/ 72 w 153"/>
                <a:gd name="T43" fmla="*/ 0 h 178"/>
                <a:gd name="T44" fmla="*/ 81 w 153"/>
                <a:gd name="T45" fmla="*/ 27 h 178"/>
                <a:gd name="T46" fmla="*/ 72 w 153"/>
                <a:gd name="T47" fmla="*/ 27 h 178"/>
                <a:gd name="T48" fmla="*/ 128 w 153"/>
                <a:gd name="T49" fmla="*/ 19 h 178"/>
                <a:gd name="T50" fmla="*/ 116 w 153"/>
                <a:gd name="T51" fmla="*/ 44 h 178"/>
                <a:gd name="T52" fmla="*/ 128 w 153"/>
                <a:gd name="T53" fmla="*/ 19 h 178"/>
                <a:gd name="T54" fmla="*/ 26 w 153"/>
                <a:gd name="T55" fmla="*/ 134 h 178"/>
                <a:gd name="T56" fmla="*/ 34 w 153"/>
                <a:gd name="T57" fmla="*/ 113 h 178"/>
                <a:gd name="T58" fmla="*/ 26 w 153"/>
                <a:gd name="T59" fmla="*/ 19 h 178"/>
                <a:gd name="T60" fmla="*/ 37 w 153"/>
                <a:gd name="T61" fmla="*/ 44 h 178"/>
                <a:gd name="T62" fmla="*/ 26 w 153"/>
                <a:gd name="T63" fmla="*/ 19 h 178"/>
                <a:gd name="T64" fmla="*/ 128 w 153"/>
                <a:gd name="T65" fmla="*/ 134 h 178"/>
                <a:gd name="T66" fmla="*/ 120 w 153"/>
                <a:gd name="T67" fmla="*/ 113 h 178"/>
                <a:gd name="T68" fmla="*/ 153 w 153"/>
                <a:gd name="T69" fmla="*/ 72 h 178"/>
                <a:gd name="T70" fmla="*/ 131 w 153"/>
                <a:gd name="T71" fmla="*/ 81 h 178"/>
                <a:gd name="T72" fmla="*/ 130 w 153"/>
                <a:gd name="T73" fmla="*/ 72 h 178"/>
                <a:gd name="T74" fmla="*/ 23 w 153"/>
                <a:gd name="T75" fmla="*/ 81 h 178"/>
                <a:gd name="T76" fmla="*/ 0 w 153"/>
                <a:gd name="T77" fmla="*/ 72 h 178"/>
                <a:gd name="T78" fmla="*/ 23 w 153"/>
                <a:gd name="T79" fmla="*/ 8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3" h="178">
                  <a:moveTo>
                    <a:pt x="56" y="153"/>
                  </a:moveTo>
                  <a:cubicBezTo>
                    <a:pt x="97" y="153"/>
                    <a:pt x="97" y="153"/>
                    <a:pt x="97" y="153"/>
                  </a:cubicBezTo>
                  <a:cubicBezTo>
                    <a:pt x="99" y="153"/>
                    <a:pt x="100" y="154"/>
                    <a:pt x="100" y="156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0" y="161"/>
                    <a:pt x="99" y="163"/>
                    <a:pt x="97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54" y="163"/>
                    <a:pt x="53" y="161"/>
                    <a:pt x="53" y="160"/>
                  </a:cubicBezTo>
                  <a:cubicBezTo>
                    <a:pt x="53" y="156"/>
                    <a:pt x="53" y="156"/>
                    <a:pt x="53" y="156"/>
                  </a:cubicBezTo>
                  <a:cubicBezTo>
                    <a:pt x="53" y="154"/>
                    <a:pt x="54" y="153"/>
                    <a:pt x="56" y="153"/>
                  </a:cubicBezTo>
                  <a:close/>
                  <a:moveTo>
                    <a:pt x="92" y="168"/>
                  </a:moveTo>
                  <a:cubicBezTo>
                    <a:pt x="92" y="173"/>
                    <a:pt x="92" y="173"/>
                    <a:pt x="92" y="173"/>
                  </a:cubicBezTo>
                  <a:cubicBezTo>
                    <a:pt x="92" y="176"/>
                    <a:pt x="89" y="178"/>
                    <a:pt x="87" y="178"/>
                  </a:cubicBezTo>
                  <a:cubicBezTo>
                    <a:pt x="66" y="178"/>
                    <a:pt x="66" y="178"/>
                    <a:pt x="66" y="178"/>
                  </a:cubicBezTo>
                  <a:cubicBezTo>
                    <a:pt x="63" y="178"/>
                    <a:pt x="61" y="176"/>
                    <a:pt x="61" y="173"/>
                  </a:cubicBezTo>
                  <a:cubicBezTo>
                    <a:pt x="61" y="168"/>
                    <a:pt x="61" y="168"/>
                    <a:pt x="61" y="168"/>
                  </a:cubicBezTo>
                  <a:cubicBezTo>
                    <a:pt x="92" y="168"/>
                    <a:pt x="92" y="168"/>
                    <a:pt x="92" y="168"/>
                  </a:cubicBezTo>
                  <a:close/>
                  <a:moveTo>
                    <a:pt x="76" y="41"/>
                  </a:moveTo>
                  <a:cubicBezTo>
                    <a:pt x="98" y="41"/>
                    <a:pt x="116" y="59"/>
                    <a:pt x="116" y="80"/>
                  </a:cubicBezTo>
                  <a:cubicBezTo>
                    <a:pt x="116" y="105"/>
                    <a:pt x="96" y="111"/>
                    <a:pt x="96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7" y="111"/>
                    <a:pt x="37" y="105"/>
                    <a:pt x="37" y="80"/>
                  </a:cubicBezTo>
                  <a:cubicBezTo>
                    <a:pt x="37" y="59"/>
                    <a:pt x="54" y="41"/>
                    <a:pt x="76" y="41"/>
                  </a:cubicBezTo>
                  <a:close/>
                  <a:moveTo>
                    <a:pt x="81" y="48"/>
                  </a:moveTo>
                  <a:cubicBezTo>
                    <a:pt x="85" y="48"/>
                    <a:pt x="85" y="48"/>
                    <a:pt x="85" y="48"/>
                  </a:cubicBezTo>
                  <a:cubicBezTo>
                    <a:pt x="89" y="50"/>
                    <a:pt x="93" y="52"/>
                    <a:pt x="97" y="55"/>
                  </a:cubicBezTo>
                  <a:cubicBezTo>
                    <a:pt x="96" y="54"/>
                    <a:pt x="94" y="53"/>
                    <a:pt x="92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2"/>
                    <a:pt x="85" y="52"/>
                    <a:pt x="83" y="52"/>
                  </a:cubicBezTo>
                  <a:cubicBezTo>
                    <a:pt x="80" y="52"/>
                    <a:pt x="77" y="52"/>
                    <a:pt x="74" y="53"/>
                  </a:cubicBezTo>
                  <a:cubicBezTo>
                    <a:pt x="68" y="55"/>
                    <a:pt x="64" y="58"/>
                    <a:pt x="59" y="63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3" y="70"/>
                    <a:pt x="50" y="75"/>
                    <a:pt x="49" y="8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9"/>
                    <a:pt x="47" y="92"/>
                    <a:pt x="47" y="96"/>
                  </a:cubicBezTo>
                  <a:cubicBezTo>
                    <a:pt x="46" y="94"/>
                    <a:pt x="46" y="92"/>
                    <a:pt x="45" y="91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3" y="83"/>
                    <a:pt x="43" y="79"/>
                    <a:pt x="44" y="74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66"/>
                    <a:pt x="49" y="62"/>
                    <a:pt x="52" y="58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8" y="52"/>
                    <a:pt x="63" y="50"/>
                    <a:pt x="68" y="48"/>
                  </a:cubicBezTo>
                  <a:cubicBezTo>
                    <a:pt x="71" y="48"/>
                    <a:pt x="74" y="47"/>
                    <a:pt x="76" y="47"/>
                  </a:cubicBezTo>
                  <a:cubicBezTo>
                    <a:pt x="78" y="47"/>
                    <a:pt x="80" y="48"/>
                    <a:pt x="81" y="48"/>
                  </a:cubicBezTo>
                  <a:close/>
                  <a:moveTo>
                    <a:pt x="72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80" y="27"/>
                    <a:pt x="78" y="27"/>
                    <a:pt x="77" y="27"/>
                  </a:cubicBezTo>
                  <a:cubicBezTo>
                    <a:pt x="75" y="27"/>
                    <a:pt x="74" y="27"/>
                    <a:pt x="72" y="27"/>
                  </a:cubicBezTo>
                  <a:cubicBezTo>
                    <a:pt x="72" y="0"/>
                    <a:pt x="72" y="0"/>
                    <a:pt x="72" y="0"/>
                  </a:cubicBezTo>
                  <a:close/>
                  <a:moveTo>
                    <a:pt x="128" y="19"/>
                  </a:moveTo>
                  <a:cubicBezTo>
                    <a:pt x="134" y="26"/>
                    <a:pt x="134" y="26"/>
                    <a:pt x="134" y="26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14" y="42"/>
                    <a:pt x="112" y="40"/>
                    <a:pt x="109" y="38"/>
                  </a:cubicBezTo>
                  <a:cubicBezTo>
                    <a:pt x="128" y="19"/>
                    <a:pt x="128" y="19"/>
                    <a:pt x="128" y="19"/>
                  </a:cubicBezTo>
                  <a:close/>
                  <a:moveTo>
                    <a:pt x="40" y="120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6" y="116"/>
                    <a:pt x="38" y="118"/>
                    <a:pt x="40" y="120"/>
                  </a:cubicBezTo>
                  <a:close/>
                  <a:moveTo>
                    <a:pt x="26" y="19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0" y="42"/>
                    <a:pt x="42" y="40"/>
                    <a:pt x="44" y="38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113" y="120"/>
                  </a:moveTo>
                  <a:cubicBezTo>
                    <a:pt x="128" y="134"/>
                    <a:pt x="128" y="134"/>
                    <a:pt x="128" y="134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18" y="116"/>
                    <a:pt x="116" y="118"/>
                    <a:pt x="113" y="120"/>
                  </a:cubicBezTo>
                  <a:close/>
                  <a:moveTo>
                    <a:pt x="153" y="72"/>
                  </a:moveTo>
                  <a:cubicBezTo>
                    <a:pt x="153" y="81"/>
                    <a:pt x="153" y="81"/>
                    <a:pt x="153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78"/>
                    <a:pt x="130" y="75"/>
                    <a:pt x="130" y="72"/>
                  </a:cubicBezTo>
                  <a:cubicBezTo>
                    <a:pt x="153" y="72"/>
                    <a:pt x="153" y="72"/>
                    <a:pt x="153" y="72"/>
                  </a:cubicBezTo>
                  <a:close/>
                  <a:moveTo>
                    <a:pt x="23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3" y="75"/>
                    <a:pt x="23" y="78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4946477" y="2278347"/>
              <a:ext cx="1106129" cy="1105107"/>
            </a:xfrm>
            <a:custGeom>
              <a:avLst/>
              <a:gdLst>
                <a:gd name="T0" fmla="*/ 0 w 521"/>
                <a:gd name="T1" fmla="*/ 521 h 521"/>
                <a:gd name="T2" fmla="*/ 521 w 521"/>
                <a:gd name="T3" fmla="*/ 0 h 521"/>
                <a:gd name="T4" fmla="*/ 521 w 521"/>
                <a:gd name="T5" fmla="*/ 521 h 521"/>
                <a:gd name="T6" fmla="*/ 0 w 521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" h="521">
                  <a:moveTo>
                    <a:pt x="0" y="521"/>
                  </a:moveTo>
                  <a:cubicBezTo>
                    <a:pt x="11" y="239"/>
                    <a:pt x="239" y="11"/>
                    <a:pt x="521" y="0"/>
                  </a:cubicBezTo>
                  <a:cubicBezTo>
                    <a:pt x="521" y="521"/>
                    <a:pt x="521" y="521"/>
                    <a:pt x="521" y="521"/>
                  </a:cubicBezTo>
                  <a:cubicBezTo>
                    <a:pt x="0" y="521"/>
                    <a:pt x="0" y="521"/>
                    <a:pt x="0" y="521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none" lIns="91456" tIns="45728" rIns="91456" bIns="45728" anchor="ctr" anchorCtr="1" compatLnSpc="1">
              <a:norm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keyword</a:t>
              </a:r>
              <a:endParaRPr lang="zh-CN" altLang="en-US" sz="10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4946477" y="3470350"/>
              <a:ext cx="1106129" cy="1106129"/>
            </a:xfrm>
            <a:custGeom>
              <a:avLst/>
              <a:gdLst>
                <a:gd name="T0" fmla="*/ 521 w 521"/>
                <a:gd name="T1" fmla="*/ 522 h 522"/>
                <a:gd name="T2" fmla="*/ 0 w 521"/>
                <a:gd name="T3" fmla="*/ 0 h 522"/>
                <a:gd name="T4" fmla="*/ 521 w 521"/>
                <a:gd name="T5" fmla="*/ 0 h 522"/>
                <a:gd name="T6" fmla="*/ 521 w 521"/>
                <a:gd name="T7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" h="522">
                  <a:moveTo>
                    <a:pt x="521" y="522"/>
                  </a:moveTo>
                  <a:cubicBezTo>
                    <a:pt x="239" y="511"/>
                    <a:pt x="11" y="283"/>
                    <a:pt x="0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521" y="522"/>
                    <a:pt x="521" y="522"/>
                    <a:pt x="521" y="522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none" lIns="91456" tIns="45728" rIns="91456" bIns="45728" anchor="ctr" anchorCtr="1" compatLnSpc="1">
              <a:norm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keyword</a:t>
              </a:r>
              <a:endParaRPr lang="zh-CN" altLang="en-US" sz="10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6140525" y="3470350"/>
              <a:ext cx="1108174" cy="1106129"/>
            </a:xfrm>
            <a:custGeom>
              <a:avLst/>
              <a:gdLst>
                <a:gd name="T0" fmla="*/ 522 w 522"/>
                <a:gd name="T1" fmla="*/ 0 h 522"/>
                <a:gd name="T2" fmla="*/ 0 w 522"/>
                <a:gd name="T3" fmla="*/ 522 h 522"/>
                <a:gd name="T4" fmla="*/ 0 w 522"/>
                <a:gd name="T5" fmla="*/ 0 h 522"/>
                <a:gd name="T6" fmla="*/ 522 w 522"/>
                <a:gd name="T7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522">
                  <a:moveTo>
                    <a:pt x="522" y="0"/>
                  </a:moveTo>
                  <a:cubicBezTo>
                    <a:pt x="511" y="283"/>
                    <a:pt x="283" y="511"/>
                    <a:pt x="0" y="5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2" y="0"/>
                    <a:pt x="522" y="0"/>
                    <a:pt x="522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none" lIns="91456" tIns="45728" rIns="91456" bIns="45728" anchor="ctr" anchorCtr="1" compatLnSpc="1">
              <a:norm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keyword</a:t>
              </a:r>
              <a:endParaRPr lang="zh-CN" altLang="en-US" sz="10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6140525" y="2278347"/>
              <a:ext cx="1108174" cy="1105107"/>
            </a:xfrm>
            <a:custGeom>
              <a:avLst/>
              <a:gdLst>
                <a:gd name="T0" fmla="*/ 0 w 522"/>
                <a:gd name="T1" fmla="*/ 0 h 521"/>
                <a:gd name="T2" fmla="*/ 522 w 522"/>
                <a:gd name="T3" fmla="*/ 521 h 521"/>
                <a:gd name="T4" fmla="*/ 0 w 522"/>
                <a:gd name="T5" fmla="*/ 521 h 521"/>
                <a:gd name="T6" fmla="*/ 0 w 522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521">
                  <a:moveTo>
                    <a:pt x="0" y="0"/>
                  </a:moveTo>
                  <a:cubicBezTo>
                    <a:pt x="283" y="11"/>
                    <a:pt x="511" y="239"/>
                    <a:pt x="522" y="521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none" lIns="91456" tIns="45728" rIns="91456" bIns="45728" anchor="ctr" anchorCtr="1" compatLnSpc="1">
              <a:normAutofit/>
            </a:bodyPr>
            <a:lstStyle/>
            <a:p>
              <a:pPr algn="ctr"/>
              <a:r>
                <a:rPr lang="en-US" altLang="zh-CN" sz="1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keyword</a:t>
              </a:r>
              <a:endParaRPr lang="zh-CN" altLang="en-US" sz="10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>
              <a:off x="4614229" y="1962456"/>
              <a:ext cx="374162" cy="343493"/>
            </a:xfrm>
            <a:custGeom>
              <a:avLst/>
              <a:gdLst>
                <a:gd name="T0" fmla="*/ 130 w 176"/>
                <a:gd name="T1" fmla="*/ 63 h 162"/>
                <a:gd name="T2" fmla="*/ 148 w 176"/>
                <a:gd name="T3" fmla="*/ 63 h 162"/>
                <a:gd name="T4" fmla="*/ 152 w 176"/>
                <a:gd name="T5" fmla="*/ 54 h 162"/>
                <a:gd name="T6" fmla="*/ 125 w 176"/>
                <a:gd name="T7" fmla="*/ 54 h 162"/>
                <a:gd name="T8" fmla="*/ 130 w 176"/>
                <a:gd name="T9" fmla="*/ 63 h 162"/>
                <a:gd name="T10" fmla="*/ 130 w 176"/>
                <a:gd name="T11" fmla="*/ 68 h 162"/>
                <a:gd name="T12" fmla="*/ 148 w 176"/>
                <a:gd name="T13" fmla="*/ 68 h 162"/>
                <a:gd name="T14" fmla="*/ 150 w 176"/>
                <a:gd name="T15" fmla="*/ 134 h 162"/>
                <a:gd name="T16" fmla="*/ 127 w 176"/>
                <a:gd name="T17" fmla="*/ 134 h 162"/>
                <a:gd name="T18" fmla="*/ 130 w 176"/>
                <a:gd name="T19" fmla="*/ 68 h 162"/>
                <a:gd name="T20" fmla="*/ 79 w 176"/>
                <a:gd name="T21" fmla="*/ 63 h 162"/>
                <a:gd name="T22" fmla="*/ 97 w 176"/>
                <a:gd name="T23" fmla="*/ 63 h 162"/>
                <a:gd name="T24" fmla="*/ 101 w 176"/>
                <a:gd name="T25" fmla="*/ 54 h 162"/>
                <a:gd name="T26" fmla="*/ 75 w 176"/>
                <a:gd name="T27" fmla="*/ 54 h 162"/>
                <a:gd name="T28" fmla="*/ 79 w 176"/>
                <a:gd name="T29" fmla="*/ 63 h 162"/>
                <a:gd name="T30" fmla="*/ 79 w 176"/>
                <a:gd name="T31" fmla="*/ 63 h 162"/>
                <a:gd name="T32" fmla="*/ 79 w 176"/>
                <a:gd name="T33" fmla="*/ 68 h 162"/>
                <a:gd name="T34" fmla="*/ 97 w 176"/>
                <a:gd name="T35" fmla="*/ 68 h 162"/>
                <a:gd name="T36" fmla="*/ 99 w 176"/>
                <a:gd name="T37" fmla="*/ 134 h 162"/>
                <a:gd name="T38" fmla="*/ 76 w 176"/>
                <a:gd name="T39" fmla="*/ 134 h 162"/>
                <a:gd name="T40" fmla="*/ 79 w 176"/>
                <a:gd name="T41" fmla="*/ 68 h 162"/>
                <a:gd name="T42" fmla="*/ 79 w 176"/>
                <a:gd name="T43" fmla="*/ 68 h 162"/>
                <a:gd name="T44" fmla="*/ 28 w 176"/>
                <a:gd name="T45" fmla="*/ 63 h 162"/>
                <a:gd name="T46" fmla="*/ 46 w 176"/>
                <a:gd name="T47" fmla="*/ 63 h 162"/>
                <a:gd name="T48" fmla="*/ 50 w 176"/>
                <a:gd name="T49" fmla="*/ 54 h 162"/>
                <a:gd name="T50" fmla="*/ 24 w 176"/>
                <a:gd name="T51" fmla="*/ 54 h 162"/>
                <a:gd name="T52" fmla="*/ 28 w 176"/>
                <a:gd name="T53" fmla="*/ 63 h 162"/>
                <a:gd name="T54" fmla="*/ 28 w 176"/>
                <a:gd name="T55" fmla="*/ 68 h 162"/>
                <a:gd name="T56" fmla="*/ 46 w 176"/>
                <a:gd name="T57" fmla="*/ 68 h 162"/>
                <a:gd name="T58" fmla="*/ 49 w 176"/>
                <a:gd name="T59" fmla="*/ 134 h 162"/>
                <a:gd name="T60" fmla="*/ 26 w 176"/>
                <a:gd name="T61" fmla="*/ 134 h 162"/>
                <a:gd name="T62" fmla="*/ 28 w 176"/>
                <a:gd name="T63" fmla="*/ 68 h 162"/>
                <a:gd name="T64" fmla="*/ 9 w 176"/>
                <a:gd name="T65" fmla="*/ 148 h 162"/>
                <a:gd name="T66" fmla="*/ 166 w 176"/>
                <a:gd name="T67" fmla="*/ 148 h 162"/>
                <a:gd name="T68" fmla="*/ 166 w 176"/>
                <a:gd name="T69" fmla="*/ 153 h 162"/>
                <a:gd name="T70" fmla="*/ 9 w 176"/>
                <a:gd name="T71" fmla="*/ 153 h 162"/>
                <a:gd name="T72" fmla="*/ 9 w 176"/>
                <a:gd name="T73" fmla="*/ 148 h 162"/>
                <a:gd name="T74" fmla="*/ 9 w 176"/>
                <a:gd name="T75" fmla="*/ 148 h 162"/>
                <a:gd name="T76" fmla="*/ 0 w 176"/>
                <a:gd name="T77" fmla="*/ 156 h 162"/>
                <a:gd name="T78" fmla="*/ 176 w 176"/>
                <a:gd name="T79" fmla="*/ 156 h 162"/>
                <a:gd name="T80" fmla="*/ 176 w 176"/>
                <a:gd name="T81" fmla="*/ 162 h 162"/>
                <a:gd name="T82" fmla="*/ 0 w 176"/>
                <a:gd name="T83" fmla="*/ 162 h 162"/>
                <a:gd name="T84" fmla="*/ 0 w 176"/>
                <a:gd name="T85" fmla="*/ 156 h 162"/>
                <a:gd name="T86" fmla="*/ 0 w 176"/>
                <a:gd name="T87" fmla="*/ 156 h 162"/>
                <a:gd name="T88" fmla="*/ 149 w 176"/>
                <a:gd name="T89" fmla="*/ 37 h 162"/>
                <a:gd name="T90" fmla="*/ 88 w 176"/>
                <a:gd name="T91" fmla="*/ 14 h 162"/>
                <a:gd name="T92" fmla="*/ 27 w 176"/>
                <a:gd name="T93" fmla="*/ 37 h 162"/>
                <a:gd name="T94" fmla="*/ 149 w 176"/>
                <a:gd name="T95" fmla="*/ 37 h 162"/>
                <a:gd name="T96" fmla="*/ 11 w 176"/>
                <a:gd name="T97" fmla="*/ 50 h 162"/>
                <a:gd name="T98" fmla="*/ 165 w 176"/>
                <a:gd name="T99" fmla="*/ 50 h 162"/>
                <a:gd name="T100" fmla="*/ 165 w 176"/>
                <a:gd name="T101" fmla="*/ 29 h 162"/>
                <a:gd name="T102" fmla="*/ 88 w 176"/>
                <a:gd name="T103" fmla="*/ 0 h 162"/>
                <a:gd name="T104" fmla="*/ 11 w 176"/>
                <a:gd name="T105" fmla="*/ 29 h 162"/>
                <a:gd name="T106" fmla="*/ 11 w 176"/>
                <a:gd name="T107" fmla="*/ 50 h 162"/>
                <a:gd name="T108" fmla="*/ 21 w 176"/>
                <a:gd name="T109" fmla="*/ 139 h 162"/>
                <a:gd name="T110" fmla="*/ 155 w 176"/>
                <a:gd name="T111" fmla="*/ 139 h 162"/>
                <a:gd name="T112" fmla="*/ 155 w 176"/>
                <a:gd name="T113" fmla="*/ 144 h 162"/>
                <a:gd name="T114" fmla="*/ 21 w 176"/>
                <a:gd name="T115" fmla="*/ 144 h 162"/>
                <a:gd name="T116" fmla="*/ 21 w 176"/>
                <a:gd name="T117" fmla="*/ 139 h 162"/>
                <a:gd name="T118" fmla="*/ 21 w 176"/>
                <a:gd name="T119" fmla="*/ 13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" h="162">
                  <a:moveTo>
                    <a:pt x="130" y="63"/>
                  </a:moveTo>
                  <a:cubicBezTo>
                    <a:pt x="148" y="63"/>
                    <a:pt x="148" y="63"/>
                    <a:pt x="148" y="63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30" y="63"/>
                    <a:pt x="130" y="63"/>
                    <a:pt x="130" y="63"/>
                  </a:cubicBezTo>
                  <a:close/>
                  <a:moveTo>
                    <a:pt x="130" y="68"/>
                  </a:moveTo>
                  <a:cubicBezTo>
                    <a:pt x="148" y="68"/>
                    <a:pt x="148" y="68"/>
                    <a:pt x="148" y="68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0" y="68"/>
                    <a:pt x="130" y="68"/>
                    <a:pt x="130" y="68"/>
                  </a:cubicBezTo>
                  <a:close/>
                  <a:moveTo>
                    <a:pt x="79" y="63"/>
                  </a:moveTo>
                  <a:cubicBezTo>
                    <a:pt x="85" y="63"/>
                    <a:pt x="91" y="63"/>
                    <a:pt x="97" y="63"/>
                  </a:cubicBezTo>
                  <a:cubicBezTo>
                    <a:pt x="98" y="60"/>
                    <a:pt x="100" y="57"/>
                    <a:pt x="101" y="54"/>
                  </a:cubicBezTo>
                  <a:cubicBezTo>
                    <a:pt x="92" y="54"/>
                    <a:pt x="83" y="54"/>
                    <a:pt x="75" y="54"/>
                  </a:cubicBezTo>
                  <a:cubicBezTo>
                    <a:pt x="76" y="57"/>
                    <a:pt x="78" y="60"/>
                    <a:pt x="79" y="63"/>
                  </a:cubicBezTo>
                  <a:cubicBezTo>
                    <a:pt x="79" y="63"/>
                    <a:pt x="79" y="63"/>
                    <a:pt x="79" y="63"/>
                  </a:cubicBezTo>
                  <a:close/>
                  <a:moveTo>
                    <a:pt x="79" y="68"/>
                  </a:moveTo>
                  <a:cubicBezTo>
                    <a:pt x="85" y="68"/>
                    <a:pt x="91" y="68"/>
                    <a:pt x="97" y="68"/>
                  </a:cubicBezTo>
                  <a:cubicBezTo>
                    <a:pt x="97" y="90"/>
                    <a:pt x="98" y="112"/>
                    <a:pt x="99" y="134"/>
                  </a:cubicBezTo>
                  <a:cubicBezTo>
                    <a:pt x="92" y="134"/>
                    <a:pt x="84" y="134"/>
                    <a:pt x="76" y="134"/>
                  </a:cubicBezTo>
                  <a:cubicBezTo>
                    <a:pt x="77" y="112"/>
                    <a:pt x="78" y="90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lose/>
                  <a:moveTo>
                    <a:pt x="28" y="63"/>
                  </a:moveTo>
                  <a:cubicBezTo>
                    <a:pt x="46" y="63"/>
                    <a:pt x="46" y="63"/>
                    <a:pt x="46" y="63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8" y="68"/>
                  </a:moveTo>
                  <a:cubicBezTo>
                    <a:pt x="46" y="68"/>
                    <a:pt x="46" y="68"/>
                    <a:pt x="46" y="68"/>
                  </a:cubicBezTo>
                  <a:cubicBezTo>
                    <a:pt x="49" y="134"/>
                    <a:pt x="49" y="134"/>
                    <a:pt x="49" y="134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28" y="68"/>
                    <a:pt x="28" y="68"/>
                    <a:pt x="28" y="68"/>
                  </a:cubicBezTo>
                  <a:close/>
                  <a:moveTo>
                    <a:pt x="9" y="148"/>
                  </a:moveTo>
                  <a:cubicBezTo>
                    <a:pt x="62" y="148"/>
                    <a:pt x="114" y="148"/>
                    <a:pt x="166" y="148"/>
                  </a:cubicBezTo>
                  <a:cubicBezTo>
                    <a:pt x="166" y="150"/>
                    <a:pt x="166" y="151"/>
                    <a:pt x="166" y="153"/>
                  </a:cubicBezTo>
                  <a:cubicBezTo>
                    <a:pt x="114" y="153"/>
                    <a:pt x="62" y="153"/>
                    <a:pt x="9" y="153"/>
                  </a:cubicBezTo>
                  <a:cubicBezTo>
                    <a:pt x="9" y="151"/>
                    <a:pt x="9" y="150"/>
                    <a:pt x="9" y="148"/>
                  </a:cubicBezTo>
                  <a:cubicBezTo>
                    <a:pt x="9" y="148"/>
                    <a:pt x="9" y="148"/>
                    <a:pt x="9" y="148"/>
                  </a:cubicBezTo>
                  <a:close/>
                  <a:moveTo>
                    <a:pt x="0" y="156"/>
                  </a:moveTo>
                  <a:cubicBezTo>
                    <a:pt x="59" y="156"/>
                    <a:pt x="117" y="156"/>
                    <a:pt x="176" y="156"/>
                  </a:cubicBezTo>
                  <a:cubicBezTo>
                    <a:pt x="176" y="158"/>
                    <a:pt x="176" y="160"/>
                    <a:pt x="176" y="162"/>
                  </a:cubicBezTo>
                  <a:cubicBezTo>
                    <a:pt x="117" y="162"/>
                    <a:pt x="59" y="162"/>
                    <a:pt x="0" y="162"/>
                  </a:cubicBezTo>
                  <a:cubicBezTo>
                    <a:pt x="0" y="160"/>
                    <a:pt x="0" y="158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close/>
                  <a:moveTo>
                    <a:pt x="149" y="37"/>
                  </a:moveTo>
                  <a:cubicBezTo>
                    <a:pt x="88" y="14"/>
                    <a:pt x="88" y="14"/>
                    <a:pt x="88" y="14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149" y="37"/>
                    <a:pt x="149" y="37"/>
                    <a:pt x="149" y="37"/>
                  </a:cubicBezTo>
                  <a:close/>
                  <a:moveTo>
                    <a:pt x="11" y="50"/>
                  </a:moveTo>
                  <a:cubicBezTo>
                    <a:pt x="165" y="50"/>
                    <a:pt x="165" y="50"/>
                    <a:pt x="165" y="50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50"/>
                    <a:pt x="11" y="50"/>
                    <a:pt x="11" y="50"/>
                  </a:cubicBezTo>
                  <a:close/>
                  <a:moveTo>
                    <a:pt x="21" y="139"/>
                  </a:moveTo>
                  <a:cubicBezTo>
                    <a:pt x="66" y="139"/>
                    <a:pt x="110" y="139"/>
                    <a:pt x="155" y="139"/>
                  </a:cubicBezTo>
                  <a:cubicBezTo>
                    <a:pt x="155" y="141"/>
                    <a:pt x="155" y="142"/>
                    <a:pt x="155" y="144"/>
                  </a:cubicBezTo>
                  <a:cubicBezTo>
                    <a:pt x="110" y="144"/>
                    <a:pt x="66" y="144"/>
                    <a:pt x="21" y="144"/>
                  </a:cubicBezTo>
                  <a:cubicBezTo>
                    <a:pt x="21" y="142"/>
                    <a:pt x="21" y="141"/>
                    <a:pt x="21" y="139"/>
                  </a:cubicBezTo>
                  <a:cubicBezTo>
                    <a:pt x="21" y="139"/>
                    <a:pt x="21" y="139"/>
                    <a:pt x="21" y="139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3866928" y="3115611"/>
              <a:ext cx="622581" cy="621559"/>
            </a:xfrm>
            <a:custGeom>
              <a:avLst/>
              <a:gdLst>
                <a:gd name="T0" fmla="*/ 52 w 293"/>
                <a:gd name="T1" fmla="*/ 241 h 293"/>
                <a:gd name="T2" fmla="*/ 241 w 293"/>
                <a:gd name="T3" fmla="*/ 241 h 293"/>
                <a:gd name="T4" fmla="*/ 241 w 293"/>
                <a:gd name="T5" fmla="*/ 52 h 293"/>
                <a:gd name="T6" fmla="*/ 52 w 293"/>
                <a:gd name="T7" fmla="*/ 52 h 293"/>
                <a:gd name="T8" fmla="*/ 52 w 293"/>
                <a:gd name="T9" fmla="*/ 2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52" y="241"/>
                  </a:moveTo>
                  <a:cubicBezTo>
                    <a:pt x="104" y="293"/>
                    <a:pt x="189" y="293"/>
                    <a:pt x="241" y="241"/>
                  </a:cubicBezTo>
                  <a:cubicBezTo>
                    <a:pt x="293" y="189"/>
                    <a:pt x="293" y="104"/>
                    <a:pt x="241" y="52"/>
                  </a:cubicBezTo>
                  <a:cubicBezTo>
                    <a:pt x="189" y="0"/>
                    <a:pt x="104" y="0"/>
                    <a:pt x="52" y="52"/>
                  </a:cubicBezTo>
                  <a:cubicBezTo>
                    <a:pt x="0" y="104"/>
                    <a:pt x="0" y="189"/>
                    <a:pt x="52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3913954" y="3164682"/>
              <a:ext cx="528530" cy="525463"/>
            </a:xfrm>
            <a:custGeom>
              <a:avLst/>
              <a:gdLst>
                <a:gd name="T0" fmla="*/ 44 w 249"/>
                <a:gd name="T1" fmla="*/ 44 h 248"/>
                <a:gd name="T2" fmla="*/ 205 w 249"/>
                <a:gd name="T3" fmla="*/ 44 h 248"/>
                <a:gd name="T4" fmla="*/ 205 w 249"/>
                <a:gd name="T5" fmla="*/ 204 h 248"/>
                <a:gd name="T6" fmla="*/ 44 w 249"/>
                <a:gd name="T7" fmla="*/ 204 h 248"/>
                <a:gd name="T8" fmla="*/ 44 w 249"/>
                <a:gd name="T9" fmla="*/ 44 h 248"/>
                <a:gd name="T10" fmla="*/ 55 w 249"/>
                <a:gd name="T11" fmla="*/ 54 h 248"/>
                <a:gd name="T12" fmla="*/ 194 w 249"/>
                <a:gd name="T13" fmla="*/ 54 h 248"/>
                <a:gd name="T14" fmla="*/ 194 w 249"/>
                <a:gd name="T15" fmla="*/ 194 h 248"/>
                <a:gd name="T16" fmla="*/ 55 w 249"/>
                <a:gd name="T17" fmla="*/ 194 h 248"/>
                <a:gd name="T18" fmla="*/ 55 w 249"/>
                <a:gd name="T19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8">
                  <a:moveTo>
                    <a:pt x="44" y="44"/>
                  </a:moveTo>
                  <a:cubicBezTo>
                    <a:pt x="88" y="0"/>
                    <a:pt x="160" y="0"/>
                    <a:pt x="205" y="44"/>
                  </a:cubicBezTo>
                  <a:cubicBezTo>
                    <a:pt x="249" y="88"/>
                    <a:pt x="249" y="160"/>
                    <a:pt x="205" y="204"/>
                  </a:cubicBezTo>
                  <a:cubicBezTo>
                    <a:pt x="160" y="248"/>
                    <a:pt x="88" y="248"/>
                    <a:pt x="44" y="204"/>
                  </a:cubicBezTo>
                  <a:cubicBezTo>
                    <a:pt x="0" y="160"/>
                    <a:pt x="0" y="88"/>
                    <a:pt x="44" y="44"/>
                  </a:cubicBezTo>
                  <a:close/>
                  <a:moveTo>
                    <a:pt x="55" y="54"/>
                  </a:moveTo>
                  <a:cubicBezTo>
                    <a:pt x="93" y="15"/>
                    <a:pt x="156" y="15"/>
                    <a:pt x="194" y="54"/>
                  </a:cubicBezTo>
                  <a:cubicBezTo>
                    <a:pt x="233" y="92"/>
                    <a:pt x="233" y="155"/>
                    <a:pt x="194" y="194"/>
                  </a:cubicBezTo>
                  <a:cubicBezTo>
                    <a:pt x="156" y="232"/>
                    <a:pt x="93" y="232"/>
                    <a:pt x="55" y="194"/>
                  </a:cubicBezTo>
                  <a:cubicBezTo>
                    <a:pt x="16" y="155"/>
                    <a:pt x="16" y="92"/>
                    <a:pt x="55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4452706" y="3411057"/>
              <a:ext cx="346560" cy="31692"/>
            </a:xfrm>
            <a:custGeom>
              <a:avLst/>
              <a:gdLst>
                <a:gd name="T0" fmla="*/ 0 w 339"/>
                <a:gd name="T1" fmla="*/ 31 h 31"/>
                <a:gd name="T2" fmla="*/ 0 w 339"/>
                <a:gd name="T3" fmla="*/ 0 h 31"/>
                <a:gd name="T4" fmla="*/ 339 w 339"/>
                <a:gd name="T5" fmla="*/ 0 h 31"/>
                <a:gd name="T6" fmla="*/ 339 w 339"/>
                <a:gd name="T7" fmla="*/ 31 h 31"/>
                <a:gd name="T8" fmla="*/ 0 w 339"/>
                <a:gd name="T9" fmla="*/ 31 h 31"/>
                <a:gd name="T10" fmla="*/ 0 w 33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9" h="31">
                  <a:moveTo>
                    <a:pt x="0" y="31"/>
                  </a:moveTo>
                  <a:lnTo>
                    <a:pt x="0" y="0"/>
                  </a:lnTo>
                  <a:lnTo>
                    <a:pt x="339" y="0"/>
                  </a:lnTo>
                  <a:lnTo>
                    <a:pt x="339" y="31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7705667" y="3115611"/>
              <a:ext cx="622581" cy="621559"/>
            </a:xfrm>
            <a:custGeom>
              <a:avLst/>
              <a:gdLst>
                <a:gd name="T0" fmla="*/ 241 w 293"/>
                <a:gd name="T1" fmla="*/ 241 h 293"/>
                <a:gd name="T2" fmla="*/ 52 w 293"/>
                <a:gd name="T3" fmla="*/ 241 h 293"/>
                <a:gd name="T4" fmla="*/ 52 w 293"/>
                <a:gd name="T5" fmla="*/ 52 h 293"/>
                <a:gd name="T6" fmla="*/ 241 w 293"/>
                <a:gd name="T7" fmla="*/ 52 h 293"/>
                <a:gd name="T8" fmla="*/ 241 w 293"/>
                <a:gd name="T9" fmla="*/ 2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241" y="241"/>
                  </a:moveTo>
                  <a:cubicBezTo>
                    <a:pt x="189" y="293"/>
                    <a:pt x="104" y="293"/>
                    <a:pt x="52" y="241"/>
                  </a:cubicBezTo>
                  <a:cubicBezTo>
                    <a:pt x="0" y="189"/>
                    <a:pt x="0" y="104"/>
                    <a:pt x="52" y="52"/>
                  </a:cubicBezTo>
                  <a:cubicBezTo>
                    <a:pt x="104" y="0"/>
                    <a:pt x="189" y="0"/>
                    <a:pt x="241" y="52"/>
                  </a:cubicBezTo>
                  <a:cubicBezTo>
                    <a:pt x="293" y="104"/>
                    <a:pt x="293" y="189"/>
                    <a:pt x="241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7752692" y="3164682"/>
              <a:ext cx="528530" cy="525463"/>
            </a:xfrm>
            <a:custGeom>
              <a:avLst/>
              <a:gdLst>
                <a:gd name="T0" fmla="*/ 204 w 249"/>
                <a:gd name="T1" fmla="*/ 44 h 248"/>
                <a:gd name="T2" fmla="*/ 44 w 249"/>
                <a:gd name="T3" fmla="*/ 44 h 248"/>
                <a:gd name="T4" fmla="*/ 44 w 249"/>
                <a:gd name="T5" fmla="*/ 204 h 248"/>
                <a:gd name="T6" fmla="*/ 204 w 249"/>
                <a:gd name="T7" fmla="*/ 204 h 248"/>
                <a:gd name="T8" fmla="*/ 204 w 249"/>
                <a:gd name="T9" fmla="*/ 44 h 248"/>
                <a:gd name="T10" fmla="*/ 194 w 249"/>
                <a:gd name="T11" fmla="*/ 54 h 248"/>
                <a:gd name="T12" fmla="*/ 54 w 249"/>
                <a:gd name="T13" fmla="*/ 54 h 248"/>
                <a:gd name="T14" fmla="*/ 54 w 249"/>
                <a:gd name="T15" fmla="*/ 194 h 248"/>
                <a:gd name="T16" fmla="*/ 194 w 249"/>
                <a:gd name="T17" fmla="*/ 194 h 248"/>
                <a:gd name="T18" fmla="*/ 194 w 249"/>
                <a:gd name="T19" fmla="*/ 5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48">
                  <a:moveTo>
                    <a:pt x="204" y="44"/>
                  </a:moveTo>
                  <a:cubicBezTo>
                    <a:pt x="160" y="0"/>
                    <a:pt x="88" y="0"/>
                    <a:pt x="44" y="44"/>
                  </a:cubicBezTo>
                  <a:cubicBezTo>
                    <a:pt x="0" y="88"/>
                    <a:pt x="0" y="160"/>
                    <a:pt x="44" y="204"/>
                  </a:cubicBezTo>
                  <a:cubicBezTo>
                    <a:pt x="88" y="248"/>
                    <a:pt x="160" y="248"/>
                    <a:pt x="204" y="204"/>
                  </a:cubicBezTo>
                  <a:cubicBezTo>
                    <a:pt x="249" y="160"/>
                    <a:pt x="249" y="88"/>
                    <a:pt x="204" y="44"/>
                  </a:cubicBezTo>
                  <a:close/>
                  <a:moveTo>
                    <a:pt x="194" y="54"/>
                  </a:moveTo>
                  <a:cubicBezTo>
                    <a:pt x="156" y="15"/>
                    <a:pt x="93" y="15"/>
                    <a:pt x="54" y="54"/>
                  </a:cubicBezTo>
                  <a:cubicBezTo>
                    <a:pt x="16" y="92"/>
                    <a:pt x="16" y="155"/>
                    <a:pt x="54" y="194"/>
                  </a:cubicBezTo>
                  <a:cubicBezTo>
                    <a:pt x="93" y="232"/>
                    <a:pt x="156" y="232"/>
                    <a:pt x="194" y="194"/>
                  </a:cubicBezTo>
                  <a:cubicBezTo>
                    <a:pt x="233" y="155"/>
                    <a:pt x="233" y="92"/>
                    <a:pt x="194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2" name="任意多边形: 形状 51"/>
            <p:cNvSpPr/>
            <p:nvPr/>
          </p:nvSpPr>
          <p:spPr bwMode="auto">
            <a:xfrm>
              <a:off x="7395910" y="3411057"/>
              <a:ext cx="345538" cy="31692"/>
            </a:xfrm>
            <a:custGeom>
              <a:avLst/>
              <a:gdLst>
                <a:gd name="T0" fmla="*/ 338 w 338"/>
                <a:gd name="T1" fmla="*/ 31 h 31"/>
                <a:gd name="T2" fmla="*/ 338 w 338"/>
                <a:gd name="T3" fmla="*/ 0 h 31"/>
                <a:gd name="T4" fmla="*/ 0 w 338"/>
                <a:gd name="T5" fmla="*/ 0 h 31"/>
                <a:gd name="T6" fmla="*/ 0 w 338"/>
                <a:gd name="T7" fmla="*/ 31 h 31"/>
                <a:gd name="T8" fmla="*/ 338 w 338"/>
                <a:gd name="T9" fmla="*/ 31 h 31"/>
                <a:gd name="T10" fmla="*/ 338 w 33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31">
                  <a:moveTo>
                    <a:pt x="338" y="31"/>
                  </a:moveTo>
                  <a:lnTo>
                    <a:pt x="338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338" y="31"/>
                  </a:lnTo>
                  <a:lnTo>
                    <a:pt x="338" y="31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7892748" y="3361986"/>
              <a:ext cx="246375" cy="130854"/>
            </a:xfrm>
            <a:custGeom>
              <a:avLst/>
              <a:gdLst>
                <a:gd name="T0" fmla="*/ 18 w 116"/>
                <a:gd name="T1" fmla="*/ 0 h 62"/>
                <a:gd name="T2" fmla="*/ 94 w 116"/>
                <a:gd name="T3" fmla="*/ 0 h 62"/>
                <a:gd name="T4" fmla="*/ 116 w 116"/>
                <a:gd name="T5" fmla="*/ 0 h 62"/>
                <a:gd name="T6" fmla="*/ 116 w 116"/>
                <a:gd name="T7" fmla="*/ 21 h 62"/>
                <a:gd name="T8" fmla="*/ 116 w 116"/>
                <a:gd name="T9" fmla="*/ 45 h 62"/>
                <a:gd name="T10" fmla="*/ 98 w 116"/>
                <a:gd name="T11" fmla="*/ 62 h 62"/>
                <a:gd name="T12" fmla="*/ 22 w 116"/>
                <a:gd name="T13" fmla="*/ 62 h 62"/>
                <a:gd name="T14" fmla="*/ 0 w 116"/>
                <a:gd name="T15" fmla="*/ 62 h 62"/>
                <a:gd name="T16" fmla="*/ 0 w 116"/>
                <a:gd name="T17" fmla="*/ 40 h 62"/>
                <a:gd name="T18" fmla="*/ 0 w 116"/>
                <a:gd name="T19" fmla="*/ 17 h 62"/>
                <a:gd name="T20" fmla="*/ 71 w 116"/>
                <a:gd name="T21" fmla="*/ 6 h 62"/>
                <a:gd name="T22" fmla="*/ 74 w 116"/>
                <a:gd name="T23" fmla="*/ 9 h 62"/>
                <a:gd name="T24" fmla="*/ 79 w 116"/>
                <a:gd name="T25" fmla="*/ 17 h 62"/>
                <a:gd name="T26" fmla="*/ 82 w 116"/>
                <a:gd name="T27" fmla="*/ 35 h 62"/>
                <a:gd name="T28" fmla="*/ 78 w 116"/>
                <a:gd name="T29" fmla="*/ 48 h 62"/>
                <a:gd name="T30" fmla="*/ 71 w 116"/>
                <a:gd name="T31" fmla="*/ 56 h 62"/>
                <a:gd name="T32" fmla="*/ 110 w 116"/>
                <a:gd name="T33" fmla="*/ 41 h 62"/>
                <a:gd name="T34" fmla="*/ 95 w 116"/>
                <a:gd name="T35" fmla="*/ 6 h 62"/>
                <a:gd name="T36" fmla="*/ 46 w 116"/>
                <a:gd name="T37" fmla="*/ 56 h 62"/>
                <a:gd name="T38" fmla="*/ 41 w 116"/>
                <a:gd name="T39" fmla="*/ 51 h 62"/>
                <a:gd name="T40" fmla="*/ 35 w 116"/>
                <a:gd name="T41" fmla="*/ 39 h 62"/>
                <a:gd name="T42" fmla="*/ 35 w 116"/>
                <a:gd name="T43" fmla="*/ 25 h 62"/>
                <a:gd name="T44" fmla="*/ 40 w 116"/>
                <a:gd name="T45" fmla="*/ 13 h 62"/>
                <a:gd name="T46" fmla="*/ 46 w 116"/>
                <a:gd name="T47" fmla="*/ 6 h 62"/>
                <a:gd name="T48" fmla="*/ 22 w 116"/>
                <a:gd name="T49" fmla="*/ 6 h 62"/>
                <a:gd name="T50" fmla="*/ 6 w 116"/>
                <a:gd name="T51" fmla="*/ 41 h 62"/>
                <a:gd name="T52" fmla="*/ 46 w 116"/>
                <a:gd name="T53" fmla="*/ 56 h 62"/>
                <a:gd name="T54" fmla="*/ 78 w 116"/>
                <a:gd name="T55" fmla="*/ 31 h 62"/>
                <a:gd name="T56" fmla="*/ 58 w 116"/>
                <a:gd name="T57" fmla="*/ 56 h 62"/>
                <a:gd name="T58" fmla="*/ 58 w 116"/>
                <a:gd name="T59" fmla="*/ 6 h 62"/>
                <a:gd name="T60" fmla="*/ 99 w 116"/>
                <a:gd name="T61" fmla="*/ 56 h 62"/>
                <a:gd name="T62" fmla="*/ 110 w 116"/>
                <a:gd name="T63" fmla="*/ 45 h 62"/>
                <a:gd name="T64" fmla="*/ 18 w 116"/>
                <a:gd name="T65" fmla="*/ 56 h 62"/>
                <a:gd name="T66" fmla="*/ 6 w 116"/>
                <a:gd name="T67" fmla="*/ 45 h 62"/>
                <a:gd name="T68" fmla="*/ 99 w 116"/>
                <a:gd name="T69" fmla="*/ 6 h 62"/>
                <a:gd name="T70" fmla="*/ 110 w 116"/>
                <a:gd name="T71" fmla="*/ 17 h 62"/>
                <a:gd name="T72" fmla="*/ 18 w 116"/>
                <a:gd name="T73" fmla="*/ 6 h 62"/>
                <a:gd name="T74" fmla="*/ 6 w 116"/>
                <a:gd name="T75" fmla="*/ 17 h 62"/>
                <a:gd name="T76" fmla="*/ 57 w 116"/>
                <a:gd name="T77" fmla="*/ 44 h 62"/>
                <a:gd name="T78" fmla="*/ 59 w 116"/>
                <a:gd name="T79" fmla="*/ 47 h 62"/>
                <a:gd name="T80" fmla="*/ 64 w 116"/>
                <a:gd name="T81" fmla="*/ 42 h 62"/>
                <a:gd name="T82" fmla="*/ 64 w 116"/>
                <a:gd name="T83" fmla="*/ 31 h 62"/>
                <a:gd name="T84" fmla="*/ 59 w 116"/>
                <a:gd name="T85" fmla="*/ 22 h 62"/>
                <a:gd name="T86" fmla="*/ 65 w 116"/>
                <a:gd name="T87" fmla="*/ 19 h 62"/>
                <a:gd name="T88" fmla="*/ 59 w 116"/>
                <a:gd name="T89" fmla="*/ 15 h 62"/>
                <a:gd name="T90" fmla="*/ 57 w 116"/>
                <a:gd name="T91" fmla="*/ 18 h 62"/>
                <a:gd name="T92" fmla="*/ 52 w 116"/>
                <a:gd name="T93" fmla="*/ 31 h 62"/>
                <a:gd name="T94" fmla="*/ 57 w 116"/>
                <a:gd name="T95" fmla="*/ 40 h 62"/>
                <a:gd name="T96" fmla="*/ 50 w 116"/>
                <a:gd name="T97" fmla="*/ 38 h 62"/>
                <a:gd name="T98" fmla="*/ 57 w 116"/>
                <a:gd name="T99" fmla="*/ 28 h 62"/>
                <a:gd name="T100" fmla="*/ 57 w 116"/>
                <a:gd name="T101" fmla="*/ 22 h 62"/>
                <a:gd name="T102" fmla="*/ 59 w 116"/>
                <a:gd name="T103" fmla="*/ 40 h 62"/>
                <a:gd name="T104" fmla="*/ 62 w 116"/>
                <a:gd name="T105" fmla="*/ 37 h 62"/>
                <a:gd name="T106" fmla="*/ 59 w 116"/>
                <a:gd name="T107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62">
                  <a:moveTo>
                    <a:pt x="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71" y="6"/>
                  </a:moveTo>
                  <a:cubicBezTo>
                    <a:pt x="71" y="6"/>
                    <a:pt x="71" y="6"/>
                    <a:pt x="71" y="6"/>
                  </a:cubicBezTo>
                  <a:cubicBezTo>
                    <a:pt x="72" y="7"/>
                    <a:pt x="73" y="8"/>
                    <a:pt x="74" y="9"/>
                  </a:cubicBezTo>
                  <a:cubicBezTo>
                    <a:pt x="76" y="11"/>
                    <a:pt x="77" y="13"/>
                    <a:pt x="78" y="15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1" y="21"/>
                    <a:pt x="82" y="24"/>
                    <a:pt x="82" y="28"/>
                  </a:cubicBezTo>
                  <a:cubicBezTo>
                    <a:pt x="82" y="30"/>
                    <a:pt x="82" y="33"/>
                    <a:pt x="82" y="35"/>
                  </a:cubicBezTo>
                  <a:cubicBezTo>
                    <a:pt x="82" y="37"/>
                    <a:pt x="81" y="39"/>
                    <a:pt x="81" y="41"/>
                  </a:cubicBezTo>
                  <a:cubicBezTo>
                    <a:pt x="80" y="43"/>
                    <a:pt x="79" y="46"/>
                    <a:pt x="78" y="48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4" y="52"/>
                    <a:pt x="73" y="54"/>
                    <a:pt x="71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6" y="48"/>
                    <a:pt x="102" y="42"/>
                    <a:pt x="110" y="41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2" y="19"/>
                    <a:pt x="96" y="13"/>
                    <a:pt x="95" y="6"/>
                  </a:cubicBezTo>
                  <a:cubicBezTo>
                    <a:pt x="71" y="6"/>
                    <a:pt x="71" y="6"/>
                    <a:pt x="71" y="6"/>
                  </a:cubicBezTo>
                  <a:close/>
                  <a:moveTo>
                    <a:pt x="46" y="56"/>
                  </a:moveTo>
                  <a:cubicBezTo>
                    <a:pt x="45" y="55"/>
                    <a:pt x="44" y="55"/>
                    <a:pt x="44" y="54"/>
                  </a:cubicBezTo>
                  <a:cubicBezTo>
                    <a:pt x="43" y="53"/>
                    <a:pt x="42" y="52"/>
                    <a:pt x="41" y="51"/>
                  </a:cubicBezTo>
                  <a:cubicBezTo>
                    <a:pt x="39" y="49"/>
                    <a:pt x="38" y="47"/>
                    <a:pt x="37" y="44"/>
                  </a:cubicBezTo>
                  <a:cubicBezTo>
                    <a:pt x="36" y="43"/>
                    <a:pt x="36" y="41"/>
                    <a:pt x="35" y="39"/>
                  </a:cubicBezTo>
                  <a:cubicBezTo>
                    <a:pt x="35" y="37"/>
                    <a:pt x="35" y="35"/>
                    <a:pt x="34" y="32"/>
                  </a:cubicBezTo>
                  <a:cubicBezTo>
                    <a:pt x="34" y="30"/>
                    <a:pt x="35" y="28"/>
                    <a:pt x="35" y="2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6" y="19"/>
                    <a:pt x="38" y="16"/>
                    <a:pt x="40" y="13"/>
                  </a:cubicBezTo>
                  <a:cubicBezTo>
                    <a:pt x="41" y="11"/>
                    <a:pt x="42" y="10"/>
                    <a:pt x="43" y="9"/>
                  </a:cubicBezTo>
                  <a:cubicBezTo>
                    <a:pt x="44" y="8"/>
                    <a:pt x="45" y="7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13"/>
                    <a:pt x="14" y="19"/>
                    <a:pt x="6" y="2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4" y="42"/>
                    <a:pt x="20" y="48"/>
                    <a:pt x="22" y="56"/>
                  </a:cubicBezTo>
                  <a:cubicBezTo>
                    <a:pt x="46" y="56"/>
                    <a:pt x="46" y="56"/>
                    <a:pt x="46" y="56"/>
                  </a:cubicBezTo>
                  <a:close/>
                  <a:moveTo>
                    <a:pt x="58" y="6"/>
                  </a:moveTo>
                  <a:cubicBezTo>
                    <a:pt x="69" y="6"/>
                    <a:pt x="78" y="17"/>
                    <a:pt x="78" y="31"/>
                  </a:cubicBezTo>
                  <a:cubicBezTo>
                    <a:pt x="78" y="44"/>
                    <a:pt x="69" y="55"/>
                    <a:pt x="59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47" y="55"/>
                    <a:pt x="39" y="44"/>
                    <a:pt x="39" y="31"/>
                  </a:cubicBezTo>
                  <a:cubicBezTo>
                    <a:pt x="39" y="17"/>
                    <a:pt x="47" y="6"/>
                    <a:pt x="58" y="6"/>
                  </a:cubicBezTo>
                  <a:close/>
                  <a:moveTo>
                    <a:pt x="110" y="45"/>
                  </a:moveTo>
                  <a:cubicBezTo>
                    <a:pt x="105" y="47"/>
                    <a:pt x="101" y="51"/>
                    <a:pt x="99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45"/>
                    <a:pt x="110" y="45"/>
                    <a:pt x="110" y="45"/>
                  </a:cubicBezTo>
                  <a:close/>
                  <a:moveTo>
                    <a:pt x="6" y="45"/>
                  </a:moveTo>
                  <a:cubicBezTo>
                    <a:pt x="12" y="47"/>
                    <a:pt x="16" y="51"/>
                    <a:pt x="18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45"/>
                    <a:pt x="6" y="45"/>
                    <a:pt x="6" y="45"/>
                  </a:cubicBezTo>
                  <a:close/>
                  <a:moveTo>
                    <a:pt x="110" y="17"/>
                  </a:moveTo>
                  <a:cubicBezTo>
                    <a:pt x="105" y="15"/>
                    <a:pt x="101" y="11"/>
                    <a:pt x="99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17"/>
                    <a:pt x="110" y="17"/>
                    <a:pt x="110" y="17"/>
                  </a:cubicBezTo>
                  <a:close/>
                  <a:moveTo>
                    <a:pt x="6" y="17"/>
                  </a:moveTo>
                  <a:cubicBezTo>
                    <a:pt x="12" y="15"/>
                    <a:pt x="16" y="11"/>
                    <a:pt x="18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17"/>
                    <a:pt x="6" y="17"/>
                    <a:pt x="6" y="17"/>
                  </a:cubicBezTo>
                  <a:close/>
                  <a:moveTo>
                    <a:pt x="50" y="43"/>
                  </a:moveTo>
                  <a:cubicBezTo>
                    <a:pt x="52" y="44"/>
                    <a:pt x="53" y="44"/>
                    <a:pt x="57" y="44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1" y="44"/>
                    <a:pt x="63" y="43"/>
                    <a:pt x="64" y="42"/>
                  </a:cubicBezTo>
                  <a:cubicBezTo>
                    <a:pt x="66" y="41"/>
                    <a:pt x="67" y="39"/>
                    <a:pt x="67" y="36"/>
                  </a:cubicBezTo>
                  <a:cubicBezTo>
                    <a:pt x="67" y="34"/>
                    <a:pt x="66" y="32"/>
                    <a:pt x="64" y="31"/>
                  </a:cubicBezTo>
                  <a:cubicBezTo>
                    <a:pt x="63" y="30"/>
                    <a:pt x="62" y="29"/>
                    <a:pt x="59" y="2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2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8"/>
                    <a:pt x="62" y="18"/>
                    <a:pt x="59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2" y="18"/>
                    <a:pt x="49" y="21"/>
                    <a:pt x="49" y="25"/>
                  </a:cubicBezTo>
                  <a:cubicBezTo>
                    <a:pt x="49" y="27"/>
                    <a:pt x="50" y="29"/>
                    <a:pt x="52" y="31"/>
                  </a:cubicBezTo>
                  <a:cubicBezTo>
                    <a:pt x="53" y="31"/>
                    <a:pt x="54" y="32"/>
                    <a:pt x="57" y="33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6" y="40"/>
                    <a:pt x="56" y="40"/>
                  </a:cubicBezTo>
                  <a:cubicBezTo>
                    <a:pt x="55" y="40"/>
                    <a:pt x="52" y="39"/>
                    <a:pt x="50" y="38"/>
                  </a:cubicBezTo>
                  <a:cubicBezTo>
                    <a:pt x="50" y="43"/>
                    <a:pt x="50" y="43"/>
                    <a:pt x="50" y="43"/>
                  </a:cubicBezTo>
                  <a:close/>
                  <a:moveTo>
                    <a:pt x="57" y="28"/>
                  </a:moveTo>
                  <a:cubicBezTo>
                    <a:pt x="55" y="27"/>
                    <a:pt x="54" y="26"/>
                    <a:pt x="54" y="25"/>
                  </a:cubicBezTo>
                  <a:cubicBezTo>
                    <a:pt x="54" y="23"/>
                    <a:pt x="55" y="22"/>
                    <a:pt x="57" y="22"/>
                  </a:cubicBezTo>
                  <a:cubicBezTo>
                    <a:pt x="57" y="28"/>
                    <a:pt x="57" y="28"/>
                    <a:pt x="57" y="28"/>
                  </a:cubicBezTo>
                  <a:close/>
                  <a:moveTo>
                    <a:pt x="59" y="40"/>
                  </a:move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5"/>
                    <a:pt x="62" y="37"/>
                  </a:cubicBezTo>
                  <a:cubicBezTo>
                    <a:pt x="62" y="38"/>
                    <a:pt x="61" y="39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>
              <a:off x="4066276" y="3317005"/>
              <a:ext cx="222862" cy="218772"/>
            </a:xfrm>
            <a:custGeom>
              <a:avLst/>
              <a:gdLst>
                <a:gd name="T0" fmla="*/ 50 w 105"/>
                <a:gd name="T1" fmla="*/ 8 h 103"/>
                <a:gd name="T2" fmla="*/ 55 w 105"/>
                <a:gd name="T3" fmla="*/ 0 h 103"/>
                <a:gd name="T4" fmla="*/ 103 w 105"/>
                <a:gd name="T5" fmla="*/ 8 h 103"/>
                <a:gd name="T6" fmla="*/ 105 w 105"/>
                <a:gd name="T7" fmla="*/ 19 h 103"/>
                <a:gd name="T8" fmla="*/ 103 w 105"/>
                <a:gd name="T9" fmla="*/ 21 h 103"/>
                <a:gd name="T10" fmla="*/ 100 w 105"/>
                <a:gd name="T11" fmla="*/ 81 h 103"/>
                <a:gd name="T12" fmla="*/ 86 w 105"/>
                <a:gd name="T13" fmla="*/ 103 h 103"/>
                <a:gd name="T14" fmla="*/ 70 w 105"/>
                <a:gd name="T15" fmla="*/ 96 h 103"/>
                <a:gd name="T16" fmla="*/ 55 w 105"/>
                <a:gd name="T17" fmla="*/ 103 h 103"/>
                <a:gd name="T18" fmla="*/ 50 w 105"/>
                <a:gd name="T19" fmla="*/ 96 h 103"/>
                <a:gd name="T20" fmla="*/ 27 w 105"/>
                <a:gd name="T21" fmla="*/ 103 h 103"/>
                <a:gd name="T22" fmla="*/ 41 w 105"/>
                <a:gd name="T23" fmla="*/ 81 h 103"/>
                <a:gd name="T24" fmla="*/ 2 w 105"/>
                <a:gd name="T25" fmla="*/ 78 h 103"/>
                <a:gd name="T26" fmla="*/ 2 w 105"/>
                <a:gd name="T27" fmla="*/ 21 h 103"/>
                <a:gd name="T28" fmla="*/ 0 w 105"/>
                <a:gd name="T29" fmla="*/ 10 h 103"/>
                <a:gd name="T30" fmla="*/ 2 w 105"/>
                <a:gd name="T31" fmla="*/ 8 h 103"/>
                <a:gd name="T32" fmla="*/ 8 w 105"/>
                <a:gd name="T33" fmla="*/ 21 h 103"/>
                <a:gd name="T34" fmla="*/ 11 w 105"/>
                <a:gd name="T35" fmla="*/ 75 h 103"/>
                <a:gd name="T36" fmla="*/ 97 w 105"/>
                <a:gd name="T37" fmla="*/ 72 h 103"/>
                <a:gd name="T38" fmla="*/ 37 w 105"/>
                <a:gd name="T39" fmla="*/ 94 h 103"/>
                <a:gd name="T40" fmla="*/ 50 w 105"/>
                <a:gd name="T41" fmla="*/ 81 h 103"/>
                <a:gd name="T42" fmla="*/ 55 w 105"/>
                <a:gd name="T43" fmla="*/ 94 h 103"/>
                <a:gd name="T44" fmla="*/ 55 w 105"/>
                <a:gd name="T45" fmla="*/ 81 h 103"/>
                <a:gd name="T46" fmla="*/ 18 w 105"/>
                <a:gd name="T47" fmla="*/ 55 h 103"/>
                <a:gd name="T48" fmla="*/ 36 w 105"/>
                <a:gd name="T49" fmla="*/ 47 h 103"/>
                <a:gd name="T50" fmla="*/ 41 w 105"/>
                <a:gd name="T51" fmla="*/ 40 h 103"/>
                <a:gd name="T52" fmla="*/ 47 w 105"/>
                <a:gd name="T53" fmla="*/ 46 h 103"/>
                <a:gd name="T54" fmla="*/ 63 w 105"/>
                <a:gd name="T55" fmla="*/ 50 h 103"/>
                <a:gd name="T56" fmla="*/ 81 w 105"/>
                <a:gd name="T57" fmla="*/ 36 h 103"/>
                <a:gd name="T58" fmla="*/ 86 w 105"/>
                <a:gd name="T59" fmla="*/ 29 h 103"/>
                <a:gd name="T60" fmla="*/ 86 w 105"/>
                <a:gd name="T61" fmla="*/ 40 h 103"/>
                <a:gd name="T62" fmla="*/ 69 w 105"/>
                <a:gd name="T63" fmla="*/ 53 h 103"/>
                <a:gd name="T64" fmla="*/ 63 w 105"/>
                <a:gd name="T65" fmla="*/ 61 h 103"/>
                <a:gd name="T66" fmla="*/ 58 w 105"/>
                <a:gd name="T67" fmla="*/ 55 h 103"/>
                <a:gd name="T68" fmla="*/ 41 w 105"/>
                <a:gd name="T69" fmla="*/ 51 h 103"/>
                <a:gd name="T70" fmla="*/ 24 w 105"/>
                <a:gd name="T71" fmla="*/ 59 h 103"/>
                <a:gd name="T72" fmla="*/ 18 w 105"/>
                <a:gd name="T73" fmla="*/ 66 h 103"/>
                <a:gd name="T74" fmla="*/ 18 w 105"/>
                <a:gd name="T75" fmla="*/ 55 h 103"/>
                <a:gd name="T76" fmla="*/ 86 w 105"/>
                <a:gd name="T77" fmla="*/ 31 h 103"/>
                <a:gd name="T78" fmla="*/ 86 w 105"/>
                <a:gd name="T79" fmla="*/ 37 h 103"/>
                <a:gd name="T80" fmla="*/ 86 w 105"/>
                <a:gd name="T81" fmla="*/ 31 h 103"/>
                <a:gd name="T82" fmla="*/ 63 w 105"/>
                <a:gd name="T83" fmla="*/ 52 h 103"/>
                <a:gd name="T84" fmla="*/ 63 w 105"/>
                <a:gd name="T85" fmla="*/ 58 h 103"/>
                <a:gd name="T86" fmla="*/ 63 w 105"/>
                <a:gd name="T87" fmla="*/ 52 h 103"/>
                <a:gd name="T88" fmla="*/ 41 w 105"/>
                <a:gd name="T89" fmla="*/ 43 h 103"/>
                <a:gd name="T90" fmla="*/ 41 w 105"/>
                <a:gd name="T91" fmla="*/ 49 h 103"/>
                <a:gd name="T92" fmla="*/ 41 w 105"/>
                <a:gd name="T93" fmla="*/ 43 h 103"/>
                <a:gd name="T94" fmla="*/ 18 w 105"/>
                <a:gd name="T95" fmla="*/ 58 h 103"/>
                <a:gd name="T96" fmla="*/ 18 w 105"/>
                <a:gd name="T97" fmla="*/ 64 h 103"/>
                <a:gd name="T98" fmla="*/ 18 w 105"/>
                <a:gd name="T99" fmla="*/ 5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2" y="8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4" y="8"/>
                    <a:pt x="105" y="9"/>
                    <a:pt x="105" y="10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20"/>
                    <a:pt x="104" y="21"/>
                    <a:pt x="103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03" y="80"/>
                    <a:pt x="101" y="81"/>
                    <a:pt x="100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103"/>
                    <a:pt x="55" y="103"/>
                    <a:pt x="55" y="103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1"/>
                    <a:pt x="2" y="80"/>
                    <a:pt x="2" y="7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  <a:moveTo>
                    <a:pt x="97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4"/>
                    <a:pt x="9" y="75"/>
                    <a:pt x="11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6" y="75"/>
                    <a:pt x="97" y="74"/>
                    <a:pt x="97" y="72"/>
                  </a:cubicBezTo>
                  <a:cubicBezTo>
                    <a:pt x="97" y="21"/>
                    <a:pt x="97" y="21"/>
                    <a:pt x="97" y="21"/>
                  </a:cubicBezTo>
                  <a:close/>
                  <a:moveTo>
                    <a:pt x="37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37" y="94"/>
                    <a:pt x="37" y="94"/>
                    <a:pt x="37" y="94"/>
                  </a:cubicBezTo>
                  <a:close/>
                  <a:moveTo>
                    <a:pt x="55" y="94"/>
                  </a:moveTo>
                  <a:cubicBezTo>
                    <a:pt x="68" y="94"/>
                    <a:pt x="68" y="94"/>
                    <a:pt x="68" y="94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94"/>
                    <a:pt x="55" y="94"/>
                    <a:pt x="55" y="94"/>
                  </a:cubicBezTo>
                  <a:close/>
                  <a:moveTo>
                    <a:pt x="18" y="55"/>
                  </a:moveTo>
                  <a:cubicBezTo>
                    <a:pt x="20" y="55"/>
                    <a:pt x="21" y="56"/>
                    <a:pt x="22" y="5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5" y="46"/>
                    <a:pt x="35" y="46"/>
                  </a:cubicBezTo>
                  <a:cubicBezTo>
                    <a:pt x="35" y="43"/>
                    <a:pt x="38" y="40"/>
                    <a:pt x="41" y="40"/>
                  </a:cubicBezTo>
                  <a:cubicBezTo>
                    <a:pt x="44" y="40"/>
                    <a:pt x="47" y="43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0" y="50"/>
                    <a:pt x="62" y="50"/>
                    <a:pt x="63" y="50"/>
                  </a:cubicBezTo>
                  <a:cubicBezTo>
                    <a:pt x="65" y="50"/>
                    <a:pt x="66" y="50"/>
                    <a:pt x="67" y="50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6"/>
                    <a:pt x="81" y="35"/>
                    <a:pt x="81" y="34"/>
                  </a:cubicBezTo>
                  <a:cubicBezTo>
                    <a:pt x="81" y="31"/>
                    <a:pt x="83" y="29"/>
                    <a:pt x="86" y="29"/>
                  </a:cubicBezTo>
                  <a:cubicBezTo>
                    <a:pt x="89" y="29"/>
                    <a:pt x="92" y="31"/>
                    <a:pt x="92" y="34"/>
                  </a:cubicBezTo>
                  <a:cubicBezTo>
                    <a:pt x="92" y="37"/>
                    <a:pt x="89" y="40"/>
                    <a:pt x="86" y="40"/>
                  </a:cubicBezTo>
                  <a:cubicBezTo>
                    <a:pt x="85" y="40"/>
                    <a:pt x="84" y="40"/>
                    <a:pt x="83" y="39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4"/>
                    <a:pt x="69" y="54"/>
                    <a:pt x="69" y="55"/>
                  </a:cubicBezTo>
                  <a:cubicBezTo>
                    <a:pt x="69" y="58"/>
                    <a:pt x="67" y="61"/>
                    <a:pt x="63" y="61"/>
                  </a:cubicBezTo>
                  <a:cubicBezTo>
                    <a:pt x="60" y="61"/>
                    <a:pt x="58" y="58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4" y="51"/>
                    <a:pt x="43" y="51"/>
                    <a:pt x="41" y="51"/>
                  </a:cubicBezTo>
                  <a:cubicBezTo>
                    <a:pt x="40" y="51"/>
                    <a:pt x="38" y="51"/>
                    <a:pt x="38" y="5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60"/>
                    <a:pt x="24" y="60"/>
                    <a:pt x="24" y="61"/>
                  </a:cubicBezTo>
                  <a:cubicBezTo>
                    <a:pt x="24" y="64"/>
                    <a:pt x="22" y="66"/>
                    <a:pt x="18" y="66"/>
                  </a:cubicBezTo>
                  <a:cubicBezTo>
                    <a:pt x="15" y="66"/>
                    <a:pt x="13" y="64"/>
                    <a:pt x="13" y="61"/>
                  </a:cubicBezTo>
                  <a:cubicBezTo>
                    <a:pt x="13" y="58"/>
                    <a:pt x="15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lose/>
                  <a:moveTo>
                    <a:pt x="86" y="31"/>
                  </a:moveTo>
                  <a:cubicBezTo>
                    <a:pt x="88" y="31"/>
                    <a:pt x="89" y="33"/>
                    <a:pt x="89" y="34"/>
                  </a:cubicBezTo>
                  <a:cubicBezTo>
                    <a:pt x="89" y="36"/>
                    <a:pt x="88" y="37"/>
                    <a:pt x="86" y="37"/>
                  </a:cubicBezTo>
                  <a:cubicBezTo>
                    <a:pt x="84" y="37"/>
                    <a:pt x="83" y="36"/>
                    <a:pt x="83" y="34"/>
                  </a:cubicBezTo>
                  <a:cubicBezTo>
                    <a:pt x="83" y="33"/>
                    <a:pt x="84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lose/>
                  <a:moveTo>
                    <a:pt x="63" y="52"/>
                  </a:moveTo>
                  <a:cubicBezTo>
                    <a:pt x="65" y="52"/>
                    <a:pt x="67" y="53"/>
                    <a:pt x="67" y="55"/>
                  </a:cubicBezTo>
                  <a:cubicBezTo>
                    <a:pt x="67" y="57"/>
                    <a:pt x="65" y="58"/>
                    <a:pt x="63" y="58"/>
                  </a:cubicBezTo>
                  <a:cubicBezTo>
                    <a:pt x="62" y="58"/>
                    <a:pt x="61" y="57"/>
                    <a:pt x="61" y="55"/>
                  </a:cubicBezTo>
                  <a:cubicBezTo>
                    <a:pt x="61" y="53"/>
                    <a:pt x="62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1" y="43"/>
                  </a:moveTo>
                  <a:cubicBezTo>
                    <a:pt x="43" y="43"/>
                    <a:pt x="44" y="44"/>
                    <a:pt x="44" y="46"/>
                  </a:cubicBezTo>
                  <a:cubicBezTo>
                    <a:pt x="44" y="48"/>
                    <a:pt x="43" y="49"/>
                    <a:pt x="41" y="49"/>
                  </a:cubicBezTo>
                  <a:cubicBezTo>
                    <a:pt x="39" y="49"/>
                    <a:pt x="38" y="48"/>
                    <a:pt x="38" y="46"/>
                  </a:cubicBezTo>
                  <a:cubicBezTo>
                    <a:pt x="38" y="44"/>
                    <a:pt x="39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lose/>
                  <a:moveTo>
                    <a:pt x="18" y="58"/>
                  </a:moveTo>
                  <a:cubicBezTo>
                    <a:pt x="20" y="58"/>
                    <a:pt x="21" y="59"/>
                    <a:pt x="21" y="61"/>
                  </a:cubicBezTo>
                  <a:cubicBezTo>
                    <a:pt x="21" y="62"/>
                    <a:pt x="20" y="64"/>
                    <a:pt x="18" y="64"/>
                  </a:cubicBezTo>
                  <a:cubicBezTo>
                    <a:pt x="17" y="64"/>
                    <a:pt x="16" y="62"/>
                    <a:pt x="16" y="61"/>
                  </a:cubicBezTo>
                  <a:cubicBezTo>
                    <a:pt x="16" y="59"/>
                    <a:pt x="17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5784764" y="1200842"/>
              <a:ext cx="622581" cy="621559"/>
            </a:xfrm>
            <a:custGeom>
              <a:avLst/>
              <a:gdLst>
                <a:gd name="T0" fmla="*/ 52 w 293"/>
                <a:gd name="T1" fmla="*/ 52 h 293"/>
                <a:gd name="T2" fmla="*/ 52 w 293"/>
                <a:gd name="T3" fmla="*/ 241 h 293"/>
                <a:gd name="T4" fmla="*/ 241 w 293"/>
                <a:gd name="T5" fmla="*/ 241 h 293"/>
                <a:gd name="T6" fmla="*/ 241 w 293"/>
                <a:gd name="T7" fmla="*/ 52 h 293"/>
                <a:gd name="T8" fmla="*/ 52 w 293"/>
                <a:gd name="T9" fmla="*/ 5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52" y="52"/>
                  </a:moveTo>
                  <a:cubicBezTo>
                    <a:pt x="0" y="104"/>
                    <a:pt x="0" y="189"/>
                    <a:pt x="52" y="241"/>
                  </a:cubicBezTo>
                  <a:cubicBezTo>
                    <a:pt x="104" y="293"/>
                    <a:pt x="189" y="293"/>
                    <a:pt x="241" y="241"/>
                  </a:cubicBezTo>
                  <a:cubicBezTo>
                    <a:pt x="293" y="189"/>
                    <a:pt x="293" y="104"/>
                    <a:pt x="241" y="52"/>
                  </a:cubicBezTo>
                  <a:cubicBezTo>
                    <a:pt x="189" y="0"/>
                    <a:pt x="104" y="0"/>
                    <a:pt x="52" y="5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6" name="任意多边形: 形状 55"/>
            <p:cNvSpPr/>
            <p:nvPr/>
          </p:nvSpPr>
          <p:spPr bwMode="auto">
            <a:xfrm>
              <a:off x="5833834" y="1247868"/>
              <a:ext cx="527507" cy="527507"/>
            </a:xfrm>
            <a:custGeom>
              <a:avLst/>
              <a:gdLst>
                <a:gd name="T0" fmla="*/ 204 w 248"/>
                <a:gd name="T1" fmla="*/ 44 h 249"/>
                <a:gd name="T2" fmla="*/ 204 w 248"/>
                <a:gd name="T3" fmla="*/ 205 h 249"/>
                <a:gd name="T4" fmla="*/ 44 w 248"/>
                <a:gd name="T5" fmla="*/ 205 h 249"/>
                <a:gd name="T6" fmla="*/ 44 w 248"/>
                <a:gd name="T7" fmla="*/ 44 h 249"/>
                <a:gd name="T8" fmla="*/ 204 w 248"/>
                <a:gd name="T9" fmla="*/ 44 h 249"/>
                <a:gd name="T10" fmla="*/ 194 w 248"/>
                <a:gd name="T11" fmla="*/ 55 h 249"/>
                <a:gd name="T12" fmla="*/ 194 w 248"/>
                <a:gd name="T13" fmla="*/ 194 h 249"/>
                <a:gd name="T14" fmla="*/ 54 w 248"/>
                <a:gd name="T15" fmla="*/ 194 h 249"/>
                <a:gd name="T16" fmla="*/ 54 w 248"/>
                <a:gd name="T17" fmla="*/ 55 h 249"/>
                <a:gd name="T18" fmla="*/ 194 w 248"/>
                <a:gd name="T19" fmla="*/ 5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9">
                  <a:moveTo>
                    <a:pt x="204" y="44"/>
                  </a:moveTo>
                  <a:cubicBezTo>
                    <a:pt x="248" y="88"/>
                    <a:pt x="248" y="160"/>
                    <a:pt x="204" y="205"/>
                  </a:cubicBezTo>
                  <a:cubicBezTo>
                    <a:pt x="160" y="249"/>
                    <a:pt x="88" y="249"/>
                    <a:pt x="44" y="205"/>
                  </a:cubicBezTo>
                  <a:cubicBezTo>
                    <a:pt x="0" y="160"/>
                    <a:pt x="0" y="88"/>
                    <a:pt x="44" y="44"/>
                  </a:cubicBezTo>
                  <a:cubicBezTo>
                    <a:pt x="88" y="0"/>
                    <a:pt x="160" y="0"/>
                    <a:pt x="204" y="44"/>
                  </a:cubicBezTo>
                  <a:close/>
                  <a:moveTo>
                    <a:pt x="194" y="55"/>
                  </a:moveTo>
                  <a:cubicBezTo>
                    <a:pt x="232" y="93"/>
                    <a:pt x="232" y="156"/>
                    <a:pt x="194" y="194"/>
                  </a:cubicBezTo>
                  <a:cubicBezTo>
                    <a:pt x="155" y="233"/>
                    <a:pt x="92" y="233"/>
                    <a:pt x="54" y="194"/>
                  </a:cubicBezTo>
                  <a:cubicBezTo>
                    <a:pt x="15" y="156"/>
                    <a:pt x="15" y="93"/>
                    <a:pt x="54" y="55"/>
                  </a:cubicBezTo>
                  <a:cubicBezTo>
                    <a:pt x="92" y="16"/>
                    <a:pt x="155" y="16"/>
                    <a:pt x="194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6080209" y="1786621"/>
              <a:ext cx="32714" cy="345538"/>
            </a:xfrm>
            <a:custGeom>
              <a:avLst/>
              <a:gdLst>
                <a:gd name="T0" fmla="*/ 0 w 32"/>
                <a:gd name="T1" fmla="*/ 0 h 338"/>
                <a:gd name="T2" fmla="*/ 32 w 32"/>
                <a:gd name="T3" fmla="*/ 0 h 338"/>
                <a:gd name="T4" fmla="*/ 32 w 32"/>
                <a:gd name="T5" fmla="*/ 338 h 338"/>
                <a:gd name="T6" fmla="*/ 0 w 32"/>
                <a:gd name="T7" fmla="*/ 338 h 338"/>
                <a:gd name="T8" fmla="*/ 0 w 32"/>
                <a:gd name="T9" fmla="*/ 0 h 338"/>
                <a:gd name="T10" fmla="*/ 0 w 32"/>
                <a:gd name="T1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38">
                  <a:moveTo>
                    <a:pt x="0" y="0"/>
                  </a:moveTo>
                  <a:lnTo>
                    <a:pt x="32" y="0"/>
                  </a:lnTo>
                  <a:lnTo>
                    <a:pt x="32" y="338"/>
                  </a:lnTo>
                  <a:lnTo>
                    <a:pt x="0" y="3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5784764" y="5032425"/>
              <a:ext cx="622581" cy="621559"/>
            </a:xfrm>
            <a:custGeom>
              <a:avLst/>
              <a:gdLst>
                <a:gd name="T0" fmla="*/ 52 w 293"/>
                <a:gd name="T1" fmla="*/ 241 h 293"/>
                <a:gd name="T2" fmla="*/ 52 w 293"/>
                <a:gd name="T3" fmla="*/ 52 h 293"/>
                <a:gd name="T4" fmla="*/ 241 w 293"/>
                <a:gd name="T5" fmla="*/ 52 h 293"/>
                <a:gd name="T6" fmla="*/ 241 w 293"/>
                <a:gd name="T7" fmla="*/ 241 h 293"/>
                <a:gd name="T8" fmla="*/ 52 w 293"/>
                <a:gd name="T9" fmla="*/ 24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3">
                  <a:moveTo>
                    <a:pt x="52" y="241"/>
                  </a:moveTo>
                  <a:cubicBezTo>
                    <a:pt x="0" y="189"/>
                    <a:pt x="0" y="104"/>
                    <a:pt x="52" y="52"/>
                  </a:cubicBezTo>
                  <a:cubicBezTo>
                    <a:pt x="104" y="0"/>
                    <a:pt x="189" y="0"/>
                    <a:pt x="241" y="52"/>
                  </a:cubicBezTo>
                  <a:cubicBezTo>
                    <a:pt x="293" y="104"/>
                    <a:pt x="293" y="189"/>
                    <a:pt x="241" y="241"/>
                  </a:cubicBezTo>
                  <a:cubicBezTo>
                    <a:pt x="189" y="293"/>
                    <a:pt x="104" y="293"/>
                    <a:pt x="52" y="24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5833834" y="5079451"/>
              <a:ext cx="527507" cy="527507"/>
            </a:xfrm>
            <a:custGeom>
              <a:avLst/>
              <a:gdLst>
                <a:gd name="T0" fmla="*/ 204 w 248"/>
                <a:gd name="T1" fmla="*/ 204 h 249"/>
                <a:gd name="T2" fmla="*/ 204 w 248"/>
                <a:gd name="T3" fmla="*/ 44 h 249"/>
                <a:gd name="T4" fmla="*/ 44 w 248"/>
                <a:gd name="T5" fmla="*/ 44 h 249"/>
                <a:gd name="T6" fmla="*/ 44 w 248"/>
                <a:gd name="T7" fmla="*/ 204 h 249"/>
                <a:gd name="T8" fmla="*/ 204 w 248"/>
                <a:gd name="T9" fmla="*/ 204 h 249"/>
                <a:gd name="T10" fmla="*/ 194 w 248"/>
                <a:gd name="T11" fmla="*/ 194 h 249"/>
                <a:gd name="T12" fmla="*/ 194 w 248"/>
                <a:gd name="T13" fmla="*/ 54 h 249"/>
                <a:gd name="T14" fmla="*/ 54 w 248"/>
                <a:gd name="T15" fmla="*/ 54 h 249"/>
                <a:gd name="T16" fmla="*/ 54 w 248"/>
                <a:gd name="T17" fmla="*/ 194 h 249"/>
                <a:gd name="T18" fmla="*/ 194 w 248"/>
                <a:gd name="T19" fmla="*/ 19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49">
                  <a:moveTo>
                    <a:pt x="204" y="204"/>
                  </a:moveTo>
                  <a:cubicBezTo>
                    <a:pt x="248" y="160"/>
                    <a:pt x="248" y="88"/>
                    <a:pt x="204" y="44"/>
                  </a:cubicBezTo>
                  <a:cubicBezTo>
                    <a:pt x="160" y="0"/>
                    <a:pt x="88" y="0"/>
                    <a:pt x="44" y="44"/>
                  </a:cubicBezTo>
                  <a:cubicBezTo>
                    <a:pt x="0" y="88"/>
                    <a:pt x="0" y="160"/>
                    <a:pt x="44" y="204"/>
                  </a:cubicBezTo>
                  <a:cubicBezTo>
                    <a:pt x="88" y="249"/>
                    <a:pt x="160" y="249"/>
                    <a:pt x="204" y="204"/>
                  </a:cubicBezTo>
                  <a:close/>
                  <a:moveTo>
                    <a:pt x="194" y="194"/>
                  </a:moveTo>
                  <a:cubicBezTo>
                    <a:pt x="232" y="156"/>
                    <a:pt x="232" y="93"/>
                    <a:pt x="194" y="54"/>
                  </a:cubicBezTo>
                  <a:cubicBezTo>
                    <a:pt x="155" y="16"/>
                    <a:pt x="92" y="16"/>
                    <a:pt x="54" y="54"/>
                  </a:cubicBezTo>
                  <a:cubicBezTo>
                    <a:pt x="15" y="93"/>
                    <a:pt x="15" y="156"/>
                    <a:pt x="54" y="194"/>
                  </a:cubicBezTo>
                  <a:cubicBezTo>
                    <a:pt x="92" y="233"/>
                    <a:pt x="155" y="233"/>
                    <a:pt x="19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6080209" y="4723690"/>
              <a:ext cx="32714" cy="345538"/>
            </a:xfrm>
            <a:custGeom>
              <a:avLst/>
              <a:gdLst>
                <a:gd name="T0" fmla="*/ 0 w 32"/>
                <a:gd name="T1" fmla="*/ 338 h 338"/>
                <a:gd name="T2" fmla="*/ 32 w 32"/>
                <a:gd name="T3" fmla="*/ 338 h 338"/>
                <a:gd name="T4" fmla="*/ 32 w 32"/>
                <a:gd name="T5" fmla="*/ 0 h 338"/>
                <a:gd name="T6" fmla="*/ 0 w 32"/>
                <a:gd name="T7" fmla="*/ 0 h 338"/>
                <a:gd name="T8" fmla="*/ 0 w 32"/>
                <a:gd name="T9" fmla="*/ 338 h 338"/>
                <a:gd name="T10" fmla="*/ 0 w 32"/>
                <a:gd name="T11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38">
                  <a:moveTo>
                    <a:pt x="0" y="338"/>
                  </a:moveTo>
                  <a:lnTo>
                    <a:pt x="32" y="33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C9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5981046" y="1410414"/>
              <a:ext cx="231040" cy="182992"/>
            </a:xfrm>
            <a:custGeom>
              <a:avLst/>
              <a:gdLst>
                <a:gd name="T0" fmla="*/ 109 w 109"/>
                <a:gd name="T1" fmla="*/ 47 h 86"/>
                <a:gd name="T2" fmla="*/ 109 w 109"/>
                <a:gd name="T3" fmla="*/ 80 h 86"/>
                <a:gd name="T4" fmla="*/ 104 w 109"/>
                <a:gd name="T5" fmla="*/ 86 h 86"/>
                <a:gd name="T6" fmla="*/ 6 w 109"/>
                <a:gd name="T7" fmla="*/ 85 h 86"/>
                <a:gd name="T8" fmla="*/ 0 w 109"/>
                <a:gd name="T9" fmla="*/ 80 h 86"/>
                <a:gd name="T10" fmla="*/ 0 w 109"/>
                <a:gd name="T11" fmla="*/ 47 h 86"/>
                <a:gd name="T12" fmla="*/ 49 w 109"/>
                <a:gd name="T13" fmla="*/ 47 h 86"/>
                <a:gd name="T14" fmla="*/ 49 w 109"/>
                <a:gd name="T15" fmla="*/ 54 h 86"/>
                <a:gd name="T16" fmla="*/ 52 w 109"/>
                <a:gd name="T17" fmla="*/ 57 h 86"/>
                <a:gd name="T18" fmla="*/ 58 w 109"/>
                <a:gd name="T19" fmla="*/ 57 h 86"/>
                <a:gd name="T20" fmla="*/ 61 w 109"/>
                <a:gd name="T21" fmla="*/ 54 h 86"/>
                <a:gd name="T22" fmla="*/ 61 w 109"/>
                <a:gd name="T23" fmla="*/ 47 h 86"/>
                <a:gd name="T24" fmla="*/ 109 w 109"/>
                <a:gd name="T25" fmla="*/ 47 h 86"/>
                <a:gd name="T26" fmla="*/ 44 w 109"/>
                <a:gd name="T27" fmla="*/ 17 h 86"/>
                <a:gd name="T28" fmla="*/ 66 w 109"/>
                <a:gd name="T29" fmla="*/ 17 h 86"/>
                <a:gd name="T30" fmla="*/ 66 w 109"/>
                <a:gd name="T31" fmla="*/ 9 h 86"/>
                <a:gd name="T32" fmla="*/ 63 w 109"/>
                <a:gd name="T33" fmla="*/ 7 h 86"/>
                <a:gd name="T34" fmla="*/ 47 w 109"/>
                <a:gd name="T35" fmla="*/ 7 h 86"/>
                <a:gd name="T36" fmla="*/ 44 w 109"/>
                <a:gd name="T37" fmla="*/ 9 h 86"/>
                <a:gd name="T38" fmla="*/ 44 w 109"/>
                <a:gd name="T39" fmla="*/ 17 h 86"/>
                <a:gd name="T40" fmla="*/ 6 w 109"/>
                <a:gd name="T41" fmla="*/ 17 h 86"/>
                <a:gd name="T42" fmla="*/ 38 w 109"/>
                <a:gd name="T43" fmla="*/ 17 h 86"/>
                <a:gd name="T44" fmla="*/ 38 w 109"/>
                <a:gd name="T45" fmla="*/ 9 h 86"/>
                <a:gd name="T46" fmla="*/ 47 w 109"/>
                <a:gd name="T47" fmla="*/ 0 h 86"/>
                <a:gd name="T48" fmla="*/ 63 w 109"/>
                <a:gd name="T49" fmla="*/ 0 h 86"/>
                <a:gd name="T50" fmla="*/ 72 w 109"/>
                <a:gd name="T51" fmla="*/ 9 h 86"/>
                <a:gd name="T52" fmla="*/ 72 w 109"/>
                <a:gd name="T53" fmla="*/ 17 h 86"/>
                <a:gd name="T54" fmla="*/ 104 w 109"/>
                <a:gd name="T55" fmla="*/ 17 h 86"/>
                <a:gd name="T56" fmla="*/ 109 w 109"/>
                <a:gd name="T57" fmla="*/ 23 h 86"/>
                <a:gd name="T58" fmla="*/ 109 w 109"/>
                <a:gd name="T59" fmla="*/ 41 h 86"/>
                <a:gd name="T60" fmla="*/ 0 w 109"/>
                <a:gd name="T61" fmla="*/ 41 h 86"/>
                <a:gd name="T62" fmla="*/ 0 w 109"/>
                <a:gd name="T63" fmla="*/ 23 h 86"/>
                <a:gd name="T64" fmla="*/ 6 w 109"/>
                <a:gd name="T65" fmla="*/ 17 h 86"/>
                <a:gd name="T66" fmla="*/ 6 w 109"/>
                <a:gd name="T67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6">
                  <a:moveTo>
                    <a:pt x="109" y="47"/>
                  </a:moveTo>
                  <a:cubicBezTo>
                    <a:pt x="109" y="80"/>
                    <a:pt x="109" y="80"/>
                    <a:pt x="109" y="80"/>
                  </a:cubicBezTo>
                  <a:cubicBezTo>
                    <a:pt x="109" y="83"/>
                    <a:pt x="107" y="86"/>
                    <a:pt x="104" y="86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5"/>
                    <a:pt x="0" y="83"/>
                    <a:pt x="0" y="8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6"/>
                    <a:pt x="50" y="57"/>
                    <a:pt x="52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0" y="57"/>
                    <a:pt x="61" y="56"/>
                    <a:pt x="61" y="54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109" y="47"/>
                    <a:pt x="109" y="47"/>
                    <a:pt x="109" y="47"/>
                  </a:cubicBezTo>
                  <a:close/>
                  <a:moveTo>
                    <a:pt x="44" y="17"/>
                  </a:moveTo>
                  <a:cubicBezTo>
                    <a:pt x="66" y="17"/>
                    <a:pt x="66" y="17"/>
                    <a:pt x="66" y="17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8"/>
                    <a:pt x="65" y="7"/>
                    <a:pt x="63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7"/>
                    <a:pt x="44" y="8"/>
                    <a:pt x="44" y="9"/>
                  </a:cubicBezTo>
                  <a:cubicBezTo>
                    <a:pt x="44" y="17"/>
                    <a:pt x="44" y="17"/>
                    <a:pt x="44" y="17"/>
                  </a:cubicBezTo>
                  <a:close/>
                  <a:moveTo>
                    <a:pt x="6" y="17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5"/>
                    <a:pt x="42" y="0"/>
                    <a:pt x="4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0"/>
                    <a:pt x="72" y="5"/>
                    <a:pt x="72" y="9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107" y="17"/>
                    <a:pt x="109" y="19"/>
                    <a:pt x="109" y="23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9"/>
                    <a:pt x="3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5981046" y="5255287"/>
              <a:ext cx="231040" cy="195260"/>
            </a:xfrm>
            <a:custGeom>
              <a:avLst/>
              <a:gdLst>
                <a:gd name="T0" fmla="*/ 65 w 109"/>
                <a:gd name="T1" fmla="*/ 48 h 92"/>
                <a:gd name="T2" fmla="*/ 66 w 109"/>
                <a:gd name="T3" fmla="*/ 52 h 92"/>
                <a:gd name="T4" fmla="*/ 17 w 109"/>
                <a:gd name="T5" fmla="*/ 53 h 92"/>
                <a:gd name="T6" fmla="*/ 16 w 109"/>
                <a:gd name="T7" fmla="*/ 49 h 92"/>
                <a:gd name="T8" fmla="*/ 55 w 109"/>
                <a:gd name="T9" fmla="*/ 64 h 92"/>
                <a:gd name="T10" fmla="*/ 55 w 109"/>
                <a:gd name="T11" fmla="*/ 71 h 92"/>
                <a:gd name="T12" fmla="*/ 55 w 109"/>
                <a:gd name="T13" fmla="*/ 64 h 92"/>
                <a:gd name="T14" fmla="*/ 99 w 109"/>
                <a:gd name="T15" fmla="*/ 8 h 92"/>
                <a:gd name="T16" fmla="*/ 101 w 109"/>
                <a:gd name="T17" fmla="*/ 58 h 92"/>
                <a:gd name="T18" fmla="*/ 11 w 109"/>
                <a:gd name="T19" fmla="*/ 60 h 92"/>
                <a:gd name="T20" fmla="*/ 9 w 109"/>
                <a:gd name="T21" fmla="*/ 10 h 92"/>
                <a:gd name="T22" fmla="*/ 66 w 109"/>
                <a:gd name="T23" fmla="*/ 75 h 92"/>
                <a:gd name="T24" fmla="*/ 78 w 109"/>
                <a:gd name="T25" fmla="*/ 83 h 92"/>
                <a:gd name="T26" fmla="*/ 83 w 109"/>
                <a:gd name="T27" fmla="*/ 92 h 92"/>
                <a:gd name="T28" fmla="*/ 27 w 109"/>
                <a:gd name="T29" fmla="*/ 87 h 92"/>
                <a:gd name="T30" fmla="*/ 44 w 109"/>
                <a:gd name="T31" fmla="*/ 83 h 92"/>
                <a:gd name="T32" fmla="*/ 6 w 109"/>
                <a:gd name="T33" fmla="*/ 75 h 92"/>
                <a:gd name="T34" fmla="*/ 0 w 109"/>
                <a:gd name="T35" fmla="*/ 6 h 92"/>
                <a:gd name="T36" fmla="*/ 104 w 109"/>
                <a:gd name="T37" fmla="*/ 0 h 92"/>
                <a:gd name="T38" fmla="*/ 109 w 109"/>
                <a:gd name="T39" fmla="*/ 69 h 92"/>
                <a:gd name="T40" fmla="*/ 66 w 109"/>
                <a:gd name="T41" fmla="*/ 75 h 92"/>
                <a:gd name="T42" fmla="*/ 19 w 109"/>
                <a:gd name="T43" fmla="*/ 65 h 92"/>
                <a:gd name="T44" fmla="*/ 20 w 109"/>
                <a:gd name="T45" fmla="*/ 69 h 92"/>
                <a:gd name="T46" fmla="*/ 9 w 109"/>
                <a:gd name="T47" fmla="*/ 70 h 92"/>
                <a:gd name="T48" fmla="*/ 9 w 109"/>
                <a:gd name="T49" fmla="*/ 66 h 92"/>
                <a:gd name="T50" fmla="*/ 25 w 109"/>
                <a:gd name="T51" fmla="*/ 65 h 92"/>
                <a:gd name="T52" fmla="*/ 35 w 109"/>
                <a:gd name="T53" fmla="*/ 66 h 92"/>
                <a:gd name="T54" fmla="*/ 35 w 109"/>
                <a:gd name="T55" fmla="*/ 70 h 92"/>
                <a:gd name="T56" fmla="*/ 24 w 109"/>
                <a:gd name="T57" fmla="*/ 69 h 92"/>
                <a:gd name="T58" fmla="*/ 25 w 109"/>
                <a:gd name="T59" fmla="*/ 65 h 92"/>
                <a:gd name="T60" fmla="*/ 93 w 109"/>
                <a:gd name="T61" fmla="*/ 15 h 92"/>
                <a:gd name="T62" fmla="*/ 94 w 109"/>
                <a:gd name="T63" fmla="*/ 19 h 92"/>
                <a:gd name="T64" fmla="*/ 17 w 109"/>
                <a:gd name="T65" fmla="*/ 20 h 92"/>
                <a:gd name="T66" fmla="*/ 16 w 109"/>
                <a:gd name="T67" fmla="*/ 16 h 92"/>
                <a:gd name="T68" fmla="*/ 17 w 109"/>
                <a:gd name="T69" fmla="*/ 37 h 92"/>
                <a:gd name="T70" fmla="*/ 94 w 109"/>
                <a:gd name="T71" fmla="*/ 38 h 92"/>
                <a:gd name="T72" fmla="*/ 93 w 109"/>
                <a:gd name="T73" fmla="*/ 42 h 92"/>
                <a:gd name="T74" fmla="*/ 16 w 109"/>
                <a:gd name="T75" fmla="*/ 41 h 92"/>
                <a:gd name="T76" fmla="*/ 17 w 109"/>
                <a:gd name="T77" fmla="*/ 37 h 92"/>
                <a:gd name="T78" fmla="*/ 93 w 109"/>
                <a:gd name="T79" fmla="*/ 26 h 92"/>
                <a:gd name="T80" fmla="*/ 94 w 109"/>
                <a:gd name="T81" fmla="*/ 30 h 92"/>
                <a:gd name="T82" fmla="*/ 17 w 109"/>
                <a:gd name="T83" fmla="*/ 31 h 92"/>
                <a:gd name="T84" fmla="*/ 16 w 109"/>
                <a:gd name="T85" fmla="*/ 2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92">
                  <a:moveTo>
                    <a:pt x="17" y="48"/>
                  </a:move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6" y="49"/>
                    <a:pt x="66" y="49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5" y="53"/>
                    <a:pt x="65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3"/>
                    <a:pt x="16" y="53"/>
                    <a:pt x="16" y="52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8"/>
                    <a:pt x="17" y="48"/>
                  </a:cubicBezTo>
                  <a:close/>
                  <a:moveTo>
                    <a:pt x="55" y="64"/>
                  </a:moveTo>
                  <a:cubicBezTo>
                    <a:pt x="57" y="64"/>
                    <a:pt x="58" y="65"/>
                    <a:pt x="58" y="67"/>
                  </a:cubicBezTo>
                  <a:cubicBezTo>
                    <a:pt x="58" y="69"/>
                    <a:pt x="57" y="71"/>
                    <a:pt x="55" y="71"/>
                  </a:cubicBezTo>
                  <a:cubicBezTo>
                    <a:pt x="53" y="71"/>
                    <a:pt x="51" y="69"/>
                    <a:pt x="51" y="67"/>
                  </a:cubicBezTo>
                  <a:cubicBezTo>
                    <a:pt x="51" y="65"/>
                    <a:pt x="53" y="64"/>
                    <a:pt x="55" y="64"/>
                  </a:cubicBezTo>
                  <a:close/>
                  <a:moveTo>
                    <a:pt x="11" y="8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100" y="8"/>
                    <a:pt x="101" y="9"/>
                    <a:pt x="101" y="10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9"/>
                    <a:pt x="100" y="60"/>
                    <a:pt x="99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0" y="60"/>
                    <a:pt x="9" y="59"/>
                    <a:pt x="9" y="5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10" y="8"/>
                    <a:pt x="11" y="8"/>
                  </a:cubicBezTo>
                  <a:close/>
                  <a:moveTo>
                    <a:pt x="66" y="75"/>
                  </a:moveTo>
                  <a:cubicBezTo>
                    <a:pt x="66" y="83"/>
                    <a:pt x="66" y="83"/>
                    <a:pt x="66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1" y="83"/>
                    <a:pt x="83" y="85"/>
                    <a:pt x="83" y="87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5"/>
                    <a:pt x="29" y="83"/>
                    <a:pt x="31" y="83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3" y="75"/>
                    <a:pt x="0" y="73"/>
                    <a:pt x="0" y="69"/>
                  </a:cubicBezTo>
                  <a:cubicBezTo>
                    <a:pt x="0" y="50"/>
                    <a:pt x="0" y="25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7" y="0"/>
                    <a:pt x="109" y="2"/>
                    <a:pt x="109" y="6"/>
                  </a:cubicBezTo>
                  <a:cubicBezTo>
                    <a:pt x="109" y="25"/>
                    <a:pt x="109" y="50"/>
                    <a:pt x="109" y="69"/>
                  </a:cubicBezTo>
                  <a:cubicBezTo>
                    <a:pt x="109" y="73"/>
                    <a:pt x="107" y="75"/>
                    <a:pt x="104" y="75"/>
                  </a:cubicBezTo>
                  <a:cubicBezTo>
                    <a:pt x="66" y="75"/>
                    <a:pt x="66" y="75"/>
                    <a:pt x="66" y="75"/>
                  </a:cubicBezTo>
                  <a:close/>
                  <a:moveTo>
                    <a:pt x="9" y="65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20" y="65"/>
                    <a:pt x="20" y="66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19" y="70"/>
                    <a:pt x="1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0"/>
                    <a:pt x="9" y="69"/>
                    <a:pt x="9" y="69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5"/>
                    <a:pt x="9" y="65"/>
                    <a:pt x="9" y="65"/>
                  </a:cubicBezTo>
                  <a:close/>
                  <a:moveTo>
                    <a:pt x="25" y="65"/>
                  </a:moveTo>
                  <a:cubicBezTo>
                    <a:pt x="29" y="65"/>
                    <a:pt x="31" y="65"/>
                    <a:pt x="35" y="65"/>
                  </a:cubicBezTo>
                  <a:cubicBezTo>
                    <a:pt x="35" y="65"/>
                    <a:pt x="35" y="65"/>
                    <a:pt x="35" y="66"/>
                  </a:cubicBezTo>
                  <a:cubicBezTo>
                    <a:pt x="35" y="67"/>
                    <a:pt x="35" y="68"/>
                    <a:pt x="35" y="69"/>
                  </a:cubicBezTo>
                  <a:cubicBezTo>
                    <a:pt x="35" y="69"/>
                    <a:pt x="35" y="70"/>
                    <a:pt x="35" y="70"/>
                  </a:cubicBezTo>
                  <a:cubicBezTo>
                    <a:pt x="31" y="70"/>
                    <a:pt x="29" y="70"/>
                    <a:pt x="25" y="70"/>
                  </a:cubicBezTo>
                  <a:cubicBezTo>
                    <a:pt x="25" y="70"/>
                    <a:pt x="24" y="69"/>
                    <a:pt x="24" y="69"/>
                  </a:cubicBezTo>
                  <a:cubicBezTo>
                    <a:pt x="24" y="68"/>
                    <a:pt x="24" y="67"/>
                    <a:pt x="24" y="66"/>
                  </a:cubicBezTo>
                  <a:cubicBezTo>
                    <a:pt x="24" y="65"/>
                    <a:pt x="25" y="65"/>
                    <a:pt x="25" y="65"/>
                  </a:cubicBezTo>
                  <a:close/>
                  <a:moveTo>
                    <a:pt x="17" y="15"/>
                  </a:move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4" y="16"/>
                    <a:pt x="94" y="16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4" y="20"/>
                    <a:pt x="93" y="20"/>
                    <a:pt x="93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5"/>
                    <a:pt x="17" y="15"/>
                  </a:cubicBezTo>
                  <a:close/>
                  <a:moveTo>
                    <a:pt x="17" y="37"/>
                  </a:moveTo>
                  <a:cubicBezTo>
                    <a:pt x="42" y="37"/>
                    <a:pt x="68" y="37"/>
                    <a:pt x="93" y="37"/>
                  </a:cubicBezTo>
                  <a:cubicBezTo>
                    <a:pt x="93" y="37"/>
                    <a:pt x="94" y="38"/>
                    <a:pt x="94" y="38"/>
                  </a:cubicBezTo>
                  <a:cubicBezTo>
                    <a:pt x="94" y="39"/>
                    <a:pt x="94" y="40"/>
                    <a:pt x="94" y="41"/>
                  </a:cubicBezTo>
                  <a:cubicBezTo>
                    <a:pt x="94" y="42"/>
                    <a:pt x="93" y="42"/>
                    <a:pt x="93" y="42"/>
                  </a:cubicBezTo>
                  <a:cubicBezTo>
                    <a:pt x="68" y="42"/>
                    <a:pt x="42" y="42"/>
                    <a:pt x="17" y="42"/>
                  </a:cubicBezTo>
                  <a:cubicBezTo>
                    <a:pt x="16" y="42"/>
                    <a:pt x="16" y="42"/>
                    <a:pt x="16" y="41"/>
                  </a:cubicBezTo>
                  <a:cubicBezTo>
                    <a:pt x="16" y="40"/>
                    <a:pt x="16" y="39"/>
                    <a:pt x="16" y="38"/>
                  </a:cubicBezTo>
                  <a:cubicBezTo>
                    <a:pt x="16" y="38"/>
                    <a:pt x="16" y="37"/>
                    <a:pt x="17" y="37"/>
                  </a:cubicBezTo>
                  <a:close/>
                  <a:moveTo>
                    <a:pt x="17" y="26"/>
                  </a:moveTo>
                  <a:cubicBezTo>
                    <a:pt x="42" y="26"/>
                    <a:pt x="68" y="26"/>
                    <a:pt x="93" y="26"/>
                  </a:cubicBezTo>
                  <a:cubicBezTo>
                    <a:pt x="93" y="26"/>
                    <a:pt x="94" y="27"/>
                    <a:pt x="94" y="27"/>
                  </a:cubicBezTo>
                  <a:cubicBezTo>
                    <a:pt x="94" y="28"/>
                    <a:pt x="94" y="29"/>
                    <a:pt x="94" y="30"/>
                  </a:cubicBezTo>
                  <a:cubicBezTo>
                    <a:pt x="94" y="31"/>
                    <a:pt x="93" y="31"/>
                    <a:pt x="93" y="31"/>
                  </a:cubicBezTo>
                  <a:cubicBezTo>
                    <a:pt x="68" y="31"/>
                    <a:pt x="42" y="31"/>
                    <a:pt x="17" y="31"/>
                  </a:cubicBezTo>
                  <a:cubicBezTo>
                    <a:pt x="16" y="31"/>
                    <a:pt x="16" y="31"/>
                    <a:pt x="16" y="30"/>
                  </a:cubicBezTo>
                  <a:cubicBezTo>
                    <a:pt x="16" y="29"/>
                    <a:pt x="16" y="28"/>
                    <a:pt x="16" y="27"/>
                  </a:cubicBezTo>
                  <a:cubicBezTo>
                    <a:pt x="16" y="27"/>
                    <a:pt x="16" y="26"/>
                    <a:pt x="17" y="2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624262" y="2955110"/>
              <a:ext cx="944606" cy="943584"/>
            </a:xfrm>
            <a:custGeom>
              <a:avLst/>
              <a:gdLst>
                <a:gd name="T0" fmla="*/ 79 w 445"/>
                <a:gd name="T1" fmla="*/ 79 h 445"/>
                <a:gd name="T2" fmla="*/ 79 w 445"/>
                <a:gd name="T3" fmla="*/ 366 h 445"/>
                <a:gd name="T4" fmla="*/ 366 w 445"/>
                <a:gd name="T5" fmla="*/ 366 h 445"/>
                <a:gd name="T6" fmla="*/ 366 w 445"/>
                <a:gd name="T7" fmla="*/ 79 h 445"/>
                <a:gd name="T8" fmla="*/ 79 w 445"/>
                <a:gd name="T9" fmla="*/ 7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5">
                  <a:moveTo>
                    <a:pt x="79" y="79"/>
                  </a:moveTo>
                  <a:cubicBezTo>
                    <a:pt x="0" y="158"/>
                    <a:pt x="0" y="287"/>
                    <a:pt x="79" y="366"/>
                  </a:cubicBezTo>
                  <a:cubicBezTo>
                    <a:pt x="158" y="445"/>
                    <a:pt x="287" y="445"/>
                    <a:pt x="366" y="366"/>
                  </a:cubicBezTo>
                  <a:cubicBezTo>
                    <a:pt x="445" y="287"/>
                    <a:pt x="445" y="158"/>
                    <a:pt x="366" y="79"/>
                  </a:cubicBezTo>
                  <a:cubicBezTo>
                    <a:pt x="287" y="0"/>
                    <a:pt x="158" y="0"/>
                    <a:pt x="79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695824" y="3026671"/>
              <a:ext cx="803528" cy="801484"/>
            </a:xfrm>
            <a:custGeom>
              <a:avLst/>
              <a:gdLst>
                <a:gd name="T0" fmla="*/ 311 w 378"/>
                <a:gd name="T1" fmla="*/ 67 h 378"/>
                <a:gd name="T2" fmla="*/ 311 w 378"/>
                <a:gd name="T3" fmla="*/ 311 h 378"/>
                <a:gd name="T4" fmla="*/ 67 w 378"/>
                <a:gd name="T5" fmla="*/ 311 h 378"/>
                <a:gd name="T6" fmla="*/ 67 w 378"/>
                <a:gd name="T7" fmla="*/ 67 h 378"/>
                <a:gd name="T8" fmla="*/ 311 w 378"/>
                <a:gd name="T9" fmla="*/ 67 h 378"/>
                <a:gd name="T10" fmla="*/ 295 w 378"/>
                <a:gd name="T11" fmla="*/ 83 h 378"/>
                <a:gd name="T12" fmla="*/ 295 w 378"/>
                <a:gd name="T13" fmla="*/ 295 h 378"/>
                <a:gd name="T14" fmla="*/ 83 w 378"/>
                <a:gd name="T15" fmla="*/ 295 h 378"/>
                <a:gd name="T16" fmla="*/ 83 w 378"/>
                <a:gd name="T17" fmla="*/ 83 h 378"/>
                <a:gd name="T18" fmla="*/ 295 w 378"/>
                <a:gd name="T19" fmla="*/ 8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8">
                  <a:moveTo>
                    <a:pt x="311" y="67"/>
                  </a:moveTo>
                  <a:cubicBezTo>
                    <a:pt x="378" y="134"/>
                    <a:pt x="378" y="244"/>
                    <a:pt x="311" y="311"/>
                  </a:cubicBezTo>
                  <a:cubicBezTo>
                    <a:pt x="244" y="378"/>
                    <a:pt x="134" y="378"/>
                    <a:pt x="67" y="311"/>
                  </a:cubicBezTo>
                  <a:cubicBezTo>
                    <a:pt x="0" y="244"/>
                    <a:pt x="0" y="134"/>
                    <a:pt x="67" y="67"/>
                  </a:cubicBezTo>
                  <a:cubicBezTo>
                    <a:pt x="134" y="0"/>
                    <a:pt x="244" y="0"/>
                    <a:pt x="311" y="67"/>
                  </a:cubicBezTo>
                  <a:close/>
                  <a:moveTo>
                    <a:pt x="295" y="83"/>
                  </a:moveTo>
                  <a:cubicBezTo>
                    <a:pt x="354" y="141"/>
                    <a:pt x="354" y="237"/>
                    <a:pt x="295" y="295"/>
                  </a:cubicBezTo>
                  <a:cubicBezTo>
                    <a:pt x="237" y="354"/>
                    <a:pt x="141" y="354"/>
                    <a:pt x="83" y="295"/>
                  </a:cubicBezTo>
                  <a:cubicBezTo>
                    <a:pt x="24" y="237"/>
                    <a:pt x="24" y="141"/>
                    <a:pt x="83" y="83"/>
                  </a:cubicBezTo>
                  <a:cubicBezTo>
                    <a:pt x="141" y="24"/>
                    <a:pt x="237" y="24"/>
                    <a:pt x="295" y="8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5918685" y="3228064"/>
              <a:ext cx="357805" cy="375185"/>
            </a:xfrm>
            <a:custGeom>
              <a:avLst/>
              <a:gdLst>
                <a:gd name="T0" fmla="*/ 84 w 168"/>
                <a:gd name="T1" fmla="*/ 96 h 177"/>
                <a:gd name="T2" fmla="*/ 94 w 168"/>
                <a:gd name="T3" fmla="*/ 106 h 177"/>
                <a:gd name="T4" fmla="*/ 88 w 168"/>
                <a:gd name="T5" fmla="*/ 115 h 177"/>
                <a:gd name="T6" fmla="*/ 93 w 168"/>
                <a:gd name="T7" fmla="*/ 147 h 177"/>
                <a:gd name="T8" fmla="*/ 114 w 168"/>
                <a:gd name="T9" fmla="*/ 94 h 177"/>
                <a:gd name="T10" fmla="*/ 150 w 168"/>
                <a:gd name="T11" fmla="*/ 107 h 177"/>
                <a:gd name="T12" fmla="*/ 168 w 168"/>
                <a:gd name="T13" fmla="*/ 133 h 177"/>
                <a:gd name="T14" fmla="*/ 168 w 168"/>
                <a:gd name="T15" fmla="*/ 177 h 177"/>
                <a:gd name="T16" fmla="*/ 0 w 168"/>
                <a:gd name="T17" fmla="*/ 177 h 177"/>
                <a:gd name="T18" fmla="*/ 0 w 168"/>
                <a:gd name="T19" fmla="*/ 133 h 177"/>
                <a:gd name="T20" fmla="*/ 18 w 168"/>
                <a:gd name="T21" fmla="*/ 107 h 177"/>
                <a:gd name="T22" fmla="*/ 53 w 168"/>
                <a:gd name="T23" fmla="*/ 94 h 177"/>
                <a:gd name="T24" fmla="*/ 75 w 168"/>
                <a:gd name="T25" fmla="*/ 147 h 177"/>
                <a:gd name="T26" fmla="*/ 80 w 168"/>
                <a:gd name="T27" fmla="*/ 115 h 177"/>
                <a:gd name="T28" fmla="*/ 74 w 168"/>
                <a:gd name="T29" fmla="*/ 106 h 177"/>
                <a:gd name="T30" fmla="*/ 84 w 168"/>
                <a:gd name="T31" fmla="*/ 96 h 177"/>
                <a:gd name="T32" fmla="*/ 84 w 168"/>
                <a:gd name="T33" fmla="*/ 87 h 177"/>
                <a:gd name="T34" fmla="*/ 58 w 168"/>
                <a:gd name="T35" fmla="*/ 69 h 177"/>
                <a:gd name="T36" fmla="*/ 50 w 168"/>
                <a:gd name="T37" fmla="*/ 25 h 177"/>
                <a:gd name="T38" fmla="*/ 84 w 168"/>
                <a:gd name="T39" fmla="*/ 0 h 177"/>
                <a:gd name="T40" fmla="*/ 118 w 168"/>
                <a:gd name="T41" fmla="*/ 25 h 177"/>
                <a:gd name="T42" fmla="*/ 110 w 168"/>
                <a:gd name="T43" fmla="*/ 69 h 177"/>
                <a:gd name="T44" fmla="*/ 84 w 168"/>
                <a:gd name="T45" fmla="*/ 8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177">
                  <a:moveTo>
                    <a:pt x="84" y="96"/>
                  </a:moveTo>
                  <a:cubicBezTo>
                    <a:pt x="89" y="96"/>
                    <a:pt x="94" y="100"/>
                    <a:pt x="94" y="106"/>
                  </a:cubicBezTo>
                  <a:cubicBezTo>
                    <a:pt x="94" y="110"/>
                    <a:pt x="91" y="113"/>
                    <a:pt x="88" y="115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50" y="107"/>
                    <a:pt x="150" y="107"/>
                    <a:pt x="150" y="107"/>
                  </a:cubicBezTo>
                  <a:cubicBezTo>
                    <a:pt x="162" y="111"/>
                    <a:pt x="168" y="120"/>
                    <a:pt x="168" y="133"/>
                  </a:cubicBezTo>
                  <a:cubicBezTo>
                    <a:pt x="168" y="177"/>
                    <a:pt x="168" y="177"/>
                    <a:pt x="168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20"/>
                    <a:pt x="6" y="111"/>
                    <a:pt x="18" y="107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80" y="115"/>
                    <a:pt x="80" y="115"/>
                    <a:pt x="80" y="115"/>
                  </a:cubicBezTo>
                  <a:cubicBezTo>
                    <a:pt x="76" y="113"/>
                    <a:pt x="74" y="110"/>
                    <a:pt x="74" y="106"/>
                  </a:cubicBezTo>
                  <a:cubicBezTo>
                    <a:pt x="74" y="100"/>
                    <a:pt x="78" y="96"/>
                    <a:pt x="84" y="96"/>
                  </a:cubicBezTo>
                  <a:close/>
                  <a:moveTo>
                    <a:pt x="84" y="87"/>
                  </a:moveTo>
                  <a:cubicBezTo>
                    <a:pt x="72" y="87"/>
                    <a:pt x="63" y="78"/>
                    <a:pt x="58" y="69"/>
                  </a:cubicBezTo>
                  <a:cubicBezTo>
                    <a:pt x="50" y="56"/>
                    <a:pt x="46" y="39"/>
                    <a:pt x="50" y="25"/>
                  </a:cubicBezTo>
                  <a:cubicBezTo>
                    <a:pt x="54" y="11"/>
                    <a:pt x="64" y="0"/>
                    <a:pt x="84" y="0"/>
                  </a:cubicBezTo>
                  <a:cubicBezTo>
                    <a:pt x="104" y="0"/>
                    <a:pt x="114" y="11"/>
                    <a:pt x="118" y="25"/>
                  </a:cubicBezTo>
                  <a:cubicBezTo>
                    <a:pt x="121" y="39"/>
                    <a:pt x="118" y="56"/>
                    <a:pt x="110" y="69"/>
                  </a:cubicBezTo>
                  <a:cubicBezTo>
                    <a:pt x="104" y="79"/>
                    <a:pt x="95" y="87"/>
                    <a:pt x="84" y="87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2199" y="1537360"/>
            <a:ext cx="2473634" cy="542983"/>
            <a:chOff x="719666" y="2048993"/>
            <a:chExt cx="3288101" cy="723852"/>
          </a:xfrm>
        </p:grpSpPr>
        <p:sp>
          <p:nvSpPr>
            <p:cNvPr id="15" name="文本框 202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13" tIns="0" rIns="72013" bIns="0">
              <a:normAutofit fontScale="77500" lnSpcReduction="2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b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</a:b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13" tIns="0" rIns="72013" bIns="0">
              <a:noAutofit/>
            </a:bodyPr>
            <a:lstStyle/>
            <a:p>
              <a:pPr algn="r" defTabSz="914400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89757" y="1537360"/>
            <a:ext cx="2473634" cy="542983"/>
            <a:chOff x="719666" y="2048993"/>
            <a:chExt cx="3288101" cy="723852"/>
          </a:xfrm>
        </p:grpSpPr>
        <p:sp>
          <p:nvSpPr>
            <p:cNvPr id="13" name="文本框 205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13" tIns="0" rIns="72013" bIns="0">
              <a:normAutofit fontScale="77500" lnSpcReduction="2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b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</a:b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13" tIns="0" rIns="72013" bIns="0">
              <a:noAutofit/>
            </a:bodyPr>
            <a:lstStyle/>
            <a:p>
              <a:pPr defTabSz="914400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2199" y="3394835"/>
            <a:ext cx="2473634" cy="542983"/>
            <a:chOff x="719666" y="2048993"/>
            <a:chExt cx="3288101" cy="723852"/>
          </a:xfrm>
        </p:grpSpPr>
        <p:sp>
          <p:nvSpPr>
            <p:cNvPr id="11" name="文本框 20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13" tIns="0" rIns="72013" bIns="0">
              <a:normAutofit fontScale="77500" lnSpcReduction="2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b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</a:b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13" tIns="0" rIns="72013" bIns="0">
              <a:noAutofit/>
            </a:bodyPr>
            <a:lstStyle/>
            <a:p>
              <a:pPr algn="r" defTabSz="914400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89757" y="3394835"/>
            <a:ext cx="2473634" cy="542983"/>
            <a:chOff x="719666" y="2048993"/>
            <a:chExt cx="3288101" cy="723852"/>
          </a:xfrm>
        </p:grpSpPr>
        <p:sp>
          <p:nvSpPr>
            <p:cNvPr id="9" name="文本框 211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13" tIns="0" rIns="72013" bIns="0">
              <a:normAutofit fontScale="77500" lnSpcReduction="2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b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</a:b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13" tIns="0" rIns="72013" bIns="0">
              <a:noAutofit/>
            </a:bodyPr>
            <a:lstStyle/>
            <a:p>
              <a:pPr defTabSz="914400">
                <a:defRPr/>
              </a:pPr>
              <a:r>
                <a:rPr lang="en-US" altLang="zh-CN" sz="14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3468696" y="438320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780706" y="664622"/>
            <a:ext cx="12615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1"/>
          <p:cNvSpPr/>
          <p:nvPr/>
        </p:nvSpPr>
        <p:spPr bwMode="auto">
          <a:xfrm>
            <a:off x="1250849" y="1006098"/>
            <a:ext cx="903495" cy="82202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</a:ln>
        </p:spPr>
        <p:txBody>
          <a:bodyPr anchor="ctr"/>
          <a:lstStyle/>
          <a:p>
            <a:pPr algn="ctr"/>
            <a:endParaRPr sz="1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6" name="Rectangle 56"/>
          <p:cNvSpPr/>
          <p:nvPr/>
        </p:nvSpPr>
        <p:spPr bwMode="auto">
          <a:xfrm>
            <a:off x="1564874" y="1380006"/>
            <a:ext cx="166446" cy="162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7" name="Rectangle 57"/>
          <p:cNvSpPr/>
          <p:nvPr/>
        </p:nvSpPr>
        <p:spPr bwMode="auto">
          <a:xfrm>
            <a:off x="1566346" y="1419777"/>
            <a:ext cx="166446" cy="147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8" name="Freeform: Shape 58"/>
          <p:cNvSpPr/>
          <p:nvPr/>
        </p:nvSpPr>
        <p:spPr bwMode="auto">
          <a:xfrm>
            <a:off x="1530995" y="1338762"/>
            <a:ext cx="235676" cy="28134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5" y="42"/>
              </a:cxn>
              <a:cxn ang="0">
                <a:pos x="15" y="15"/>
              </a:cxn>
              <a:cxn ang="0">
                <a:pos x="146" y="15"/>
              </a:cxn>
              <a:cxn ang="0">
                <a:pos x="146" y="176"/>
              </a:cxn>
              <a:cxn ang="0">
                <a:pos x="44" y="176"/>
              </a:cxn>
              <a:cxn ang="0">
                <a:pos x="44" y="177"/>
              </a:cxn>
              <a:cxn ang="0">
                <a:pos x="43" y="176"/>
              </a:cxn>
              <a:cxn ang="0">
                <a:pos x="15" y="176"/>
              </a:cxn>
              <a:cxn ang="0">
                <a:pos x="15" y="149"/>
              </a:cxn>
              <a:cxn ang="0">
                <a:pos x="3" y="138"/>
              </a:cxn>
              <a:cxn ang="0">
                <a:pos x="2" y="138"/>
              </a:cxn>
              <a:cxn ang="0">
                <a:pos x="2" y="137"/>
              </a:cxn>
              <a:cxn ang="0">
                <a:pos x="0" y="135"/>
              </a:cxn>
              <a:cxn ang="0">
                <a:pos x="0" y="191"/>
              </a:cxn>
              <a:cxn ang="0">
                <a:pos x="160" y="191"/>
              </a:cxn>
              <a:cxn ang="0">
                <a:pos x="160" y="0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w="160" h="191">
                <a:moveTo>
                  <a:pt x="0" y="6"/>
                </a:moveTo>
                <a:lnTo>
                  <a:pt x="15" y="42"/>
                </a:lnTo>
                <a:lnTo>
                  <a:pt x="15" y="15"/>
                </a:lnTo>
                <a:lnTo>
                  <a:pt x="146" y="15"/>
                </a:lnTo>
                <a:lnTo>
                  <a:pt x="146" y="176"/>
                </a:lnTo>
                <a:lnTo>
                  <a:pt x="44" y="176"/>
                </a:lnTo>
                <a:lnTo>
                  <a:pt x="44" y="177"/>
                </a:lnTo>
                <a:lnTo>
                  <a:pt x="43" y="176"/>
                </a:lnTo>
                <a:lnTo>
                  <a:pt x="15" y="176"/>
                </a:lnTo>
                <a:lnTo>
                  <a:pt x="15" y="149"/>
                </a:lnTo>
                <a:lnTo>
                  <a:pt x="3" y="138"/>
                </a:lnTo>
                <a:lnTo>
                  <a:pt x="2" y="138"/>
                </a:lnTo>
                <a:lnTo>
                  <a:pt x="2" y="137"/>
                </a:lnTo>
                <a:lnTo>
                  <a:pt x="0" y="135"/>
                </a:lnTo>
                <a:lnTo>
                  <a:pt x="0" y="191"/>
                </a:lnTo>
                <a:lnTo>
                  <a:pt x="160" y="191"/>
                </a:lnTo>
                <a:lnTo>
                  <a:pt x="160" y="0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9" name="Freeform: Shape 59"/>
          <p:cNvSpPr/>
          <p:nvPr/>
        </p:nvSpPr>
        <p:spPr bwMode="auto">
          <a:xfrm>
            <a:off x="1575184" y="1453657"/>
            <a:ext cx="156135" cy="162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1"/>
              </a:cxn>
              <a:cxn ang="0">
                <a:pos x="106" y="11"/>
              </a:cxn>
              <a:cxn ang="0">
                <a:pos x="106" y="0"/>
              </a:cxn>
              <a:cxn ang="0">
                <a:pos x="0" y="0"/>
              </a:cxn>
            </a:cxnLst>
            <a:rect l="0" t="0" r="r" b="b"/>
            <a:pathLst>
              <a:path w="106" h="11">
                <a:moveTo>
                  <a:pt x="0" y="0"/>
                </a:moveTo>
                <a:lnTo>
                  <a:pt x="4" y="11"/>
                </a:lnTo>
                <a:lnTo>
                  <a:pt x="106" y="11"/>
                </a:lnTo>
                <a:lnTo>
                  <a:pt x="10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0" name="Freeform: Shape 60"/>
          <p:cNvSpPr/>
          <p:nvPr/>
        </p:nvSpPr>
        <p:spPr bwMode="auto">
          <a:xfrm>
            <a:off x="1589914" y="1493427"/>
            <a:ext cx="142879" cy="14730"/>
          </a:xfrm>
          <a:custGeom>
            <a:avLst/>
            <a:gdLst/>
            <a:ahLst/>
            <a:cxnLst>
              <a:cxn ang="0">
                <a:pos x="6" y="10"/>
              </a:cxn>
              <a:cxn ang="0">
                <a:pos x="97" y="10"/>
              </a:cxn>
              <a:cxn ang="0">
                <a:pos x="97" y="0"/>
              </a:cxn>
              <a:cxn ang="0">
                <a:pos x="0" y="0"/>
              </a:cxn>
              <a:cxn ang="0">
                <a:pos x="6" y="10"/>
              </a:cxn>
            </a:cxnLst>
            <a:rect l="0" t="0" r="r" b="b"/>
            <a:pathLst>
              <a:path w="97" h="10">
                <a:moveTo>
                  <a:pt x="6" y="10"/>
                </a:moveTo>
                <a:lnTo>
                  <a:pt x="97" y="10"/>
                </a:lnTo>
                <a:lnTo>
                  <a:pt x="97" y="0"/>
                </a:lnTo>
                <a:lnTo>
                  <a:pt x="0" y="0"/>
                </a:lnTo>
                <a:lnTo>
                  <a:pt x="6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1" name="Rectangle 61"/>
          <p:cNvSpPr/>
          <p:nvPr/>
        </p:nvSpPr>
        <p:spPr bwMode="auto">
          <a:xfrm>
            <a:off x="1598752" y="1522887"/>
            <a:ext cx="134041" cy="162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2" name="Freeform: Shape 62"/>
          <p:cNvSpPr/>
          <p:nvPr/>
        </p:nvSpPr>
        <p:spPr bwMode="auto">
          <a:xfrm>
            <a:off x="1539833" y="1514049"/>
            <a:ext cx="51555" cy="70704"/>
          </a:xfrm>
          <a:custGeom>
            <a:avLst/>
            <a:gdLst/>
            <a:ahLst/>
            <a:cxnLst>
              <a:cxn ang="0">
                <a:pos x="34" y="48"/>
              </a:cxn>
              <a:cxn ang="0">
                <a:pos x="35" y="0"/>
              </a:cxn>
              <a:cxn ang="0">
                <a:pos x="0" y="15"/>
              </a:cxn>
              <a:cxn ang="0">
                <a:pos x="34" y="48"/>
              </a:cxn>
            </a:cxnLst>
            <a:rect l="0" t="0" r="r" b="b"/>
            <a:pathLst>
              <a:path w="35" h="48">
                <a:moveTo>
                  <a:pt x="34" y="48"/>
                </a:moveTo>
                <a:lnTo>
                  <a:pt x="35" y="0"/>
                </a:lnTo>
                <a:lnTo>
                  <a:pt x="0" y="15"/>
                </a:lnTo>
                <a:lnTo>
                  <a:pt x="34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3" name="Freeform: Shape 63"/>
          <p:cNvSpPr/>
          <p:nvPr/>
        </p:nvSpPr>
        <p:spPr bwMode="auto">
          <a:xfrm>
            <a:off x="1435252" y="1251854"/>
            <a:ext cx="66284" cy="63340"/>
          </a:xfrm>
          <a:custGeom>
            <a:avLst/>
            <a:gdLst/>
            <a:ahLst/>
            <a:cxnLst>
              <a:cxn ang="0">
                <a:pos x="120" y="35"/>
              </a:cxn>
              <a:cxn ang="0">
                <a:pos x="60" y="10"/>
              </a:cxn>
              <a:cxn ang="0">
                <a:pos x="34" y="20"/>
              </a:cxn>
              <a:cxn ang="0">
                <a:pos x="9" y="79"/>
              </a:cxn>
              <a:cxn ang="0">
                <a:pos x="31" y="133"/>
              </a:cxn>
              <a:cxn ang="0">
                <a:pos x="141" y="88"/>
              </a:cxn>
              <a:cxn ang="0">
                <a:pos x="120" y="35"/>
              </a:cxn>
            </a:cxnLst>
            <a:rect l="0" t="0" r="r" b="b"/>
            <a:pathLst>
              <a:path w="141" h="133">
                <a:moveTo>
                  <a:pt x="120" y="35"/>
                </a:moveTo>
                <a:cubicBezTo>
                  <a:pt x="110" y="11"/>
                  <a:pt x="83" y="0"/>
                  <a:pt x="60" y="10"/>
                </a:cubicBezTo>
                <a:cubicBezTo>
                  <a:pt x="34" y="20"/>
                  <a:pt x="34" y="20"/>
                  <a:pt x="34" y="20"/>
                </a:cubicBezTo>
                <a:cubicBezTo>
                  <a:pt x="11" y="30"/>
                  <a:pt x="0" y="56"/>
                  <a:pt x="9" y="79"/>
                </a:cubicBezTo>
                <a:cubicBezTo>
                  <a:pt x="31" y="133"/>
                  <a:pt x="31" y="133"/>
                  <a:pt x="31" y="133"/>
                </a:cubicBezTo>
                <a:cubicBezTo>
                  <a:pt x="141" y="88"/>
                  <a:pt x="141" y="88"/>
                  <a:pt x="141" y="88"/>
                </a:cubicBezTo>
                <a:lnTo>
                  <a:pt x="120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4" name="Rectangle 64"/>
          <p:cNvSpPr/>
          <p:nvPr/>
        </p:nvSpPr>
        <p:spPr bwMode="auto">
          <a:xfrm>
            <a:off x="1597279" y="1562659"/>
            <a:ext cx="136987" cy="147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5" name="Freeform: Shape 65"/>
          <p:cNvSpPr/>
          <p:nvPr/>
        </p:nvSpPr>
        <p:spPr bwMode="auto">
          <a:xfrm>
            <a:off x="1776982" y="1391790"/>
            <a:ext cx="131095" cy="66286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84" y="45"/>
              </a:cxn>
              <a:cxn ang="0">
                <a:pos x="85" y="45"/>
              </a:cxn>
              <a:cxn ang="0">
                <a:pos x="89" y="36"/>
              </a:cxn>
              <a:cxn ang="0">
                <a:pos x="88" y="35"/>
              </a:cxn>
              <a:cxn ang="0">
                <a:pos x="0" y="0"/>
              </a:cxn>
              <a:cxn ang="0">
                <a:pos x="0" y="11"/>
              </a:cxn>
            </a:cxnLst>
            <a:rect l="0" t="0" r="r" b="b"/>
            <a:pathLst>
              <a:path w="89" h="45">
                <a:moveTo>
                  <a:pt x="0" y="11"/>
                </a:moveTo>
                <a:lnTo>
                  <a:pt x="84" y="45"/>
                </a:lnTo>
                <a:lnTo>
                  <a:pt x="85" y="45"/>
                </a:lnTo>
                <a:lnTo>
                  <a:pt x="89" y="36"/>
                </a:lnTo>
                <a:lnTo>
                  <a:pt x="88" y="35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6" name="Freeform: Shape 66"/>
          <p:cNvSpPr/>
          <p:nvPr/>
        </p:nvSpPr>
        <p:spPr bwMode="auto">
          <a:xfrm>
            <a:off x="1776982" y="1428615"/>
            <a:ext cx="117838" cy="61866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76" y="42"/>
              </a:cxn>
              <a:cxn ang="0">
                <a:pos x="80" y="32"/>
              </a:cxn>
              <a:cxn ang="0">
                <a:pos x="0" y="0"/>
              </a:cxn>
              <a:cxn ang="0">
                <a:pos x="0" y="11"/>
              </a:cxn>
            </a:cxnLst>
            <a:rect l="0" t="0" r="r" b="b"/>
            <a:pathLst>
              <a:path w="80" h="42">
                <a:moveTo>
                  <a:pt x="0" y="11"/>
                </a:moveTo>
                <a:lnTo>
                  <a:pt x="76" y="42"/>
                </a:lnTo>
                <a:lnTo>
                  <a:pt x="80" y="32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7" name="Freeform: Shape 67"/>
          <p:cNvSpPr/>
          <p:nvPr/>
        </p:nvSpPr>
        <p:spPr bwMode="auto">
          <a:xfrm>
            <a:off x="1776982" y="1350546"/>
            <a:ext cx="145825" cy="72178"/>
          </a:xfrm>
          <a:custGeom>
            <a:avLst/>
            <a:gdLst/>
            <a:ahLst/>
            <a:cxnLst>
              <a:cxn ang="0">
                <a:pos x="95" y="49"/>
              </a:cxn>
              <a:cxn ang="0">
                <a:pos x="99" y="40"/>
              </a:cxn>
              <a:cxn ang="0">
                <a:pos x="98" y="40"/>
              </a:cxn>
              <a:cxn ang="0">
                <a:pos x="0" y="0"/>
              </a:cxn>
              <a:cxn ang="0">
                <a:pos x="0" y="11"/>
              </a:cxn>
              <a:cxn ang="0">
                <a:pos x="94" y="49"/>
              </a:cxn>
              <a:cxn ang="0">
                <a:pos x="95" y="49"/>
              </a:cxn>
            </a:cxnLst>
            <a:rect l="0" t="0" r="r" b="b"/>
            <a:pathLst>
              <a:path w="99" h="49">
                <a:moveTo>
                  <a:pt x="95" y="49"/>
                </a:moveTo>
                <a:lnTo>
                  <a:pt x="99" y="40"/>
                </a:lnTo>
                <a:lnTo>
                  <a:pt x="98" y="40"/>
                </a:lnTo>
                <a:lnTo>
                  <a:pt x="0" y="0"/>
                </a:lnTo>
                <a:lnTo>
                  <a:pt x="0" y="11"/>
                </a:lnTo>
                <a:lnTo>
                  <a:pt x="94" y="49"/>
                </a:lnTo>
                <a:lnTo>
                  <a:pt x="95" y="4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8" name="Freeform: Shape 68"/>
          <p:cNvSpPr/>
          <p:nvPr/>
        </p:nvSpPr>
        <p:spPr bwMode="auto">
          <a:xfrm>
            <a:off x="1776982" y="1469859"/>
            <a:ext cx="104582" cy="55974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68" y="38"/>
              </a:cxn>
              <a:cxn ang="0">
                <a:pos x="71" y="29"/>
              </a:cxn>
              <a:cxn ang="0">
                <a:pos x="0" y="0"/>
              </a:cxn>
              <a:cxn ang="0">
                <a:pos x="0" y="11"/>
              </a:cxn>
            </a:cxnLst>
            <a:rect l="0" t="0" r="r" b="b"/>
            <a:pathLst>
              <a:path w="71" h="38">
                <a:moveTo>
                  <a:pt x="0" y="11"/>
                </a:moveTo>
                <a:lnTo>
                  <a:pt x="68" y="38"/>
                </a:lnTo>
                <a:lnTo>
                  <a:pt x="71" y="29"/>
                </a:lnTo>
                <a:lnTo>
                  <a:pt x="0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9" name="Freeform: Shape 69"/>
          <p:cNvSpPr/>
          <p:nvPr/>
        </p:nvSpPr>
        <p:spPr bwMode="auto">
          <a:xfrm>
            <a:off x="1776982" y="1543510"/>
            <a:ext cx="79541" cy="45664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51" y="31"/>
              </a:cxn>
              <a:cxn ang="0">
                <a:pos x="54" y="22"/>
              </a:cxn>
              <a:cxn ang="0">
                <a:pos x="0" y="0"/>
              </a:cxn>
              <a:cxn ang="0">
                <a:pos x="0" y="10"/>
              </a:cxn>
            </a:cxnLst>
            <a:rect l="0" t="0" r="r" b="b"/>
            <a:pathLst>
              <a:path w="54" h="31">
                <a:moveTo>
                  <a:pt x="0" y="10"/>
                </a:moveTo>
                <a:lnTo>
                  <a:pt x="51" y="31"/>
                </a:lnTo>
                <a:lnTo>
                  <a:pt x="54" y="22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0" name="Freeform: Shape 70"/>
          <p:cNvSpPr/>
          <p:nvPr/>
        </p:nvSpPr>
        <p:spPr bwMode="auto">
          <a:xfrm>
            <a:off x="1776982" y="1502265"/>
            <a:ext cx="92798" cy="51556"/>
          </a:xfrm>
          <a:custGeom>
            <a:avLst/>
            <a:gdLst/>
            <a:ahLst/>
            <a:cxnLst>
              <a:cxn ang="0">
                <a:pos x="63" y="25"/>
              </a:cxn>
              <a:cxn ang="0">
                <a:pos x="0" y="0"/>
              </a:cxn>
              <a:cxn ang="0">
                <a:pos x="0" y="11"/>
              </a:cxn>
              <a:cxn ang="0">
                <a:pos x="59" y="35"/>
              </a:cxn>
              <a:cxn ang="0">
                <a:pos x="63" y="25"/>
              </a:cxn>
            </a:cxnLst>
            <a:rect l="0" t="0" r="r" b="b"/>
            <a:pathLst>
              <a:path w="63" h="35">
                <a:moveTo>
                  <a:pt x="63" y="25"/>
                </a:moveTo>
                <a:lnTo>
                  <a:pt x="0" y="0"/>
                </a:lnTo>
                <a:lnTo>
                  <a:pt x="0" y="11"/>
                </a:lnTo>
                <a:lnTo>
                  <a:pt x="59" y="35"/>
                </a:lnTo>
                <a:lnTo>
                  <a:pt x="63" y="2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1" name="Freeform: Shape 71"/>
          <p:cNvSpPr/>
          <p:nvPr/>
        </p:nvSpPr>
        <p:spPr bwMode="auto">
          <a:xfrm>
            <a:off x="1740157" y="1297518"/>
            <a:ext cx="229784" cy="343211"/>
          </a:xfrm>
          <a:custGeom>
            <a:avLst/>
            <a:gdLst/>
            <a:ahLst/>
            <a:cxnLst>
              <a:cxn ang="0">
                <a:pos x="155" y="59"/>
              </a:cxn>
              <a:cxn ang="0">
                <a:pos x="10" y="0"/>
              </a:cxn>
              <a:cxn ang="0">
                <a:pos x="9" y="0"/>
              </a:cxn>
              <a:cxn ang="0">
                <a:pos x="0" y="22"/>
              </a:cxn>
              <a:cxn ang="0">
                <a:pos x="17" y="22"/>
              </a:cxn>
              <a:cxn ang="0">
                <a:pos x="18" y="19"/>
              </a:cxn>
              <a:cxn ang="0">
                <a:pos x="136" y="67"/>
              </a:cxn>
              <a:cxn ang="0">
                <a:pos x="76" y="214"/>
              </a:cxn>
              <a:cxn ang="0">
                <a:pos x="25" y="193"/>
              </a:cxn>
              <a:cxn ang="0">
                <a:pos x="25" y="208"/>
              </a:cxn>
              <a:cxn ang="0">
                <a:pos x="84" y="233"/>
              </a:cxn>
              <a:cxn ang="0">
                <a:pos x="85" y="233"/>
              </a:cxn>
              <a:cxn ang="0">
                <a:pos x="156" y="59"/>
              </a:cxn>
              <a:cxn ang="0">
                <a:pos x="155" y="59"/>
              </a:cxn>
            </a:cxnLst>
            <a:rect l="0" t="0" r="r" b="b"/>
            <a:pathLst>
              <a:path w="156" h="233">
                <a:moveTo>
                  <a:pt x="155" y="59"/>
                </a:moveTo>
                <a:lnTo>
                  <a:pt x="10" y="0"/>
                </a:lnTo>
                <a:lnTo>
                  <a:pt x="9" y="0"/>
                </a:lnTo>
                <a:lnTo>
                  <a:pt x="0" y="22"/>
                </a:lnTo>
                <a:lnTo>
                  <a:pt x="17" y="22"/>
                </a:lnTo>
                <a:lnTo>
                  <a:pt x="18" y="19"/>
                </a:lnTo>
                <a:lnTo>
                  <a:pt x="136" y="67"/>
                </a:lnTo>
                <a:lnTo>
                  <a:pt x="76" y="214"/>
                </a:lnTo>
                <a:lnTo>
                  <a:pt x="25" y="193"/>
                </a:lnTo>
                <a:lnTo>
                  <a:pt x="25" y="208"/>
                </a:lnTo>
                <a:lnTo>
                  <a:pt x="84" y="233"/>
                </a:lnTo>
                <a:lnTo>
                  <a:pt x="85" y="233"/>
                </a:lnTo>
                <a:lnTo>
                  <a:pt x="156" y="59"/>
                </a:lnTo>
                <a:lnTo>
                  <a:pt x="1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2" name="Freeform: Shape 72"/>
          <p:cNvSpPr/>
          <p:nvPr/>
        </p:nvSpPr>
        <p:spPr bwMode="auto">
          <a:xfrm>
            <a:off x="1451454" y="1298990"/>
            <a:ext cx="138460" cy="232735"/>
          </a:xfrm>
          <a:custGeom>
            <a:avLst/>
            <a:gdLst/>
            <a:ahLst/>
            <a:cxnLst>
              <a:cxn ang="0">
                <a:pos x="292" y="447"/>
              </a:cxn>
              <a:cxn ang="0">
                <a:pos x="110" y="0"/>
              </a:cxn>
              <a:cxn ang="0">
                <a:pos x="0" y="45"/>
              </a:cxn>
              <a:cxn ang="0">
                <a:pos x="182" y="491"/>
              </a:cxn>
              <a:cxn ang="0">
                <a:pos x="292" y="447"/>
              </a:cxn>
              <a:cxn ang="0">
                <a:pos x="99" y="19"/>
              </a:cxn>
              <a:cxn ang="0">
                <a:pos x="220" y="315"/>
              </a:cxn>
              <a:cxn ang="0">
                <a:pos x="215" y="338"/>
              </a:cxn>
              <a:cxn ang="0">
                <a:pos x="195" y="325"/>
              </a:cxn>
              <a:cxn ang="0">
                <a:pos x="75" y="29"/>
              </a:cxn>
              <a:cxn ang="0">
                <a:pos x="99" y="19"/>
              </a:cxn>
              <a:cxn ang="0">
                <a:pos x="165" y="358"/>
              </a:cxn>
              <a:cxn ang="0">
                <a:pos x="146" y="345"/>
              </a:cxn>
              <a:cxn ang="0">
                <a:pos x="25" y="49"/>
              </a:cxn>
              <a:cxn ang="0">
                <a:pos x="50" y="39"/>
              </a:cxn>
              <a:cxn ang="0">
                <a:pos x="170" y="335"/>
              </a:cxn>
              <a:cxn ang="0">
                <a:pos x="165" y="358"/>
              </a:cxn>
            </a:cxnLst>
            <a:rect l="0" t="0" r="r" b="b"/>
            <a:pathLst>
              <a:path w="292" h="491">
                <a:moveTo>
                  <a:pt x="292" y="447"/>
                </a:moveTo>
                <a:cubicBezTo>
                  <a:pt x="110" y="0"/>
                  <a:pt x="110" y="0"/>
                  <a:pt x="110" y="0"/>
                </a:cubicBezTo>
                <a:cubicBezTo>
                  <a:pt x="0" y="45"/>
                  <a:pt x="0" y="45"/>
                  <a:pt x="0" y="45"/>
                </a:cubicBezTo>
                <a:cubicBezTo>
                  <a:pt x="182" y="491"/>
                  <a:pt x="182" y="491"/>
                  <a:pt x="182" y="491"/>
                </a:cubicBezTo>
                <a:lnTo>
                  <a:pt x="292" y="447"/>
                </a:lnTo>
                <a:close/>
                <a:moveTo>
                  <a:pt x="99" y="19"/>
                </a:moveTo>
                <a:cubicBezTo>
                  <a:pt x="220" y="315"/>
                  <a:pt x="220" y="315"/>
                  <a:pt x="220" y="315"/>
                </a:cubicBezTo>
                <a:cubicBezTo>
                  <a:pt x="224" y="325"/>
                  <a:pt x="222" y="335"/>
                  <a:pt x="215" y="338"/>
                </a:cubicBezTo>
                <a:cubicBezTo>
                  <a:pt x="208" y="340"/>
                  <a:pt x="199" y="335"/>
                  <a:pt x="195" y="325"/>
                </a:cubicBezTo>
                <a:cubicBezTo>
                  <a:pt x="75" y="29"/>
                  <a:pt x="75" y="29"/>
                  <a:pt x="75" y="29"/>
                </a:cubicBezTo>
                <a:lnTo>
                  <a:pt x="99" y="19"/>
                </a:lnTo>
                <a:close/>
                <a:moveTo>
                  <a:pt x="165" y="358"/>
                </a:moveTo>
                <a:cubicBezTo>
                  <a:pt x="159" y="361"/>
                  <a:pt x="150" y="355"/>
                  <a:pt x="146" y="345"/>
                </a:cubicBezTo>
                <a:cubicBezTo>
                  <a:pt x="25" y="49"/>
                  <a:pt x="25" y="49"/>
                  <a:pt x="25" y="49"/>
                </a:cubicBezTo>
                <a:cubicBezTo>
                  <a:pt x="50" y="39"/>
                  <a:pt x="50" y="39"/>
                  <a:pt x="50" y="39"/>
                </a:cubicBezTo>
                <a:cubicBezTo>
                  <a:pt x="170" y="335"/>
                  <a:pt x="170" y="335"/>
                  <a:pt x="170" y="335"/>
                </a:cubicBezTo>
                <a:cubicBezTo>
                  <a:pt x="174" y="345"/>
                  <a:pt x="172" y="355"/>
                  <a:pt x="165" y="3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2" name="TextBox 170"/>
          <p:cNvSpPr txBox="1"/>
          <p:nvPr/>
        </p:nvSpPr>
        <p:spPr bwMode="auto">
          <a:xfrm>
            <a:off x="2154344" y="1089487"/>
            <a:ext cx="1647469" cy="232509"/>
          </a:xfrm>
          <a:prstGeom prst="rect">
            <a:avLst/>
          </a:prstGeom>
          <a:noFill/>
        </p:spPr>
        <p:txBody>
          <a:bodyPr wrap="none" lIns="288050" tIns="0" rIns="0" bIns="0" anchor="ctr" anchorCtr="0">
            <a:normAutofit/>
          </a:bodyPr>
          <a:lstStyle/>
          <a:p>
            <a:pPr algn="l" latinLnBrk="0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3" name="TextBox 171"/>
          <p:cNvSpPr txBox="1"/>
          <p:nvPr/>
        </p:nvSpPr>
        <p:spPr bwMode="auto">
          <a:xfrm>
            <a:off x="2154344" y="1321996"/>
            <a:ext cx="1647469" cy="417207"/>
          </a:xfrm>
          <a:prstGeom prst="rect">
            <a:avLst/>
          </a:prstGeom>
          <a:noFill/>
        </p:spPr>
        <p:txBody>
          <a:bodyPr wrap="square" lIns="288050" tIns="0" rIns="0" bIns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b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</a:b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3" name="Rectangle 101"/>
          <p:cNvSpPr/>
          <p:nvPr/>
        </p:nvSpPr>
        <p:spPr bwMode="auto">
          <a:xfrm>
            <a:off x="1250849" y="2230190"/>
            <a:ext cx="903495" cy="82202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</a:ln>
        </p:spPr>
        <p:txBody>
          <a:bodyPr anchor="ctr"/>
          <a:lstStyle/>
          <a:p>
            <a:pPr algn="ctr"/>
            <a:endParaRPr sz="1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4" name="Freeform: Shape 134"/>
          <p:cNvSpPr/>
          <p:nvPr/>
        </p:nvSpPr>
        <p:spPr bwMode="auto">
          <a:xfrm>
            <a:off x="1620734" y="2466313"/>
            <a:ext cx="272916" cy="358688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0" y="0"/>
              </a:cxn>
              <a:cxn ang="0">
                <a:pos x="0" y="103"/>
              </a:cxn>
              <a:cxn ang="0">
                <a:pos x="63" y="103"/>
              </a:cxn>
              <a:cxn ang="0">
                <a:pos x="79" y="88"/>
              </a:cxn>
              <a:cxn ang="0">
                <a:pos x="79" y="15"/>
              </a:cxn>
              <a:cxn ang="0">
                <a:pos x="63" y="0"/>
              </a:cxn>
              <a:cxn ang="0">
                <a:pos x="12" y="47"/>
              </a:cxn>
              <a:cxn ang="0">
                <a:pos x="26" y="47"/>
              </a:cxn>
              <a:cxn ang="0">
                <a:pos x="26" y="60"/>
              </a:cxn>
              <a:cxn ang="0">
                <a:pos x="12" y="60"/>
              </a:cxn>
              <a:cxn ang="0">
                <a:pos x="12" y="47"/>
              </a:cxn>
              <a:cxn ang="0">
                <a:pos x="26" y="94"/>
              </a:cxn>
              <a:cxn ang="0">
                <a:pos x="12" y="94"/>
              </a:cxn>
              <a:cxn ang="0">
                <a:pos x="12" y="82"/>
              </a:cxn>
              <a:cxn ang="0">
                <a:pos x="26" y="82"/>
              </a:cxn>
              <a:cxn ang="0">
                <a:pos x="26" y="94"/>
              </a:cxn>
              <a:cxn ang="0">
                <a:pos x="26" y="77"/>
              </a:cxn>
              <a:cxn ang="0">
                <a:pos x="13" y="77"/>
              </a:cxn>
              <a:cxn ang="0">
                <a:pos x="13" y="64"/>
              </a:cxn>
              <a:cxn ang="0">
                <a:pos x="26" y="64"/>
              </a:cxn>
              <a:cxn ang="0">
                <a:pos x="26" y="77"/>
              </a:cxn>
              <a:cxn ang="0">
                <a:pos x="45" y="94"/>
              </a:cxn>
              <a:cxn ang="0">
                <a:pos x="32" y="94"/>
              </a:cxn>
              <a:cxn ang="0">
                <a:pos x="32" y="82"/>
              </a:cxn>
              <a:cxn ang="0">
                <a:pos x="45" y="82"/>
              </a:cxn>
              <a:cxn ang="0">
                <a:pos x="45" y="94"/>
              </a:cxn>
              <a:cxn ang="0">
                <a:pos x="45" y="77"/>
              </a:cxn>
              <a:cxn ang="0">
                <a:pos x="32" y="77"/>
              </a:cxn>
              <a:cxn ang="0">
                <a:pos x="32" y="64"/>
              </a:cxn>
              <a:cxn ang="0">
                <a:pos x="45" y="64"/>
              </a:cxn>
              <a:cxn ang="0">
                <a:pos x="45" y="77"/>
              </a:cxn>
              <a:cxn ang="0">
                <a:pos x="32" y="60"/>
              </a:cxn>
              <a:cxn ang="0">
                <a:pos x="32" y="47"/>
              </a:cxn>
              <a:cxn ang="0">
                <a:pos x="45" y="47"/>
              </a:cxn>
              <a:cxn ang="0">
                <a:pos x="45" y="60"/>
              </a:cxn>
              <a:cxn ang="0">
                <a:pos x="32" y="60"/>
              </a:cxn>
              <a:cxn ang="0">
                <a:pos x="64" y="94"/>
              </a:cxn>
              <a:cxn ang="0">
                <a:pos x="51" y="94"/>
              </a:cxn>
              <a:cxn ang="0">
                <a:pos x="51" y="82"/>
              </a:cxn>
              <a:cxn ang="0">
                <a:pos x="64" y="82"/>
              </a:cxn>
              <a:cxn ang="0">
                <a:pos x="64" y="94"/>
              </a:cxn>
              <a:cxn ang="0">
                <a:pos x="64" y="77"/>
              </a:cxn>
              <a:cxn ang="0">
                <a:pos x="51" y="77"/>
              </a:cxn>
              <a:cxn ang="0">
                <a:pos x="51" y="64"/>
              </a:cxn>
              <a:cxn ang="0">
                <a:pos x="64" y="64"/>
              </a:cxn>
              <a:cxn ang="0">
                <a:pos x="64" y="77"/>
              </a:cxn>
              <a:cxn ang="0">
                <a:pos x="51" y="60"/>
              </a:cxn>
              <a:cxn ang="0">
                <a:pos x="51" y="47"/>
              </a:cxn>
              <a:cxn ang="0">
                <a:pos x="64" y="47"/>
              </a:cxn>
              <a:cxn ang="0">
                <a:pos x="64" y="60"/>
              </a:cxn>
              <a:cxn ang="0">
                <a:pos x="51" y="60"/>
              </a:cxn>
              <a:cxn ang="0">
                <a:pos x="66" y="38"/>
              </a:cxn>
              <a:cxn ang="0">
                <a:pos x="13" y="38"/>
              </a:cxn>
              <a:cxn ang="0">
                <a:pos x="13" y="13"/>
              </a:cxn>
              <a:cxn ang="0">
                <a:pos x="63" y="13"/>
              </a:cxn>
              <a:cxn ang="0">
                <a:pos x="66" y="15"/>
              </a:cxn>
              <a:cxn ang="0">
                <a:pos x="66" y="38"/>
              </a:cxn>
            </a:cxnLst>
            <a:rect l="0" t="0" r="r" b="b"/>
            <a:pathLst>
              <a:path w="79" h="103">
                <a:moveTo>
                  <a:pt x="6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03"/>
                  <a:pt x="0" y="103"/>
                  <a:pt x="0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72" y="103"/>
                  <a:pt x="79" y="97"/>
                  <a:pt x="79" y="88"/>
                </a:cubicBezTo>
                <a:cubicBezTo>
                  <a:pt x="79" y="15"/>
                  <a:pt x="79" y="15"/>
                  <a:pt x="79" y="15"/>
                </a:cubicBezTo>
                <a:cubicBezTo>
                  <a:pt x="79" y="7"/>
                  <a:pt x="72" y="0"/>
                  <a:pt x="63" y="0"/>
                </a:cubicBezTo>
                <a:close/>
                <a:moveTo>
                  <a:pt x="12" y="47"/>
                </a:moveTo>
                <a:cubicBezTo>
                  <a:pt x="26" y="47"/>
                  <a:pt x="26" y="47"/>
                  <a:pt x="26" y="47"/>
                </a:cubicBezTo>
                <a:cubicBezTo>
                  <a:pt x="26" y="60"/>
                  <a:pt x="26" y="60"/>
                  <a:pt x="26" y="60"/>
                </a:cubicBezTo>
                <a:cubicBezTo>
                  <a:pt x="12" y="60"/>
                  <a:pt x="12" y="60"/>
                  <a:pt x="12" y="60"/>
                </a:cubicBezTo>
                <a:lnTo>
                  <a:pt x="12" y="47"/>
                </a:lnTo>
                <a:close/>
                <a:moveTo>
                  <a:pt x="26" y="94"/>
                </a:moveTo>
                <a:cubicBezTo>
                  <a:pt x="12" y="94"/>
                  <a:pt x="12" y="94"/>
                  <a:pt x="12" y="94"/>
                </a:cubicBezTo>
                <a:cubicBezTo>
                  <a:pt x="12" y="82"/>
                  <a:pt x="12" y="82"/>
                  <a:pt x="12" y="82"/>
                </a:cubicBezTo>
                <a:cubicBezTo>
                  <a:pt x="26" y="82"/>
                  <a:pt x="26" y="82"/>
                  <a:pt x="26" y="82"/>
                </a:cubicBezTo>
                <a:lnTo>
                  <a:pt x="26" y="94"/>
                </a:lnTo>
                <a:close/>
                <a:moveTo>
                  <a:pt x="26" y="77"/>
                </a:moveTo>
                <a:cubicBezTo>
                  <a:pt x="13" y="77"/>
                  <a:pt x="13" y="77"/>
                  <a:pt x="13" y="77"/>
                </a:cubicBezTo>
                <a:cubicBezTo>
                  <a:pt x="13" y="64"/>
                  <a:pt x="13" y="64"/>
                  <a:pt x="13" y="64"/>
                </a:cubicBezTo>
                <a:cubicBezTo>
                  <a:pt x="26" y="64"/>
                  <a:pt x="26" y="64"/>
                  <a:pt x="26" y="64"/>
                </a:cubicBezTo>
                <a:lnTo>
                  <a:pt x="26" y="77"/>
                </a:lnTo>
                <a:close/>
                <a:moveTo>
                  <a:pt x="45" y="94"/>
                </a:moveTo>
                <a:cubicBezTo>
                  <a:pt x="32" y="94"/>
                  <a:pt x="32" y="94"/>
                  <a:pt x="32" y="94"/>
                </a:cubicBezTo>
                <a:cubicBezTo>
                  <a:pt x="32" y="82"/>
                  <a:pt x="32" y="82"/>
                  <a:pt x="32" y="82"/>
                </a:cubicBezTo>
                <a:cubicBezTo>
                  <a:pt x="45" y="82"/>
                  <a:pt x="45" y="82"/>
                  <a:pt x="45" y="82"/>
                </a:cubicBezTo>
                <a:lnTo>
                  <a:pt x="45" y="94"/>
                </a:lnTo>
                <a:close/>
                <a:moveTo>
                  <a:pt x="45" y="77"/>
                </a:moveTo>
                <a:cubicBezTo>
                  <a:pt x="32" y="77"/>
                  <a:pt x="32" y="77"/>
                  <a:pt x="32" y="77"/>
                </a:cubicBezTo>
                <a:cubicBezTo>
                  <a:pt x="32" y="64"/>
                  <a:pt x="32" y="64"/>
                  <a:pt x="32" y="64"/>
                </a:cubicBezTo>
                <a:cubicBezTo>
                  <a:pt x="45" y="64"/>
                  <a:pt x="45" y="64"/>
                  <a:pt x="45" y="64"/>
                </a:cubicBezTo>
                <a:lnTo>
                  <a:pt x="45" y="77"/>
                </a:lnTo>
                <a:close/>
                <a:moveTo>
                  <a:pt x="32" y="60"/>
                </a:moveTo>
                <a:cubicBezTo>
                  <a:pt x="32" y="47"/>
                  <a:pt x="32" y="47"/>
                  <a:pt x="32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60"/>
                  <a:pt x="45" y="60"/>
                  <a:pt x="45" y="60"/>
                </a:cubicBezTo>
                <a:lnTo>
                  <a:pt x="32" y="60"/>
                </a:lnTo>
                <a:close/>
                <a:moveTo>
                  <a:pt x="64" y="94"/>
                </a:moveTo>
                <a:cubicBezTo>
                  <a:pt x="51" y="94"/>
                  <a:pt x="51" y="94"/>
                  <a:pt x="51" y="94"/>
                </a:cubicBezTo>
                <a:cubicBezTo>
                  <a:pt x="51" y="82"/>
                  <a:pt x="51" y="82"/>
                  <a:pt x="51" y="82"/>
                </a:cubicBezTo>
                <a:cubicBezTo>
                  <a:pt x="64" y="82"/>
                  <a:pt x="64" y="82"/>
                  <a:pt x="64" y="82"/>
                </a:cubicBezTo>
                <a:lnTo>
                  <a:pt x="64" y="94"/>
                </a:lnTo>
                <a:close/>
                <a:moveTo>
                  <a:pt x="64" y="77"/>
                </a:moveTo>
                <a:cubicBezTo>
                  <a:pt x="51" y="77"/>
                  <a:pt x="51" y="77"/>
                  <a:pt x="51" y="77"/>
                </a:cubicBezTo>
                <a:cubicBezTo>
                  <a:pt x="51" y="64"/>
                  <a:pt x="51" y="64"/>
                  <a:pt x="51" y="64"/>
                </a:cubicBezTo>
                <a:cubicBezTo>
                  <a:pt x="64" y="64"/>
                  <a:pt x="64" y="64"/>
                  <a:pt x="64" y="64"/>
                </a:cubicBezTo>
                <a:lnTo>
                  <a:pt x="64" y="77"/>
                </a:lnTo>
                <a:close/>
                <a:moveTo>
                  <a:pt x="51" y="60"/>
                </a:moveTo>
                <a:cubicBezTo>
                  <a:pt x="51" y="47"/>
                  <a:pt x="51" y="47"/>
                  <a:pt x="51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60"/>
                  <a:pt x="64" y="60"/>
                  <a:pt x="64" y="60"/>
                </a:cubicBezTo>
                <a:lnTo>
                  <a:pt x="51" y="60"/>
                </a:lnTo>
                <a:close/>
                <a:moveTo>
                  <a:pt x="66" y="38"/>
                </a:moveTo>
                <a:cubicBezTo>
                  <a:pt x="13" y="38"/>
                  <a:pt x="13" y="38"/>
                  <a:pt x="13" y="38"/>
                </a:cubicBezTo>
                <a:cubicBezTo>
                  <a:pt x="13" y="13"/>
                  <a:pt x="13" y="13"/>
                  <a:pt x="13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5" y="13"/>
                  <a:pt x="66" y="14"/>
                  <a:pt x="66" y="15"/>
                </a:cubicBezTo>
                <a:lnTo>
                  <a:pt x="66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5" name="Freeform: Shape 135"/>
          <p:cNvSpPr/>
          <p:nvPr/>
        </p:nvSpPr>
        <p:spPr bwMode="auto">
          <a:xfrm>
            <a:off x="1511568" y="2448118"/>
            <a:ext cx="90973" cy="38987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7" y="0"/>
              </a:cxn>
              <a:cxn ang="0">
                <a:pos x="0" y="13"/>
              </a:cxn>
              <a:cxn ang="0">
                <a:pos x="0" y="100"/>
              </a:cxn>
              <a:cxn ang="0">
                <a:pos x="7" y="112"/>
              </a:cxn>
              <a:cxn ang="0">
                <a:pos x="26" y="112"/>
              </a:cxn>
              <a:cxn ang="0">
                <a:pos x="26" y="0"/>
              </a:cxn>
            </a:cxnLst>
            <a:rect l="0" t="0" r="r" b="b"/>
            <a:pathLst>
              <a:path w="26" h="112">
                <a:moveTo>
                  <a:pt x="26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6"/>
                  <a:pt x="0" y="1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6"/>
                  <a:pt x="3" y="112"/>
                  <a:pt x="7" y="112"/>
                </a:cubicBezTo>
                <a:cubicBezTo>
                  <a:pt x="26" y="112"/>
                  <a:pt x="26" y="112"/>
                  <a:pt x="26" y="112"/>
                </a:cubicBezTo>
                <a:lnTo>
                  <a:pt x="2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6" name="Freeform: Shape 136"/>
          <p:cNvSpPr/>
          <p:nvPr/>
        </p:nvSpPr>
        <p:spPr bwMode="auto">
          <a:xfrm>
            <a:off x="1584345" y="2837996"/>
            <a:ext cx="51984" cy="54584"/>
          </a:xfrm>
          <a:custGeom>
            <a:avLst/>
            <a:gdLst/>
            <a:ahLst/>
            <a:cxnLst>
              <a:cxn ang="0">
                <a:pos x="10" y="8"/>
              </a:cxn>
              <a:cxn ang="0">
                <a:pos x="8" y="10"/>
              </a:cxn>
              <a:cxn ang="0">
                <a:pos x="5" y="8"/>
              </a:cxn>
              <a:cxn ang="0">
                <a:pos x="5" y="1"/>
              </a:cxn>
              <a:cxn ang="0">
                <a:pos x="0" y="1"/>
              </a:cxn>
              <a:cxn ang="0">
                <a:pos x="0" y="8"/>
              </a:cxn>
              <a:cxn ang="0">
                <a:pos x="8" y="16"/>
              </a:cxn>
              <a:cxn ang="0">
                <a:pos x="15" y="8"/>
              </a:cxn>
              <a:cxn ang="0">
                <a:pos x="15" y="0"/>
              </a:cxn>
              <a:cxn ang="0">
                <a:pos x="10" y="0"/>
              </a:cxn>
              <a:cxn ang="0">
                <a:pos x="10" y="8"/>
              </a:cxn>
            </a:cxnLst>
            <a:rect l="0" t="0" r="r" b="b"/>
            <a:pathLst>
              <a:path w="15" h="16">
                <a:moveTo>
                  <a:pt x="10" y="8"/>
                </a:moveTo>
                <a:cubicBezTo>
                  <a:pt x="10" y="9"/>
                  <a:pt x="9" y="10"/>
                  <a:pt x="8" y="10"/>
                </a:cubicBezTo>
                <a:cubicBezTo>
                  <a:pt x="6" y="10"/>
                  <a:pt x="5" y="9"/>
                  <a:pt x="5" y="8"/>
                </a:cubicBezTo>
                <a:cubicBezTo>
                  <a:pt x="5" y="1"/>
                  <a:pt x="5" y="1"/>
                  <a:pt x="5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12"/>
                  <a:pt x="3" y="16"/>
                  <a:pt x="8" y="16"/>
                </a:cubicBezTo>
                <a:cubicBezTo>
                  <a:pt x="12" y="16"/>
                  <a:pt x="15" y="12"/>
                  <a:pt x="15" y="8"/>
                </a:cubicBezTo>
                <a:cubicBezTo>
                  <a:pt x="15" y="0"/>
                  <a:pt x="15" y="0"/>
                  <a:pt x="15" y="0"/>
                </a:cubicBezTo>
                <a:cubicBezTo>
                  <a:pt x="10" y="0"/>
                  <a:pt x="10" y="0"/>
                  <a:pt x="10" y="0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0" name="TextBox 173"/>
          <p:cNvSpPr txBox="1"/>
          <p:nvPr/>
        </p:nvSpPr>
        <p:spPr bwMode="auto">
          <a:xfrm>
            <a:off x="2154344" y="2313578"/>
            <a:ext cx="1647469" cy="232509"/>
          </a:xfrm>
          <a:prstGeom prst="rect">
            <a:avLst/>
          </a:prstGeom>
          <a:noFill/>
        </p:spPr>
        <p:txBody>
          <a:bodyPr wrap="none" lIns="288050" tIns="0" rIns="0" bIns="0" anchor="ctr" anchorCtr="0">
            <a:normAutofit/>
          </a:bodyPr>
          <a:lstStyle/>
          <a:p>
            <a:pPr algn="l" latinLnBrk="0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1" name="TextBox 174"/>
          <p:cNvSpPr txBox="1"/>
          <p:nvPr/>
        </p:nvSpPr>
        <p:spPr bwMode="auto">
          <a:xfrm>
            <a:off x="2154344" y="2546087"/>
            <a:ext cx="1647469" cy="417207"/>
          </a:xfrm>
          <a:prstGeom prst="rect">
            <a:avLst/>
          </a:prstGeom>
          <a:noFill/>
        </p:spPr>
        <p:txBody>
          <a:bodyPr wrap="square" lIns="288050" tIns="0" rIns="0" bIns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b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</a:b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9" name="Rectangle 113"/>
          <p:cNvSpPr/>
          <p:nvPr/>
        </p:nvSpPr>
        <p:spPr bwMode="auto">
          <a:xfrm>
            <a:off x="1250849" y="3454280"/>
            <a:ext cx="903495" cy="82202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</a:ln>
        </p:spPr>
        <p:txBody>
          <a:bodyPr anchor="ctr"/>
          <a:lstStyle/>
          <a:p>
            <a:pPr algn="ctr"/>
            <a:endParaRPr sz="1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Rectangle 148"/>
          <p:cNvSpPr/>
          <p:nvPr/>
        </p:nvSpPr>
        <p:spPr bwMode="auto">
          <a:xfrm>
            <a:off x="1497700" y="3825043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5" name="Rectangle 149"/>
          <p:cNvSpPr/>
          <p:nvPr/>
        </p:nvSpPr>
        <p:spPr bwMode="auto">
          <a:xfrm>
            <a:off x="1557876" y="3825043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6" name="Rectangle 150"/>
          <p:cNvSpPr/>
          <p:nvPr/>
        </p:nvSpPr>
        <p:spPr bwMode="auto">
          <a:xfrm>
            <a:off x="1618051" y="3825043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7" name="Rectangle 151"/>
          <p:cNvSpPr/>
          <p:nvPr/>
        </p:nvSpPr>
        <p:spPr bwMode="auto">
          <a:xfrm>
            <a:off x="1680540" y="3825043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8" name="Rectangle 152"/>
          <p:cNvSpPr/>
          <p:nvPr/>
        </p:nvSpPr>
        <p:spPr bwMode="auto">
          <a:xfrm>
            <a:off x="1497700" y="3878275"/>
            <a:ext cx="37031" cy="324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9" name="Rectangle 153"/>
          <p:cNvSpPr/>
          <p:nvPr/>
        </p:nvSpPr>
        <p:spPr bwMode="auto">
          <a:xfrm>
            <a:off x="1557876" y="3878275"/>
            <a:ext cx="37031" cy="324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0" name="Rectangle 154"/>
          <p:cNvSpPr/>
          <p:nvPr/>
        </p:nvSpPr>
        <p:spPr bwMode="auto">
          <a:xfrm>
            <a:off x="1618051" y="3878275"/>
            <a:ext cx="37031" cy="324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1" name="Rectangle 155"/>
          <p:cNvSpPr/>
          <p:nvPr/>
        </p:nvSpPr>
        <p:spPr bwMode="auto">
          <a:xfrm>
            <a:off x="1497700" y="3926880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2" name="Rectangle 156"/>
          <p:cNvSpPr/>
          <p:nvPr/>
        </p:nvSpPr>
        <p:spPr bwMode="auto">
          <a:xfrm>
            <a:off x="1557876" y="3926880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3" name="Rectangle 157"/>
          <p:cNvSpPr/>
          <p:nvPr/>
        </p:nvSpPr>
        <p:spPr bwMode="auto">
          <a:xfrm>
            <a:off x="1618051" y="3926880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4" name="Rectangle 158"/>
          <p:cNvSpPr/>
          <p:nvPr/>
        </p:nvSpPr>
        <p:spPr bwMode="auto">
          <a:xfrm>
            <a:off x="1497700" y="3980112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5" name="Rectangle 159"/>
          <p:cNvSpPr/>
          <p:nvPr/>
        </p:nvSpPr>
        <p:spPr bwMode="auto">
          <a:xfrm>
            <a:off x="1557876" y="3980112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6" name="Rectangle 160"/>
          <p:cNvSpPr/>
          <p:nvPr/>
        </p:nvSpPr>
        <p:spPr bwMode="auto">
          <a:xfrm>
            <a:off x="1618051" y="3980112"/>
            <a:ext cx="37031" cy="37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7" name="Freeform: Shape 161"/>
          <p:cNvSpPr/>
          <p:nvPr/>
        </p:nvSpPr>
        <p:spPr bwMode="auto">
          <a:xfrm>
            <a:off x="1474556" y="3686174"/>
            <a:ext cx="32402" cy="92579"/>
          </a:xfrm>
          <a:custGeom>
            <a:avLst/>
            <a:gdLst/>
            <a:ahLst/>
            <a:cxnLst>
              <a:cxn ang="0">
                <a:pos x="5" y="30"/>
              </a:cxn>
              <a:cxn ang="0">
                <a:pos x="10" y="24"/>
              </a:cxn>
              <a:cxn ang="0">
                <a:pos x="10" y="5"/>
              </a:cxn>
              <a:cxn ang="0">
                <a:pos x="5" y="0"/>
              </a:cxn>
              <a:cxn ang="0">
                <a:pos x="0" y="5"/>
              </a:cxn>
              <a:cxn ang="0">
                <a:pos x="0" y="24"/>
              </a:cxn>
              <a:cxn ang="0">
                <a:pos x="5" y="30"/>
              </a:cxn>
              <a:cxn ang="0">
                <a:pos x="5" y="21"/>
              </a:cxn>
              <a:cxn ang="0">
                <a:pos x="8" y="24"/>
              </a:cxn>
              <a:cxn ang="0">
                <a:pos x="5" y="26"/>
              </a:cxn>
              <a:cxn ang="0">
                <a:pos x="2" y="24"/>
              </a:cxn>
              <a:cxn ang="0">
                <a:pos x="5" y="21"/>
              </a:cxn>
            </a:cxnLst>
            <a:rect l="0" t="0" r="r" b="b"/>
            <a:pathLst>
              <a:path w="10" h="30">
                <a:moveTo>
                  <a:pt x="5" y="30"/>
                </a:moveTo>
                <a:cubicBezTo>
                  <a:pt x="8" y="30"/>
                  <a:pt x="10" y="27"/>
                  <a:pt x="10" y="24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7"/>
                  <a:pt x="2" y="30"/>
                  <a:pt x="5" y="30"/>
                </a:cubicBezTo>
                <a:close/>
                <a:moveTo>
                  <a:pt x="5" y="21"/>
                </a:moveTo>
                <a:cubicBezTo>
                  <a:pt x="6" y="21"/>
                  <a:pt x="8" y="22"/>
                  <a:pt x="8" y="24"/>
                </a:cubicBezTo>
                <a:cubicBezTo>
                  <a:pt x="8" y="25"/>
                  <a:pt x="6" y="26"/>
                  <a:pt x="5" y="26"/>
                </a:cubicBezTo>
                <a:cubicBezTo>
                  <a:pt x="3" y="26"/>
                  <a:pt x="2" y="25"/>
                  <a:pt x="2" y="24"/>
                </a:cubicBezTo>
                <a:cubicBezTo>
                  <a:pt x="2" y="22"/>
                  <a:pt x="3" y="21"/>
                  <a:pt x="5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8" name="Freeform: Shape 162"/>
          <p:cNvSpPr/>
          <p:nvPr/>
        </p:nvSpPr>
        <p:spPr bwMode="auto">
          <a:xfrm>
            <a:off x="1539360" y="3686174"/>
            <a:ext cx="34717" cy="92579"/>
          </a:xfrm>
          <a:custGeom>
            <a:avLst/>
            <a:gdLst/>
            <a:ahLst/>
            <a:cxnLst>
              <a:cxn ang="0">
                <a:pos x="6" y="30"/>
              </a:cxn>
              <a:cxn ang="0">
                <a:pos x="11" y="24"/>
              </a:cxn>
              <a:cxn ang="0">
                <a:pos x="11" y="5"/>
              </a:cxn>
              <a:cxn ang="0">
                <a:pos x="6" y="0"/>
              </a:cxn>
              <a:cxn ang="0">
                <a:pos x="0" y="5"/>
              </a:cxn>
              <a:cxn ang="0">
                <a:pos x="0" y="24"/>
              </a:cxn>
              <a:cxn ang="0">
                <a:pos x="6" y="30"/>
              </a:cxn>
              <a:cxn ang="0">
                <a:pos x="6" y="21"/>
              </a:cxn>
              <a:cxn ang="0">
                <a:pos x="8" y="24"/>
              </a:cxn>
              <a:cxn ang="0">
                <a:pos x="6" y="26"/>
              </a:cxn>
              <a:cxn ang="0">
                <a:pos x="3" y="24"/>
              </a:cxn>
              <a:cxn ang="0">
                <a:pos x="6" y="21"/>
              </a:cxn>
            </a:cxnLst>
            <a:rect l="0" t="0" r="r" b="b"/>
            <a:pathLst>
              <a:path w="11" h="30">
                <a:moveTo>
                  <a:pt x="6" y="30"/>
                </a:moveTo>
                <a:cubicBezTo>
                  <a:pt x="8" y="30"/>
                  <a:pt x="11" y="27"/>
                  <a:pt x="11" y="2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7"/>
                  <a:pt x="3" y="30"/>
                  <a:pt x="6" y="30"/>
                </a:cubicBezTo>
                <a:close/>
                <a:moveTo>
                  <a:pt x="6" y="21"/>
                </a:moveTo>
                <a:cubicBezTo>
                  <a:pt x="7" y="21"/>
                  <a:pt x="8" y="22"/>
                  <a:pt x="8" y="24"/>
                </a:cubicBezTo>
                <a:cubicBezTo>
                  <a:pt x="8" y="25"/>
                  <a:pt x="7" y="26"/>
                  <a:pt x="6" y="26"/>
                </a:cubicBezTo>
                <a:cubicBezTo>
                  <a:pt x="4" y="26"/>
                  <a:pt x="3" y="25"/>
                  <a:pt x="3" y="24"/>
                </a:cubicBezTo>
                <a:cubicBezTo>
                  <a:pt x="3" y="22"/>
                  <a:pt x="4" y="21"/>
                  <a:pt x="6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9" name="Freeform: Shape 163"/>
          <p:cNvSpPr/>
          <p:nvPr/>
        </p:nvSpPr>
        <p:spPr bwMode="auto">
          <a:xfrm>
            <a:off x="1636567" y="3686174"/>
            <a:ext cx="32402" cy="92579"/>
          </a:xfrm>
          <a:custGeom>
            <a:avLst/>
            <a:gdLst/>
            <a:ahLst/>
            <a:cxnLst>
              <a:cxn ang="0">
                <a:pos x="6" y="30"/>
              </a:cxn>
              <a:cxn ang="0">
                <a:pos x="11" y="24"/>
              </a:cxn>
              <a:cxn ang="0">
                <a:pos x="11" y="5"/>
              </a:cxn>
              <a:cxn ang="0">
                <a:pos x="6" y="0"/>
              </a:cxn>
              <a:cxn ang="0">
                <a:pos x="0" y="5"/>
              </a:cxn>
              <a:cxn ang="0">
                <a:pos x="0" y="24"/>
              </a:cxn>
              <a:cxn ang="0">
                <a:pos x="6" y="30"/>
              </a:cxn>
              <a:cxn ang="0">
                <a:pos x="6" y="21"/>
              </a:cxn>
              <a:cxn ang="0">
                <a:pos x="8" y="24"/>
              </a:cxn>
              <a:cxn ang="0">
                <a:pos x="6" y="26"/>
              </a:cxn>
              <a:cxn ang="0">
                <a:pos x="3" y="24"/>
              </a:cxn>
              <a:cxn ang="0">
                <a:pos x="6" y="21"/>
              </a:cxn>
            </a:cxnLst>
            <a:rect l="0" t="0" r="r" b="b"/>
            <a:pathLst>
              <a:path w="11" h="30">
                <a:moveTo>
                  <a:pt x="6" y="30"/>
                </a:moveTo>
                <a:cubicBezTo>
                  <a:pt x="8" y="30"/>
                  <a:pt x="11" y="27"/>
                  <a:pt x="11" y="2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7"/>
                  <a:pt x="3" y="30"/>
                  <a:pt x="6" y="30"/>
                </a:cubicBezTo>
                <a:close/>
                <a:moveTo>
                  <a:pt x="6" y="21"/>
                </a:moveTo>
                <a:cubicBezTo>
                  <a:pt x="7" y="21"/>
                  <a:pt x="8" y="22"/>
                  <a:pt x="8" y="24"/>
                </a:cubicBezTo>
                <a:cubicBezTo>
                  <a:pt x="8" y="25"/>
                  <a:pt x="7" y="26"/>
                  <a:pt x="6" y="26"/>
                </a:cubicBezTo>
                <a:cubicBezTo>
                  <a:pt x="4" y="26"/>
                  <a:pt x="3" y="25"/>
                  <a:pt x="3" y="24"/>
                </a:cubicBezTo>
                <a:cubicBezTo>
                  <a:pt x="3" y="22"/>
                  <a:pt x="4" y="21"/>
                  <a:pt x="6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0" name="Freeform: Shape 164"/>
          <p:cNvSpPr/>
          <p:nvPr/>
        </p:nvSpPr>
        <p:spPr bwMode="auto">
          <a:xfrm>
            <a:off x="1703685" y="3686174"/>
            <a:ext cx="32402" cy="92579"/>
          </a:xfrm>
          <a:custGeom>
            <a:avLst/>
            <a:gdLst/>
            <a:ahLst/>
            <a:cxnLst>
              <a:cxn ang="0">
                <a:pos x="5" y="30"/>
              </a:cxn>
              <a:cxn ang="0">
                <a:pos x="10" y="24"/>
              </a:cxn>
              <a:cxn ang="0">
                <a:pos x="10" y="5"/>
              </a:cxn>
              <a:cxn ang="0">
                <a:pos x="5" y="0"/>
              </a:cxn>
              <a:cxn ang="0">
                <a:pos x="0" y="5"/>
              </a:cxn>
              <a:cxn ang="0">
                <a:pos x="0" y="24"/>
              </a:cxn>
              <a:cxn ang="0">
                <a:pos x="5" y="30"/>
              </a:cxn>
              <a:cxn ang="0">
                <a:pos x="5" y="21"/>
              </a:cxn>
              <a:cxn ang="0">
                <a:pos x="8" y="24"/>
              </a:cxn>
              <a:cxn ang="0">
                <a:pos x="5" y="26"/>
              </a:cxn>
              <a:cxn ang="0">
                <a:pos x="3" y="24"/>
              </a:cxn>
              <a:cxn ang="0">
                <a:pos x="5" y="21"/>
              </a:cxn>
            </a:cxnLst>
            <a:rect l="0" t="0" r="r" b="b"/>
            <a:pathLst>
              <a:path w="10" h="30">
                <a:moveTo>
                  <a:pt x="5" y="30"/>
                </a:moveTo>
                <a:cubicBezTo>
                  <a:pt x="8" y="30"/>
                  <a:pt x="10" y="27"/>
                  <a:pt x="10" y="24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7"/>
                  <a:pt x="2" y="30"/>
                  <a:pt x="5" y="30"/>
                </a:cubicBezTo>
                <a:close/>
                <a:moveTo>
                  <a:pt x="5" y="21"/>
                </a:moveTo>
                <a:cubicBezTo>
                  <a:pt x="7" y="21"/>
                  <a:pt x="8" y="22"/>
                  <a:pt x="8" y="24"/>
                </a:cubicBezTo>
                <a:cubicBezTo>
                  <a:pt x="8" y="25"/>
                  <a:pt x="7" y="26"/>
                  <a:pt x="5" y="26"/>
                </a:cubicBezTo>
                <a:cubicBezTo>
                  <a:pt x="4" y="26"/>
                  <a:pt x="3" y="25"/>
                  <a:pt x="3" y="24"/>
                </a:cubicBezTo>
                <a:cubicBezTo>
                  <a:pt x="3" y="22"/>
                  <a:pt x="4" y="21"/>
                  <a:pt x="5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1" name="Freeform: Shape 165"/>
          <p:cNvSpPr/>
          <p:nvPr/>
        </p:nvSpPr>
        <p:spPr bwMode="auto">
          <a:xfrm>
            <a:off x="1437525" y="3727835"/>
            <a:ext cx="337908" cy="319398"/>
          </a:xfrm>
          <a:custGeom>
            <a:avLst/>
            <a:gdLst/>
            <a:ahLst/>
            <a:cxnLst>
              <a:cxn ang="0">
                <a:pos x="7" y="96"/>
              </a:cxn>
              <a:cxn ang="0">
                <a:pos x="7" y="25"/>
              </a:cxn>
              <a:cxn ang="0">
                <a:pos x="102" y="25"/>
              </a:cxn>
              <a:cxn ang="0">
                <a:pos x="102" y="39"/>
              </a:cxn>
              <a:cxn ang="0">
                <a:pos x="109" y="37"/>
              </a:cxn>
              <a:cxn ang="0">
                <a:pos x="109" y="6"/>
              </a:cxn>
              <a:cxn ang="0">
                <a:pos x="103" y="0"/>
              </a:cxn>
              <a:cxn ang="0">
                <a:pos x="98" y="0"/>
              </a:cxn>
              <a:cxn ang="0">
                <a:pos x="98" y="10"/>
              </a:cxn>
              <a:cxn ang="0">
                <a:pos x="91" y="17"/>
              </a:cxn>
              <a:cxn ang="0">
                <a:pos x="84" y="10"/>
              </a:cxn>
              <a:cxn ang="0">
                <a:pos x="84" y="0"/>
              </a:cxn>
              <a:cxn ang="0">
                <a:pos x="76" y="0"/>
              </a:cxn>
              <a:cxn ang="0">
                <a:pos x="76" y="10"/>
              </a:cxn>
              <a:cxn ang="0">
                <a:pos x="70" y="17"/>
              </a:cxn>
              <a:cxn ang="0">
                <a:pos x="63" y="10"/>
              </a:cxn>
              <a:cxn ang="0">
                <a:pos x="63" y="0"/>
              </a:cxn>
              <a:cxn ang="0">
                <a:pos x="45" y="0"/>
              </a:cxn>
              <a:cxn ang="0">
                <a:pos x="45" y="10"/>
              </a:cxn>
              <a:cxn ang="0">
                <a:pos x="39" y="17"/>
              </a:cxn>
              <a:cxn ang="0">
                <a:pos x="32" y="10"/>
              </a:cxn>
              <a:cxn ang="0">
                <a:pos x="32" y="0"/>
              </a:cxn>
              <a:cxn ang="0">
                <a:pos x="24" y="0"/>
              </a:cxn>
              <a:cxn ang="0">
                <a:pos x="24" y="10"/>
              </a:cxn>
              <a:cxn ang="0">
                <a:pos x="17" y="17"/>
              </a:cxn>
              <a:cxn ang="0">
                <a:pos x="10" y="10"/>
              </a:cxn>
              <a:cxn ang="0">
                <a:pos x="10" y="0"/>
              </a:cxn>
              <a:cxn ang="0">
                <a:pos x="6" y="0"/>
              </a:cxn>
              <a:cxn ang="0">
                <a:pos x="0" y="6"/>
              </a:cxn>
              <a:cxn ang="0">
                <a:pos x="0" y="97"/>
              </a:cxn>
              <a:cxn ang="0">
                <a:pos x="6" y="103"/>
              </a:cxn>
              <a:cxn ang="0">
                <a:pos x="81" y="103"/>
              </a:cxn>
              <a:cxn ang="0">
                <a:pos x="78" y="96"/>
              </a:cxn>
              <a:cxn ang="0">
                <a:pos x="7" y="96"/>
              </a:cxn>
            </a:cxnLst>
            <a:rect l="0" t="0" r="r" b="b"/>
            <a:pathLst>
              <a:path w="109" h="103">
                <a:moveTo>
                  <a:pt x="7" y="96"/>
                </a:moveTo>
                <a:cubicBezTo>
                  <a:pt x="7" y="25"/>
                  <a:pt x="7" y="25"/>
                  <a:pt x="7" y="25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102" y="39"/>
                  <a:pt x="102" y="39"/>
                  <a:pt x="102" y="39"/>
                </a:cubicBezTo>
                <a:cubicBezTo>
                  <a:pt x="105" y="38"/>
                  <a:pt x="107" y="37"/>
                  <a:pt x="109" y="37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3"/>
                  <a:pt x="107" y="0"/>
                  <a:pt x="103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4"/>
                  <a:pt x="95" y="17"/>
                  <a:pt x="91" y="17"/>
                </a:cubicBezTo>
                <a:cubicBezTo>
                  <a:pt x="87" y="17"/>
                  <a:pt x="84" y="14"/>
                  <a:pt x="84" y="10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10"/>
                  <a:pt x="76" y="10"/>
                  <a:pt x="76" y="10"/>
                </a:cubicBezTo>
                <a:cubicBezTo>
                  <a:pt x="76" y="14"/>
                  <a:pt x="73" y="17"/>
                  <a:pt x="70" y="17"/>
                </a:cubicBezTo>
                <a:cubicBezTo>
                  <a:pt x="66" y="17"/>
                  <a:pt x="63" y="14"/>
                  <a:pt x="63" y="10"/>
                </a:cubicBezTo>
                <a:cubicBezTo>
                  <a:pt x="63" y="0"/>
                  <a:pt x="63" y="0"/>
                  <a:pt x="63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4"/>
                  <a:pt x="42" y="17"/>
                  <a:pt x="39" y="17"/>
                </a:cubicBezTo>
                <a:cubicBezTo>
                  <a:pt x="35" y="17"/>
                  <a:pt x="32" y="14"/>
                  <a:pt x="32" y="10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4"/>
                  <a:pt x="21" y="17"/>
                  <a:pt x="17" y="17"/>
                </a:cubicBezTo>
                <a:cubicBezTo>
                  <a:pt x="13" y="17"/>
                  <a:pt x="10" y="14"/>
                  <a:pt x="10" y="10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1"/>
                  <a:pt x="2" y="103"/>
                  <a:pt x="6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0" y="101"/>
                  <a:pt x="79" y="99"/>
                  <a:pt x="78" y="96"/>
                </a:cubicBezTo>
                <a:lnTo>
                  <a:pt x="7" y="9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2" name="Freeform: Shape 166"/>
          <p:cNvSpPr/>
          <p:nvPr/>
        </p:nvSpPr>
        <p:spPr bwMode="auto">
          <a:xfrm>
            <a:off x="1805520" y="3954653"/>
            <a:ext cx="60175" cy="60176"/>
          </a:xfrm>
          <a:custGeom>
            <a:avLst/>
            <a:gdLst/>
            <a:ahLst/>
            <a:cxnLst>
              <a:cxn ang="0">
                <a:pos x="9" y="19"/>
              </a:cxn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9" y="19"/>
              </a:cxn>
              <a:cxn ang="0">
                <a:pos x="9" y="10"/>
              </a:cxn>
              <a:cxn ang="0">
                <a:pos x="6" y="7"/>
              </a:cxn>
              <a:cxn ang="0">
                <a:pos x="9" y="5"/>
              </a:cxn>
              <a:cxn ang="0">
                <a:pos x="9" y="3"/>
              </a:cxn>
              <a:cxn ang="0">
                <a:pos x="10" y="3"/>
              </a:cxn>
              <a:cxn ang="0">
                <a:pos x="10" y="5"/>
              </a:cxn>
              <a:cxn ang="0">
                <a:pos x="12" y="5"/>
              </a:cxn>
              <a:cxn ang="0">
                <a:pos x="12" y="7"/>
              </a:cxn>
              <a:cxn ang="0">
                <a:pos x="10" y="6"/>
              </a:cxn>
              <a:cxn ang="0">
                <a:pos x="8" y="7"/>
              </a:cxn>
              <a:cxn ang="0">
                <a:pos x="10" y="8"/>
              </a:cxn>
              <a:cxn ang="0">
                <a:pos x="13" y="11"/>
              </a:cxn>
              <a:cxn ang="0">
                <a:pos x="10" y="14"/>
              </a:cxn>
              <a:cxn ang="0">
                <a:pos x="10" y="15"/>
              </a:cxn>
              <a:cxn ang="0">
                <a:pos x="9" y="15"/>
              </a:cxn>
              <a:cxn ang="0">
                <a:pos x="9" y="14"/>
              </a:cxn>
              <a:cxn ang="0">
                <a:pos x="6" y="13"/>
              </a:cxn>
              <a:cxn ang="0">
                <a:pos x="7" y="11"/>
              </a:cxn>
              <a:cxn ang="0">
                <a:pos x="9" y="12"/>
              </a:cxn>
              <a:cxn ang="0">
                <a:pos x="10" y="11"/>
              </a:cxn>
              <a:cxn ang="0">
                <a:pos x="9" y="10"/>
              </a:cxn>
            </a:cxnLst>
            <a:rect l="0" t="0" r="r" b="b"/>
            <a:pathLst>
              <a:path w="19" h="19">
                <a:moveTo>
                  <a:pt x="9" y="19"/>
                </a:moveTo>
                <a:cubicBezTo>
                  <a:pt x="15" y="19"/>
                  <a:pt x="19" y="15"/>
                  <a:pt x="19" y="9"/>
                </a:cubicBez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5"/>
                  <a:pt x="4" y="19"/>
                  <a:pt x="9" y="19"/>
                </a:cubicBezTo>
                <a:close/>
                <a:moveTo>
                  <a:pt x="9" y="10"/>
                </a:moveTo>
                <a:cubicBezTo>
                  <a:pt x="7" y="9"/>
                  <a:pt x="6" y="9"/>
                  <a:pt x="6" y="7"/>
                </a:cubicBezTo>
                <a:cubicBezTo>
                  <a:pt x="6" y="6"/>
                  <a:pt x="7" y="5"/>
                  <a:pt x="9" y="5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5"/>
                  <a:pt x="10" y="5"/>
                  <a:pt x="10" y="5"/>
                </a:cubicBezTo>
                <a:cubicBezTo>
                  <a:pt x="11" y="5"/>
                  <a:pt x="12" y="5"/>
                  <a:pt x="12" y="5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6"/>
                  <a:pt x="11" y="6"/>
                  <a:pt x="10" y="6"/>
                </a:cubicBezTo>
                <a:cubicBezTo>
                  <a:pt x="9" y="6"/>
                  <a:pt x="8" y="7"/>
                  <a:pt x="8" y="7"/>
                </a:cubicBezTo>
                <a:cubicBezTo>
                  <a:pt x="8" y="7"/>
                  <a:pt x="9" y="8"/>
                  <a:pt x="10" y="8"/>
                </a:cubicBezTo>
                <a:cubicBezTo>
                  <a:pt x="12" y="9"/>
                  <a:pt x="13" y="10"/>
                  <a:pt x="13" y="11"/>
                </a:cubicBezTo>
                <a:cubicBezTo>
                  <a:pt x="13" y="12"/>
                  <a:pt x="12" y="13"/>
                  <a:pt x="10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4"/>
                  <a:pt x="7" y="13"/>
                  <a:pt x="6" y="13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2"/>
                  <a:pt x="8" y="12"/>
                  <a:pt x="9" y="12"/>
                </a:cubicBezTo>
                <a:cubicBezTo>
                  <a:pt x="10" y="12"/>
                  <a:pt x="10" y="12"/>
                  <a:pt x="10" y="11"/>
                </a:cubicBezTo>
                <a:cubicBezTo>
                  <a:pt x="10" y="11"/>
                  <a:pt x="10" y="10"/>
                  <a:pt x="9" y="1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3" name="Freeform: Shape 167"/>
          <p:cNvSpPr/>
          <p:nvPr/>
        </p:nvSpPr>
        <p:spPr bwMode="auto">
          <a:xfrm>
            <a:off x="1736087" y="3924564"/>
            <a:ext cx="196728" cy="120353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64" y="39"/>
              </a:cxn>
              <a:cxn ang="0">
                <a:pos x="64" y="0"/>
              </a:cxn>
              <a:cxn ang="0">
                <a:pos x="0" y="0"/>
              </a:cxn>
              <a:cxn ang="0">
                <a:pos x="0" y="39"/>
              </a:cxn>
              <a:cxn ang="0">
                <a:pos x="58" y="6"/>
              </a:cxn>
              <a:cxn ang="0">
                <a:pos x="58" y="33"/>
              </a:cxn>
              <a:cxn ang="0">
                <a:pos x="37" y="33"/>
              </a:cxn>
              <a:cxn ang="0">
                <a:pos x="47" y="19"/>
              </a:cxn>
              <a:cxn ang="0">
                <a:pos x="38" y="6"/>
              </a:cxn>
              <a:cxn ang="0">
                <a:pos x="58" y="6"/>
              </a:cxn>
              <a:cxn ang="0">
                <a:pos x="44" y="19"/>
              </a:cxn>
              <a:cxn ang="0">
                <a:pos x="32" y="31"/>
              </a:cxn>
              <a:cxn ang="0">
                <a:pos x="20" y="19"/>
              </a:cxn>
              <a:cxn ang="0">
                <a:pos x="32" y="7"/>
              </a:cxn>
              <a:cxn ang="0">
                <a:pos x="44" y="19"/>
              </a:cxn>
              <a:cxn ang="0">
                <a:pos x="7" y="6"/>
              </a:cxn>
              <a:cxn ang="0">
                <a:pos x="27" y="6"/>
              </a:cxn>
              <a:cxn ang="0">
                <a:pos x="18" y="19"/>
              </a:cxn>
              <a:cxn ang="0">
                <a:pos x="27" y="33"/>
              </a:cxn>
              <a:cxn ang="0">
                <a:pos x="7" y="33"/>
              </a:cxn>
              <a:cxn ang="0">
                <a:pos x="7" y="6"/>
              </a:cxn>
            </a:cxnLst>
            <a:rect l="0" t="0" r="r" b="b"/>
            <a:pathLst>
              <a:path w="64" h="39">
                <a:moveTo>
                  <a:pt x="0" y="39"/>
                </a:moveTo>
                <a:cubicBezTo>
                  <a:pt x="64" y="39"/>
                  <a:pt x="64" y="39"/>
                  <a:pt x="64" y="39"/>
                </a:cubicBezTo>
                <a:cubicBezTo>
                  <a:pt x="64" y="0"/>
                  <a:pt x="64" y="0"/>
                  <a:pt x="64" y="0"/>
                </a:cubicBezTo>
                <a:cubicBezTo>
                  <a:pt x="0" y="0"/>
                  <a:pt x="0" y="0"/>
                  <a:pt x="0" y="0"/>
                </a:cubicBezTo>
                <a:lnTo>
                  <a:pt x="0" y="39"/>
                </a:lnTo>
                <a:close/>
                <a:moveTo>
                  <a:pt x="58" y="6"/>
                </a:moveTo>
                <a:cubicBezTo>
                  <a:pt x="58" y="33"/>
                  <a:pt x="58" y="33"/>
                  <a:pt x="58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43" y="31"/>
                  <a:pt x="47" y="25"/>
                  <a:pt x="47" y="19"/>
                </a:cubicBezTo>
                <a:cubicBezTo>
                  <a:pt x="47" y="13"/>
                  <a:pt x="43" y="8"/>
                  <a:pt x="38" y="6"/>
                </a:cubicBezTo>
                <a:lnTo>
                  <a:pt x="58" y="6"/>
                </a:lnTo>
                <a:close/>
                <a:moveTo>
                  <a:pt x="44" y="19"/>
                </a:moveTo>
                <a:cubicBezTo>
                  <a:pt x="44" y="26"/>
                  <a:pt x="39" y="31"/>
                  <a:pt x="32" y="31"/>
                </a:cubicBezTo>
                <a:cubicBezTo>
                  <a:pt x="26" y="31"/>
                  <a:pt x="20" y="26"/>
                  <a:pt x="20" y="19"/>
                </a:cubicBezTo>
                <a:cubicBezTo>
                  <a:pt x="20" y="13"/>
                  <a:pt x="26" y="7"/>
                  <a:pt x="32" y="7"/>
                </a:cubicBezTo>
                <a:cubicBezTo>
                  <a:pt x="39" y="7"/>
                  <a:pt x="44" y="13"/>
                  <a:pt x="44" y="19"/>
                </a:cubicBezTo>
                <a:close/>
                <a:moveTo>
                  <a:pt x="7" y="6"/>
                </a:moveTo>
                <a:cubicBezTo>
                  <a:pt x="27" y="6"/>
                  <a:pt x="27" y="6"/>
                  <a:pt x="27" y="6"/>
                </a:cubicBezTo>
                <a:cubicBezTo>
                  <a:pt x="21" y="8"/>
                  <a:pt x="18" y="13"/>
                  <a:pt x="18" y="19"/>
                </a:cubicBezTo>
                <a:cubicBezTo>
                  <a:pt x="18" y="25"/>
                  <a:pt x="22" y="31"/>
                  <a:pt x="27" y="33"/>
                </a:cubicBezTo>
                <a:cubicBezTo>
                  <a:pt x="7" y="33"/>
                  <a:pt x="7" y="33"/>
                  <a:pt x="7" y="33"/>
                </a:cubicBezTo>
                <a:lnTo>
                  <a:pt x="7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4" name="Freeform: Shape 168"/>
          <p:cNvSpPr/>
          <p:nvPr/>
        </p:nvSpPr>
        <p:spPr bwMode="auto">
          <a:xfrm>
            <a:off x="1673598" y="3845872"/>
            <a:ext cx="222186" cy="256908"/>
          </a:xfrm>
          <a:custGeom>
            <a:avLst/>
            <a:gdLst/>
            <a:ahLst/>
            <a:cxnLst>
              <a:cxn ang="0">
                <a:pos x="40" y="77"/>
              </a:cxn>
              <a:cxn ang="0">
                <a:pos x="6" y="42"/>
              </a:cxn>
              <a:cxn ang="0">
                <a:pos x="40" y="6"/>
              </a:cxn>
              <a:cxn ang="0">
                <a:pos x="59" y="12"/>
              </a:cxn>
              <a:cxn ang="0">
                <a:pos x="69" y="12"/>
              </a:cxn>
              <a:cxn ang="0">
                <a:pos x="40" y="0"/>
              </a:cxn>
              <a:cxn ang="0">
                <a:pos x="0" y="42"/>
              </a:cxn>
              <a:cxn ang="0">
                <a:pos x="40" y="83"/>
              </a:cxn>
              <a:cxn ang="0">
                <a:pos x="72" y="67"/>
              </a:cxn>
              <a:cxn ang="0">
                <a:pos x="64" y="67"/>
              </a:cxn>
              <a:cxn ang="0">
                <a:pos x="40" y="77"/>
              </a:cxn>
            </a:cxnLst>
            <a:rect l="0" t="0" r="r" b="b"/>
            <a:pathLst>
              <a:path w="72" h="83">
                <a:moveTo>
                  <a:pt x="40" y="77"/>
                </a:moveTo>
                <a:cubicBezTo>
                  <a:pt x="21" y="77"/>
                  <a:pt x="6" y="61"/>
                  <a:pt x="6" y="42"/>
                </a:cubicBezTo>
                <a:cubicBezTo>
                  <a:pt x="6" y="22"/>
                  <a:pt x="21" y="6"/>
                  <a:pt x="40" y="6"/>
                </a:cubicBezTo>
                <a:cubicBezTo>
                  <a:pt x="47" y="6"/>
                  <a:pt x="54" y="8"/>
                  <a:pt x="59" y="12"/>
                </a:cubicBezTo>
                <a:cubicBezTo>
                  <a:pt x="69" y="12"/>
                  <a:pt x="69" y="12"/>
                  <a:pt x="69" y="12"/>
                </a:cubicBezTo>
                <a:cubicBezTo>
                  <a:pt x="61" y="5"/>
                  <a:pt x="51" y="0"/>
                  <a:pt x="40" y="0"/>
                </a:cubicBezTo>
                <a:cubicBezTo>
                  <a:pt x="18" y="0"/>
                  <a:pt x="0" y="19"/>
                  <a:pt x="0" y="42"/>
                </a:cubicBezTo>
                <a:cubicBezTo>
                  <a:pt x="0" y="65"/>
                  <a:pt x="18" y="83"/>
                  <a:pt x="40" y="83"/>
                </a:cubicBezTo>
                <a:cubicBezTo>
                  <a:pt x="53" y="83"/>
                  <a:pt x="65" y="77"/>
                  <a:pt x="72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58" y="73"/>
                  <a:pt x="50" y="77"/>
                  <a:pt x="40" y="7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5" name="Freeform: Shape 169"/>
          <p:cNvSpPr/>
          <p:nvPr/>
        </p:nvSpPr>
        <p:spPr bwMode="auto">
          <a:xfrm>
            <a:off x="1768489" y="3892162"/>
            <a:ext cx="199042" cy="12266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"/>
              </a:cxn>
              <a:cxn ang="0">
                <a:pos x="6" y="10"/>
              </a:cxn>
              <a:cxn ang="0">
                <a:pos x="6" y="7"/>
              </a:cxn>
              <a:cxn ang="0">
                <a:pos x="79" y="7"/>
              </a:cxn>
              <a:cxn ang="0">
                <a:pos x="79" y="47"/>
              </a:cxn>
              <a:cxn ang="0">
                <a:pos x="74" y="47"/>
              </a:cxn>
              <a:cxn ang="0">
                <a:pos x="74" y="53"/>
              </a:cxn>
              <a:cxn ang="0">
                <a:pos x="86" y="53"/>
              </a:cxn>
              <a:cxn ang="0">
                <a:pos x="86" y="0"/>
              </a:cxn>
              <a:cxn ang="0">
                <a:pos x="0" y="0"/>
              </a:cxn>
            </a:cxnLst>
            <a:rect l="0" t="0" r="r" b="b"/>
            <a:pathLst>
              <a:path w="86" h="53">
                <a:moveTo>
                  <a:pt x="0" y="0"/>
                </a:moveTo>
                <a:lnTo>
                  <a:pt x="0" y="10"/>
                </a:lnTo>
                <a:lnTo>
                  <a:pt x="6" y="10"/>
                </a:lnTo>
                <a:lnTo>
                  <a:pt x="6" y="7"/>
                </a:lnTo>
                <a:lnTo>
                  <a:pt x="79" y="7"/>
                </a:lnTo>
                <a:lnTo>
                  <a:pt x="79" y="47"/>
                </a:lnTo>
                <a:lnTo>
                  <a:pt x="74" y="47"/>
                </a:lnTo>
                <a:lnTo>
                  <a:pt x="74" y="53"/>
                </a:lnTo>
                <a:lnTo>
                  <a:pt x="86" y="53"/>
                </a:lnTo>
                <a:lnTo>
                  <a:pt x="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8" name="TextBox 176"/>
          <p:cNvSpPr txBox="1"/>
          <p:nvPr/>
        </p:nvSpPr>
        <p:spPr bwMode="auto">
          <a:xfrm>
            <a:off x="2154344" y="3537669"/>
            <a:ext cx="1647469" cy="232509"/>
          </a:xfrm>
          <a:prstGeom prst="rect">
            <a:avLst/>
          </a:prstGeom>
          <a:noFill/>
        </p:spPr>
        <p:txBody>
          <a:bodyPr wrap="none" lIns="288050" tIns="0" rIns="0" bIns="0" anchor="ctr" anchorCtr="0">
            <a:normAutofit/>
          </a:bodyPr>
          <a:lstStyle/>
          <a:p>
            <a:pPr algn="l" latinLnBrk="0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9" name="TextBox 177"/>
          <p:cNvSpPr txBox="1"/>
          <p:nvPr/>
        </p:nvSpPr>
        <p:spPr bwMode="auto">
          <a:xfrm>
            <a:off x="2154344" y="3770178"/>
            <a:ext cx="1647469" cy="417207"/>
          </a:xfrm>
          <a:prstGeom prst="rect">
            <a:avLst/>
          </a:prstGeom>
          <a:noFill/>
        </p:spPr>
        <p:txBody>
          <a:bodyPr wrap="square" lIns="288050" tIns="0" rIns="0" bIns="0" anchor="t" anchorCtr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b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</a:b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5" name="Rectangle 75"/>
          <p:cNvSpPr/>
          <p:nvPr/>
        </p:nvSpPr>
        <p:spPr bwMode="auto">
          <a:xfrm>
            <a:off x="5404014" y="1006098"/>
            <a:ext cx="903495" cy="82202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7" name="Freeform: Shape 124"/>
          <p:cNvSpPr/>
          <p:nvPr/>
        </p:nvSpPr>
        <p:spPr bwMode="auto">
          <a:xfrm>
            <a:off x="5602327" y="1552729"/>
            <a:ext cx="326340" cy="9952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"/>
              </a:cxn>
              <a:cxn ang="0">
                <a:pos x="33" y="32"/>
              </a:cxn>
              <a:cxn ang="0">
                <a:pos x="42" y="22"/>
              </a:cxn>
              <a:cxn ang="0">
                <a:pos x="42" y="13"/>
              </a:cxn>
              <a:cxn ang="0">
                <a:pos x="62" y="13"/>
              </a:cxn>
              <a:cxn ang="0">
                <a:pos x="62" y="22"/>
              </a:cxn>
              <a:cxn ang="0">
                <a:pos x="71" y="32"/>
              </a:cxn>
              <a:cxn ang="0">
                <a:pos x="105" y="32"/>
              </a:cxn>
              <a:cxn ang="0">
                <a:pos x="105" y="0"/>
              </a:cxn>
              <a:cxn ang="0">
                <a:pos x="67" y="0"/>
              </a:cxn>
              <a:cxn ang="0">
                <a:pos x="62" y="4"/>
              </a:cxn>
              <a:cxn ang="0">
                <a:pos x="42" y="4"/>
              </a:cxn>
              <a:cxn ang="0">
                <a:pos x="38" y="0"/>
              </a:cxn>
              <a:cxn ang="0">
                <a:pos x="0" y="0"/>
              </a:cxn>
              <a:cxn ang="0">
                <a:pos x="67" y="5"/>
              </a:cxn>
              <a:cxn ang="0">
                <a:pos x="100" y="5"/>
              </a:cxn>
              <a:cxn ang="0">
                <a:pos x="100" y="27"/>
              </a:cxn>
              <a:cxn ang="0">
                <a:pos x="74" y="27"/>
              </a:cxn>
              <a:cxn ang="0">
                <a:pos x="67" y="20"/>
              </a:cxn>
              <a:cxn ang="0">
                <a:pos x="67" y="5"/>
              </a:cxn>
              <a:cxn ang="0">
                <a:pos x="5" y="5"/>
              </a:cxn>
              <a:cxn ang="0">
                <a:pos x="37" y="5"/>
              </a:cxn>
              <a:cxn ang="0">
                <a:pos x="37" y="20"/>
              </a:cxn>
              <a:cxn ang="0">
                <a:pos x="31" y="27"/>
              </a:cxn>
              <a:cxn ang="0">
                <a:pos x="5" y="27"/>
              </a:cxn>
              <a:cxn ang="0">
                <a:pos x="5" y="5"/>
              </a:cxn>
            </a:cxnLst>
            <a:rect l="0" t="0" r="r" b="b"/>
            <a:pathLst>
              <a:path w="105" h="32">
                <a:moveTo>
                  <a:pt x="0" y="0"/>
                </a:moveTo>
                <a:cubicBezTo>
                  <a:pt x="0" y="32"/>
                  <a:pt x="0" y="32"/>
                  <a:pt x="0" y="32"/>
                </a:cubicBezTo>
                <a:cubicBezTo>
                  <a:pt x="33" y="32"/>
                  <a:pt x="33" y="32"/>
                  <a:pt x="33" y="32"/>
                </a:cubicBezTo>
                <a:cubicBezTo>
                  <a:pt x="42" y="22"/>
                  <a:pt x="42" y="22"/>
                  <a:pt x="42" y="22"/>
                </a:cubicBezTo>
                <a:cubicBezTo>
                  <a:pt x="42" y="13"/>
                  <a:pt x="42" y="13"/>
                  <a:pt x="4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22"/>
                  <a:pt x="62" y="22"/>
                  <a:pt x="62" y="22"/>
                </a:cubicBezTo>
                <a:cubicBezTo>
                  <a:pt x="71" y="32"/>
                  <a:pt x="71" y="32"/>
                  <a:pt x="71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0"/>
                  <a:pt x="105" y="0"/>
                  <a:pt x="105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4" y="0"/>
                  <a:pt x="62" y="2"/>
                  <a:pt x="6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2"/>
                  <a:pt x="40" y="0"/>
                  <a:pt x="38" y="0"/>
                </a:cubicBezTo>
                <a:lnTo>
                  <a:pt x="0" y="0"/>
                </a:lnTo>
                <a:close/>
                <a:moveTo>
                  <a:pt x="67" y="5"/>
                </a:moveTo>
                <a:cubicBezTo>
                  <a:pt x="100" y="5"/>
                  <a:pt x="100" y="5"/>
                  <a:pt x="100" y="5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67" y="20"/>
                  <a:pt x="67" y="20"/>
                  <a:pt x="67" y="20"/>
                </a:cubicBezTo>
                <a:lnTo>
                  <a:pt x="67" y="5"/>
                </a:lnTo>
                <a:close/>
                <a:moveTo>
                  <a:pt x="5" y="5"/>
                </a:moveTo>
                <a:cubicBezTo>
                  <a:pt x="37" y="5"/>
                  <a:pt x="37" y="5"/>
                  <a:pt x="37" y="5"/>
                </a:cubicBezTo>
                <a:cubicBezTo>
                  <a:pt x="37" y="20"/>
                  <a:pt x="37" y="20"/>
                  <a:pt x="37" y="20"/>
                </a:cubicBezTo>
                <a:cubicBezTo>
                  <a:pt x="31" y="27"/>
                  <a:pt x="31" y="27"/>
                  <a:pt x="31" y="27"/>
                </a:cubicBezTo>
                <a:cubicBezTo>
                  <a:pt x="5" y="27"/>
                  <a:pt x="5" y="27"/>
                  <a:pt x="5" y="27"/>
                </a:cubicBezTo>
                <a:lnTo>
                  <a:pt x="5" y="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8" name="Freeform: Shape 125"/>
          <p:cNvSpPr/>
          <p:nvPr/>
        </p:nvSpPr>
        <p:spPr bwMode="auto">
          <a:xfrm>
            <a:off x="5606956" y="1476351"/>
            <a:ext cx="64805" cy="71749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20" y="0"/>
              </a:cxn>
              <a:cxn ang="0">
                <a:pos x="28" y="0"/>
              </a:cxn>
              <a:cxn ang="0">
                <a:pos x="17" y="31"/>
              </a:cxn>
              <a:cxn ang="0">
                <a:pos x="0" y="31"/>
              </a:cxn>
            </a:cxnLst>
            <a:rect l="0" t="0" r="r" b="b"/>
            <a:pathLst>
              <a:path w="28" h="31">
                <a:moveTo>
                  <a:pt x="0" y="31"/>
                </a:moveTo>
                <a:lnTo>
                  <a:pt x="20" y="0"/>
                </a:lnTo>
                <a:lnTo>
                  <a:pt x="28" y="0"/>
                </a:lnTo>
                <a:lnTo>
                  <a:pt x="17" y="31"/>
                </a:lnTo>
                <a:lnTo>
                  <a:pt x="0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9" name="Freeform: Shape 126"/>
          <p:cNvSpPr/>
          <p:nvPr/>
        </p:nvSpPr>
        <p:spPr bwMode="auto">
          <a:xfrm>
            <a:off x="5882378" y="1240275"/>
            <a:ext cx="155070" cy="71749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50" y="23"/>
              </a:cxn>
              <a:cxn ang="0">
                <a:pos x="50" y="15"/>
              </a:cxn>
              <a:cxn ang="0">
                <a:pos x="42" y="7"/>
              </a:cxn>
              <a:cxn ang="0">
                <a:pos x="40" y="7"/>
              </a:cxn>
              <a:cxn ang="0">
                <a:pos x="40" y="5"/>
              </a:cxn>
              <a:cxn ang="0">
                <a:pos x="35" y="0"/>
              </a:cxn>
              <a:cxn ang="0">
                <a:pos x="15" y="0"/>
              </a:cxn>
              <a:cxn ang="0">
                <a:pos x="10" y="5"/>
              </a:cxn>
              <a:cxn ang="0">
                <a:pos x="10" y="7"/>
              </a:cxn>
              <a:cxn ang="0">
                <a:pos x="8" y="7"/>
              </a:cxn>
              <a:cxn ang="0">
                <a:pos x="0" y="15"/>
              </a:cxn>
              <a:cxn ang="0">
                <a:pos x="0" y="23"/>
              </a:cxn>
              <a:cxn ang="0">
                <a:pos x="21" y="8"/>
              </a:cxn>
              <a:cxn ang="0">
                <a:pos x="25" y="4"/>
              </a:cxn>
              <a:cxn ang="0">
                <a:pos x="29" y="8"/>
              </a:cxn>
              <a:cxn ang="0">
                <a:pos x="25" y="11"/>
              </a:cxn>
              <a:cxn ang="0">
                <a:pos x="21" y="8"/>
              </a:cxn>
            </a:cxnLst>
            <a:rect l="0" t="0" r="r" b="b"/>
            <a:pathLst>
              <a:path w="50" h="23">
                <a:moveTo>
                  <a:pt x="0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1"/>
                  <a:pt x="47" y="7"/>
                  <a:pt x="42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2"/>
                  <a:pt x="38" y="0"/>
                  <a:pt x="3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2" y="0"/>
                  <a:pt x="10" y="2"/>
                  <a:pt x="10" y="5"/>
                </a:cubicBezTo>
                <a:cubicBezTo>
                  <a:pt x="10" y="7"/>
                  <a:pt x="10" y="7"/>
                  <a:pt x="10" y="7"/>
                </a:cubicBezTo>
                <a:cubicBezTo>
                  <a:pt x="8" y="7"/>
                  <a:pt x="8" y="7"/>
                  <a:pt x="8" y="7"/>
                </a:cubicBezTo>
                <a:cubicBezTo>
                  <a:pt x="4" y="7"/>
                  <a:pt x="0" y="11"/>
                  <a:pt x="0" y="15"/>
                </a:cubicBezTo>
                <a:lnTo>
                  <a:pt x="0" y="23"/>
                </a:lnTo>
                <a:close/>
                <a:moveTo>
                  <a:pt x="21" y="8"/>
                </a:moveTo>
                <a:cubicBezTo>
                  <a:pt x="21" y="6"/>
                  <a:pt x="23" y="4"/>
                  <a:pt x="25" y="4"/>
                </a:cubicBezTo>
                <a:cubicBezTo>
                  <a:pt x="27" y="4"/>
                  <a:pt x="29" y="6"/>
                  <a:pt x="29" y="8"/>
                </a:cubicBezTo>
                <a:cubicBezTo>
                  <a:pt x="29" y="10"/>
                  <a:pt x="27" y="11"/>
                  <a:pt x="25" y="11"/>
                </a:cubicBezTo>
                <a:cubicBezTo>
                  <a:pt x="23" y="11"/>
                  <a:pt x="21" y="10"/>
                  <a:pt x="21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0" name="Freeform: Shape 127"/>
          <p:cNvSpPr/>
          <p:nvPr/>
        </p:nvSpPr>
        <p:spPr bwMode="auto">
          <a:xfrm>
            <a:off x="5859233" y="1476351"/>
            <a:ext cx="159699" cy="71749"/>
          </a:xfrm>
          <a:custGeom>
            <a:avLst/>
            <a:gdLst/>
            <a:ahLst/>
            <a:cxnLst>
              <a:cxn ang="0">
                <a:pos x="18" y="8"/>
              </a:cxn>
              <a:cxn ang="0">
                <a:pos x="69" y="8"/>
              </a:cxn>
              <a:cxn ang="0">
                <a:pos x="69" y="15"/>
              </a:cxn>
              <a:cxn ang="0">
                <a:pos x="18" y="15"/>
              </a:cxn>
              <a:cxn ang="0">
                <a:pos x="29" y="31"/>
              </a:cxn>
              <a:cxn ang="0">
                <a:pos x="10" y="31"/>
              </a:cxn>
              <a:cxn ang="0">
                <a:pos x="0" y="0"/>
              </a:cxn>
              <a:cxn ang="0">
                <a:pos x="9" y="0"/>
              </a:cxn>
              <a:cxn ang="0">
                <a:pos x="18" y="15"/>
              </a:cxn>
              <a:cxn ang="0">
                <a:pos x="18" y="8"/>
              </a:cxn>
            </a:cxnLst>
            <a:rect l="0" t="0" r="r" b="b"/>
            <a:pathLst>
              <a:path w="69" h="31">
                <a:moveTo>
                  <a:pt x="18" y="8"/>
                </a:moveTo>
                <a:lnTo>
                  <a:pt x="69" y="8"/>
                </a:lnTo>
                <a:lnTo>
                  <a:pt x="69" y="15"/>
                </a:lnTo>
                <a:lnTo>
                  <a:pt x="18" y="15"/>
                </a:lnTo>
                <a:lnTo>
                  <a:pt x="29" y="31"/>
                </a:lnTo>
                <a:lnTo>
                  <a:pt x="10" y="31"/>
                </a:lnTo>
                <a:lnTo>
                  <a:pt x="0" y="0"/>
                </a:lnTo>
                <a:lnTo>
                  <a:pt x="9" y="0"/>
                </a:lnTo>
                <a:lnTo>
                  <a:pt x="18" y="15"/>
                </a:lnTo>
                <a:lnTo>
                  <a:pt x="18" y="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1" name="Rectangle 128"/>
          <p:cNvSpPr/>
          <p:nvPr/>
        </p:nvSpPr>
        <p:spPr bwMode="auto">
          <a:xfrm>
            <a:off x="5903207" y="1367572"/>
            <a:ext cx="118038" cy="115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2" name="Rectangle 129"/>
          <p:cNvSpPr/>
          <p:nvPr/>
        </p:nvSpPr>
        <p:spPr bwMode="auto">
          <a:xfrm>
            <a:off x="5900893" y="1450892"/>
            <a:ext cx="118038" cy="162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3" name="Rectangle 130"/>
          <p:cNvSpPr/>
          <p:nvPr/>
        </p:nvSpPr>
        <p:spPr bwMode="auto">
          <a:xfrm>
            <a:off x="5903207" y="1406917"/>
            <a:ext cx="118038" cy="162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4" name="Freeform: Shape 131"/>
          <p:cNvSpPr/>
          <p:nvPr/>
        </p:nvSpPr>
        <p:spPr bwMode="auto">
          <a:xfrm>
            <a:off x="5810629" y="1284251"/>
            <a:ext cx="57862" cy="254592"/>
          </a:xfrm>
          <a:custGeom>
            <a:avLst/>
            <a:gdLst/>
            <a:ahLst/>
            <a:cxnLst>
              <a:cxn ang="0">
                <a:pos x="19" y="13"/>
              </a:cxn>
              <a:cxn ang="0">
                <a:pos x="13" y="13"/>
              </a:cxn>
              <a:cxn ang="0">
                <a:pos x="13" y="82"/>
              </a:cxn>
              <a:cxn ang="0">
                <a:pos x="0" y="82"/>
              </a:cxn>
              <a:cxn ang="0">
                <a:pos x="0" y="8"/>
              </a:cxn>
              <a:cxn ang="0">
                <a:pos x="8" y="0"/>
              </a:cxn>
              <a:cxn ang="0">
                <a:pos x="19" y="0"/>
              </a:cxn>
              <a:cxn ang="0">
                <a:pos x="19" y="1"/>
              </a:cxn>
              <a:cxn ang="0">
                <a:pos x="19" y="13"/>
              </a:cxn>
            </a:cxnLst>
            <a:rect l="0" t="0" r="r" b="b"/>
            <a:pathLst>
              <a:path w="19" h="82">
                <a:moveTo>
                  <a:pt x="19" y="13"/>
                </a:moveTo>
                <a:cubicBezTo>
                  <a:pt x="13" y="13"/>
                  <a:pt x="13" y="13"/>
                  <a:pt x="13" y="13"/>
                </a:cubicBezTo>
                <a:cubicBezTo>
                  <a:pt x="13" y="82"/>
                  <a:pt x="13" y="82"/>
                  <a:pt x="13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1"/>
                  <a:pt x="19" y="1"/>
                </a:cubicBezTo>
                <a:lnTo>
                  <a:pt x="19" y="1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5" name="Freeform: Shape 132"/>
          <p:cNvSpPr/>
          <p:nvPr/>
        </p:nvSpPr>
        <p:spPr bwMode="auto">
          <a:xfrm>
            <a:off x="5940239" y="1284251"/>
            <a:ext cx="168956" cy="356428"/>
          </a:xfrm>
          <a:custGeom>
            <a:avLst/>
            <a:gdLst/>
            <a:ahLst/>
            <a:cxnLst>
              <a:cxn ang="0">
                <a:pos x="41" y="13"/>
              </a:cxn>
              <a:cxn ang="0">
                <a:pos x="35" y="13"/>
              </a:cxn>
              <a:cxn ang="0">
                <a:pos x="35" y="1"/>
              </a:cxn>
              <a:cxn ang="0">
                <a:pos x="35" y="0"/>
              </a:cxn>
              <a:cxn ang="0">
                <a:pos x="47" y="0"/>
              </a:cxn>
              <a:cxn ang="0">
                <a:pos x="54" y="8"/>
              </a:cxn>
              <a:cxn ang="0">
                <a:pos x="54" y="108"/>
              </a:cxn>
              <a:cxn ang="0">
                <a:pos x="47" y="115"/>
              </a:cxn>
              <a:cxn ang="0">
                <a:pos x="0" y="115"/>
              </a:cxn>
              <a:cxn ang="0">
                <a:pos x="0" y="103"/>
              </a:cxn>
              <a:cxn ang="0">
                <a:pos x="41" y="103"/>
              </a:cxn>
              <a:cxn ang="0">
                <a:pos x="41" y="13"/>
              </a:cxn>
            </a:cxnLst>
            <a:rect l="0" t="0" r="r" b="b"/>
            <a:pathLst>
              <a:path w="54" h="115">
                <a:moveTo>
                  <a:pt x="41" y="13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0"/>
                  <a:pt x="35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1" y="0"/>
                  <a:pt x="54" y="4"/>
                  <a:pt x="54" y="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112"/>
                  <a:pt x="51" y="115"/>
                  <a:pt x="47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03"/>
                  <a:pt x="0" y="103"/>
                  <a:pt x="0" y="103"/>
                </a:cubicBezTo>
                <a:cubicBezTo>
                  <a:pt x="41" y="103"/>
                  <a:pt x="41" y="103"/>
                  <a:pt x="41" y="103"/>
                </a:cubicBezTo>
                <a:lnTo>
                  <a:pt x="41" y="1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6" name="TextBox 179"/>
          <p:cNvSpPr txBox="1"/>
          <p:nvPr/>
        </p:nvSpPr>
        <p:spPr bwMode="auto">
          <a:xfrm>
            <a:off x="6307509" y="1089487"/>
            <a:ext cx="1647469" cy="232509"/>
          </a:xfrm>
          <a:prstGeom prst="rect">
            <a:avLst/>
          </a:prstGeom>
          <a:noFill/>
        </p:spPr>
        <p:txBody>
          <a:bodyPr wrap="none" lIns="288050" tIns="0" rIns="0" bIns="0" anchor="ctr" anchorCtr="0">
            <a:normAutofit/>
          </a:bodyPr>
          <a:lstStyle/>
          <a:p>
            <a:pPr algn="l" latinLnBrk="0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TextBox 180"/>
          <p:cNvSpPr txBox="1"/>
          <p:nvPr/>
        </p:nvSpPr>
        <p:spPr bwMode="auto">
          <a:xfrm>
            <a:off x="6307509" y="1321996"/>
            <a:ext cx="1647469" cy="417207"/>
          </a:xfrm>
          <a:prstGeom prst="rect">
            <a:avLst/>
          </a:prstGeom>
          <a:noFill/>
        </p:spPr>
        <p:txBody>
          <a:bodyPr wrap="square" lIns="288050" tIns="0" rIns="0" bIns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b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</a:b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1" name="Rectangle 107"/>
          <p:cNvSpPr/>
          <p:nvPr/>
        </p:nvSpPr>
        <p:spPr bwMode="auto">
          <a:xfrm>
            <a:off x="5404014" y="2230190"/>
            <a:ext cx="903495" cy="82202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9" name="Freeform: Shape 138"/>
          <p:cNvSpPr/>
          <p:nvPr/>
        </p:nvSpPr>
        <p:spPr bwMode="auto">
          <a:xfrm>
            <a:off x="5955282" y="2710260"/>
            <a:ext cx="113409" cy="11803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0" y="0"/>
              </a:cxn>
              <a:cxn ang="0">
                <a:pos x="0" y="51"/>
              </a:cxn>
              <a:cxn ang="0">
                <a:pos x="49" y="51"/>
              </a:cxn>
              <a:cxn ang="0">
                <a:pos x="49" y="0"/>
              </a:cxn>
              <a:cxn ang="0">
                <a:pos x="12" y="39"/>
              </a:cxn>
              <a:cxn ang="0">
                <a:pos x="12" y="12"/>
              </a:cxn>
              <a:cxn ang="0">
                <a:pos x="37" y="12"/>
              </a:cxn>
              <a:cxn ang="0">
                <a:pos x="37" y="39"/>
              </a:cxn>
              <a:cxn ang="0">
                <a:pos x="12" y="39"/>
              </a:cxn>
            </a:cxnLst>
            <a:rect l="0" t="0" r="r" b="b"/>
            <a:pathLst>
              <a:path w="49" h="51">
                <a:moveTo>
                  <a:pt x="49" y="0"/>
                </a:moveTo>
                <a:lnTo>
                  <a:pt x="0" y="0"/>
                </a:lnTo>
                <a:lnTo>
                  <a:pt x="0" y="51"/>
                </a:lnTo>
                <a:lnTo>
                  <a:pt x="49" y="51"/>
                </a:lnTo>
                <a:lnTo>
                  <a:pt x="49" y="0"/>
                </a:lnTo>
                <a:close/>
                <a:moveTo>
                  <a:pt x="12" y="39"/>
                </a:moveTo>
                <a:lnTo>
                  <a:pt x="12" y="12"/>
                </a:lnTo>
                <a:lnTo>
                  <a:pt x="37" y="12"/>
                </a:lnTo>
                <a:lnTo>
                  <a:pt x="37" y="39"/>
                </a:lnTo>
                <a:lnTo>
                  <a:pt x="12" y="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0" name="Freeform: Shape 139"/>
          <p:cNvSpPr/>
          <p:nvPr/>
        </p:nvSpPr>
        <p:spPr bwMode="auto">
          <a:xfrm>
            <a:off x="5675231" y="2545934"/>
            <a:ext cx="356427" cy="152754"/>
          </a:xfrm>
          <a:custGeom>
            <a:avLst/>
            <a:gdLst/>
            <a:ahLst/>
            <a:cxnLst>
              <a:cxn ang="0">
                <a:pos x="87" y="21"/>
              </a:cxn>
              <a:cxn ang="0">
                <a:pos x="87" y="0"/>
              </a:cxn>
              <a:cxn ang="0">
                <a:pos x="70" y="0"/>
              </a:cxn>
              <a:cxn ang="0">
                <a:pos x="70" y="21"/>
              </a:cxn>
              <a:cxn ang="0">
                <a:pos x="67" y="21"/>
              </a:cxn>
              <a:cxn ang="0">
                <a:pos x="0" y="21"/>
              </a:cxn>
              <a:cxn ang="0">
                <a:pos x="0" y="66"/>
              </a:cxn>
              <a:cxn ang="0">
                <a:pos x="20" y="66"/>
              </a:cxn>
              <a:cxn ang="0">
                <a:pos x="20" y="41"/>
              </a:cxn>
              <a:cxn ang="0">
                <a:pos x="67" y="41"/>
              </a:cxn>
              <a:cxn ang="0">
                <a:pos x="69" y="66"/>
              </a:cxn>
              <a:cxn ang="0">
                <a:pos x="70" y="66"/>
              </a:cxn>
              <a:cxn ang="0">
                <a:pos x="87" y="66"/>
              </a:cxn>
              <a:cxn ang="0">
                <a:pos x="87" y="41"/>
              </a:cxn>
              <a:cxn ang="0">
                <a:pos x="135" y="41"/>
              </a:cxn>
              <a:cxn ang="0">
                <a:pos x="135" y="66"/>
              </a:cxn>
              <a:cxn ang="0">
                <a:pos x="154" y="66"/>
              </a:cxn>
              <a:cxn ang="0">
                <a:pos x="154" y="21"/>
              </a:cxn>
              <a:cxn ang="0">
                <a:pos x="87" y="21"/>
              </a:cxn>
            </a:cxnLst>
            <a:rect l="0" t="0" r="r" b="b"/>
            <a:pathLst>
              <a:path w="154" h="66">
                <a:moveTo>
                  <a:pt x="87" y="21"/>
                </a:moveTo>
                <a:lnTo>
                  <a:pt x="87" y="0"/>
                </a:lnTo>
                <a:lnTo>
                  <a:pt x="70" y="0"/>
                </a:lnTo>
                <a:lnTo>
                  <a:pt x="70" y="21"/>
                </a:lnTo>
                <a:lnTo>
                  <a:pt x="67" y="21"/>
                </a:lnTo>
                <a:lnTo>
                  <a:pt x="0" y="21"/>
                </a:lnTo>
                <a:lnTo>
                  <a:pt x="0" y="66"/>
                </a:lnTo>
                <a:lnTo>
                  <a:pt x="20" y="66"/>
                </a:lnTo>
                <a:lnTo>
                  <a:pt x="20" y="41"/>
                </a:lnTo>
                <a:lnTo>
                  <a:pt x="67" y="41"/>
                </a:lnTo>
                <a:lnTo>
                  <a:pt x="69" y="66"/>
                </a:lnTo>
                <a:lnTo>
                  <a:pt x="70" y="66"/>
                </a:lnTo>
                <a:lnTo>
                  <a:pt x="87" y="66"/>
                </a:lnTo>
                <a:lnTo>
                  <a:pt x="87" y="41"/>
                </a:lnTo>
                <a:lnTo>
                  <a:pt x="135" y="41"/>
                </a:lnTo>
                <a:lnTo>
                  <a:pt x="135" y="66"/>
                </a:lnTo>
                <a:lnTo>
                  <a:pt x="154" y="66"/>
                </a:lnTo>
                <a:lnTo>
                  <a:pt x="154" y="21"/>
                </a:lnTo>
                <a:lnTo>
                  <a:pt x="87" y="2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1" name="Freeform: Shape 140"/>
          <p:cNvSpPr/>
          <p:nvPr/>
        </p:nvSpPr>
        <p:spPr bwMode="auto">
          <a:xfrm>
            <a:off x="5793270" y="2710260"/>
            <a:ext cx="115723" cy="118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"/>
              </a:cxn>
              <a:cxn ang="0">
                <a:pos x="50" y="51"/>
              </a:cxn>
              <a:cxn ang="0">
                <a:pos x="50" y="0"/>
              </a:cxn>
              <a:cxn ang="0">
                <a:pos x="0" y="0"/>
              </a:cxn>
              <a:cxn ang="0">
                <a:pos x="38" y="12"/>
              </a:cxn>
              <a:cxn ang="0">
                <a:pos x="38" y="39"/>
              </a:cxn>
              <a:cxn ang="0">
                <a:pos x="12" y="39"/>
              </a:cxn>
              <a:cxn ang="0">
                <a:pos x="12" y="12"/>
              </a:cxn>
              <a:cxn ang="0">
                <a:pos x="38" y="12"/>
              </a:cxn>
            </a:cxnLst>
            <a:rect l="0" t="0" r="r" b="b"/>
            <a:pathLst>
              <a:path w="50" h="51">
                <a:moveTo>
                  <a:pt x="0" y="0"/>
                </a:moveTo>
                <a:lnTo>
                  <a:pt x="0" y="51"/>
                </a:lnTo>
                <a:lnTo>
                  <a:pt x="50" y="51"/>
                </a:lnTo>
                <a:lnTo>
                  <a:pt x="50" y="0"/>
                </a:lnTo>
                <a:lnTo>
                  <a:pt x="0" y="0"/>
                </a:lnTo>
                <a:close/>
                <a:moveTo>
                  <a:pt x="38" y="12"/>
                </a:moveTo>
                <a:lnTo>
                  <a:pt x="38" y="39"/>
                </a:lnTo>
                <a:lnTo>
                  <a:pt x="12" y="39"/>
                </a:lnTo>
                <a:lnTo>
                  <a:pt x="12" y="12"/>
                </a:lnTo>
                <a:lnTo>
                  <a:pt x="38" y="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2" name="Freeform: Shape 141"/>
          <p:cNvSpPr/>
          <p:nvPr/>
        </p:nvSpPr>
        <p:spPr bwMode="auto">
          <a:xfrm>
            <a:off x="5642829" y="2710260"/>
            <a:ext cx="113409" cy="118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"/>
              </a:cxn>
              <a:cxn ang="0">
                <a:pos x="49" y="51"/>
              </a:cxn>
              <a:cxn ang="0">
                <a:pos x="49" y="0"/>
              </a:cxn>
              <a:cxn ang="0">
                <a:pos x="0" y="0"/>
              </a:cxn>
              <a:cxn ang="0">
                <a:pos x="37" y="12"/>
              </a:cxn>
              <a:cxn ang="0">
                <a:pos x="37" y="39"/>
              </a:cxn>
              <a:cxn ang="0">
                <a:pos x="12" y="39"/>
              </a:cxn>
              <a:cxn ang="0">
                <a:pos x="12" y="12"/>
              </a:cxn>
              <a:cxn ang="0">
                <a:pos x="37" y="12"/>
              </a:cxn>
            </a:cxnLst>
            <a:rect l="0" t="0" r="r" b="b"/>
            <a:pathLst>
              <a:path w="49" h="51">
                <a:moveTo>
                  <a:pt x="0" y="0"/>
                </a:moveTo>
                <a:lnTo>
                  <a:pt x="0" y="51"/>
                </a:lnTo>
                <a:lnTo>
                  <a:pt x="49" y="51"/>
                </a:lnTo>
                <a:lnTo>
                  <a:pt x="49" y="0"/>
                </a:lnTo>
                <a:lnTo>
                  <a:pt x="0" y="0"/>
                </a:lnTo>
                <a:close/>
                <a:moveTo>
                  <a:pt x="37" y="12"/>
                </a:moveTo>
                <a:lnTo>
                  <a:pt x="37" y="39"/>
                </a:lnTo>
                <a:lnTo>
                  <a:pt x="12" y="39"/>
                </a:lnTo>
                <a:lnTo>
                  <a:pt x="12" y="12"/>
                </a:lnTo>
                <a:lnTo>
                  <a:pt x="37" y="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3" name="Freeform: Shape 142"/>
          <p:cNvSpPr/>
          <p:nvPr/>
        </p:nvSpPr>
        <p:spPr bwMode="auto">
          <a:xfrm>
            <a:off x="5800212" y="2416324"/>
            <a:ext cx="111094" cy="118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"/>
              </a:cxn>
              <a:cxn ang="0">
                <a:pos x="48" y="51"/>
              </a:cxn>
              <a:cxn ang="0">
                <a:pos x="48" y="0"/>
              </a:cxn>
              <a:cxn ang="0">
                <a:pos x="0" y="0"/>
              </a:cxn>
              <a:cxn ang="0">
                <a:pos x="36" y="12"/>
              </a:cxn>
              <a:cxn ang="0">
                <a:pos x="36" y="39"/>
              </a:cxn>
              <a:cxn ang="0">
                <a:pos x="12" y="39"/>
              </a:cxn>
              <a:cxn ang="0">
                <a:pos x="12" y="12"/>
              </a:cxn>
              <a:cxn ang="0">
                <a:pos x="36" y="12"/>
              </a:cxn>
            </a:cxnLst>
            <a:rect l="0" t="0" r="r" b="b"/>
            <a:pathLst>
              <a:path w="48" h="51">
                <a:moveTo>
                  <a:pt x="0" y="0"/>
                </a:moveTo>
                <a:lnTo>
                  <a:pt x="0" y="51"/>
                </a:lnTo>
                <a:lnTo>
                  <a:pt x="48" y="51"/>
                </a:lnTo>
                <a:lnTo>
                  <a:pt x="48" y="0"/>
                </a:lnTo>
                <a:lnTo>
                  <a:pt x="0" y="0"/>
                </a:lnTo>
                <a:close/>
                <a:moveTo>
                  <a:pt x="36" y="12"/>
                </a:moveTo>
                <a:lnTo>
                  <a:pt x="36" y="39"/>
                </a:lnTo>
                <a:lnTo>
                  <a:pt x="12" y="39"/>
                </a:lnTo>
                <a:lnTo>
                  <a:pt x="12" y="12"/>
                </a:lnTo>
                <a:lnTo>
                  <a:pt x="36" y="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 b="1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TextBox 182"/>
          <p:cNvSpPr txBox="1"/>
          <p:nvPr/>
        </p:nvSpPr>
        <p:spPr bwMode="auto">
          <a:xfrm>
            <a:off x="6307509" y="2313578"/>
            <a:ext cx="1647469" cy="232509"/>
          </a:xfrm>
          <a:prstGeom prst="rect">
            <a:avLst/>
          </a:prstGeom>
          <a:noFill/>
        </p:spPr>
        <p:txBody>
          <a:bodyPr wrap="none" lIns="288050" tIns="0" rIns="0" bIns="0" anchor="ctr" anchorCtr="0">
            <a:normAutofit/>
          </a:bodyPr>
          <a:lstStyle/>
          <a:p>
            <a:pPr algn="l" latinLnBrk="0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5" name="TextBox 183"/>
          <p:cNvSpPr txBox="1"/>
          <p:nvPr/>
        </p:nvSpPr>
        <p:spPr bwMode="auto">
          <a:xfrm>
            <a:off x="6307509" y="2546087"/>
            <a:ext cx="1647469" cy="417207"/>
          </a:xfrm>
          <a:prstGeom prst="rect">
            <a:avLst/>
          </a:prstGeom>
          <a:noFill/>
        </p:spPr>
        <p:txBody>
          <a:bodyPr wrap="square" lIns="288050" tIns="0" rIns="0" bIns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b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</a:b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7" name="Rectangle 119"/>
          <p:cNvSpPr/>
          <p:nvPr/>
        </p:nvSpPr>
        <p:spPr bwMode="auto">
          <a:xfrm>
            <a:off x="5404014" y="3454280"/>
            <a:ext cx="903495" cy="82202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noFill/>
            <a:round/>
          </a:ln>
        </p:spPr>
        <p:txBody>
          <a:bodyPr anchor="ctr"/>
          <a:lstStyle/>
          <a:p>
            <a:pPr algn="ctr"/>
            <a:endParaRPr sz="1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6" name="Freeform: Shape 144"/>
          <p:cNvSpPr/>
          <p:nvPr/>
        </p:nvSpPr>
        <p:spPr bwMode="auto">
          <a:xfrm>
            <a:off x="5629887" y="3668562"/>
            <a:ext cx="451748" cy="451749"/>
          </a:xfrm>
          <a:custGeom>
            <a:avLst/>
            <a:gdLst/>
            <a:ahLst/>
            <a:cxnLst>
              <a:cxn ang="0">
                <a:pos x="64" y="127"/>
              </a:cxn>
              <a:cxn ang="0">
                <a:pos x="127" y="64"/>
              </a:cxn>
              <a:cxn ang="0">
                <a:pos x="64" y="0"/>
              </a:cxn>
              <a:cxn ang="0">
                <a:pos x="0" y="64"/>
              </a:cxn>
              <a:cxn ang="0">
                <a:pos x="64" y="127"/>
              </a:cxn>
              <a:cxn ang="0">
                <a:pos x="64" y="13"/>
              </a:cxn>
              <a:cxn ang="0">
                <a:pos x="115" y="64"/>
              </a:cxn>
              <a:cxn ang="0">
                <a:pos x="64" y="115"/>
              </a:cxn>
              <a:cxn ang="0">
                <a:pos x="13" y="64"/>
              </a:cxn>
              <a:cxn ang="0">
                <a:pos x="64" y="13"/>
              </a:cxn>
            </a:cxnLst>
            <a:rect l="0" t="0" r="r" b="b"/>
            <a:pathLst>
              <a:path w="127" h="127">
                <a:moveTo>
                  <a:pt x="64" y="127"/>
                </a:moveTo>
                <a:cubicBezTo>
                  <a:pt x="99" y="127"/>
                  <a:pt x="127" y="99"/>
                  <a:pt x="127" y="64"/>
                </a:cubicBezTo>
                <a:cubicBezTo>
                  <a:pt x="127" y="29"/>
                  <a:pt x="99" y="0"/>
                  <a:pt x="64" y="0"/>
                </a:cubicBez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7"/>
                  <a:pt x="64" y="127"/>
                </a:cubicBezTo>
                <a:close/>
                <a:moveTo>
                  <a:pt x="64" y="13"/>
                </a:moveTo>
                <a:cubicBezTo>
                  <a:pt x="92" y="13"/>
                  <a:pt x="115" y="36"/>
                  <a:pt x="115" y="64"/>
                </a:cubicBezTo>
                <a:cubicBezTo>
                  <a:pt x="115" y="92"/>
                  <a:pt x="92" y="115"/>
                  <a:pt x="64" y="115"/>
                </a:cubicBezTo>
                <a:cubicBezTo>
                  <a:pt x="36" y="115"/>
                  <a:pt x="13" y="92"/>
                  <a:pt x="13" y="64"/>
                </a:cubicBezTo>
                <a:cubicBezTo>
                  <a:pt x="13" y="36"/>
                  <a:pt x="36" y="13"/>
                  <a:pt x="64" y="1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7" name="Freeform: Shape 145"/>
          <p:cNvSpPr/>
          <p:nvPr/>
        </p:nvSpPr>
        <p:spPr bwMode="auto">
          <a:xfrm>
            <a:off x="5720237" y="3756255"/>
            <a:ext cx="276363" cy="279022"/>
          </a:xfrm>
          <a:custGeom>
            <a:avLst/>
            <a:gdLst/>
            <a:ahLst/>
            <a:cxnLst>
              <a:cxn ang="0">
                <a:pos x="39" y="78"/>
              </a:cxn>
              <a:cxn ang="0">
                <a:pos x="78" y="39"/>
              </a:cxn>
              <a:cxn ang="0">
                <a:pos x="39" y="0"/>
              </a:cxn>
              <a:cxn ang="0">
                <a:pos x="0" y="39"/>
              </a:cxn>
              <a:cxn ang="0">
                <a:pos x="39" y="78"/>
              </a:cxn>
              <a:cxn ang="0">
                <a:pos x="39" y="12"/>
              </a:cxn>
              <a:cxn ang="0">
                <a:pos x="65" y="39"/>
              </a:cxn>
              <a:cxn ang="0">
                <a:pos x="39" y="65"/>
              </a:cxn>
              <a:cxn ang="0">
                <a:pos x="12" y="39"/>
              </a:cxn>
              <a:cxn ang="0">
                <a:pos x="39" y="12"/>
              </a:cxn>
            </a:cxnLst>
            <a:rect l="0" t="0" r="r" b="b"/>
            <a:pathLst>
              <a:path w="78" h="78">
                <a:moveTo>
                  <a:pt x="39" y="78"/>
                </a:moveTo>
                <a:cubicBezTo>
                  <a:pt x="60" y="78"/>
                  <a:pt x="78" y="60"/>
                  <a:pt x="78" y="39"/>
                </a:cubicBezTo>
                <a:cubicBezTo>
                  <a:pt x="78" y="17"/>
                  <a:pt x="60" y="0"/>
                  <a:pt x="39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60"/>
                  <a:pt x="17" y="78"/>
                  <a:pt x="39" y="78"/>
                </a:cubicBezTo>
                <a:close/>
                <a:moveTo>
                  <a:pt x="39" y="12"/>
                </a:moveTo>
                <a:cubicBezTo>
                  <a:pt x="54" y="12"/>
                  <a:pt x="65" y="24"/>
                  <a:pt x="65" y="39"/>
                </a:cubicBezTo>
                <a:cubicBezTo>
                  <a:pt x="65" y="53"/>
                  <a:pt x="54" y="65"/>
                  <a:pt x="39" y="65"/>
                </a:cubicBezTo>
                <a:cubicBezTo>
                  <a:pt x="24" y="65"/>
                  <a:pt x="12" y="53"/>
                  <a:pt x="12" y="39"/>
                </a:cubicBezTo>
                <a:cubicBezTo>
                  <a:pt x="12" y="24"/>
                  <a:pt x="24" y="12"/>
                  <a:pt x="39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8" name="Oval 146"/>
          <p:cNvSpPr/>
          <p:nvPr/>
        </p:nvSpPr>
        <p:spPr bwMode="auto">
          <a:xfrm>
            <a:off x="5807928" y="3841290"/>
            <a:ext cx="100979" cy="103637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6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" name="TextBox 185"/>
          <p:cNvSpPr txBox="1"/>
          <p:nvPr/>
        </p:nvSpPr>
        <p:spPr bwMode="auto">
          <a:xfrm>
            <a:off x="6307509" y="3537669"/>
            <a:ext cx="1647469" cy="232509"/>
          </a:xfrm>
          <a:prstGeom prst="rect">
            <a:avLst/>
          </a:prstGeom>
          <a:noFill/>
        </p:spPr>
        <p:txBody>
          <a:bodyPr wrap="none" lIns="288050" tIns="0" rIns="0" bIns="0" anchor="ctr" anchorCtr="0">
            <a:normAutofit/>
          </a:bodyPr>
          <a:lstStyle/>
          <a:p>
            <a:pPr algn="l" latinLnBrk="0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3" name="TextBox 186"/>
          <p:cNvSpPr txBox="1"/>
          <p:nvPr/>
        </p:nvSpPr>
        <p:spPr bwMode="auto">
          <a:xfrm>
            <a:off x="6307509" y="3770178"/>
            <a:ext cx="1647469" cy="417207"/>
          </a:xfrm>
          <a:prstGeom prst="rect">
            <a:avLst/>
          </a:prstGeom>
          <a:noFill/>
        </p:spPr>
        <p:txBody>
          <a:bodyPr wrap="square" lIns="288050" tIns="0" rIns="0" bIns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b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</a:b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468696" y="438320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3780706" y="664622"/>
            <a:ext cx="1280800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340362" y="1820168"/>
            <a:ext cx="1440160" cy="144016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2412554" y="1968604"/>
            <a:ext cx="1322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04</a:t>
            </a:r>
            <a:endParaRPr lang="zh-CN" altLang="en-US" sz="72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1738" y="2065069"/>
            <a:ext cx="3123918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indent="0"/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6254" y="2524358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5233919" y="2524358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3826254" y="2786186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5233919" y="2786186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" y="0"/>
            <a:ext cx="9138700" cy="5145088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721645" y="925076"/>
            <a:ext cx="2958757" cy="651532"/>
            <a:chOff x="721519" y="924567"/>
            <a:chExt cx="2958243" cy="651419"/>
          </a:xfrm>
        </p:grpSpPr>
        <p:sp>
          <p:nvSpPr>
            <p:cNvPr id="4" name="Arrow: Pentagon 45"/>
            <p:cNvSpPr/>
            <p:nvPr/>
          </p:nvSpPr>
          <p:spPr bwMode="auto">
            <a:xfrm>
              <a:off x="947352" y="1004486"/>
              <a:ext cx="2732410" cy="571500"/>
            </a:xfrm>
            <a:prstGeom prst="homePlate">
              <a:avLst/>
            </a:prstGeom>
            <a:solidFill>
              <a:schemeClr val="tx2">
                <a:alpha val="14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" name="Arrow: Pentagon 2"/>
            <p:cNvSpPr/>
            <p:nvPr/>
          </p:nvSpPr>
          <p:spPr bwMode="auto">
            <a:xfrm>
              <a:off x="721519" y="924567"/>
              <a:ext cx="2732410" cy="571500"/>
            </a:xfrm>
            <a:prstGeom prst="homePlat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</a:ln>
          </p:spPr>
          <p:txBody>
            <a:bodyPr rot="0" spcFirstLastPara="0" vert="horz" wrap="square" lIns="91456" tIns="45728" rIns="91456" bIns="45728" anchor="ctr" anchorCtr="1" forceAA="0" compatLnSpc="1">
              <a:normAutofit lnSpcReduction="10000"/>
            </a:bodyPr>
            <a:lstStyle/>
            <a:p>
              <a:pPr algn="ctr"/>
              <a:r>
                <a:rPr lang="en-US" altLang="zh-CN" sz="3200" b="1" dirty="0">
                  <a:solidFill>
                    <a:schemeClr val="bg1">
                      <a:lumMod val="100000"/>
                    </a:schemeClr>
                  </a:solidFill>
                  <a:latin typeface="Arial"/>
                  <a:ea typeface="微软雅黑"/>
                  <a:sym typeface="Arial"/>
                </a:rPr>
                <a:t>CONTENT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84482" y="3616631"/>
            <a:ext cx="3323151" cy="468343"/>
            <a:chOff x="3683842" y="3615656"/>
            <a:chExt cx="3322574" cy="468262"/>
          </a:xfrm>
        </p:grpSpPr>
        <p:sp>
          <p:nvSpPr>
            <p:cNvPr id="9" name="Diamond 27"/>
            <p:cNvSpPr/>
            <p:nvPr/>
          </p:nvSpPr>
          <p:spPr>
            <a:xfrm>
              <a:off x="3683842" y="3615656"/>
              <a:ext cx="468262" cy="468262"/>
            </a:xfrm>
            <a:prstGeom prst="diamond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04</a:t>
              </a:r>
            </a:p>
          </p:txBody>
        </p:sp>
        <p:grpSp>
          <p:nvGrpSpPr>
            <p:cNvPr id="10" name="Group 28"/>
            <p:cNvGrpSpPr/>
            <p:nvPr/>
          </p:nvGrpSpPr>
          <p:grpSpPr>
            <a:xfrm>
              <a:off x="4034486" y="3638575"/>
              <a:ext cx="2971930" cy="422424"/>
              <a:chOff x="6444107" y="1469392"/>
              <a:chExt cx="4232109" cy="563232"/>
            </a:xfrm>
          </p:grpSpPr>
          <p:sp>
            <p:nvSpPr>
              <p:cNvPr id="23" name="TextBox 41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62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4">
                        <a:lumMod val="10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" name="TextBox 42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62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684482" y="2957585"/>
            <a:ext cx="3323151" cy="468343"/>
            <a:chOff x="3683842" y="2956724"/>
            <a:chExt cx="3322574" cy="468262"/>
          </a:xfrm>
        </p:grpSpPr>
        <p:sp>
          <p:nvSpPr>
            <p:cNvPr id="11" name="Diamond 29"/>
            <p:cNvSpPr/>
            <p:nvPr/>
          </p:nvSpPr>
          <p:spPr>
            <a:xfrm>
              <a:off x="3683842" y="2956724"/>
              <a:ext cx="468262" cy="468262"/>
            </a:xfrm>
            <a:prstGeom prst="diamond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03</a:t>
              </a:r>
            </a:p>
          </p:txBody>
        </p:sp>
        <p:grpSp>
          <p:nvGrpSpPr>
            <p:cNvPr id="12" name="Group 30"/>
            <p:cNvGrpSpPr/>
            <p:nvPr/>
          </p:nvGrpSpPr>
          <p:grpSpPr>
            <a:xfrm>
              <a:off x="4034486" y="2979643"/>
              <a:ext cx="2971930" cy="422424"/>
              <a:chOff x="6444107" y="1469392"/>
              <a:chExt cx="4232109" cy="563232"/>
            </a:xfrm>
          </p:grpSpPr>
          <p:sp>
            <p:nvSpPr>
              <p:cNvPr id="21" name="TextBox 39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62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3">
                        <a:lumMod val="10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TextBox 4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62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3684482" y="2298539"/>
            <a:ext cx="3323151" cy="468343"/>
            <a:chOff x="3683842" y="2297792"/>
            <a:chExt cx="3322574" cy="468262"/>
          </a:xfrm>
        </p:grpSpPr>
        <p:sp>
          <p:nvSpPr>
            <p:cNvPr id="13" name="Diamond 31"/>
            <p:cNvSpPr/>
            <p:nvPr/>
          </p:nvSpPr>
          <p:spPr>
            <a:xfrm>
              <a:off x="3683842" y="2297792"/>
              <a:ext cx="468262" cy="468262"/>
            </a:xfrm>
            <a:prstGeom prst="diamond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02</a:t>
              </a:r>
            </a:p>
          </p:txBody>
        </p:sp>
        <p:grpSp>
          <p:nvGrpSpPr>
            <p:cNvPr id="14" name="Group 32"/>
            <p:cNvGrpSpPr/>
            <p:nvPr/>
          </p:nvGrpSpPr>
          <p:grpSpPr>
            <a:xfrm>
              <a:off x="4034486" y="2320711"/>
              <a:ext cx="2971930" cy="422424"/>
              <a:chOff x="6444107" y="1469392"/>
              <a:chExt cx="4232109" cy="563232"/>
            </a:xfrm>
          </p:grpSpPr>
          <p:sp>
            <p:nvSpPr>
              <p:cNvPr id="19" name="TextBox 37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62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2">
                        <a:lumMod val="10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TextBox 38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62" tIns="0" rIns="0" bIns="0" anchor="ctr" anchorCtr="0">
                <a:normAutofit fontScale="85000"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3684484" y="1639492"/>
            <a:ext cx="3323149" cy="468343"/>
            <a:chOff x="3683844" y="1638860"/>
            <a:chExt cx="3322572" cy="468262"/>
          </a:xfrm>
        </p:grpSpPr>
        <p:sp>
          <p:nvSpPr>
            <p:cNvPr id="15" name="Diamond 33"/>
            <p:cNvSpPr/>
            <p:nvPr/>
          </p:nvSpPr>
          <p:spPr>
            <a:xfrm>
              <a:off x="3683844" y="1638860"/>
              <a:ext cx="468262" cy="468262"/>
            </a:xfrm>
            <a:prstGeom prst="diamond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01</a:t>
              </a:r>
            </a:p>
          </p:txBody>
        </p:sp>
        <p:grpSp>
          <p:nvGrpSpPr>
            <p:cNvPr id="16" name="Group 34"/>
            <p:cNvGrpSpPr/>
            <p:nvPr/>
          </p:nvGrpSpPr>
          <p:grpSpPr>
            <a:xfrm>
              <a:off x="4034486" y="1661779"/>
              <a:ext cx="2971930" cy="422424"/>
              <a:chOff x="6444107" y="1469392"/>
              <a:chExt cx="4232109" cy="563232"/>
            </a:xfrm>
          </p:grpSpPr>
          <p:sp>
            <p:nvSpPr>
              <p:cNvPr id="17" name="TextBox 3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62" tIns="0" rIns="0" bIns="0" anchor="b" anchorCtr="0">
                <a:normAutofit fontScale="85000" lnSpcReduction="20000"/>
              </a:bodyPr>
              <a:lstStyle/>
              <a:p>
                <a:r>
                  <a:rPr lang="en-US" altLang="zh-CN" sz="1600" b="1" dirty="0">
                    <a:solidFill>
                      <a:schemeClr val="accent1">
                        <a:lumMod val="10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TextBox 36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62" tIns="0" rIns="0" bIns="0" anchor="ctr" anchorCtr="0">
                <a:normAutofit fontScale="700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300" dirty="0">
                    <a:solidFill>
                      <a:schemeClr val="dk1">
                        <a:lumMod val="10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2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95401" y="1735244"/>
            <a:ext cx="2612850" cy="3409497"/>
            <a:chOff x="4154796" y="978163"/>
            <a:chExt cx="4117358" cy="5372721"/>
          </a:xfrm>
        </p:grpSpPr>
        <p:sp>
          <p:nvSpPr>
            <p:cNvPr id="24" name="任意多边形: 形状 23"/>
            <p:cNvSpPr/>
            <p:nvPr/>
          </p:nvSpPr>
          <p:spPr>
            <a:xfrm>
              <a:off x="5612222" y="1875744"/>
              <a:ext cx="1333001" cy="447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483" y="5910"/>
                  </a:moveTo>
                  <a:cubicBezTo>
                    <a:pt x="4942" y="5905"/>
                    <a:pt x="9660" y="6766"/>
                    <a:pt x="11775" y="7950"/>
                  </a:cubicBezTo>
                  <a:cubicBezTo>
                    <a:pt x="12072" y="8114"/>
                    <a:pt x="12518" y="8411"/>
                    <a:pt x="12774" y="8726"/>
                  </a:cubicBezTo>
                  <a:cubicBezTo>
                    <a:pt x="12937" y="8962"/>
                    <a:pt x="13029" y="9185"/>
                    <a:pt x="13027" y="9393"/>
                  </a:cubicBezTo>
                  <a:cubicBezTo>
                    <a:pt x="13025" y="9729"/>
                    <a:pt x="12800" y="10020"/>
                    <a:pt x="12284" y="10278"/>
                  </a:cubicBezTo>
                  <a:cubicBezTo>
                    <a:pt x="11795" y="10521"/>
                    <a:pt x="11026" y="10742"/>
                    <a:pt x="9834" y="10935"/>
                  </a:cubicBezTo>
                  <a:cubicBezTo>
                    <a:pt x="8668" y="11116"/>
                    <a:pt x="7611" y="11356"/>
                    <a:pt x="6771" y="11654"/>
                  </a:cubicBezTo>
                  <a:cubicBezTo>
                    <a:pt x="6567" y="11499"/>
                    <a:pt x="6206" y="11372"/>
                    <a:pt x="5742" y="11285"/>
                  </a:cubicBezTo>
                  <a:cubicBezTo>
                    <a:pt x="5002" y="11143"/>
                    <a:pt x="4037" y="11084"/>
                    <a:pt x="2974" y="11084"/>
                  </a:cubicBezTo>
                  <a:cubicBezTo>
                    <a:pt x="2629" y="11084"/>
                    <a:pt x="2274" y="11090"/>
                    <a:pt x="1912" y="11103"/>
                  </a:cubicBezTo>
                  <a:lnTo>
                    <a:pt x="2010" y="11356"/>
                  </a:lnTo>
                  <a:cubicBezTo>
                    <a:pt x="2342" y="11345"/>
                    <a:pt x="2665" y="11339"/>
                    <a:pt x="2974" y="11339"/>
                  </a:cubicBezTo>
                  <a:cubicBezTo>
                    <a:pt x="3931" y="11339"/>
                    <a:pt x="4744" y="11395"/>
                    <a:pt x="5276" y="11499"/>
                  </a:cubicBezTo>
                  <a:cubicBezTo>
                    <a:pt x="5777" y="11599"/>
                    <a:pt x="6057" y="11728"/>
                    <a:pt x="6094" y="11931"/>
                  </a:cubicBezTo>
                  <a:cubicBezTo>
                    <a:pt x="5696" y="12119"/>
                    <a:pt x="5374" y="12325"/>
                    <a:pt x="5153" y="12550"/>
                  </a:cubicBezTo>
                  <a:cubicBezTo>
                    <a:pt x="4858" y="12850"/>
                    <a:pt x="4729" y="13146"/>
                    <a:pt x="4729" y="13436"/>
                  </a:cubicBezTo>
                  <a:cubicBezTo>
                    <a:pt x="4744" y="14664"/>
                    <a:pt x="6991" y="15748"/>
                    <a:pt x="8751" y="16729"/>
                  </a:cubicBezTo>
                  <a:cubicBezTo>
                    <a:pt x="11623" y="18319"/>
                    <a:pt x="12718" y="19912"/>
                    <a:pt x="12824" y="21599"/>
                  </a:cubicBezTo>
                  <a:lnTo>
                    <a:pt x="14539" y="21599"/>
                  </a:lnTo>
                  <a:cubicBezTo>
                    <a:pt x="14435" y="19849"/>
                    <a:pt x="13284" y="18159"/>
                    <a:pt x="10260" y="16487"/>
                  </a:cubicBezTo>
                  <a:cubicBezTo>
                    <a:pt x="9436" y="16035"/>
                    <a:pt x="8570" y="15576"/>
                    <a:pt x="7871" y="15113"/>
                  </a:cubicBezTo>
                  <a:cubicBezTo>
                    <a:pt x="7872" y="14681"/>
                    <a:pt x="8510" y="14329"/>
                    <a:pt x="9454" y="14079"/>
                  </a:cubicBezTo>
                  <a:cubicBezTo>
                    <a:pt x="10397" y="13829"/>
                    <a:pt x="11649" y="13688"/>
                    <a:pt x="12826" y="13688"/>
                  </a:cubicBezTo>
                  <a:cubicBezTo>
                    <a:pt x="13804" y="13688"/>
                    <a:pt x="14721" y="13783"/>
                    <a:pt x="15410" y="13988"/>
                  </a:cubicBezTo>
                  <a:lnTo>
                    <a:pt x="15865" y="13853"/>
                  </a:lnTo>
                  <a:lnTo>
                    <a:pt x="15864" y="13853"/>
                  </a:lnTo>
                  <a:cubicBezTo>
                    <a:pt x="15040" y="13607"/>
                    <a:pt x="13942" y="13496"/>
                    <a:pt x="12826" y="13497"/>
                  </a:cubicBezTo>
                  <a:cubicBezTo>
                    <a:pt x="10486" y="13498"/>
                    <a:pt x="7976" y="13978"/>
                    <a:pt x="7367" y="14755"/>
                  </a:cubicBezTo>
                  <a:cubicBezTo>
                    <a:pt x="6804" y="14317"/>
                    <a:pt x="6436" y="13877"/>
                    <a:pt x="6443" y="13436"/>
                  </a:cubicBezTo>
                  <a:cubicBezTo>
                    <a:pt x="6443" y="13191"/>
                    <a:pt x="6551" y="12945"/>
                    <a:pt x="6798" y="12694"/>
                  </a:cubicBezTo>
                  <a:cubicBezTo>
                    <a:pt x="7365" y="12118"/>
                    <a:pt x="8737" y="11688"/>
                    <a:pt x="10557" y="11399"/>
                  </a:cubicBezTo>
                  <a:cubicBezTo>
                    <a:pt x="10571" y="11396"/>
                    <a:pt x="10585" y="11394"/>
                    <a:pt x="10600" y="11392"/>
                  </a:cubicBezTo>
                  <a:cubicBezTo>
                    <a:pt x="10721" y="11373"/>
                    <a:pt x="10844" y="11354"/>
                    <a:pt x="10968" y="11337"/>
                  </a:cubicBezTo>
                  <a:cubicBezTo>
                    <a:pt x="12044" y="11183"/>
                    <a:pt x="13310" y="11126"/>
                    <a:pt x="14674" y="11062"/>
                  </a:cubicBezTo>
                  <a:cubicBezTo>
                    <a:pt x="16033" y="10996"/>
                    <a:pt x="17495" y="10922"/>
                    <a:pt x="18885" y="10689"/>
                  </a:cubicBezTo>
                  <a:cubicBezTo>
                    <a:pt x="19761" y="10543"/>
                    <a:pt x="20465" y="10336"/>
                    <a:pt x="20924" y="10079"/>
                  </a:cubicBezTo>
                  <a:cubicBezTo>
                    <a:pt x="21385" y="9822"/>
                    <a:pt x="21600" y="9522"/>
                    <a:pt x="21600" y="9188"/>
                  </a:cubicBezTo>
                  <a:lnTo>
                    <a:pt x="19886" y="9188"/>
                  </a:lnTo>
                  <a:cubicBezTo>
                    <a:pt x="19885" y="9458"/>
                    <a:pt x="19714" y="9670"/>
                    <a:pt x="19412" y="9838"/>
                  </a:cubicBezTo>
                  <a:cubicBezTo>
                    <a:pt x="19108" y="10007"/>
                    <a:pt x="18672" y="10138"/>
                    <a:pt x="18041" y="10245"/>
                  </a:cubicBezTo>
                  <a:cubicBezTo>
                    <a:pt x="16982" y="10424"/>
                    <a:pt x="15747" y="10495"/>
                    <a:pt x="14404" y="10558"/>
                  </a:cubicBezTo>
                  <a:cubicBezTo>
                    <a:pt x="14151" y="10570"/>
                    <a:pt x="13893" y="10582"/>
                    <a:pt x="13634" y="10595"/>
                  </a:cubicBezTo>
                  <a:cubicBezTo>
                    <a:pt x="13674" y="10577"/>
                    <a:pt x="13718" y="10559"/>
                    <a:pt x="13755" y="10540"/>
                  </a:cubicBezTo>
                  <a:cubicBezTo>
                    <a:pt x="14459" y="10190"/>
                    <a:pt x="14742" y="9797"/>
                    <a:pt x="14741" y="9393"/>
                  </a:cubicBezTo>
                  <a:cubicBezTo>
                    <a:pt x="14738" y="9141"/>
                    <a:pt x="14631" y="8882"/>
                    <a:pt x="14450" y="8619"/>
                  </a:cubicBezTo>
                  <a:lnTo>
                    <a:pt x="14451" y="8618"/>
                  </a:lnTo>
                  <a:cubicBezTo>
                    <a:pt x="14449" y="8617"/>
                    <a:pt x="14448" y="8615"/>
                    <a:pt x="14446" y="8613"/>
                  </a:cubicBezTo>
                  <a:cubicBezTo>
                    <a:pt x="14084" y="8089"/>
                    <a:pt x="13426" y="7546"/>
                    <a:pt x="12683" y="6993"/>
                  </a:cubicBezTo>
                  <a:cubicBezTo>
                    <a:pt x="11559" y="6160"/>
                    <a:pt x="10230" y="5304"/>
                    <a:pt x="9347" y="4494"/>
                  </a:cubicBezTo>
                  <a:cubicBezTo>
                    <a:pt x="8742" y="3940"/>
                    <a:pt x="8480" y="3429"/>
                    <a:pt x="8480" y="2973"/>
                  </a:cubicBezTo>
                  <a:cubicBezTo>
                    <a:pt x="8480" y="2192"/>
                    <a:pt x="9248" y="1571"/>
                    <a:pt x="10385" y="1151"/>
                  </a:cubicBezTo>
                  <a:cubicBezTo>
                    <a:pt x="11528" y="731"/>
                    <a:pt x="13016" y="511"/>
                    <a:pt x="14578" y="510"/>
                  </a:cubicBezTo>
                  <a:lnTo>
                    <a:pt x="14578" y="0"/>
                  </a:lnTo>
                  <a:cubicBezTo>
                    <a:pt x="12455" y="-1"/>
                    <a:pt x="10465" y="307"/>
                    <a:pt x="9052" y="831"/>
                  </a:cubicBezTo>
                  <a:cubicBezTo>
                    <a:pt x="7633" y="1355"/>
                    <a:pt x="6766" y="2093"/>
                    <a:pt x="6766" y="2973"/>
                  </a:cubicBezTo>
                  <a:cubicBezTo>
                    <a:pt x="6766" y="3488"/>
                    <a:pt x="7062" y="4051"/>
                    <a:pt x="7717" y="4652"/>
                  </a:cubicBezTo>
                  <a:cubicBezTo>
                    <a:pt x="8415" y="5290"/>
                    <a:pt x="9348" y="5936"/>
                    <a:pt x="10234" y="6564"/>
                  </a:cubicBezTo>
                  <a:cubicBezTo>
                    <a:pt x="7564" y="5848"/>
                    <a:pt x="4027" y="5403"/>
                    <a:pt x="483" y="5399"/>
                  </a:cubicBezTo>
                  <a:cubicBezTo>
                    <a:pt x="321" y="5399"/>
                    <a:pt x="160" y="5400"/>
                    <a:pt x="0" y="5402"/>
                  </a:cubicBezTo>
                  <a:lnTo>
                    <a:pt x="70" y="5913"/>
                  </a:lnTo>
                  <a:cubicBezTo>
                    <a:pt x="207" y="5911"/>
                    <a:pt x="345" y="5910"/>
                    <a:pt x="483" y="591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6102" y="978163"/>
              <a:ext cx="1772550" cy="1094019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6745491" y="2955105"/>
              <a:ext cx="1526663" cy="942257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4154796" y="2337444"/>
              <a:ext cx="1526663" cy="942257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6212850" y="1237002"/>
              <a:ext cx="579057" cy="576339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7215138" y="3124507"/>
              <a:ext cx="587370" cy="584608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4583423" y="2437651"/>
              <a:ext cx="669412" cy="666268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5056965" y="3620844"/>
              <a:ext cx="705784" cy="64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1" extrusionOk="0">
                  <a:moveTo>
                    <a:pt x="1063" y="11931"/>
                  </a:moveTo>
                  <a:lnTo>
                    <a:pt x="0" y="1158"/>
                  </a:lnTo>
                  <a:lnTo>
                    <a:pt x="10348" y="52"/>
                  </a:lnTo>
                  <a:cubicBezTo>
                    <a:pt x="15451" y="-494"/>
                    <a:pt x="20012" y="3370"/>
                    <a:pt x="20537" y="8681"/>
                  </a:cubicBezTo>
                  <a:lnTo>
                    <a:pt x="21600" y="19453"/>
                  </a:lnTo>
                  <a:lnTo>
                    <a:pt x="11252" y="20560"/>
                  </a:lnTo>
                  <a:cubicBezTo>
                    <a:pt x="6149" y="21106"/>
                    <a:pt x="1588" y="17242"/>
                    <a:pt x="1063" y="11931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6550876" y="4585937"/>
              <a:ext cx="713582" cy="52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1" extrusionOk="0">
                  <a:moveTo>
                    <a:pt x="4342" y="14903"/>
                  </a:moveTo>
                  <a:lnTo>
                    <a:pt x="0" y="6480"/>
                  </a:lnTo>
                  <a:lnTo>
                    <a:pt x="7069" y="1307"/>
                  </a:lnTo>
                  <a:cubicBezTo>
                    <a:pt x="10556" y="-1244"/>
                    <a:pt x="15117" y="54"/>
                    <a:pt x="17258" y="4209"/>
                  </a:cubicBezTo>
                  <a:lnTo>
                    <a:pt x="21600" y="12631"/>
                  </a:lnTo>
                  <a:lnTo>
                    <a:pt x="14531" y="17805"/>
                  </a:lnTo>
                  <a:cubicBezTo>
                    <a:pt x="11045" y="20356"/>
                    <a:pt x="6483" y="19057"/>
                    <a:pt x="4342" y="14903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80772" y="1969188"/>
            <a:ext cx="7211053" cy="1604916"/>
            <a:chOff x="1307468" y="2624665"/>
            <a:chExt cx="9613068" cy="2139516"/>
          </a:xfrm>
        </p:grpSpPr>
        <p:grpSp>
          <p:nvGrpSpPr>
            <p:cNvPr id="6" name="组合 5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文本框 76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微软雅黑"/>
                        <a:sym typeface="Arial"/>
                      </a:rPr>
                      <a:t>Click here to add text content, such as keywords, some brief introductions, etc.</a:t>
                    </a:r>
                    <a:br>
                      <a:rPr lang="zh-CN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微软雅黑"/>
                        <a:sym typeface="Arial"/>
                      </a:rPr>
                    </a:br>
                    <a:endParaRPr lang="zh-CN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en-US" altLang="zh-CN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微软雅黑"/>
                        <a:sym typeface="Arial"/>
                      </a:rPr>
                      <a:t>Add title text</a:t>
                    </a:r>
                    <a:endParaRPr lang="zh-CN" altLang="en-US" sz="160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文本框 74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微软雅黑"/>
                        <a:sym typeface="Arial"/>
                      </a:rPr>
                      <a:t>Click here to add text content, such as keywords, some brief introductions, etc.</a:t>
                    </a:r>
                    <a:br>
                      <a:rPr lang="zh-CN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微软雅黑"/>
                        <a:sym typeface="Arial"/>
                      </a:rPr>
                    </a:br>
                    <a:endParaRPr lang="zh-CN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en-US" altLang="zh-CN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微软雅黑"/>
                        <a:sym typeface="Arial"/>
                      </a:rPr>
                      <a:t>Add title text</a:t>
                    </a:r>
                    <a:endParaRPr lang="zh-CN" altLang="en-US" sz="160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</p:grpSp>
          <p:cxnSp>
            <p:nvCxnSpPr>
              <p:cNvPr id="17" name="直接连接符 16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文本框 68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微软雅黑"/>
                        <a:sym typeface="Arial"/>
                      </a:rPr>
                      <a:t>Click here to add text content, such as keywords, some brief introductions, etc.</a:t>
                    </a:r>
                    <a:br>
                      <a:rPr lang="zh-CN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微软雅黑"/>
                        <a:sym typeface="Arial"/>
                      </a:rPr>
                    </a:br>
                    <a:endParaRPr lang="zh-CN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en-US" altLang="zh-CN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微软雅黑"/>
                        <a:sym typeface="Arial"/>
                      </a:rPr>
                      <a:t>Add title text</a:t>
                    </a:r>
                    <a:endParaRPr lang="zh-CN" altLang="en-US" sz="160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  <p:grpSp>
              <p:nvGrpSpPr>
                <p:cNvPr id="11" name="组合 10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文本框 66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微软雅黑"/>
                        <a:sym typeface="Arial"/>
                      </a:rPr>
                      <a:t>Click here to add text content, such as keywords, some brief introductions, etc.</a:t>
                    </a:r>
                    <a:br>
                      <a:rPr lang="zh-CN" altLang="en-US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微软雅黑"/>
                        <a:sym typeface="Arial"/>
                      </a:rPr>
                    </a:br>
                    <a:endParaRPr lang="zh-CN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en-US" altLang="zh-CN" sz="16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ea typeface="微软雅黑"/>
                        <a:sym typeface="Arial"/>
                      </a:rPr>
                      <a:t>Add title text</a:t>
                    </a:r>
                    <a:endParaRPr lang="zh-CN" altLang="en-US" sz="160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</p:grpSp>
          <p:cxnSp>
            <p:nvCxnSpPr>
              <p:cNvPr id="9" name="直接连接符 8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文本框 32"/>
          <p:cNvSpPr txBox="1"/>
          <p:nvPr/>
        </p:nvSpPr>
        <p:spPr>
          <a:xfrm>
            <a:off x="3468696" y="438320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780706" y="664622"/>
            <a:ext cx="12615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105085" y="1689194"/>
            <a:ext cx="2943356" cy="2349158"/>
            <a:chOff x="4139393" y="2251404"/>
            <a:chExt cx="3923793" cy="3131666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1" name="Freeform: Shape 5"/>
            <p:cNvSpPr/>
            <p:nvPr/>
          </p:nvSpPr>
          <p:spPr>
            <a:xfrm>
              <a:off x="5533345" y="3603424"/>
              <a:ext cx="856040" cy="93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6302"/>
                  </a:lnTo>
                  <a:lnTo>
                    <a:pt x="9494" y="21358"/>
                  </a:lnTo>
                  <a:cubicBezTo>
                    <a:pt x="9594" y="21327"/>
                    <a:pt x="9697" y="21307"/>
                    <a:pt x="9796" y="21274"/>
                  </a:cubicBezTo>
                  <a:cubicBezTo>
                    <a:pt x="9853" y="21387"/>
                    <a:pt x="9929" y="21489"/>
                    <a:pt x="9990" y="21600"/>
                  </a:cubicBezTo>
                  <a:lnTo>
                    <a:pt x="2160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Freeform: Shape 6"/>
            <p:cNvSpPr/>
            <p:nvPr/>
          </p:nvSpPr>
          <p:spPr>
            <a:xfrm>
              <a:off x="4741229" y="2638203"/>
              <a:ext cx="791088" cy="1243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070"/>
                  </a:moveTo>
                  <a:lnTo>
                    <a:pt x="5757" y="0"/>
                  </a:lnTo>
                  <a:lnTo>
                    <a:pt x="21600" y="21600"/>
                  </a:lnTo>
                  <a:lnTo>
                    <a:pt x="0" y="1707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Freeform: Shape 7"/>
            <p:cNvSpPr/>
            <p:nvPr/>
          </p:nvSpPr>
          <p:spPr>
            <a:xfrm>
              <a:off x="4733627" y="3618694"/>
              <a:ext cx="793329" cy="644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90" y="21600"/>
                  </a:moveTo>
                  <a:lnTo>
                    <a:pt x="21600" y="8774"/>
                  </a:lnTo>
                  <a:lnTo>
                    <a:pt x="0" y="0"/>
                  </a:lnTo>
                  <a:lnTo>
                    <a:pt x="1029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Freeform: Shape 8"/>
            <p:cNvSpPr/>
            <p:nvPr/>
          </p:nvSpPr>
          <p:spPr>
            <a:xfrm>
              <a:off x="4947095" y="2640415"/>
              <a:ext cx="975587" cy="1245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35"/>
                  </a:moveTo>
                  <a:lnTo>
                    <a:pt x="12979" y="21600"/>
                  </a:lnTo>
                  <a:lnTo>
                    <a:pt x="0" y="0"/>
                  </a:lnTo>
                  <a:lnTo>
                    <a:pt x="21600" y="6635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Freeform: Shape 9"/>
            <p:cNvSpPr/>
            <p:nvPr/>
          </p:nvSpPr>
          <p:spPr>
            <a:xfrm>
              <a:off x="5916661" y="3020528"/>
              <a:ext cx="683919" cy="585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070" y="21600"/>
                  </a:lnTo>
                  <a:lnTo>
                    <a:pt x="21600" y="58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Freeform: Shape 10"/>
            <p:cNvSpPr/>
            <p:nvPr/>
          </p:nvSpPr>
          <p:spPr>
            <a:xfrm>
              <a:off x="5915663" y="2351306"/>
              <a:ext cx="675579" cy="83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779" y="0"/>
                  </a:lnTo>
                  <a:lnTo>
                    <a:pt x="0" y="17347"/>
                  </a:lnTo>
                  <a:lnTo>
                    <a:pt x="2160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7" name="Freeform: Shape 11"/>
            <p:cNvSpPr/>
            <p:nvPr/>
          </p:nvSpPr>
          <p:spPr>
            <a:xfrm>
              <a:off x="6387662" y="3177163"/>
              <a:ext cx="1134586" cy="58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93"/>
                  </a:moveTo>
                  <a:lnTo>
                    <a:pt x="21600" y="21600"/>
                  </a:lnTo>
                  <a:lnTo>
                    <a:pt x="3830" y="0"/>
                  </a:lnTo>
                  <a:lnTo>
                    <a:pt x="0" y="15893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8" name="Freeform: Shape 12"/>
            <p:cNvSpPr/>
            <p:nvPr/>
          </p:nvSpPr>
          <p:spPr>
            <a:xfrm>
              <a:off x="6584139" y="3172494"/>
              <a:ext cx="1142639" cy="532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30" y="21600"/>
                  </a:moveTo>
                  <a:lnTo>
                    <a:pt x="21600" y="0"/>
                  </a:lnTo>
                  <a:lnTo>
                    <a:pt x="0" y="160"/>
                  </a:lnTo>
                  <a:lnTo>
                    <a:pt x="1583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9" name="Freeform: Shape 13"/>
            <p:cNvSpPr/>
            <p:nvPr/>
          </p:nvSpPr>
          <p:spPr>
            <a:xfrm>
              <a:off x="6383299" y="3603149"/>
              <a:ext cx="1043355" cy="999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271"/>
                  </a:lnTo>
                  <a:lnTo>
                    <a:pt x="12579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0" name="Freeform: Shape 14"/>
            <p:cNvSpPr/>
            <p:nvPr/>
          </p:nvSpPr>
          <p:spPr>
            <a:xfrm>
              <a:off x="6930119" y="3705291"/>
              <a:ext cx="762776" cy="97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3726"/>
                  </a:lnTo>
                  <a:lnTo>
                    <a:pt x="13988" y="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Freeform: Shape 15"/>
            <p:cNvSpPr/>
            <p:nvPr/>
          </p:nvSpPr>
          <p:spPr>
            <a:xfrm>
              <a:off x="6383299" y="3600678"/>
              <a:ext cx="627803" cy="121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7546"/>
                  </a:lnTo>
                  <a:lnTo>
                    <a:pt x="610" y="21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2" name="Freeform: Shape 16"/>
            <p:cNvSpPr/>
            <p:nvPr/>
          </p:nvSpPr>
          <p:spPr>
            <a:xfrm>
              <a:off x="6404274" y="4562279"/>
              <a:ext cx="587839" cy="45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056"/>
                  </a:moveTo>
                  <a:lnTo>
                    <a:pt x="21600" y="0"/>
                  </a:lnTo>
                  <a:lnTo>
                    <a:pt x="18208" y="21600"/>
                  </a:lnTo>
                  <a:lnTo>
                    <a:pt x="0" y="12056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3" name="Freeform: Shape 17"/>
            <p:cNvSpPr/>
            <p:nvPr/>
          </p:nvSpPr>
          <p:spPr>
            <a:xfrm>
              <a:off x="5530762" y="3018949"/>
              <a:ext cx="862480" cy="861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4661"/>
                  </a:lnTo>
                  <a:lnTo>
                    <a:pt x="9707" y="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Freeform: Shape 18"/>
            <p:cNvSpPr/>
            <p:nvPr/>
          </p:nvSpPr>
          <p:spPr>
            <a:xfrm>
              <a:off x="5926228" y="3593703"/>
              <a:ext cx="478751" cy="1225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extrusionOk="0">
                  <a:moveTo>
                    <a:pt x="21052" y="0"/>
                  </a:moveTo>
                  <a:lnTo>
                    <a:pt x="0" y="16662"/>
                  </a:lnTo>
                  <a:cubicBezTo>
                    <a:pt x="1830" y="18103"/>
                    <a:pt x="4623" y="19327"/>
                    <a:pt x="8132" y="20179"/>
                  </a:cubicBezTo>
                  <a:cubicBezTo>
                    <a:pt x="12121" y="21149"/>
                    <a:pt x="16792" y="21600"/>
                    <a:pt x="21481" y="21472"/>
                  </a:cubicBezTo>
                  <a:cubicBezTo>
                    <a:pt x="21520" y="21493"/>
                    <a:pt x="21561" y="21514"/>
                    <a:pt x="21600" y="21536"/>
                  </a:cubicBezTo>
                  <a:lnTo>
                    <a:pt x="21052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5" name="Freeform: Shape 19"/>
            <p:cNvSpPr/>
            <p:nvPr/>
          </p:nvSpPr>
          <p:spPr>
            <a:xfrm>
              <a:off x="6898513" y="4325196"/>
              <a:ext cx="790019" cy="70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464" y="7252"/>
                  </a:lnTo>
                  <a:lnTo>
                    <a:pt x="111" y="20642"/>
                  </a:lnTo>
                  <a:cubicBezTo>
                    <a:pt x="5506" y="20781"/>
                    <a:pt x="10749" y="18609"/>
                    <a:pt x="14767" y="14560"/>
                  </a:cubicBezTo>
                  <a:cubicBezTo>
                    <a:pt x="18523" y="10774"/>
                    <a:pt x="20934" y="5606"/>
                    <a:pt x="21600" y="0"/>
                  </a:cubicBezTo>
                  <a:close/>
                  <a:moveTo>
                    <a:pt x="94" y="20748"/>
                  </a:moveTo>
                  <a:lnTo>
                    <a:pt x="0" y="21277"/>
                  </a:lnTo>
                  <a:cubicBezTo>
                    <a:pt x="189" y="21393"/>
                    <a:pt x="384" y="21493"/>
                    <a:pt x="576" y="21600"/>
                  </a:cubicBezTo>
                  <a:cubicBezTo>
                    <a:pt x="412" y="21319"/>
                    <a:pt x="247" y="21037"/>
                    <a:pt x="94" y="20748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6" name="Freeform: Shape 20"/>
            <p:cNvSpPr/>
            <p:nvPr/>
          </p:nvSpPr>
          <p:spPr>
            <a:xfrm>
              <a:off x="7417565" y="3175910"/>
              <a:ext cx="645621" cy="114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extrusionOk="0">
                  <a:moveTo>
                    <a:pt x="10496" y="0"/>
                  </a:moveTo>
                  <a:cubicBezTo>
                    <a:pt x="10329" y="19"/>
                    <a:pt x="10166" y="28"/>
                    <a:pt x="9999" y="50"/>
                  </a:cubicBezTo>
                  <a:lnTo>
                    <a:pt x="0" y="10086"/>
                  </a:lnTo>
                  <a:lnTo>
                    <a:pt x="8897" y="21600"/>
                  </a:lnTo>
                  <a:cubicBezTo>
                    <a:pt x="8916" y="21516"/>
                    <a:pt x="8947" y="21433"/>
                    <a:pt x="8964" y="21348"/>
                  </a:cubicBezTo>
                  <a:cubicBezTo>
                    <a:pt x="16783" y="19275"/>
                    <a:pt x="21600" y="14662"/>
                    <a:pt x="21118" y="9716"/>
                  </a:cubicBezTo>
                  <a:cubicBezTo>
                    <a:pt x="20721" y="5632"/>
                    <a:pt x="16690" y="1975"/>
                    <a:pt x="10496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7" name="Freeform: Shape 21"/>
            <p:cNvSpPr/>
            <p:nvPr/>
          </p:nvSpPr>
          <p:spPr>
            <a:xfrm>
              <a:off x="6251673" y="2263358"/>
              <a:ext cx="844497" cy="91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8024" y="5"/>
                  </a:moveTo>
                  <a:cubicBezTo>
                    <a:pt x="5222" y="69"/>
                    <a:pt x="2464" y="773"/>
                    <a:pt x="5" y="2070"/>
                  </a:cubicBezTo>
                  <a:cubicBezTo>
                    <a:pt x="3" y="2068"/>
                    <a:pt x="2" y="2066"/>
                    <a:pt x="0" y="2065"/>
                  </a:cubicBezTo>
                  <a:lnTo>
                    <a:pt x="8562" y="21583"/>
                  </a:lnTo>
                  <a:lnTo>
                    <a:pt x="21600" y="5712"/>
                  </a:lnTo>
                  <a:cubicBezTo>
                    <a:pt x="18884" y="2687"/>
                    <a:pt x="15048" y="703"/>
                    <a:pt x="10831" y="153"/>
                  </a:cubicBezTo>
                  <a:cubicBezTo>
                    <a:pt x="9897" y="31"/>
                    <a:pt x="8957" y="-17"/>
                    <a:pt x="8024" y="5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8" name="Freeform: Shape 22"/>
            <p:cNvSpPr/>
            <p:nvPr/>
          </p:nvSpPr>
          <p:spPr>
            <a:xfrm>
              <a:off x="6581372" y="2503756"/>
              <a:ext cx="1140983" cy="67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19" y="0"/>
                  </a:moveTo>
                  <a:lnTo>
                    <a:pt x="0" y="21529"/>
                  </a:lnTo>
                  <a:lnTo>
                    <a:pt x="21577" y="21600"/>
                  </a:lnTo>
                  <a:lnTo>
                    <a:pt x="21600" y="21542"/>
                  </a:lnTo>
                  <a:cubicBezTo>
                    <a:pt x="21331" y="16110"/>
                    <a:pt x="19966" y="11003"/>
                    <a:pt x="17724" y="7077"/>
                  </a:cubicBezTo>
                  <a:cubicBezTo>
                    <a:pt x="15600" y="3357"/>
                    <a:pt x="12808" y="911"/>
                    <a:pt x="9784" y="123"/>
                  </a:cubicBezTo>
                  <a:cubicBezTo>
                    <a:pt x="9763" y="80"/>
                    <a:pt x="9740" y="42"/>
                    <a:pt x="9719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9" name="Freeform: Shape 23"/>
            <p:cNvSpPr/>
            <p:nvPr/>
          </p:nvSpPr>
          <p:spPr>
            <a:xfrm>
              <a:off x="5528282" y="2251404"/>
              <a:ext cx="725619" cy="77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1768" y="0"/>
                  </a:moveTo>
                  <a:cubicBezTo>
                    <a:pt x="11272" y="-3"/>
                    <a:pt x="10775" y="10"/>
                    <a:pt x="10279" y="45"/>
                  </a:cubicBezTo>
                  <a:cubicBezTo>
                    <a:pt x="6489" y="318"/>
                    <a:pt x="2891" y="1718"/>
                    <a:pt x="0" y="4040"/>
                  </a:cubicBezTo>
                  <a:lnTo>
                    <a:pt x="11532" y="21597"/>
                  </a:lnTo>
                  <a:lnTo>
                    <a:pt x="21600" y="2763"/>
                  </a:lnTo>
                  <a:cubicBezTo>
                    <a:pt x="21580" y="2774"/>
                    <a:pt x="21559" y="2781"/>
                    <a:pt x="21540" y="2792"/>
                  </a:cubicBezTo>
                  <a:cubicBezTo>
                    <a:pt x="18629" y="985"/>
                    <a:pt x="15233" y="21"/>
                    <a:pt x="11768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0" name="Freeform: Shape 24"/>
            <p:cNvSpPr/>
            <p:nvPr/>
          </p:nvSpPr>
          <p:spPr>
            <a:xfrm>
              <a:off x="4945033" y="2394367"/>
              <a:ext cx="970666" cy="62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extrusionOk="0">
                  <a:moveTo>
                    <a:pt x="12988" y="29"/>
                  </a:moveTo>
                  <a:cubicBezTo>
                    <a:pt x="12985" y="33"/>
                    <a:pt x="12982" y="39"/>
                    <a:pt x="12979" y="43"/>
                  </a:cubicBezTo>
                  <a:cubicBezTo>
                    <a:pt x="10473" y="-185"/>
                    <a:pt x="7966" y="507"/>
                    <a:pt x="5669" y="2060"/>
                  </a:cubicBezTo>
                  <a:cubicBezTo>
                    <a:pt x="3538" y="3501"/>
                    <a:pt x="1639" y="5648"/>
                    <a:pt x="113" y="8346"/>
                  </a:cubicBezTo>
                  <a:cubicBezTo>
                    <a:pt x="75" y="8353"/>
                    <a:pt x="38" y="8366"/>
                    <a:pt x="0" y="8373"/>
                  </a:cubicBezTo>
                  <a:lnTo>
                    <a:pt x="21600" y="21415"/>
                  </a:lnTo>
                  <a:lnTo>
                    <a:pt x="12988" y="29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1" name="Freeform: Shape 25"/>
            <p:cNvSpPr/>
            <p:nvPr/>
          </p:nvSpPr>
          <p:spPr>
            <a:xfrm>
              <a:off x="4242905" y="2638025"/>
              <a:ext cx="708203" cy="98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90" y="8"/>
                    <a:pt x="21579" y="14"/>
                    <a:pt x="21569" y="22"/>
                  </a:cubicBezTo>
                  <a:cubicBezTo>
                    <a:pt x="9364" y="1118"/>
                    <a:pt x="237" y="8497"/>
                    <a:pt x="0" y="17258"/>
                  </a:cubicBezTo>
                  <a:lnTo>
                    <a:pt x="15343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2" name="Freeform: Shape 26"/>
            <p:cNvSpPr/>
            <p:nvPr/>
          </p:nvSpPr>
          <p:spPr>
            <a:xfrm>
              <a:off x="5117981" y="3878847"/>
              <a:ext cx="790627" cy="68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extrusionOk="0">
                  <a:moveTo>
                    <a:pt x="11320" y="0"/>
                  </a:moveTo>
                  <a:lnTo>
                    <a:pt x="0" y="11590"/>
                  </a:lnTo>
                  <a:cubicBezTo>
                    <a:pt x="2218" y="15474"/>
                    <a:pt x="5508" y="18439"/>
                    <a:pt x="9378" y="19993"/>
                  </a:cubicBezTo>
                  <a:cubicBezTo>
                    <a:pt x="13329" y="21580"/>
                    <a:pt x="17633" y="21600"/>
                    <a:pt x="21600" y="20086"/>
                  </a:cubicBezTo>
                  <a:lnTo>
                    <a:pt x="11320" y="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Freeform: Shape 27"/>
            <p:cNvSpPr/>
            <p:nvPr/>
          </p:nvSpPr>
          <p:spPr>
            <a:xfrm>
              <a:off x="4139393" y="3426713"/>
              <a:ext cx="610524" cy="77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extrusionOk="0">
                  <a:moveTo>
                    <a:pt x="3585" y="0"/>
                  </a:moveTo>
                  <a:lnTo>
                    <a:pt x="20400" y="5517"/>
                  </a:lnTo>
                  <a:lnTo>
                    <a:pt x="13510" y="21600"/>
                  </a:lnTo>
                  <a:cubicBezTo>
                    <a:pt x="9548" y="21176"/>
                    <a:pt x="5942" y="19468"/>
                    <a:pt x="3465" y="16842"/>
                  </a:cubicBezTo>
                  <a:cubicBezTo>
                    <a:pt x="-1200" y="11896"/>
                    <a:pt x="-1150" y="4900"/>
                    <a:pt x="3585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Freeform: Shape 28"/>
            <p:cNvSpPr/>
            <p:nvPr/>
          </p:nvSpPr>
          <p:spPr>
            <a:xfrm>
              <a:off x="6406834" y="4816641"/>
              <a:ext cx="836118" cy="56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743" y="7679"/>
                  </a:lnTo>
                  <a:cubicBezTo>
                    <a:pt x="13941" y="9961"/>
                    <a:pt x="15320" y="12023"/>
                    <a:pt x="16851" y="13819"/>
                  </a:cubicBezTo>
                  <a:cubicBezTo>
                    <a:pt x="18315" y="15538"/>
                    <a:pt x="19909" y="17002"/>
                    <a:pt x="21600" y="18183"/>
                  </a:cubicBezTo>
                  <a:lnTo>
                    <a:pt x="17430" y="21600"/>
                  </a:lnTo>
                  <a:cubicBezTo>
                    <a:pt x="13999" y="19071"/>
                    <a:pt x="10783" y="15954"/>
                    <a:pt x="7846" y="12314"/>
                  </a:cubicBezTo>
                  <a:cubicBezTo>
                    <a:pt x="4913" y="8677"/>
                    <a:pt x="2279" y="4545"/>
                    <a:pt x="0" y="0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5" name="Freeform: Shape 29"/>
            <p:cNvSpPr/>
            <p:nvPr/>
          </p:nvSpPr>
          <p:spPr>
            <a:xfrm>
              <a:off x="4530814" y="3628917"/>
              <a:ext cx="578993" cy="76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extrusionOk="0">
                  <a:moveTo>
                    <a:pt x="0" y="15921"/>
                  </a:moveTo>
                  <a:lnTo>
                    <a:pt x="7669" y="0"/>
                  </a:lnTo>
                  <a:lnTo>
                    <a:pt x="21600" y="17825"/>
                  </a:lnTo>
                  <a:cubicBezTo>
                    <a:pt x="18969" y="20272"/>
                    <a:pt x="14913" y="21600"/>
                    <a:pt x="10736" y="21381"/>
                  </a:cubicBezTo>
                  <a:cubicBezTo>
                    <a:pt x="6113" y="21140"/>
                    <a:pt x="2016" y="19056"/>
                    <a:pt x="0" y="1592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9844" y="1195153"/>
            <a:ext cx="8049465" cy="3400273"/>
            <a:chOff x="539750" y="1194597"/>
            <a:chExt cx="8048068" cy="3399683"/>
          </a:xfrm>
        </p:grpSpPr>
        <p:grpSp>
          <p:nvGrpSpPr>
            <p:cNvPr id="5" name="Group 53"/>
            <p:cNvGrpSpPr/>
            <p:nvPr/>
          </p:nvGrpSpPr>
          <p:grpSpPr>
            <a:xfrm>
              <a:off x="5855251" y="1194597"/>
              <a:ext cx="612862" cy="612862"/>
              <a:chOff x="7807001" y="1592796"/>
              <a:chExt cx="817149" cy="817149"/>
            </a:xfrm>
          </p:grpSpPr>
          <p:sp>
            <p:nvSpPr>
              <p:cNvPr id="39" name="Freeform: Shape 33"/>
              <p:cNvSpPr/>
              <p:nvPr/>
            </p:nvSpPr>
            <p:spPr bwMode="auto">
              <a:xfrm>
                <a:off x="8035496" y="1852750"/>
                <a:ext cx="366670" cy="297242"/>
              </a:xfrm>
              <a:custGeom>
                <a:avLst/>
                <a:gdLst>
                  <a:gd name="T0" fmla="*/ 68 w 186"/>
                  <a:gd name="T1" fmla="*/ 84 h 151"/>
                  <a:gd name="T2" fmla="*/ 118 w 186"/>
                  <a:gd name="T3" fmla="*/ 84 h 151"/>
                  <a:gd name="T4" fmla="*/ 93 w 186"/>
                  <a:gd name="T5" fmla="*/ 101 h 151"/>
                  <a:gd name="T6" fmla="*/ 93 w 186"/>
                  <a:gd name="T7" fmla="*/ 67 h 151"/>
                  <a:gd name="T8" fmla="*/ 93 w 186"/>
                  <a:gd name="T9" fmla="*/ 101 h 151"/>
                  <a:gd name="T10" fmla="*/ 114 w 186"/>
                  <a:gd name="T11" fmla="*/ 25 h 151"/>
                  <a:gd name="T12" fmla="*/ 114 w 186"/>
                  <a:gd name="T13" fmla="*/ 16 h 151"/>
                  <a:gd name="T14" fmla="*/ 68 w 186"/>
                  <a:gd name="T15" fmla="*/ 21 h 151"/>
                  <a:gd name="T16" fmla="*/ 156 w 186"/>
                  <a:gd name="T17" fmla="*/ 33 h 151"/>
                  <a:gd name="T18" fmla="*/ 156 w 186"/>
                  <a:gd name="T19" fmla="*/ 59 h 151"/>
                  <a:gd name="T20" fmla="*/ 156 w 186"/>
                  <a:gd name="T21" fmla="*/ 33 h 151"/>
                  <a:gd name="T22" fmla="*/ 152 w 186"/>
                  <a:gd name="T23" fmla="*/ 46 h 151"/>
                  <a:gd name="T24" fmla="*/ 160 w 186"/>
                  <a:gd name="T25" fmla="*/ 46 h 151"/>
                  <a:gd name="T26" fmla="*/ 169 w 186"/>
                  <a:gd name="T27" fmla="*/ 16 h 151"/>
                  <a:gd name="T28" fmla="*/ 122 w 186"/>
                  <a:gd name="T29" fmla="*/ 0 h 151"/>
                  <a:gd name="T30" fmla="*/ 63 w 186"/>
                  <a:gd name="T31" fmla="*/ 0 h 151"/>
                  <a:gd name="T32" fmla="*/ 17 w 186"/>
                  <a:gd name="T33" fmla="*/ 16 h 151"/>
                  <a:gd name="T34" fmla="*/ 0 w 186"/>
                  <a:gd name="T35" fmla="*/ 135 h 151"/>
                  <a:gd name="T36" fmla="*/ 169 w 186"/>
                  <a:gd name="T37" fmla="*/ 151 h 151"/>
                  <a:gd name="T38" fmla="*/ 186 w 186"/>
                  <a:gd name="T39" fmla="*/ 33 h 151"/>
                  <a:gd name="T40" fmla="*/ 177 w 186"/>
                  <a:gd name="T41" fmla="*/ 101 h 151"/>
                  <a:gd name="T42" fmla="*/ 137 w 186"/>
                  <a:gd name="T43" fmla="*/ 109 h 151"/>
                  <a:gd name="T44" fmla="*/ 177 w 186"/>
                  <a:gd name="T45" fmla="*/ 135 h 151"/>
                  <a:gd name="T46" fmla="*/ 17 w 186"/>
                  <a:gd name="T47" fmla="*/ 143 h 151"/>
                  <a:gd name="T48" fmla="*/ 9 w 186"/>
                  <a:gd name="T49" fmla="*/ 109 h 151"/>
                  <a:gd name="T50" fmla="*/ 45 w 186"/>
                  <a:gd name="T51" fmla="*/ 101 h 151"/>
                  <a:gd name="T52" fmla="*/ 9 w 186"/>
                  <a:gd name="T53" fmla="*/ 33 h 151"/>
                  <a:gd name="T54" fmla="*/ 34 w 186"/>
                  <a:gd name="T55" fmla="*/ 25 h 151"/>
                  <a:gd name="T56" fmla="*/ 93 w 186"/>
                  <a:gd name="T57" fmla="*/ 8 h 151"/>
                  <a:gd name="T58" fmla="*/ 152 w 186"/>
                  <a:gd name="T59" fmla="*/ 25 h 151"/>
                  <a:gd name="T60" fmla="*/ 177 w 186"/>
                  <a:gd name="T61" fmla="*/ 33 h 151"/>
                  <a:gd name="T62" fmla="*/ 156 w 186"/>
                  <a:gd name="T63" fmla="*/ 67 h 151"/>
                  <a:gd name="T64" fmla="*/ 156 w 186"/>
                  <a:gd name="T65" fmla="*/ 75 h 151"/>
                  <a:gd name="T66" fmla="*/ 156 w 186"/>
                  <a:gd name="T67" fmla="*/ 67 h 151"/>
                  <a:gd name="T68" fmla="*/ 51 w 186"/>
                  <a:gd name="T69" fmla="*/ 84 h 151"/>
                  <a:gd name="T70" fmla="*/ 135 w 186"/>
                  <a:gd name="T71" fmla="*/ 84 h 151"/>
                  <a:gd name="T72" fmla="*/ 93 w 186"/>
                  <a:gd name="T73" fmla="*/ 118 h 151"/>
                  <a:gd name="T74" fmla="*/ 93 w 186"/>
                  <a:gd name="T75" fmla="*/ 50 h 151"/>
                  <a:gd name="T76" fmla="*/ 93 w 186"/>
                  <a:gd name="T77" fmla="*/ 11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" h="151">
                    <a:moveTo>
                      <a:pt x="93" y="59"/>
                    </a:moveTo>
                    <a:cubicBezTo>
                      <a:pt x="79" y="59"/>
                      <a:pt x="68" y="70"/>
                      <a:pt x="68" y="84"/>
                    </a:cubicBezTo>
                    <a:cubicBezTo>
                      <a:pt x="68" y="98"/>
                      <a:pt x="79" y="109"/>
                      <a:pt x="93" y="109"/>
                    </a:cubicBezTo>
                    <a:cubicBezTo>
                      <a:pt x="107" y="109"/>
                      <a:pt x="118" y="98"/>
                      <a:pt x="118" y="84"/>
                    </a:cubicBezTo>
                    <a:cubicBezTo>
                      <a:pt x="118" y="70"/>
                      <a:pt x="107" y="59"/>
                      <a:pt x="93" y="59"/>
                    </a:cubicBezTo>
                    <a:close/>
                    <a:moveTo>
                      <a:pt x="93" y="101"/>
                    </a:moveTo>
                    <a:cubicBezTo>
                      <a:pt x="84" y="101"/>
                      <a:pt x="76" y="93"/>
                      <a:pt x="76" y="84"/>
                    </a:cubicBezTo>
                    <a:cubicBezTo>
                      <a:pt x="76" y="75"/>
                      <a:pt x="84" y="67"/>
                      <a:pt x="93" y="67"/>
                    </a:cubicBezTo>
                    <a:cubicBezTo>
                      <a:pt x="102" y="67"/>
                      <a:pt x="110" y="75"/>
                      <a:pt x="110" y="84"/>
                    </a:cubicBezTo>
                    <a:cubicBezTo>
                      <a:pt x="110" y="93"/>
                      <a:pt x="102" y="101"/>
                      <a:pt x="93" y="101"/>
                    </a:cubicBezTo>
                    <a:close/>
                    <a:moveTo>
                      <a:pt x="72" y="25"/>
                    </a:moveTo>
                    <a:cubicBezTo>
                      <a:pt x="114" y="25"/>
                      <a:pt x="114" y="25"/>
                      <a:pt x="114" y="25"/>
                    </a:cubicBezTo>
                    <a:cubicBezTo>
                      <a:pt x="116" y="25"/>
                      <a:pt x="118" y="23"/>
                      <a:pt x="118" y="21"/>
                    </a:cubicBezTo>
                    <a:cubicBezTo>
                      <a:pt x="118" y="18"/>
                      <a:pt x="116" y="16"/>
                      <a:pt x="114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0" y="16"/>
                      <a:pt x="68" y="18"/>
                      <a:pt x="68" y="21"/>
                    </a:cubicBezTo>
                    <a:cubicBezTo>
                      <a:pt x="68" y="23"/>
                      <a:pt x="70" y="25"/>
                      <a:pt x="72" y="25"/>
                    </a:cubicBezTo>
                    <a:close/>
                    <a:moveTo>
                      <a:pt x="156" y="33"/>
                    </a:moveTo>
                    <a:cubicBezTo>
                      <a:pt x="149" y="33"/>
                      <a:pt x="144" y="39"/>
                      <a:pt x="144" y="46"/>
                    </a:cubicBezTo>
                    <a:cubicBezTo>
                      <a:pt x="144" y="53"/>
                      <a:pt x="149" y="59"/>
                      <a:pt x="156" y="59"/>
                    </a:cubicBezTo>
                    <a:cubicBezTo>
                      <a:pt x="163" y="59"/>
                      <a:pt x="169" y="53"/>
                      <a:pt x="169" y="46"/>
                    </a:cubicBezTo>
                    <a:cubicBezTo>
                      <a:pt x="169" y="39"/>
                      <a:pt x="163" y="33"/>
                      <a:pt x="156" y="33"/>
                    </a:cubicBezTo>
                    <a:close/>
                    <a:moveTo>
                      <a:pt x="156" y="50"/>
                    </a:moveTo>
                    <a:cubicBezTo>
                      <a:pt x="154" y="50"/>
                      <a:pt x="152" y="48"/>
                      <a:pt x="152" y="46"/>
                    </a:cubicBezTo>
                    <a:cubicBezTo>
                      <a:pt x="152" y="44"/>
                      <a:pt x="154" y="42"/>
                      <a:pt x="156" y="42"/>
                    </a:cubicBezTo>
                    <a:cubicBezTo>
                      <a:pt x="159" y="42"/>
                      <a:pt x="160" y="44"/>
                      <a:pt x="160" y="46"/>
                    </a:cubicBezTo>
                    <a:cubicBezTo>
                      <a:pt x="160" y="48"/>
                      <a:pt x="159" y="50"/>
                      <a:pt x="156" y="50"/>
                    </a:cubicBezTo>
                    <a:close/>
                    <a:moveTo>
                      <a:pt x="169" y="16"/>
                    </a:moveTo>
                    <a:cubicBezTo>
                      <a:pt x="152" y="16"/>
                      <a:pt x="152" y="16"/>
                      <a:pt x="152" y="16"/>
                    </a:cubicBezTo>
                    <a:cubicBezTo>
                      <a:pt x="139" y="16"/>
                      <a:pt x="139" y="0"/>
                      <a:pt x="122" y="0"/>
                    </a:cubicBezTo>
                    <a:cubicBezTo>
                      <a:pt x="106" y="0"/>
                      <a:pt x="93" y="0"/>
                      <a:pt x="93" y="0"/>
                    </a:cubicBezTo>
                    <a:cubicBezTo>
                      <a:pt x="93" y="0"/>
                      <a:pt x="80" y="0"/>
                      <a:pt x="63" y="0"/>
                    </a:cubicBezTo>
                    <a:cubicBezTo>
                      <a:pt x="47" y="0"/>
                      <a:pt x="47" y="16"/>
                      <a:pt x="34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8" y="16"/>
                      <a:pt x="0" y="24"/>
                      <a:pt x="0" y="33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4"/>
                      <a:pt x="8" y="151"/>
                      <a:pt x="17" y="151"/>
                    </a:cubicBezTo>
                    <a:cubicBezTo>
                      <a:pt x="169" y="151"/>
                      <a:pt x="169" y="151"/>
                      <a:pt x="169" y="151"/>
                    </a:cubicBezTo>
                    <a:cubicBezTo>
                      <a:pt x="178" y="151"/>
                      <a:pt x="186" y="144"/>
                      <a:pt x="186" y="135"/>
                    </a:cubicBezTo>
                    <a:cubicBezTo>
                      <a:pt x="186" y="33"/>
                      <a:pt x="186" y="33"/>
                      <a:pt x="186" y="33"/>
                    </a:cubicBezTo>
                    <a:cubicBezTo>
                      <a:pt x="186" y="24"/>
                      <a:pt x="178" y="16"/>
                      <a:pt x="169" y="16"/>
                    </a:cubicBezTo>
                    <a:close/>
                    <a:moveTo>
                      <a:pt x="177" y="101"/>
                    </a:moveTo>
                    <a:cubicBezTo>
                      <a:pt x="141" y="101"/>
                      <a:pt x="141" y="101"/>
                      <a:pt x="141" y="101"/>
                    </a:cubicBezTo>
                    <a:cubicBezTo>
                      <a:pt x="140" y="104"/>
                      <a:pt x="138" y="107"/>
                      <a:pt x="137" y="109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77" y="135"/>
                      <a:pt x="177" y="135"/>
                      <a:pt x="177" y="135"/>
                    </a:cubicBezTo>
                    <a:cubicBezTo>
                      <a:pt x="177" y="139"/>
                      <a:pt x="174" y="143"/>
                      <a:pt x="169" y="143"/>
                    </a:cubicBezTo>
                    <a:cubicBezTo>
                      <a:pt x="17" y="143"/>
                      <a:pt x="17" y="143"/>
                      <a:pt x="17" y="143"/>
                    </a:cubicBezTo>
                    <a:cubicBezTo>
                      <a:pt x="12" y="143"/>
                      <a:pt x="9" y="139"/>
                      <a:pt x="9" y="135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49" y="109"/>
                      <a:pt x="49" y="109"/>
                      <a:pt x="49" y="109"/>
                    </a:cubicBezTo>
                    <a:cubicBezTo>
                      <a:pt x="48" y="107"/>
                      <a:pt x="46" y="104"/>
                      <a:pt x="45" y="101"/>
                    </a:cubicBezTo>
                    <a:cubicBezTo>
                      <a:pt x="9" y="101"/>
                      <a:pt x="9" y="101"/>
                      <a:pt x="9" y="10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29"/>
                      <a:pt x="12" y="25"/>
                      <a:pt x="17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1" y="25"/>
                      <a:pt x="51" y="8"/>
                      <a:pt x="63" y="8"/>
                    </a:cubicBezTo>
                    <a:cubicBezTo>
                      <a:pt x="72" y="8"/>
                      <a:pt x="93" y="8"/>
                      <a:pt x="93" y="8"/>
                    </a:cubicBezTo>
                    <a:cubicBezTo>
                      <a:pt x="93" y="8"/>
                      <a:pt x="114" y="8"/>
                      <a:pt x="122" y="8"/>
                    </a:cubicBezTo>
                    <a:cubicBezTo>
                      <a:pt x="135" y="8"/>
                      <a:pt x="135" y="25"/>
                      <a:pt x="152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4" y="25"/>
                      <a:pt x="177" y="29"/>
                      <a:pt x="177" y="33"/>
                    </a:cubicBezTo>
                    <a:lnTo>
                      <a:pt x="177" y="101"/>
                    </a:lnTo>
                    <a:close/>
                    <a:moveTo>
                      <a:pt x="156" y="67"/>
                    </a:moveTo>
                    <a:cubicBezTo>
                      <a:pt x="154" y="67"/>
                      <a:pt x="152" y="69"/>
                      <a:pt x="152" y="71"/>
                    </a:cubicBezTo>
                    <a:cubicBezTo>
                      <a:pt x="152" y="74"/>
                      <a:pt x="154" y="75"/>
                      <a:pt x="156" y="75"/>
                    </a:cubicBezTo>
                    <a:cubicBezTo>
                      <a:pt x="159" y="75"/>
                      <a:pt x="160" y="74"/>
                      <a:pt x="160" y="71"/>
                    </a:cubicBezTo>
                    <a:cubicBezTo>
                      <a:pt x="160" y="69"/>
                      <a:pt x="159" y="67"/>
                      <a:pt x="156" y="67"/>
                    </a:cubicBezTo>
                    <a:close/>
                    <a:moveTo>
                      <a:pt x="93" y="42"/>
                    </a:moveTo>
                    <a:cubicBezTo>
                      <a:pt x="70" y="42"/>
                      <a:pt x="51" y="61"/>
                      <a:pt x="51" y="84"/>
                    </a:cubicBezTo>
                    <a:cubicBezTo>
                      <a:pt x="51" y="107"/>
                      <a:pt x="70" y="126"/>
                      <a:pt x="93" y="126"/>
                    </a:cubicBezTo>
                    <a:cubicBezTo>
                      <a:pt x="116" y="126"/>
                      <a:pt x="135" y="107"/>
                      <a:pt x="135" y="84"/>
                    </a:cubicBezTo>
                    <a:cubicBezTo>
                      <a:pt x="135" y="61"/>
                      <a:pt x="116" y="42"/>
                      <a:pt x="93" y="42"/>
                    </a:cubicBezTo>
                    <a:close/>
                    <a:moveTo>
                      <a:pt x="93" y="118"/>
                    </a:moveTo>
                    <a:cubicBezTo>
                      <a:pt x="74" y="118"/>
                      <a:pt x="59" y="103"/>
                      <a:pt x="59" y="84"/>
                    </a:cubicBezTo>
                    <a:cubicBezTo>
                      <a:pt x="59" y="65"/>
                      <a:pt x="74" y="50"/>
                      <a:pt x="93" y="50"/>
                    </a:cubicBezTo>
                    <a:cubicBezTo>
                      <a:pt x="112" y="50"/>
                      <a:pt x="127" y="65"/>
                      <a:pt x="127" y="84"/>
                    </a:cubicBezTo>
                    <a:cubicBezTo>
                      <a:pt x="127" y="103"/>
                      <a:pt x="112" y="118"/>
                      <a:pt x="93" y="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" name="Oval 34"/>
              <p:cNvSpPr>
                <a:spLocks noChangeAspect="1"/>
              </p:cNvSpPr>
              <p:nvPr/>
            </p:nvSpPr>
            <p:spPr>
              <a:xfrm>
                <a:off x="7807001" y="1592796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6" name="Group 52"/>
            <p:cNvGrpSpPr/>
            <p:nvPr/>
          </p:nvGrpSpPr>
          <p:grpSpPr>
            <a:xfrm>
              <a:off x="6354198" y="2417609"/>
              <a:ext cx="612862" cy="612862"/>
              <a:chOff x="8501430" y="3223479"/>
              <a:chExt cx="817149" cy="817149"/>
            </a:xfrm>
          </p:grpSpPr>
          <p:sp>
            <p:nvSpPr>
              <p:cNvPr id="37" name="Freeform: Shape 35"/>
              <p:cNvSpPr/>
              <p:nvPr/>
            </p:nvSpPr>
            <p:spPr bwMode="auto">
              <a:xfrm>
                <a:off x="8729925" y="3515978"/>
                <a:ext cx="367755" cy="232152"/>
              </a:xfrm>
              <a:custGeom>
                <a:avLst/>
                <a:gdLst>
                  <a:gd name="T0" fmla="*/ 118 w 186"/>
                  <a:gd name="T1" fmla="*/ 21 h 118"/>
                  <a:gd name="T2" fmla="*/ 127 w 186"/>
                  <a:gd name="T3" fmla="*/ 21 h 118"/>
                  <a:gd name="T4" fmla="*/ 182 w 186"/>
                  <a:gd name="T5" fmla="*/ 17 h 118"/>
                  <a:gd name="T6" fmla="*/ 180 w 186"/>
                  <a:gd name="T7" fmla="*/ 17 h 118"/>
                  <a:gd name="T8" fmla="*/ 144 w 186"/>
                  <a:gd name="T9" fmla="*/ 17 h 118"/>
                  <a:gd name="T10" fmla="*/ 17 w 186"/>
                  <a:gd name="T11" fmla="*/ 0 h 118"/>
                  <a:gd name="T12" fmla="*/ 0 w 186"/>
                  <a:gd name="T13" fmla="*/ 101 h 118"/>
                  <a:gd name="T14" fmla="*/ 127 w 186"/>
                  <a:gd name="T15" fmla="*/ 118 h 118"/>
                  <a:gd name="T16" fmla="*/ 144 w 186"/>
                  <a:gd name="T17" fmla="*/ 83 h 118"/>
                  <a:gd name="T18" fmla="*/ 180 w 186"/>
                  <a:gd name="T19" fmla="*/ 101 h 118"/>
                  <a:gd name="T20" fmla="*/ 186 w 186"/>
                  <a:gd name="T21" fmla="*/ 97 h 118"/>
                  <a:gd name="T22" fmla="*/ 182 w 186"/>
                  <a:gd name="T23" fmla="*/ 17 h 118"/>
                  <a:gd name="T24" fmla="*/ 127 w 186"/>
                  <a:gd name="T25" fmla="*/ 110 h 118"/>
                  <a:gd name="T26" fmla="*/ 9 w 186"/>
                  <a:gd name="T27" fmla="*/ 101 h 118"/>
                  <a:gd name="T28" fmla="*/ 135 w 186"/>
                  <a:gd name="T29" fmla="*/ 42 h 118"/>
                  <a:gd name="T30" fmla="*/ 135 w 186"/>
                  <a:gd name="T31" fmla="*/ 34 h 118"/>
                  <a:gd name="T32" fmla="*/ 9 w 186"/>
                  <a:gd name="T33" fmla="*/ 17 h 118"/>
                  <a:gd name="T34" fmla="*/ 127 w 186"/>
                  <a:gd name="T35" fmla="*/ 8 h 118"/>
                  <a:gd name="T36" fmla="*/ 135 w 186"/>
                  <a:gd name="T37" fmla="*/ 34 h 118"/>
                  <a:gd name="T38" fmla="*/ 144 w 186"/>
                  <a:gd name="T39" fmla="*/ 73 h 118"/>
                  <a:gd name="T40" fmla="*/ 161 w 186"/>
                  <a:gd name="T41" fmla="*/ 36 h 118"/>
                  <a:gd name="T42" fmla="*/ 177 w 186"/>
                  <a:gd name="T43" fmla="*/ 90 h 118"/>
                  <a:gd name="T44" fmla="*/ 169 w 186"/>
                  <a:gd name="T45" fmla="*/ 32 h 118"/>
                  <a:gd name="T46" fmla="*/ 177 w 186"/>
                  <a:gd name="T47" fmla="*/ 90 h 118"/>
                  <a:gd name="T48" fmla="*/ 97 w 186"/>
                  <a:gd name="T49" fmla="*/ 93 h 118"/>
                  <a:gd name="T50" fmla="*/ 97 w 186"/>
                  <a:gd name="T51" fmla="*/ 51 h 118"/>
                  <a:gd name="T52" fmla="*/ 81 w 186"/>
                  <a:gd name="T53" fmla="*/ 84 h 118"/>
                  <a:gd name="T54" fmla="*/ 68 w 186"/>
                  <a:gd name="T55" fmla="*/ 72 h 118"/>
                  <a:gd name="T56" fmla="*/ 26 w 186"/>
                  <a:gd name="T57" fmla="*/ 72 h 118"/>
                  <a:gd name="T58" fmla="*/ 97 w 186"/>
                  <a:gd name="T59" fmla="*/ 59 h 118"/>
                  <a:gd name="T60" fmla="*/ 97 w 186"/>
                  <a:gd name="T61" fmla="*/ 84 h 118"/>
                  <a:gd name="T62" fmla="*/ 97 w 186"/>
                  <a:gd name="T63" fmla="*/ 59 h 118"/>
                  <a:gd name="T64" fmla="*/ 59 w 186"/>
                  <a:gd name="T65" fmla="*/ 72 h 118"/>
                  <a:gd name="T66" fmla="*/ 34 w 186"/>
                  <a:gd name="T67" fmla="*/ 72 h 118"/>
                  <a:gd name="T68" fmla="*/ 106 w 186"/>
                  <a:gd name="T69" fmla="*/ 17 h 118"/>
                  <a:gd name="T70" fmla="*/ 106 w 186"/>
                  <a:gd name="T71" fmla="*/ 25 h 118"/>
                  <a:gd name="T72" fmla="*/ 106 w 186"/>
                  <a:gd name="T73" fmla="*/ 1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6" h="118">
                    <a:moveTo>
                      <a:pt x="123" y="17"/>
                    </a:moveTo>
                    <a:cubicBezTo>
                      <a:pt x="120" y="17"/>
                      <a:pt x="118" y="19"/>
                      <a:pt x="118" y="21"/>
                    </a:cubicBezTo>
                    <a:cubicBezTo>
                      <a:pt x="118" y="23"/>
                      <a:pt x="120" y="25"/>
                      <a:pt x="123" y="25"/>
                    </a:cubicBezTo>
                    <a:cubicBezTo>
                      <a:pt x="125" y="25"/>
                      <a:pt x="127" y="23"/>
                      <a:pt x="127" y="21"/>
                    </a:cubicBezTo>
                    <a:cubicBezTo>
                      <a:pt x="127" y="19"/>
                      <a:pt x="125" y="17"/>
                      <a:pt x="123" y="17"/>
                    </a:cubicBezTo>
                    <a:close/>
                    <a:moveTo>
                      <a:pt x="182" y="17"/>
                    </a:moveTo>
                    <a:cubicBezTo>
                      <a:pt x="181" y="17"/>
                      <a:pt x="180" y="17"/>
                      <a:pt x="180" y="17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4" y="17"/>
                      <a:pt x="144" y="17"/>
                      <a:pt x="144" y="17"/>
                    </a:cubicBezTo>
                    <a:cubicBezTo>
                      <a:pt x="144" y="8"/>
                      <a:pt x="136" y="0"/>
                      <a:pt x="12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1"/>
                      <a:pt x="8" y="118"/>
                      <a:pt x="17" y="118"/>
                    </a:cubicBezTo>
                    <a:cubicBezTo>
                      <a:pt x="127" y="118"/>
                      <a:pt x="127" y="118"/>
                      <a:pt x="127" y="118"/>
                    </a:cubicBezTo>
                    <a:cubicBezTo>
                      <a:pt x="136" y="118"/>
                      <a:pt x="144" y="111"/>
                      <a:pt x="144" y="101"/>
                    </a:cubicBezTo>
                    <a:cubicBezTo>
                      <a:pt x="144" y="83"/>
                      <a:pt x="144" y="83"/>
                      <a:pt x="144" y="83"/>
                    </a:cubicBezTo>
                    <a:cubicBezTo>
                      <a:pt x="180" y="101"/>
                      <a:pt x="180" y="101"/>
                      <a:pt x="180" y="101"/>
                    </a:cubicBezTo>
                    <a:cubicBezTo>
                      <a:pt x="180" y="101"/>
                      <a:pt x="180" y="101"/>
                      <a:pt x="180" y="101"/>
                    </a:cubicBezTo>
                    <a:cubicBezTo>
                      <a:pt x="180" y="101"/>
                      <a:pt x="181" y="101"/>
                      <a:pt x="182" y="101"/>
                    </a:cubicBezTo>
                    <a:cubicBezTo>
                      <a:pt x="184" y="101"/>
                      <a:pt x="186" y="99"/>
                      <a:pt x="186" y="97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19"/>
                      <a:pt x="184" y="17"/>
                      <a:pt x="182" y="17"/>
                    </a:cubicBezTo>
                    <a:close/>
                    <a:moveTo>
                      <a:pt x="135" y="101"/>
                    </a:moveTo>
                    <a:cubicBezTo>
                      <a:pt x="135" y="106"/>
                      <a:pt x="132" y="110"/>
                      <a:pt x="12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3" y="110"/>
                      <a:pt x="9" y="106"/>
                      <a:pt x="9" y="10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35" y="42"/>
                      <a:pt x="135" y="42"/>
                      <a:pt x="135" y="42"/>
                    </a:cubicBezTo>
                    <a:lnTo>
                      <a:pt x="135" y="101"/>
                    </a:lnTo>
                    <a:close/>
                    <a:moveTo>
                      <a:pt x="135" y="34"/>
                    </a:moveTo>
                    <a:cubicBezTo>
                      <a:pt x="9" y="34"/>
                      <a:pt x="9" y="34"/>
                      <a:pt x="9" y="3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2"/>
                      <a:pt x="13" y="8"/>
                      <a:pt x="17" y="8"/>
                    </a:cubicBezTo>
                    <a:cubicBezTo>
                      <a:pt x="127" y="8"/>
                      <a:pt x="127" y="8"/>
                      <a:pt x="127" y="8"/>
                    </a:cubicBezTo>
                    <a:cubicBezTo>
                      <a:pt x="132" y="8"/>
                      <a:pt x="135" y="12"/>
                      <a:pt x="135" y="17"/>
                    </a:cubicBezTo>
                    <a:lnTo>
                      <a:pt x="135" y="34"/>
                    </a:lnTo>
                    <a:close/>
                    <a:moveTo>
                      <a:pt x="161" y="82"/>
                    </a:moveTo>
                    <a:cubicBezTo>
                      <a:pt x="144" y="73"/>
                      <a:pt x="144" y="73"/>
                      <a:pt x="144" y="73"/>
                    </a:cubicBezTo>
                    <a:cubicBezTo>
                      <a:pt x="144" y="45"/>
                      <a:pt x="144" y="45"/>
                      <a:pt x="144" y="45"/>
                    </a:cubicBezTo>
                    <a:cubicBezTo>
                      <a:pt x="161" y="36"/>
                      <a:pt x="161" y="36"/>
                      <a:pt x="161" y="36"/>
                    </a:cubicBezTo>
                    <a:lnTo>
                      <a:pt x="161" y="82"/>
                    </a:lnTo>
                    <a:close/>
                    <a:moveTo>
                      <a:pt x="177" y="90"/>
                    </a:moveTo>
                    <a:cubicBezTo>
                      <a:pt x="169" y="86"/>
                      <a:pt x="169" y="86"/>
                      <a:pt x="169" y="86"/>
                    </a:cubicBezTo>
                    <a:cubicBezTo>
                      <a:pt x="169" y="32"/>
                      <a:pt x="169" y="32"/>
                      <a:pt x="169" y="32"/>
                    </a:cubicBezTo>
                    <a:cubicBezTo>
                      <a:pt x="177" y="28"/>
                      <a:pt x="177" y="28"/>
                      <a:pt x="177" y="28"/>
                    </a:cubicBezTo>
                    <a:lnTo>
                      <a:pt x="177" y="90"/>
                    </a:lnTo>
                    <a:close/>
                    <a:moveTo>
                      <a:pt x="47" y="93"/>
                    </a:moveTo>
                    <a:cubicBezTo>
                      <a:pt x="97" y="93"/>
                      <a:pt x="97" y="93"/>
                      <a:pt x="97" y="93"/>
                    </a:cubicBezTo>
                    <a:cubicBezTo>
                      <a:pt x="109" y="93"/>
                      <a:pt x="118" y="83"/>
                      <a:pt x="118" y="72"/>
                    </a:cubicBezTo>
                    <a:cubicBezTo>
                      <a:pt x="118" y="60"/>
                      <a:pt x="109" y="51"/>
                      <a:pt x="97" y="51"/>
                    </a:cubicBezTo>
                    <a:cubicBezTo>
                      <a:pt x="86" y="51"/>
                      <a:pt x="76" y="60"/>
                      <a:pt x="76" y="72"/>
                    </a:cubicBezTo>
                    <a:cubicBezTo>
                      <a:pt x="76" y="77"/>
                      <a:pt x="78" y="81"/>
                      <a:pt x="81" y="84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6" y="81"/>
                      <a:pt x="68" y="77"/>
                      <a:pt x="68" y="72"/>
                    </a:cubicBezTo>
                    <a:cubicBezTo>
                      <a:pt x="68" y="60"/>
                      <a:pt x="58" y="51"/>
                      <a:pt x="47" y="51"/>
                    </a:cubicBezTo>
                    <a:cubicBezTo>
                      <a:pt x="35" y="51"/>
                      <a:pt x="26" y="60"/>
                      <a:pt x="26" y="72"/>
                    </a:cubicBezTo>
                    <a:cubicBezTo>
                      <a:pt x="26" y="83"/>
                      <a:pt x="35" y="93"/>
                      <a:pt x="47" y="93"/>
                    </a:cubicBezTo>
                    <a:close/>
                    <a:moveTo>
                      <a:pt x="97" y="59"/>
                    </a:moveTo>
                    <a:cubicBezTo>
                      <a:pt x="104" y="59"/>
                      <a:pt x="110" y="65"/>
                      <a:pt x="110" y="72"/>
                    </a:cubicBezTo>
                    <a:cubicBezTo>
                      <a:pt x="110" y="79"/>
                      <a:pt x="104" y="84"/>
                      <a:pt x="97" y="84"/>
                    </a:cubicBezTo>
                    <a:cubicBezTo>
                      <a:pt x="90" y="84"/>
                      <a:pt x="85" y="79"/>
                      <a:pt x="85" y="72"/>
                    </a:cubicBezTo>
                    <a:cubicBezTo>
                      <a:pt x="85" y="65"/>
                      <a:pt x="90" y="59"/>
                      <a:pt x="97" y="59"/>
                    </a:cubicBezTo>
                    <a:close/>
                    <a:moveTo>
                      <a:pt x="47" y="59"/>
                    </a:moveTo>
                    <a:cubicBezTo>
                      <a:pt x="54" y="59"/>
                      <a:pt x="59" y="65"/>
                      <a:pt x="59" y="72"/>
                    </a:cubicBezTo>
                    <a:cubicBezTo>
                      <a:pt x="59" y="79"/>
                      <a:pt x="54" y="84"/>
                      <a:pt x="47" y="84"/>
                    </a:cubicBezTo>
                    <a:cubicBezTo>
                      <a:pt x="40" y="84"/>
                      <a:pt x="34" y="79"/>
                      <a:pt x="34" y="72"/>
                    </a:cubicBezTo>
                    <a:cubicBezTo>
                      <a:pt x="34" y="65"/>
                      <a:pt x="40" y="59"/>
                      <a:pt x="47" y="59"/>
                    </a:cubicBezTo>
                    <a:close/>
                    <a:moveTo>
                      <a:pt x="106" y="17"/>
                    </a:moveTo>
                    <a:cubicBezTo>
                      <a:pt x="103" y="17"/>
                      <a:pt x="102" y="19"/>
                      <a:pt x="102" y="21"/>
                    </a:cubicBezTo>
                    <a:cubicBezTo>
                      <a:pt x="102" y="23"/>
                      <a:pt x="103" y="25"/>
                      <a:pt x="106" y="25"/>
                    </a:cubicBezTo>
                    <a:cubicBezTo>
                      <a:pt x="108" y="25"/>
                      <a:pt x="110" y="23"/>
                      <a:pt x="110" y="21"/>
                    </a:cubicBezTo>
                    <a:cubicBezTo>
                      <a:pt x="110" y="19"/>
                      <a:pt x="108" y="17"/>
                      <a:pt x="106" y="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" name="Oval 36"/>
              <p:cNvSpPr>
                <a:spLocks noChangeAspect="1"/>
              </p:cNvSpPr>
              <p:nvPr/>
            </p:nvSpPr>
            <p:spPr>
              <a:xfrm>
                <a:off x="8501430" y="3223479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5895147" y="3637911"/>
              <a:ext cx="612862" cy="612862"/>
              <a:chOff x="8063186" y="4850548"/>
              <a:chExt cx="817149" cy="817149"/>
            </a:xfrm>
          </p:grpSpPr>
          <p:sp>
            <p:nvSpPr>
              <p:cNvPr id="35" name="Freeform: Shape 37"/>
              <p:cNvSpPr/>
              <p:nvPr/>
            </p:nvSpPr>
            <p:spPr bwMode="auto">
              <a:xfrm>
                <a:off x="8285171" y="5071451"/>
                <a:ext cx="373180" cy="375349"/>
              </a:xfrm>
              <a:custGeom>
                <a:avLst/>
                <a:gdLst>
                  <a:gd name="T0" fmla="*/ 173 w 189"/>
                  <a:gd name="T1" fmla="*/ 17 h 190"/>
                  <a:gd name="T2" fmla="*/ 113 w 189"/>
                  <a:gd name="T3" fmla="*/ 17 h 190"/>
                  <a:gd name="T4" fmla="*/ 101 w 189"/>
                  <a:gd name="T5" fmla="*/ 45 h 190"/>
                  <a:gd name="T6" fmla="*/ 37 w 189"/>
                  <a:gd name="T7" fmla="*/ 117 h 190"/>
                  <a:gd name="T8" fmla="*/ 29 w 189"/>
                  <a:gd name="T9" fmla="*/ 135 h 190"/>
                  <a:gd name="T10" fmla="*/ 33 w 189"/>
                  <a:gd name="T11" fmla="*/ 148 h 190"/>
                  <a:gd name="T12" fmla="*/ 21 w 189"/>
                  <a:gd name="T13" fmla="*/ 174 h 190"/>
                  <a:gd name="T14" fmla="*/ 21 w 189"/>
                  <a:gd name="T15" fmla="*/ 177 h 190"/>
                  <a:gd name="T16" fmla="*/ 4 w 189"/>
                  <a:gd name="T17" fmla="*/ 182 h 190"/>
                  <a:gd name="T18" fmla="*/ 4 w 189"/>
                  <a:gd name="T19" fmla="*/ 181 h 190"/>
                  <a:gd name="T20" fmla="*/ 0 w 189"/>
                  <a:gd name="T21" fmla="*/ 186 h 190"/>
                  <a:gd name="T22" fmla="*/ 4 w 189"/>
                  <a:gd name="T23" fmla="*/ 190 h 190"/>
                  <a:gd name="T24" fmla="*/ 4 w 189"/>
                  <a:gd name="T25" fmla="*/ 190 h 190"/>
                  <a:gd name="T26" fmla="*/ 28 w 189"/>
                  <a:gd name="T27" fmla="*/ 182 h 190"/>
                  <a:gd name="T28" fmla="*/ 29 w 189"/>
                  <a:gd name="T29" fmla="*/ 172 h 190"/>
                  <a:gd name="T30" fmla="*/ 38 w 189"/>
                  <a:gd name="T31" fmla="*/ 154 h 190"/>
                  <a:gd name="T32" fmla="*/ 54 w 189"/>
                  <a:gd name="T33" fmla="*/ 160 h 190"/>
                  <a:gd name="T34" fmla="*/ 72 w 189"/>
                  <a:gd name="T35" fmla="*/ 153 h 190"/>
                  <a:gd name="T36" fmla="*/ 144 w 189"/>
                  <a:gd name="T37" fmla="*/ 89 h 190"/>
                  <a:gd name="T38" fmla="*/ 173 w 189"/>
                  <a:gd name="T39" fmla="*/ 76 h 190"/>
                  <a:gd name="T40" fmla="*/ 173 w 189"/>
                  <a:gd name="T41" fmla="*/ 17 h 190"/>
                  <a:gd name="T42" fmla="*/ 66 w 189"/>
                  <a:gd name="T43" fmla="*/ 147 h 190"/>
                  <a:gd name="T44" fmla="*/ 54 w 189"/>
                  <a:gd name="T45" fmla="*/ 152 h 190"/>
                  <a:gd name="T46" fmla="*/ 38 w 189"/>
                  <a:gd name="T47" fmla="*/ 135 h 190"/>
                  <a:gd name="T48" fmla="*/ 42 w 189"/>
                  <a:gd name="T49" fmla="*/ 123 h 190"/>
                  <a:gd name="T50" fmla="*/ 102 w 189"/>
                  <a:gd name="T51" fmla="*/ 57 h 190"/>
                  <a:gd name="T52" fmla="*/ 113 w 189"/>
                  <a:gd name="T53" fmla="*/ 76 h 190"/>
                  <a:gd name="T54" fmla="*/ 133 w 189"/>
                  <a:gd name="T55" fmla="*/ 87 h 190"/>
                  <a:gd name="T56" fmla="*/ 66 w 189"/>
                  <a:gd name="T57" fmla="*/ 147 h 190"/>
                  <a:gd name="T58" fmla="*/ 167 w 189"/>
                  <a:gd name="T59" fmla="*/ 70 h 190"/>
                  <a:gd name="T60" fmla="*/ 119 w 189"/>
                  <a:gd name="T61" fmla="*/ 70 h 190"/>
                  <a:gd name="T62" fmla="*/ 119 w 189"/>
                  <a:gd name="T63" fmla="*/ 23 h 190"/>
                  <a:gd name="T64" fmla="*/ 167 w 189"/>
                  <a:gd name="T65" fmla="*/ 23 h 190"/>
                  <a:gd name="T66" fmla="*/ 167 w 189"/>
                  <a:gd name="T67" fmla="*/ 70 h 190"/>
                  <a:gd name="T68" fmla="*/ 78 w 189"/>
                  <a:gd name="T69" fmla="*/ 105 h 190"/>
                  <a:gd name="T70" fmla="*/ 84 w 189"/>
                  <a:gd name="T71" fmla="*/ 111 h 190"/>
                  <a:gd name="T72" fmla="*/ 111 w 189"/>
                  <a:gd name="T73" fmla="*/ 90 h 190"/>
                  <a:gd name="T74" fmla="*/ 99 w 189"/>
                  <a:gd name="T75" fmla="*/ 78 h 190"/>
                  <a:gd name="T76" fmla="*/ 78 w 189"/>
                  <a:gd name="T77" fmla="*/ 10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" h="190">
                    <a:moveTo>
                      <a:pt x="173" y="17"/>
                    </a:moveTo>
                    <a:cubicBezTo>
                      <a:pt x="156" y="0"/>
                      <a:pt x="130" y="0"/>
                      <a:pt x="113" y="17"/>
                    </a:cubicBezTo>
                    <a:cubicBezTo>
                      <a:pt x="105" y="25"/>
                      <a:pt x="101" y="35"/>
                      <a:pt x="101" y="45"/>
                    </a:cubicBezTo>
                    <a:cubicBezTo>
                      <a:pt x="37" y="117"/>
                      <a:pt x="37" y="117"/>
                      <a:pt x="37" y="117"/>
                    </a:cubicBezTo>
                    <a:cubicBezTo>
                      <a:pt x="32" y="122"/>
                      <a:pt x="29" y="128"/>
                      <a:pt x="29" y="135"/>
                    </a:cubicBezTo>
                    <a:cubicBezTo>
                      <a:pt x="29" y="140"/>
                      <a:pt x="30" y="144"/>
                      <a:pt x="33" y="148"/>
                    </a:cubicBezTo>
                    <a:cubicBezTo>
                      <a:pt x="21" y="155"/>
                      <a:pt x="16" y="161"/>
                      <a:pt x="21" y="174"/>
                    </a:cubicBezTo>
                    <a:cubicBezTo>
                      <a:pt x="21" y="176"/>
                      <a:pt x="21" y="177"/>
                      <a:pt x="21" y="177"/>
                    </a:cubicBezTo>
                    <a:cubicBezTo>
                      <a:pt x="19" y="180"/>
                      <a:pt x="10" y="181"/>
                      <a:pt x="4" y="182"/>
                    </a:cubicBezTo>
                    <a:cubicBezTo>
                      <a:pt x="4" y="182"/>
                      <a:pt x="4" y="181"/>
                      <a:pt x="4" y="181"/>
                    </a:cubicBezTo>
                    <a:cubicBezTo>
                      <a:pt x="1" y="181"/>
                      <a:pt x="0" y="183"/>
                      <a:pt x="0" y="186"/>
                    </a:cubicBezTo>
                    <a:cubicBezTo>
                      <a:pt x="0" y="188"/>
                      <a:pt x="1" y="190"/>
                      <a:pt x="4" y="190"/>
                    </a:cubicBezTo>
                    <a:cubicBezTo>
                      <a:pt x="4" y="190"/>
                      <a:pt x="4" y="190"/>
                      <a:pt x="4" y="190"/>
                    </a:cubicBezTo>
                    <a:cubicBezTo>
                      <a:pt x="7" y="190"/>
                      <a:pt x="22" y="190"/>
                      <a:pt x="28" y="182"/>
                    </a:cubicBezTo>
                    <a:cubicBezTo>
                      <a:pt x="29" y="180"/>
                      <a:pt x="30" y="176"/>
                      <a:pt x="29" y="172"/>
                    </a:cubicBezTo>
                    <a:cubicBezTo>
                      <a:pt x="26" y="164"/>
                      <a:pt x="27" y="161"/>
                      <a:pt x="38" y="154"/>
                    </a:cubicBezTo>
                    <a:cubicBezTo>
                      <a:pt x="43" y="158"/>
                      <a:pt x="48" y="160"/>
                      <a:pt x="54" y="160"/>
                    </a:cubicBezTo>
                    <a:cubicBezTo>
                      <a:pt x="61" y="160"/>
                      <a:pt x="68" y="158"/>
                      <a:pt x="72" y="153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55" y="88"/>
                      <a:pt x="165" y="84"/>
                      <a:pt x="173" y="76"/>
                    </a:cubicBezTo>
                    <a:cubicBezTo>
                      <a:pt x="189" y="60"/>
                      <a:pt x="189" y="33"/>
                      <a:pt x="173" y="17"/>
                    </a:cubicBezTo>
                    <a:close/>
                    <a:moveTo>
                      <a:pt x="66" y="147"/>
                    </a:moveTo>
                    <a:cubicBezTo>
                      <a:pt x="63" y="150"/>
                      <a:pt x="59" y="152"/>
                      <a:pt x="54" y="152"/>
                    </a:cubicBezTo>
                    <a:cubicBezTo>
                      <a:pt x="45" y="152"/>
                      <a:pt x="38" y="144"/>
                      <a:pt x="38" y="135"/>
                    </a:cubicBezTo>
                    <a:cubicBezTo>
                      <a:pt x="38" y="130"/>
                      <a:pt x="39" y="126"/>
                      <a:pt x="42" y="123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4" y="64"/>
                      <a:pt x="108" y="71"/>
                      <a:pt x="113" y="76"/>
                    </a:cubicBezTo>
                    <a:cubicBezTo>
                      <a:pt x="119" y="82"/>
                      <a:pt x="126" y="86"/>
                      <a:pt x="133" y="87"/>
                    </a:cubicBezTo>
                    <a:lnTo>
                      <a:pt x="66" y="147"/>
                    </a:lnTo>
                    <a:close/>
                    <a:moveTo>
                      <a:pt x="167" y="70"/>
                    </a:moveTo>
                    <a:cubicBezTo>
                      <a:pt x="154" y="84"/>
                      <a:pt x="132" y="84"/>
                      <a:pt x="119" y="70"/>
                    </a:cubicBezTo>
                    <a:cubicBezTo>
                      <a:pt x="106" y="57"/>
                      <a:pt x="106" y="36"/>
                      <a:pt x="119" y="23"/>
                    </a:cubicBezTo>
                    <a:cubicBezTo>
                      <a:pt x="132" y="10"/>
                      <a:pt x="154" y="10"/>
                      <a:pt x="167" y="23"/>
                    </a:cubicBezTo>
                    <a:cubicBezTo>
                      <a:pt x="180" y="36"/>
                      <a:pt x="180" y="57"/>
                      <a:pt x="167" y="70"/>
                    </a:cubicBezTo>
                    <a:close/>
                    <a:moveTo>
                      <a:pt x="78" y="105"/>
                    </a:moveTo>
                    <a:cubicBezTo>
                      <a:pt x="84" y="111"/>
                      <a:pt x="84" y="111"/>
                      <a:pt x="84" y="111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99" y="78"/>
                      <a:pt x="99" y="78"/>
                      <a:pt x="99" y="78"/>
                    </a:cubicBezTo>
                    <a:lnTo>
                      <a:pt x="78" y="10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" name="Oval 38"/>
              <p:cNvSpPr>
                <a:spLocks noChangeAspect="1"/>
              </p:cNvSpPr>
              <p:nvPr/>
            </p:nvSpPr>
            <p:spPr>
              <a:xfrm>
                <a:off x="8063186" y="4850548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8" name="Group 50"/>
            <p:cNvGrpSpPr/>
            <p:nvPr/>
          </p:nvGrpSpPr>
          <p:grpSpPr>
            <a:xfrm>
              <a:off x="3188201" y="3637911"/>
              <a:ext cx="612862" cy="612862"/>
              <a:chOff x="4250935" y="4850548"/>
              <a:chExt cx="817149" cy="817149"/>
            </a:xfrm>
          </p:grpSpPr>
          <p:sp>
            <p:nvSpPr>
              <p:cNvPr id="33" name="Oval 44"/>
              <p:cNvSpPr>
                <a:spLocks noChangeAspect="1"/>
              </p:cNvSpPr>
              <p:nvPr/>
            </p:nvSpPr>
            <p:spPr>
              <a:xfrm>
                <a:off x="4250935" y="4850548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Freeform: Shape 45"/>
              <p:cNvSpPr/>
              <p:nvPr/>
            </p:nvSpPr>
            <p:spPr bwMode="auto">
              <a:xfrm>
                <a:off x="4544228" y="5079182"/>
                <a:ext cx="230563" cy="360322"/>
              </a:xfrm>
              <a:custGeom>
                <a:avLst/>
                <a:gdLst>
                  <a:gd name="T0" fmla="*/ 55 w 118"/>
                  <a:gd name="T1" fmla="*/ 118 h 185"/>
                  <a:gd name="T2" fmla="*/ 51 w 118"/>
                  <a:gd name="T3" fmla="*/ 122 h 185"/>
                  <a:gd name="T4" fmla="*/ 55 w 118"/>
                  <a:gd name="T5" fmla="*/ 126 h 185"/>
                  <a:gd name="T6" fmla="*/ 59 w 118"/>
                  <a:gd name="T7" fmla="*/ 122 h 185"/>
                  <a:gd name="T8" fmla="*/ 55 w 118"/>
                  <a:gd name="T9" fmla="*/ 118 h 185"/>
                  <a:gd name="T10" fmla="*/ 46 w 118"/>
                  <a:gd name="T11" fmla="*/ 152 h 185"/>
                  <a:gd name="T12" fmla="*/ 42 w 118"/>
                  <a:gd name="T13" fmla="*/ 156 h 185"/>
                  <a:gd name="T14" fmla="*/ 46 w 118"/>
                  <a:gd name="T15" fmla="*/ 160 h 185"/>
                  <a:gd name="T16" fmla="*/ 51 w 118"/>
                  <a:gd name="T17" fmla="*/ 156 h 185"/>
                  <a:gd name="T18" fmla="*/ 46 w 118"/>
                  <a:gd name="T19" fmla="*/ 152 h 185"/>
                  <a:gd name="T20" fmla="*/ 51 w 118"/>
                  <a:gd name="T21" fmla="*/ 93 h 185"/>
                  <a:gd name="T22" fmla="*/ 42 w 118"/>
                  <a:gd name="T23" fmla="*/ 84 h 185"/>
                  <a:gd name="T24" fmla="*/ 34 w 118"/>
                  <a:gd name="T25" fmla="*/ 93 h 185"/>
                  <a:gd name="T26" fmla="*/ 42 w 118"/>
                  <a:gd name="T27" fmla="*/ 101 h 185"/>
                  <a:gd name="T28" fmla="*/ 51 w 118"/>
                  <a:gd name="T29" fmla="*/ 93 h 185"/>
                  <a:gd name="T30" fmla="*/ 110 w 118"/>
                  <a:gd name="T31" fmla="*/ 0 h 185"/>
                  <a:gd name="T32" fmla="*/ 8 w 118"/>
                  <a:gd name="T33" fmla="*/ 0 h 185"/>
                  <a:gd name="T34" fmla="*/ 0 w 118"/>
                  <a:gd name="T35" fmla="*/ 8 h 185"/>
                  <a:gd name="T36" fmla="*/ 0 w 118"/>
                  <a:gd name="T37" fmla="*/ 17 h 185"/>
                  <a:gd name="T38" fmla="*/ 8 w 118"/>
                  <a:gd name="T39" fmla="*/ 25 h 185"/>
                  <a:gd name="T40" fmla="*/ 17 w 118"/>
                  <a:gd name="T41" fmla="*/ 25 h 185"/>
                  <a:gd name="T42" fmla="*/ 17 w 118"/>
                  <a:gd name="T43" fmla="*/ 143 h 185"/>
                  <a:gd name="T44" fmla="*/ 59 w 118"/>
                  <a:gd name="T45" fmla="*/ 185 h 185"/>
                  <a:gd name="T46" fmla="*/ 101 w 118"/>
                  <a:gd name="T47" fmla="*/ 143 h 185"/>
                  <a:gd name="T48" fmla="*/ 101 w 118"/>
                  <a:gd name="T49" fmla="*/ 25 h 185"/>
                  <a:gd name="T50" fmla="*/ 110 w 118"/>
                  <a:gd name="T51" fmla="*/ 25 h 185"/>
                  <a:gd name="T52" fmla="*/ 118 w 118"/>
                  <a:gd name="T53" fmla="*/ 17 h 185"/>
                  <a:gd name="T54" fmla="*/ 118 w 118"/>
                  <a:gd name="T55" fmla="*/ 8 h 185"/>
                  <a:gd name="T56" fmla="*/ 110 w 118"/>
                  <a:gd name="T57" fmla="*/ 0 h 185"/>
                  <a:gd name="T58" fmla="*/ 93 w 118"/>
                  <a:gd name="T59" fmla="*/ 143 h 185"/>
                  <a:gd name="T60" fmla="*/ 59 w 118"/>
                  <a:gd name="T61" fmla="*/ 177 h 185"/>
                  <a:gd name="T62" fmla="*/ 25 w 118"/>
                  <a:gd name="T63" fmla="*/ 143 h 185"/>
                  <a:gd name="T64" fmla="*/ 25 w 118"/>
                  <a:gd name="T65" fmla="*/ 55 h 185"/>
                  <a:gd name="T66" fmla="*/ 45 w 118"/>
                  <a:gd name="T67" fmla="*/ 59 h 185"/>
                  <a:gd name="T68" fmla="*/ 57 w 118"/>
                  <a:gd name="T69" fmla="*/ 57 h 185"/>
                  <a:gd name="T70" fmla="*/ 82 w 118"/>
                  <a:gd name="T71" fmla="*/ 47 h 185"/>
                  <a:gd name="T72" fmla="*/ 93 w 118"/>
                  <a:gd name="T73" fmla="*/ 43 h 185"/>
                  <a:gd name="T74" fmla="*/ 93 w 118"/>
                  <a:gd name="T75" fmla="*/ 143 h 185"/>
                  <a:gd name="T76" fmla="*/ 93 w 118"/>
                  <a:gd name="T77" fmla="*/ 34 h 185"/>
                  <a:gd name="T78" fmla="*/ 79 w 118"/>
                  <a:gd name="T79" fmla="*/ 40 h 185"/>
                  <a:gd name="T80" fmla="*/ 55 w 118"/>
                  <a:gd name="T81" fmla="*/ 50 h 185"/>
                  <a:gd name="T82" fmla="*/ 25 w 118"/>
                  <a:gd name="T83" fmla="*/ 46 h 185"/>
                  <a:gd name="T84" fmla="*/ 25 w 118"/>
                  <a:gd name="T85" fmla="*/ 25 h 185"/>
                  <a:gd name="T86" fmla="*/ 93 w 118"/>
                  <a:gd name="T87" fmla="*/ 25 h 185"/>
                  <a:gd name="T88" fmla="*/ 93 w 118"/>
                  <a:gd name="T89" fmla="*/ 34 h 185"/>
                  <a:gd name="T90" fmla="*/ 110 w 118"/>
                  <a:gd name="T91" fmla="*/ 17 h 185"/>
                  <a:gd name="T92" fmla="*/ 8 w 118"/>
                  <a:gd name="T93" fmla="*/ 17 h 185"/>
                  <a:gd name="T94" fmla="*/ 8 w 118"/>
                  <a:gd name="T95" fmla="*/ 8 h 185"/>
                  <a:gd name="T96" fmla="*/ 110 w 118"/>
                  <a:gd name="T97" fmla="*/ 8 h 185"/>
                  <a:gd name="T98" fmla="*/ 110 w 118"/>
                  <a:gd name="T99" fmla="*/ 17 h 185"/>
                  <a:gd name="T100" fmla="*/ 72 w 118"/>
                  <a:gd name="T101" fmla="*/ 135 h 185"/>
                  <a:gd name="T102" fmla="*/ 68 w 118"/>
                  <a:gd name="T103" fmla="*/ 139 h 185"/>
                  <a:gd name="T104" fmla="*/ 72 w 118"/>
                  <a:gd name="T105" fmla="*/ 143 h 185"/>
                  <a:gd name="T106" fmla="*/ 76 w 118"/>
                  <a:gd name="T107" fmla="*/ 139 h 185"/>
                  <a:gd name="T108" fmla="*/ 72 w 118"/>
                  <a:gd name="T109" fmla="*/ 135 h 185"/>
                  <a:gd name="T110" fmla="*/ 76 w 118"/>
                  <a:gd name="T111" fmla="*/ 67 h 185"/>
                  <a:gd name="T112" fmla="*/ 68 w 118"/>
                  <a:gd name="T113" fmla="*/ 76 h 185"/>
                  <a:gd name="T114" fmla="*/ 76 w 118"/>
                  <a:gd name="T115" fmla="*/ 84 h 185"/>
                  <a:gd name="T116" fmla="*/ 84 w 118"/>
                  <a:gd name="T117" fmla="*/ 76 h 185"/>
                  <a:gd name="T118" fmla="*/ 76 w 118"/>
                  <a:gd name="T119" fmla="*/ 6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8" h="185">
                    <a:moveTo>
                      <a:pt x="55" y="118"/>
                    </a:moveTo>
                    <a:cubicBezTo>
                      <a:pt x="53" y="118"/>
                      <a:pt x="51" y="120"/>
                      <a:pt x="51" y="122"/>
                    </a:cubicBezTo>
                    <a:cubicBezTo>
                      <a:pt x="51" y="124"/>
                      <a:pt x="53" y="126"/>
                      <a:pt x="55" y="126"/>
                    </a:cubicBezTo>
                    <a:cubicBezTo>
                      <a:pt x="57" y="126"/>
                      <a:pt x="59" y="124"/>
                      <a:pt x="59" y="122"/>
                    </a:cubicBezTo>
                    <a:cubicBezTo>
                      <a:pt x="59" y="120"/>
                      <a:pt x="57" y="118"/>
                      <a:pt x="55" y="118"/>
                    </a:cubicBezTo>
                    <a:close/>
                    <a:moveTo>
                      <a:pt x="46" y="152"/>
                    </a:moveTo>
                    <a:cubicBezTo>
                      <a:pt x="44" y="152"/>
                      <a:pt x="42" y="154"/>
                      <a:pt x="42" y="156"/>
                    </a:cubicBezTo>
                    <a:cubicBezTo>
                      <a:pt x="42" y="158"/>
                      <a:pt x="44" y="160"/>
                      <a:pt x="46" y="160"/>
                    </a:cubicBezTo>
                    <a:cubicBezTo>
                      <a:pt x="49" y="160"/>
                      <a:pt x="51" y="158"/>
                      <a:pt x="51" y="156"/>
                    </a:cubicBezTo>
                    <a:cubicBezTo>
                      <a:pt x="51" y="154"/>
                      <a:pt x="49" y="152"/>
                      <a:pt x="46" y="152"/>
                    </a:cubicBezTo>
                    <a:close/>
                    <a:moveTo>
                      <a:pt x="51" y="93"/>
                    </a:moveTo>
                    <a:cubicBezTo>
                      <a:pt x="51" y="88"/>
                      <a:pt x="47" y="84"/>
                      <a:pt x="42" y="84"/>
                    </a:cubicBezTo>
                    <a:cubicBezTo>
                      <a:pt x="38" y="84"/>
                      <a:pt x="34" y="88"/>
                      <a:pt x="34" y="93"/>
                    </a:cubicBezTo>
                    <a:cubicBezTo>
                      <a:pt x="34" y="97"/>
                      <a:pt x="38" y="101"/>
                      <a:pt x="42" y="101"/>
                    </a:cubicBezTo>
                    <a:cubicBezTo>
                      <a:pt x="47" y="101"/>
                      <a:pt x="51" y="97"/>
                      <a:pt x="51" y="93"/>
                    </a:cubicBezTo>
                    <a:close/>
                    <a:moveTo>
                      <a:pt x="110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1"/>
                      <a:pt x="4" y="25"/>
                      <a:pt x="8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143"/>
                      <a:pt x="17" y="143"/>
                      <a:pt x="17" y="143"/>
                    </a:cubicBezTo>
                    <a:cubicBezTo>
                      <a:pt x="17" y="166"/>
                      <a:pt x="36" y="185"/>
                      <a:pt x="59" y="185"/>
                    </a:cubicBezTo>
                    <a:cubicBezTo>
                      <a:pt x="82" y="185"/>
                      <a:pt x="101" y="166"/>
                      <a:pt x="101" y="143"/>
                    </a:cubicBezTo>
                    <a:cubicBezTo>
                      <a:pt x="101" y="25"/>
                      <a:pt x="101" y="25"/>
                      <a:pt x="101" y="25"/>
                    </a:cubicBezTo>
                    <a:cubicBezTo>
                      <a:pt x="110" y="25"/>
                      <a:pt x="110" y="25"/>
                      <a:pt x="110" y="25"/>
                    </a:cubicBezTo>
                    <a:cubicBezTo>
                      <a:pt x="114" y="25"/>
                      <a:pt x="118" y="21"/>
                      <a:pt x="118" y="17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4"/>
                      <a:pt x="114" y="0"/>
                      <a:pt x="110" y="0"/>
                    </a:cubicBezTo>
                    <a:close/>
                    <a:moveTo>
                      <a:pt x="93" y="143"/>
                    </a:moveTo>
                    <a:cubicBezTo>
                      <a:pt x="93" y="162"/>
                      <a:pt x="78" y="177"/>
                      <a:pt x="59" y="177"/>
                    </a:cubicBezTo>
                    <a:cubicBezTo>
                      <a:pt x="40" y="177"/>
                      <a:pt x="25" y="162"/>
                      <a:pt x="25" y="143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31" y="57"/>
                      <a:pt x="38" y="59"/>
                      <a:pt x="45" y="59"/>
                    </a:cubicBezTo>
                    <a:cubicBezTo>
                      <a:pt x="49" y="59"/>
                      <a:pt x="53" y="58"/>
                      <a:pt x="57" y="57"/>
                    </a:cubicBezTo>
                    <a:cubicBezTo>
                      <a:pt x="68" y="54"/>
                      <a:pt x="76" y="50"/>
                      <a:pt x="82" y="47"/>
                    </a:cubicBezTo>
                    <a:cubicBezTo>
                      <a:pt x="86" y="45"/>
                      <a:pt x="90" y="44"/>
                      <a:pt x="93" y="43"/>
                    </a:cubicBezTo>
                    <a:lnTo>
                      <a:pt x="93" y="143"/>
                    </a:lnTo>
                    <a:close/>
                    <a:moveTo>
                      <a:pt x="93" y="34"/>
                    </a:moveTo>
                    <a:cubicBezTo>
                      <a:pt x="88" y="36"/>
                      <a:pt x="84" y="38"/>
                      <a:pt x="79" y="40"/>
                    </a:cubicBezTo>
                    <a:cubicBezTo>
                      <a:pt x="72" y="43"/>
                      <a:pt x="65" y="46"/>
                      <a:pt x="55" y="50"/>
                    </a:cubicBezTo>
                    <a:cubicBezTo>
                      <a:pt x="44" y="53"/>
                      <a:pt x="34" y="50"/>
                      <a:pt x="25" y="46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93" y="25"/>
                      <a:pt x="93" y="25"/>
                      <a:pt x="93" y="25"/>
                    </a:cubicBezTo>
                    <a:lnTo>
                      <a:pt x="93" y="34"/>
                    </a:lnTo>
                    <a:close/>
                    <a:moveTo>
                      <a:pt x="110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10" y="8"/>
                      <a:pt x="110" y="8"/>
                      <a:pt x="110" y="8"/>
                    </a:cubicBezTo>
                    <a:lnTo>
                      <a:pt x="110" y="17"/>
                    </a:lnTo>
                    <a:close/>
                    <a:moveTo>
                      <a:pt x="72" y="135"/>
                    </a:moveTo>
                    <a:cubicBezTo>
                      <a:pt x="69" y="135"/>
                      <a:pt x="68" y="137"/>
                      <a:pt x="68" y="139"/>
                    </a:cubicBezTo>
                    <a:cubicBezTo>
                      <a:pt x="68" y="141"/>
                      <a:pt x="69" y="143"/>
                      <a:pt x="72" y="143"/>
                    </a:cubicBezTo>
                    <a:cubicBezTo>
                      <a:pt x="74" y="143"/>
                      <a:pt x="76" y="141"/>
                      <a:pt x="76" y="139"/>
                    </a:cubicBezTo>
                    <a:cubicBezTo>
                      <a:pt x="76" y="137"/>
                      <a:pt x="74" y="135"/>
                      <a:pt x="72" y="135"/>
                    </a:cubicBezTo>
                    <a:close/>
                    <a:moveTo>
                      <a:pt x="76" y="67"/>
                    </a:moveTo>
                    <a:cubicBezTo>
                      <a:pt x="71" y="67"/>
                      <a:pt x="68" y="71"/>
                      <a:pt x="68" y="76"/>
                    </a:cubicBezTo>
                    <a:cubicBezTo>
                      <a:pt x="68" y="80"/>
                      <a:pt x="71" y="84"/>
                      <a:pt x="76" y="84"/>
                    </a:cubicBezTo>
                    <a:cubicBezTo>
                      <a:pt x="81" y="84"/>
                      <a:pt x="84" y="80"/>
                      <a:pt x="84" y="76"/>
                    </a:cubicBezTo>
                    <a:cubicBezTo>
                      <a:pt x="84" y="71"/>
                      <a:pt x="81" y="67"/>
                      <a:pt x="76" y="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9" name="Group 49"/>
            <p:cNvGrpSpPr/>
            <p:nvPr/>
          </p:nvGrpSpPr>
          <p:grpSpPr>
            <a:xfrm>
              <a:off x="2160508" y="2417609"/>
              <a:ext cx="612862" cy="612862"/>
              <a:chOff x="2880678" y="3223479"/>
              <a:chExt cx="817149" cy="817149"/>
            </a:xfrm>
          </p:grpSpPr>
          <p:sp>
            <p:nvSpPr>
              <p:cNvPr id="31" name="Oval 43"/>
              <p:cNvSpPr>
                <a:spLocks noChangeAspect="1"/>
              </p:cNvSpPr>
              <p:nvPr/>
            </p:nvSpPr>
            <p:spPr>
              <a:xfrm>
                <a:off x="2880678" y="3223479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" name="Freeform: Shape 46"/>
              <p:cNvSpPr/>
              <p:nvPr/>
            </p:nvSpPr>
            <p:spPr bwMode="auto">
              <a:xfrm>
                <a:off x="3106919" y="3486347"/>
                <a:ext cx="361394" cy="297050"/>
              </a:xfrm>
              <a:custGeom>
                <a:avLst/>
                <a:gdLst>
                  <a:gd name="T0" fmla="*/ 17 w 185"/>
                  <a:gd name="T1" fmla="*/ 109 h 152"/>
                  <a:gd name="T2" fmla="*/ 25 w 185"/>
                  <a:gd name="T3" fmla="*/ 109 h 152"/>
                  <a:gd name="T4" fmla="*/ 46 w 185"/>
                  <a:gd name="T5" fmla="*/ 88 h 152"/>
                  <a:gd name="T6" fmla="*/ 181 w 185"/>
                  <a:gd name="T7" fmla="*/ 91 h 152"/>
                  <a:gd name="T8" fmla="*/ 150 w 185"/>
                  <a:gd name="T9" fmla="*/ 17 h 152"/>
                  <a:gd name="T10" fmla="*/ 101 w 185"/>
                  <a:gd name="T11" fmla="*/ 25 h 152"/>
                  <a:gd name="T12" fmla="*/ 59 w 185"/>
                  <a:gd name="T13" fmla="*/ 0 h 152"/>
                  <a:gd name="T14" fmla="*/ 35 w 185"/>
                  <a:gd name="T15" fmla="*/ 17 h 152"/>
                  <a:gd name="T16" fmla="*/ 0 w 185"/>
                  <a:gd name="T17" fmla="*/ 109 h 152"/>
                  <a:gd name="T18" fmla="*/ 83 w 185"/>
                  <a:gd name="T19" fmla="*/ 118 h 152"/>
                  <a:gd name="T20" fmla="*/ 143 w 185"/>
                  <a:gd name="T21" fmla="*/ 152 h 152"/>
                  <a:gd name="T22" fmla="*/ 181 w 185"/>
                  <a:gd name="T23" fmla="*/ 91 h 152"/>
                  <a:gd name="T24" fmla="*/ 8 w 185"/>
                  <a:gd name="T25" fmla="*/ 109 h 152"/>
                  <a:gd name="T26" fmla="*/ 76 w 185"/>
                  <a:gd name="T27" fmla="*/ 109 h 152"/>
                  <a:gd name="T28" fmla="*/ 76 w 185"/>
                  <a:gd name="T29" fmla="*/ 84 h 152"/>
                  <a:gd name="T30" fmla="*/ 21 w 185"/>
                  <a:gd name="T31" fmla="*/ 73 h 152"/>
                  <a:gd name="T32" fmla="*/ 44 w 185"/>
                  <a:gd name="T33" fmla="*/ 18 h 152"/>
                  <a:gd name="T34" fmla="*/ 76 w 185"/>
                  <a:gd name="T35" fmla="*/ 24 h 152"/>
                  <a:gd name="T36" fmla="*/ 76 w 185"/>
                  <a:gd name="T37" fmla="*/ 84 h 152"/>
                  <a:gd name="T38" fmla="*/ 84 w 185"/>
                  <a:gd name="T39" fmla="*/ 109 h 152"/>
                  <a:gd name="T40" fmla="*/ 101 w 185"/>
                  <a:gd name="T41" fmla="*/ 101 h 152"/>
                  <a:gd name="T42" fmla="*/ 101 w 185"/>
                  <a:gd name="T43" fmla="*/ 93 h 152"/>
                  <a:gd name="T44" fmla="*/ 84 w 185"/>
                  <a:gd name="T45" fmla="*/ 33 h 152"/>
                  <a:gd name="T46" fmla="*/ 101 w 185"/>
                  <a:gd name="T47" fmla="*/ 93 h 152"/>
                  <a:gd name="T48" fmla="*/ 110 w 185"/>
                  <a:gd name="T49" fmla="*/ 24 h 152"/>
                  <a:gd name="T50" fmla="*/ 142 w 185"/>
                  <a:gd name="T51" fmla="*/ 18 h 152"/>
                  <a:gd name="T52" fmla="*/ 164 w 185"/>
                  <a:gd name="T53" fmla="*/ 73 h 152"/>
                  <a:gd name="T54" fmla="*/ 109 w 185"/>
                  <a:gd name="T55" fmla="*/ 84 h 152"/>
                  <a:gd name="T56" fmla="*/ 143 w 185"/>
                  <a:gd name="T57" fmla="*/ 143 h 152"/>
                  <a:gd name="T58" fmla="*/ 143 w 185"/>
                  <a:gd name="T59" fmla="*/ 76 h 152"/>
                  <a:gd name="T60" fmla="*/ 143 w 185"/>
                  <a:gd name="T61" fmla="*/ 143 h 152"/>
                  <a:gd name="T62" fmla="*/ 118 w 185"/>
                  <a:gd name="T63" fmla="*/ 109 h 152"/>
                  <a:gd name="T64" fmla="*/ 126 w 185"/>
                  <a:gd name="T65" fmla="*/ 109 h 152"/>
                  <a:gd name="T66" fmla="*/ 147 w 185"/>
                  <a:gd name="T67" fmla="*/ 8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5" h="152">
                    <a:moveTo>
                      <a:pt x="42" y="84"/>
                    </a:moveTo>
                    <a:cubicBezTo>
                      <a:pt x="28" y="84"/>
                      <a:pt x="17" y="95"/>
                      <a:pt x="17" y="109"/>
                    </a:cubicBezTo>
                    <a:cubicBezTo>
                      <a:pt x="17" y="112"/>
                      <a:pt x="19" y="114"/>
                      <a:pt x="21" y="114"/>
                    </a:cubicBezTo>
                    <a:cubicBezTo>
                      <a:pt x="23" y="114"/>
                      <a:pt x="25" y="112"/>
                      <a:pt x="25" y="109"/>
                    </a:cubicBezTo>
                    <a:cubicBezTo>
                      <a:pt x="25" y="100"/>
                      <a:pt x="33" y="93"/>
                      <a:pt x="42" y="93"/>
                    </a:cubicBezTo>
                    <a:cubicBezTo>
                      <a:pt x="44" y="93"/>
                      <a:pt x="46" y="91"/>
                      <a:pt x="46" y="88"/>
                    </a:cubicBezTo>
                    <a:cubicBezTo>
                      <a:pt x="46" y="86"/>
                      <a:pt x="44" y="84"/>
                      <a:pt x="42" y="84"/>
                    </a:cubicBezTo>
                    <a:close/>
                    <a:moveTo>
                      <a:pt x="181" y="91"/>
                    </a:moveTo>
                    <a:cubicBezTo>
                      <a:pt x="150" y="17"/>
                      <a:pt x="150" y="17"/>
                      <a:pt x="150" y="17"/>
                    </a:cubicBezTo>
                    <a:cubicBezTo>
                      <a:pt x="150" y="17"/>
                      <a:pt x="150" y="17"/>
                      <a:pt x="150" y="17"/>
                    </a:cubicBezTo>
                    <a:cubicBezTo>
                      <a:pt x="147" y="7"/>
                      <a:pt x="137" y="0"/>
                      <a:pt x="126" y="0"/>
                    </a:cubicBezTo>
                    <a:cubicBezTo>
                      <a:pt x="112" y="0"/>
                      <a:pt x="101" y="11"/>
                      <a:pt x="101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11"/>
                      <a:pt x="73" y="0"/>
                      <a:pt x="59" y="0"/>
                    </a:cubicBezTo>
                    <a:cubicBezTo>
                      <a:pt x="48" y="0"/>
                      <a:pt x="39" y="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1" y="97"/>
                      <a:pt x="0" y="103"/>
                      <a:pt x="0" y="109"/>
                    </a:cubicBezTo>
                    <a:cubicBezTo>
                      <a:pt x="0" y="133"/>
                      <a:pt x="19" y="152"/>
                      <a:pt x="42" y="152"/>
                    </a:cubicBezTo>
                    <a:cubicBezTo>
                      <a:pt x="62" y="152"/>
                      <a:pt x="79" y="137"/>
                      <a:pt x="83" y="118"/>
                    </a:cubicBezTo>
                    <a:cubicBezTo>
                      <a:pt x="102" y="118"/>
                      <a:pt x="102" y="118"/>
                      <a:pt x="102" y="118"/>
                    </a:cubicBezTo>
                    <a:cubicBezTo>
                      <a:pt x="106" y="137"/>
                      <a:pt x="123" y="152"/>
                      <a:pt x="143" y="152"/>
                    </a:cubicBezTo>
                    <a:cubicBezTo>
                      <a:pt x="167" y="152"/>
                      <a:pt x="185" y="133"/>
                      <a:pt x="185" y="109"/>
                    </a:cubicBezTo>
                    <a:cubicBezTo>
                      <a:pt x="185" y="103"/>
                      <a:pt x="184" y="97"/>
                      <a:pt x="181" y="91"/>
                    </a:cubicBezTo>
                    <a:close/>
                    <a:moveTo>
                      <a:pt x="42" y="143"/>
                    </a:moveTo>
                    <a:cubicBezTo>
                      <a:pt x="23" y="143"/>
                      <a:pt x="8" y="128"/>
                      <a:pt x="8" y="109"/>
                    </a:cubicBezTo>
                    <a:cubicBezTo>
                      <a:pt x="8" y="91"/>
                      <a:pt x="23" y="76"/>
                      <a:pt x="42" y="76"/>
                    </a:cubicBezTo>
                    <a:cubicBezTo>
                      <a:pt x="61" y="76"/>
                      <a:pt x="76" y="91"/>
                      <a:pt x="76" y="109"/>
                    </a:cubicBezTo>
                    <a:cubicBezTo>
                      <a:pt x="76" y="128"/>
                      <a:pt x="61" y="143"/>
                      <a:pt x="42" y="143"/>
                    </a:cubicBezTo>
                    <a:close/>
                    <a:moveTo>
                      <a:pt x="76" y="84"/>
                    </a:moveTo>
                    <a:cubicBezTo>
                      <a:pt x="68" y="74"/>
                      <a:pt x="56" y="67"/>
                      <a:pt x="42" y="67"/>
                    </a:cubicBezTo>
                    <a:cubicBezTo>
                      <a:pt x="34" y="67"/>
                      <a:pt x="27" y="69"/>
                      <a:pt x="21" y="73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6" y="12"/>
                      <a:pt x="52" y="8"/>
                      <a:pt x="59" y="8"/>
                    </a:cubicBezTo>
                    <a:cubicBezTo>
                      <a:pt x="68" y="8"/>
                      <a:pt x="75" y="15"/>
                      <a:pt x="76" y="24"/>
                    </a:cubicBezTo>
                    <a:cubicBezTo>
                      <a:pt x="76" y="24"/>
                      <a:pt x="76" y="24"/>
                      <a:pt x="76" y="24"/>
                    </a:cubicBezTo>
                    <a:lnTo>
                      <a:pt x="76" y="84"/>
                    </a:lnTo>
                    <a:close/>
                    <a:moveTo>
                      <a:pt x="101" y="109"/>
                    </a:moveTo>
                    <a:cubicBezTo>
                      <a:pt x="84" y="109"/>
                      <a:pt x="84" y="109"/>
                      <a:pt x="84" y="109"/>
                    </a:cubicBezTo>
                    <a:cubicBezTo>
                      <a:pt x="84" y="101"/>
                      <a:pt x="84" y="101"/>
                      <a:pt x="84" y="101"/>
                    </a:cubicBezTo>
                    <a:cubicBezTo>
                      <a:pt x="101" y="101"/>
                      <a:pt x="101" y="101"/>
                      <a:pt x="101" y="101"/>
                    </a:cubicBezTo>
                    <a:lnTo>
                      <a:pt x="101" y="109"/>
                    </a:lnTo>
                    <a:close/>
                    <a:moveTo>
                      <a:pt x="101" y="93"/>
                    </a:moveTo>
                    <a:cubicBezTo>
                      <a:pt x="84" y="93"/>
                      <a:pt x="84" y="93"/>
                      <a:pt x="84" y="93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101" y="33"/>
                      <a:pt x="101" y="33"/>
                      <a:pt x="101" y="33"/>
                    </a:cubicBezTo>
                    <a:lnTo>
                      <a:pt x="101" y="93"/>
                    </a:lnTo>
                    <a:close/>
                    <a:moveTo>
                      <a:pt x="109" y="24"/>
                    </a:move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15"/>
                      <a:pt x="118" y="8"/>
                      <a:pt x="126" y="8"/>
                    </a:cubicBezTo>
                    <a:cubicBezTo>
                      <a:pt x="133" y="8"/>
                      <a:pt x="139" y="12"/>
                      <a:pt x="142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64" y="73"/>
                      <a:pt x="164" y="73"/>
                      <a:pt x="164" y="73"/>
                    </a:cubicBezTo>
                    <a:cubicBezTo>
                      <a:pt x="158" y="69"/>
                      <a:pt x="151" y="67"/>
                      <a:pt x="143" y="67"/>
                    </a:cubicBezTo>
                    <a:cubicBezTo>
                      <a:pt x="129" y="67"/>
                      <a:pt x="117" y="74"/>
                      <a:pt x="109" y="84"/>
                    </a:cubicBezTo>
                    <a:lnTo>
                      <a:pt x="109" y="24"/>
                    </a:lnTo>
                    <a:close/>
                    <a:moveTo>
                      <a:pt x="143" y="143"/>
                    </a:moveTo>
                    <a:cubicBezTo>
                      <a:pt x="125" y="143"/>
                      <a:pt x="109" y="128"/>
                      <a:pt x="109" y="109"/>
                    </a:cubicBezTo>
                    <a:cubicBezTo>
                      <a:pt x="109" y="91"/>
                      <a:pt x="125" y="76"/>
                      <a:pt x="143" y="76"/>
                    </a:cubicBezTo>
                    <a:cubicBezTo>
                      <a:pt x="162" y="76"/>
                      <a:pt x="177" y="91"/>
                      <a:pt x="177" y="109"/>
                    </a:cubicBezTo>
                    <a:cubicBezTo>
                      <a:pt x="177" y="128"/>
                      <a:pt x="162" y="143"/>
                      <a:pt x="143" y="143"/>
                    </a:cubicBezTo>
                    <a:close/>
                    <a:moveTo>
                      <a:pt x="143" y="84"/>
                    </a:moveTo>
                    <a:cubicBezTo>
                      <a:pt x="129" y="84"/>
                      <a:pt x="118" y="95"/>
                      <a:pt x="118" y="109"/>
                    </a:cubicBezTo>
                    <a:cubicBezTo>
                      <a:pt x="118" y="112"/>
                      <a:pt x="120" y="114"/>
                      <a:pt x="122" y="114"/>
                    </a:cubicBezTo>
                    <a:cubicBezTo>
                      <a:pt x="124" y="114"/>
                      <a:pt x="126" y="112"/>
                      <a:pt x="126" y="109"/>
                    </a:cubicBezTo>
                    <a:cubicBezTo>
                      <a:pt x="126" y="100"/>
                      <a:pt x="134" y="93"/>
                      <a:pt x="143" y="93"/>
                    </a:cubicBezTo>
                    <a:cubicBezTo>
                      <a:pt x="146" y="93"/>
                      <a:pt x="147" y="91"/>
                      <a:pt x="147" y="88"/>
                    </a:cubicBezTo>
                    <a:cubicBezTo>
                      <a:pt x="147" y="86"/>
                      <a:pt x="146" y="84"/>
                      <a:pt x="14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0" name="Group 48"/>
            <p:cNvGrpSpPr/>
            <p:nvPr/>
          </p:nvGrpSpPr>
          <p:grpSpPr>
            <a:xfrm>
              <a:off x="2667380" y="1194597"/>
              <a:ext cx="612862" cy="612862"/>
              <a:chOff x="3556507" y="1592796"/>
              <a:chExt cx="817149" cy="817149"/>
            </a:xfrm>
          </p:grpSpPr>
          <p:sp>
            <p:nvSpPr>
              <p:cNvPr id="29" name="Oval 42"/>
              <p:cNvSpPr>
                <a:spLocks noChangeAspect="1"/>
              </p:cNvSpPr>
              <p:nvPr/>
            </p:nvSpPr>
            <p:spPr>
              <a:xfrm>
                <a:off x="3556507" y="1592796"/>
                <a:ext cx="817149" cy="817149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Freeform: Shape 47"/>
              <p:cNvSpPr/>
              <p:nvPr/>
            </p:nvSpPr>
            <p:spPr bwMode="auto">
              <a:xfrm>
                <a:off x="3783311" y="1837283"/>
                <a:ext cx="363539" cy="361394"/>
              </a:xfrm>
              <a:custGeom>
                <a:avLst/>
                <a:gdLst>
                  <a:gd name="T0" fmla="*/ 85 w 186"/>
                  <a:gd name="T1" fmla="*/ 93 h 185"/>
                  <a:gd name="T2" fmla="*/ 101 w 186"/>
                  <a:gd name="T3" fmla="*/ 93 h 185"/>
                  <a:gd name="T4" fmla="*/ 186 w 186"/>
                  <a:gd name="T5" fmla="*/ 93 h 185"/>
                  <a:gd name="T6" fmla="*/ 159 w 186"/>
                  <a:gd name="T7" fmla="*/ 27 h 185"/>
                  <a:gd name="T8" fmla="*/ 93 w 186"/>
                  <a:gd name="T9" fmla="*/ 0 h 185"/>
                  <a:gd name="T10" fmla="*/ 27 w 186"/>
                  <a:gd name="T11" fmla="*/ 27 h 185"/>
                  <a:gd name="T12" fmla="*/ 0 w 186"/>
                  <a:gd name="T13" fmla="*/ 93 h 185"/>
                  <a:gd name="T14" fmla="*/ 27 w 186"/>
                  <a:gd name="T15" fmla="*/ 158 h 185"/>
                  <a:gd name="T16" fmla="*/ 93 w 186"/>
                  <a:gd name="T17" fmla="*/ 185 h 185"/>
                  <a:gd name="T18" fmla="*/ 159 w 186"/>
                  <a:gd name="T19" fmla="*/ 158 h 185"/>
                  <a:gd name="T20" fmla="*/ 186 w 186"/>
                  <a:gd name="T21" fmla="*/ 93 h 185"/>
                  <a:gd name="T22" fmla="*/ 36 w 186"/>
                  <a:gd name="T23" fmla="*/ 74 h 185"/>
                  <a:gd name="T24" fmla="*/ 36 w 186"/>
                  <a:gd name="T25" fmla="*/ 111 h 185"/>
                  <a:gd name="T26" fmla="*/ 60 w 186"/>
                  <a:gd name="T27" fmla="*/ 79 h 185"/>
                  <a:gd name="T28" fmla="*/ 44 w 186"/>
                  <a:gd name="T29" fmla="*/ 72 h 185"/>
                  <a:gd name="T30" fmla="*/ 60 w 186"/>
                  <a:gd name="T31" fmla="*/ 79 h 185"/>
                  <a:gd name="T32" fmla="*/ 44 w 186"/>
                  <a:gd name="T33" fmla="*/ 113 h 185"/>
                  <a:gd name="T34" fmla="*/ 60 w 186"/>
                  <a:gd name="T35" fmla="*/ 107 h 185"/>
                  <a:gd name="T36" fmla="*/ 33 w 186"/>
                  <a:gd name="T37" fmla="*/ 152 h 185"/>
                  <a:gd name="T38" fmla="*/ 61 w 186"/>
                  <a:gd name="T39" fmla="*/ 124 h 185"/>
                  <a:gd name="T40" fmla="*/ 33 w 186"/>
                  <a:gd name="T41" fmla="*/ 152 h 185"/>
                  <a:gd name="T42" fmla="*/ 39 w 186"/>
                  <a:gd name="T43" fmla="*/ 65 h 185"/>
                  <a:gd name="T44" fmla="*/ 66 w 186"/>
                  <a:gd name="T45" fmla="*/ 39 h 185"/>
                  <a:gd name="T46" fmla="*/ 116 w 186"/>
                  <a:gd name="T47" fmla="*/ 60 h 185"/>
                  <a:gd name="T48" fmla="*/ 100 w 186"/>
                  <a:gd name="T49" fmla="*/ 53 h 185"/>
                  <a:gd name="T50" fmla="*/ 116 w 186"/>
                  <a:gd name="T51" fmla="*/ 60 h 185"/>
                  <a:gd name="T52" fmla="*/ 112 w 186"/>
                  <a:gd name="T53" fmla="*/ 35 h 185"/>
                  <a:gd name="T54" fmla="*/ 74 w 186"/>
                  <a:gd name="T55" fmla="*/ 35 h 185"/>
                  <a:gd name="T56" fmla="*/ 73 w 186"/>
                  <a:gd name="T57" fmla="*/ 43 h 185"/>
                  <a:gd name="T58" fmla="*/ 79 w 186"/>
                  <a:gd name="T59" fmla="*/ 59 h 185"/>
                  <a:gd name="T60" fmla="*/ 73 w 186"/>
                  <a:gd name="T61" fmla="*/ 43 h 185"/>
                  <a:gd name="T62" fmla="*/ 79 w 186"/>
                  <a:gd name="T63" fmla="*/ 126 h 185"/>
                  <a:gd name="T64" fmla="*/ 73 w 186"/>
                  <a:gd name="T65" fmla="*/ 142 h 185"/>
                  <a:gd name="T66" fmla="*/ 93 w 186"/>
                  <a:gd name="T67" fmla="*/ 177 h 185"/>
                  <a:gd name="T68" fmla="*/ 93 w 186"/>
                  <a:gd name="T69" fmla="*/ 137 h 185"/>
                  <a:gd name="T70" fmla="*/ 93 w 186"/>
                  <a:gd name="T71" fmla="*/ 177 h 185"/>
                  <a:gd name="T72" fmla="*/ 100 w 186"/>
                  <a:gd name="T73" fmla="*/ 132 h 185"/>
                  <a:gd name="T74" fmla="*/ 116 w 186"/>
                  <a:gd name="T75" fmla="*/ 125 h 185"/>
                  <a:gd name="T76" fmla="*/ 118 w 186"/>
                  <a:gd name="T77" fmla="*/ 103 h 185"/>
                  <a:gd name="T78" fmla="*/ 103 w 186"/>
                  <a:gd name="T79" fmla="*/ 118 h 185"/>
                  <a:gd name="T80" fmla="*/ 83 w 186"/>
                  <a:gd name="T81" fmla="*/ 118 h 185"/>
                  <a:gd name="T82" fmla="*/ 68 w 186"/>
                  <a:gd name="T83" fmla="*/ 103 h 185"/>
                  <a:gd name="T84" fmla="*/ 68 w 186"/>
                  <a:gd name="T85" fmla="*/ 82 h 185"/>
                  <a:gd name="T86" fmla="*/ 83 w 186"/>
                  <a:gd name="T87" fmla="*/ 68 h 185"/>
                  <a:gd name="T88" fmla="*/ 103 w 186"/>
                  <a:gd name="T89" fmla="*/ 68 h 185"/>
                  <a:gd name="T90" fmla="*/ 118 w 186"/>
                  <a:gd name="T91" fmla="*/ 82 h 185"/>
                  <a:gd name="T92" fmla="*/ 118 w 186"/>
                  <a:gd name="T93" fmla="*/ 103 h 185"/>
                  <a:gd name="T94" fmla="*/ 147 w 186"/>
                  <a:gd name="T95" fmla="*/ 65 h 185"/>
                  <a:gd name="T96" fmla="*/ 120 w 186"/>
                  <a:gd name="T97" fmla="*/ 39 h 185"/>
                  <a:gd name="T98" fmla="*/ 133 w 186"/>
                  <a:gd name="T99" fmla="*/ 86 h 185"/>
                  <a:gd name="T100" fmla="*/ 126 w 186"/>
                  <a:gd name="T101" fmla="*/ 69 h 185"/>
                  <a:gd name="T102" fmla="*/ 133 w 186"/>
                  <a:gd name="T103" fmla="*/ 86 h 185"/>
                  <a:gd name="T104" fmla="*/ 142 w 186"/>
                  <a:gd name="T105" fmla="*/ 113 h 185"/>
                  <a:gd name="T106" fmla="*/ 126 w 186"/>
                  <a:gd name="T107" fmla="*/ 107 h 185"/>
                  <a:gd name="T108" fmla="*/ 153 w 186"/>
                  <a:gd name="T109" fmla="*/ 152 h 185"/>
                  <a:gd name="T110" fmla="*/ 125 w 186"/>
                  <a:gd name="T111" fmla="*/ 124 h 185"/>
                  <a:gd name="T112" fmla="*/ 153 w 186"/>
                  <a:gd name="T113" fmla="*/ 152 h 185"/>
                  <a:gd name="T114" fmla="*/ 138 w 186"/>
                  <a:gd name="T115" fmla="*/ 93 h 185"/>
                  <a:gd name="T116" fmla="*/ 177 w 186"/>
                  <a:gd name="T117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185">
                    <a:moveTo>
                      <a:pt x="93" y="84"/>
                    </a:moveTo>
                    <a:cubicBezTo>
                      <a:pt x="88" y="84"/>
                      <a:pt x="85" y="88"/>
                      <a:pt x="85" y="93"/>
                    </a:cubicBezTo>
                    <a:cubicBezTo>
                      <a:pt x="85" y="97"/>
                      <a:pt x="88" y="101"/>
                      <a:pt x="93" y="101"/>
                    </a:cubicBezTo>
                    <a:cubicBezTo>
                      <a:pt x="98" y="101"/>
                      <a:pt x="101" y="97"/>
                      <a:pt x="101" y="93"/>
                    </a:cubicBezTo>
                    <a:cubicBezTo>
                      <a:pt x="101" y="88"/>
                      <a:pt x="98" y="84"/>
                      <a:pt x="93" y="84"/>
                    </a:cubicBezTo>
                    <a:close/>
                    <a:moveTo>
                      <a:pt x="186" y="93"/>
                    </a:moveTo>
                    <a:cubicBezTo>
                      <a:pt x="186" y="83"/>
                      <a:pt x="174" y="74"/>
                      <a:pt x="154" y="67"/>
                    </a:cubicBezTo>
                    <a:cubicBezTo>
                      <a:pt x="163" y="49"/>
                      <a:pt x="166" y="34"/>
                      <a:pt x="159" y="27"/>
                    </a:cubicBezTo>
                    <a:cubicBezTo>
                      <a:pt x="151" y="20"/>
                      <a:pt x="136" y="22"/>
                      <a:pt x="118" y="32"/>
                    </a:cubicBezTo>
                    <a:cubicBezTo>
                      <a:pt x="112" y="12"/>
                      <a:pt x="103" y="0"/>
                      <a:pt x="93" y="0"/>
                    </a:cubicBezTo>
                    <a:cubicBezTo>
                      <a:pt x="83" y="0"/>
                      <a:pt x="74" y="12"/>
                      <a:pt x="68" y="32"/>
                    </a:cubicBezTo>
                    <a:cubicBezTo>
                      <a:pt x="50" y="22"/>
                      <a:pt x="35" y="20"/>
                      <a:pt x="27" y="27"/>
                    </a:cubicBezTo>
                    <a:cubicBezTo>
                      <a:pt x="20" y="34"/>
                      <a:pt x="23" y="49"/>
                      <a:pt x="32" y="67"/>
                    </a:cubicBezTo>
                    <a:cubicBezTo>
                      <a:pt x="12" y="74"/>
                      <a:pt x="0" y="83"/>
                      <a:pt x="0" y="93"/>
                    </a:cubicBezTo>
                    <a:cubicBezTo>
                      <a:pt x="0" y="103"/>
                      <a:pt x="12" y="112"/>
                      <a:pt x="32" y="118"/>
                    </a:cubicBezTo>
                    <a:cubicBezTo>
                      <a:pt x="23" y="136"/>
                      <a:pt x="20" y="151"/>
                      <a:pt x="27" y="158"/>
                    </a:cubicBezTo>
                    <a:cubicBezTo>
                      <a:pt x="35" y="165"/>
                      <a:pt x="50" y="163"/>
                      <a:pt x="68" y="154"/>
                    </a:cubicBezTo>
                    <a:cubicBezTo>
                      <a:pt x="74" y="173"/>
                      <a:pt x="83" y="185"/>
                      <a:pt x="93" y="185"/>
                    </a:cubicBezTo>
                    <a:cubicBezTo>
                      <a:pt x="103" y="185"/>
                      <a:pt x="112" y="173"/>
                      <a:pt x="118" y="154"/>
                    </a:cubicBezTo>
                    <a:cubicBezTo>
                      <a:pt x="136" y="163"/>
                      <a:pt x="151" y="165"/>
                      <a:pt x="159" y="158"/>
                    </a:cubicBezTo>
                    <a:cubicBezTo>
                      <a:pt x="166" y="151"/>
                      <a:pt x="163" y="136"/>
                      <a:pt x="154" y="118"/>
                    </a:cubicBezTo>
                    <a:cubicBezTo>
                      <a:pt x="174" y="112"/>
                      <a:pt x="186" y="103"/>
                      <a:pt x="186" y="93"/>
                    </a:cubicBezTo>
                    <a:close/>
                    <a:moveTo>
                      <a:pt x="9" y="93"/>
                    </a:moveTo>
                    <a:cubicBezTo>
                      <a:pt x="9" y="85"/>
                      <a:pt x="19" y="79"/>
                      <a:pt x="36" y="74"/>
                    </a:cubicBezTo>
                    <a:cubicBezTo>
                      <a:pt x="39" y="80"/>
                      <a:pt x="43" y="86"/>
                      <a:pt x="48" y="93"/>
                    </a:cubicBezTo>
                    <a:cubicBezTo>
                      <a:pt x="43" y="99"/>
                      <a:pt x="39" y="105"/>
                      <a:pt x="36" y="111"/>
                    </a:cubicBezTo>
                    <a:cubicBezTo>
                      <a:pt x="19" y="107"/>
                      <a:pt x="9" y="100"/>
                      <a:pt x="9" y="93"/>
                    </a:cubicBezTo>
                    <a:close/>
                    <a:moveTo>
                      <a:pt x="60" y="79"/>
                    </a:moveTo>
                    <a:cubicBezTo>
                      <a:pt x="58" y="81"/>
                      <a:pt x="55" y="84"/>
                      <a:pt x="53" y="86"/>
                    </a:cubicBezTo>
                    <a:cubicBezTo>
                      <a:pt x="50" y="81"/>
                      <a:pt x="46" y="77"/>
                      <a:pt x="44" y="72"/>
                    </a:cubicBezTo>
                    <a:cubicBezTo>
                      <a:pt x="49" y="71"/>
                      <a:pt x="54" y="70"/>
                      <a:pt x="60" y="69"/>
                    </a:cubicBezTo>
                    <a:cubicBezTo>
                      <a:pt x="60" y="72"/>
                      <a:pt x="60" y="76"/>
                      <a:pt x="60" y="79"/>
                    </a:cubicBezTo>
                    <a:close/>
                    <a:moveTo>
                      <a:pt x="60" y="116"/>
                    </a:moveTo>
                    <a:cubicBezTo>
                      <a:pt x="54" y="115"/>
                      <a:pt x="49" y="114"/>
                      <a:pt x="44" y="113"/>
                    </a:cubicBezTo>
                    <a:cubicBezTo>
                      <a:pt x="46" y="109"/>
                      <a:pt x="50" y="104"/>
                      <a:pt x="53" y="99"/>
                    </a:cubicBezTo>
                    <a:cubicBezTo>
                      <a:pt x="55" y="102"/>
                      <a:pt x="58" y="104"/>
                      <a:pt x="60" y="107"/>
                    </a:cubicBezTo>
                    <a:cubicBezTo>
                      <a:pt x="60" y="110"/>
                      <a:pt x="60" y="113"/>
                      <a:pt x="60" y="116"/>
                    </a:cubicBezTo>
                    <a:close/>
                    <a:moveTo>
                      <a:pt x="33" y="152"/>
                    </a:moveTo>
                    <a:cubicBezTo>
                      <a:pt x="28" y="147"/>
                      <a:pt x="31" y="135"/>
                      <a:pt x="39" y="120"/>
                    </a:cubicBezTo>
                    <a:cubicBezTo>
                      <a:pt x="46" y="122"/>
                      <a:pt x="53" y="123"/>
                      <a:pt x="61" y="124"/>
                    </a:cubicBezTo>
                    <a:cubicBezTo>
                      <a:pt x="62" y="132"/>
                      <a:pt x="64" y="140"/>
                      <a:pt x="66" y="146"/>
                    </a:cubicBezTo>
                    <a:cubicBezTo>
                      <a:pt x="51" y="155"/>
                      <a:pt x="39" y="158"/>
                      <a:pt x="33" y="152"/>
                    </a:cubicBezTo>
                    <a:close/>
                    <a:moveTo>
                      <a:pt x="61" y="61"/>
                    </a:moveTo>
                    <a:cubicBezTo>
                      <a:pt x="53" y="62"/>
                      <a:pt x="46" y="63"/>
                      <a:pt x="39" y="65"/>
                    </a:cubicBezTo>
                    <a:cubicBezTo>
                      <a:pt x="31" y="50"/>
                      <a:pt x="28" y="38"/>
                      <a:pt x="33" y="33"/>
                    </a:cubicBezTo>
                    <a:cubicBezTo>
                      <a:pt x="39" y="28"/>
                      <a:pt x="51" y="31"/>
                      <a:pt x="66" y="39"/>
                    </a:cubicBezTo>
                    <a:cubicBezTo>
                      <a:pt x="64" y="46"/>
                      <a:pt x="62" y="53"/>
                      <a:pt x="61" y="61"/>
                    </a:cubicBezTo>
                    <a:close/>
                    <a:moveTo>
                      <a:pt x="116" y="60"/>
                    </a:moveTo>
                    <a:cubicBezTo>
                      <a:pt x="113" y="60"/>
                      <a:pt x="110" y="60"/>
                      <a:pt x="107" y="59"/>
                    </a:cubicBezTo>
                    <a:cubicBezTo>
                      <a:pt x="104" y="57"/>
                      <a:pt x="102" y="55"/>
                      <a:pt x="100" y="53"/>
                    </a:cubicBezTo>
                    <a:cubicBezTo>
                      <a:pt x="104" y="49"/>
                      <a:pt x="109" y="46"/>
                      <a:pt x="114" y="43"/>
                    </a:cubicBezTo>
                    <a:cubicBezTo>
                      <a:pt x="115" y="48"/>
                      <a:pt x="116" y="54"/>
                      <a:pt x="116" y="60"/>
                    </a:cubicBezTo>
                    <a:close/>
                    <a:moveTo>
                      <a:pt x="93" y="8"/>
                    </a:moveTo>
                    <a:cubicBezTo>
                      <a:pt x="100" y="8"/>
                      <a:pt x="107" y="19"/>
                      <a:pt x="112" y="35"/>
                    </a:cubicBezTo>
                    <a:cubicBezTo>
                      <a:pt x="106" y="39"/>
                      <a:pt x="99" y="43"/>
                      <a:pt x="93" y="48"/>
                    </a:cubicBezTo>
                    <a:cubicBezTo>
                      <a:pt x="87" y="43"/>
                      <a:pt x="80" y="39"/>
                      <a:pt x="74" y="35"/>
                    </a:cubicBezTo>
                    <a:cubicBezTo>
                      <a:pt x="79" y="19"/>
                      <a:pt x="86" y="8"/>
                      <a:pt x="93" y="8"/>
                    </a:cubicBezTo>
                    <a:close/>
                    <a:moveTo>
                      <a:pt x="73" y="43"/>
                    </a:moveTo>
                    <a:cubicBezTo>
                      <a:pt x="77" y="46"/>
                      <a:pt x="82" y="49"/>
                      <a:pt x="86" y="53"/>
                    </a:cubicBezTo>
                    <a:cubicBezTo>
                      <a:pt x="84" y="55"/>
                      <a:pt x="82" y="57"/>
                      <a:pt x="79" y="59"/>
                    </a:cubicBezTo>
                    <a:cubicBezTo>
                      <a:pt x="76" y="60"/>
                      <a:pt x="73" y="60"/>
                      <a:pt x="70" y="60"/>
                    </a:cubicBezTo>
                    <a:cubicBezTo>
                      <a:pt x="70" y="54"/>
                      <a:pt x="71" y="48"/>
                      <a:pt x="73" y="43"/>
                    </a:cubicBezTo>
                    <a:close/>
                    <a:moveTo>
                      <a:pt x="70" y="125"/>
                    </a:moveTo>
                    <a:cubicBezTo>
                      <a:pt x="73" y="126"/>
                      <a:pt x="76" y="126"/>
                      <a:pt x="79" y="126"/>
                    </a:cubicBezTo>
                    <a:cubicBezTo>
                      <a:pt x="82" y="128"/>
                      <a:pt x="84" y="130"/>
                      <a:pt x="86" y="132"/>
                    </a:cubicBezTo>
                    <a:cubicBezTo>
                      <a:pt x="82" y="136"/>
                      <a:pt x="77" y="139"/>
                      <a:pt x="73" y="142"/>
                    </a:cubicBezTo>
                    <a:cubicBezTo>
                      <a:pt x="71" y="137"/>
                      <a:pt x="70" y="131"/>
                      <a:pt x="70" y="125"/>
                    </a:cubicBezTo>
                    <a:close/>
                    <a:moveTo>
                      <a:pt x="93" y="177"/>
                    </a:moveTo>
                    <a:cubicBezTo>
                      <a:pt x="86" y="177"/>
                      <a:pt x="79" y="167"/>
                      <a:pt x="74" y="150"/>
                    </a:cubicBezTo>
                    <a:cubicBezTo>
                      <a:pt x="80" y="147"/>
                      <a:pt x="87" y="142"/>
                      <a:pt x="93" y="137"/>
                    </a:cubicBezTo>
                    <a:cubicBezTo>
                      <a:pt x="99" y="142"/>
                      <a:pt x="106" y="147"/>
                      <a:pt x="112" y="150"/>
                    </a:cubicBezTo>
                    <a:cubicBezTo>
                      <a:pt x="107" y="167"/>
                      <a:pt x="100" y="177"/>
                      <a:pt x="93" y="177"/>
                    </a:cubicBezTo>
                    <a:close/>
                    <a:moveTo>
                      <a:pt x="114" y="142"/>
                    </a:moveTo>
                    <a:cubicBezTo>
                      <a:pt x="109" y="139"/>
                      <a:pt x="104" y="136"/>
                      <a:pt x="100" y="132"/>
                    </a:cubicBezTo>
                    <a:cubicBezTo>
                      <a:pt x="102" y="130"/>
                      <a:pt x="104" y="128"/>
                      <a:pt x="107" y="126"/>
                    </a:cubicBezTo>
                    <a:cubicBezTo>
                      <a:pt x="110" y="126"/>
                      <a:pt x="113" y="126"/>
                      <a:pt x="116" y="125"/>
                    </a:cubicBezTo>
                    <a:cubicBezTo>
                      <a:pt x="116" y="131"/>
                      <a:pt x="115" y="137"/>
                      <a:pt x="114" y="142"/>
                    </a:cubicBezTo>
                    <a:close/>
                    <a:moveTo>
                      <a:pt x="118" y="103"/>
                    </a:moveTo>
                    <a:cubicBezTo>
                      <a:pt x="116" y="106"/>
                      <a:pt x="113" y="108"/>
                      <a:pt x="111" y="111"/>
                    </a:cubicBezTo>
                    <a:cubicBezTo>
                      <a:pt x="108" y="113"/>
                      <a:pt x="106" y="115"/>
                      <a:pt x="103" y="118"/>
                    </a:cubicBezTo>
                    <a:cubicBezTo>
                      <a:pt x="100" y="118"/>
                      <a:pt x="97" y="118"/>
                      <a:pt x="93" y="118"/>
                    </a:cubicBezTo>
                    <a:cubicBezTo>
                      <a:pt x="89" y="118"/>
                      <a:pt x="86" y="118"/>
                      <a:pt x="83" y="118"/>
                    </a:cubicBezTo>
                    <a:cubicBezTo>
                      <a:pt x="80" y="115"/>
                      <a:pt x="78" y="113"/>
                      <a:pt x="75" y="111"/>
                    </a:cubicBezTo>
                    <a:cubicBezTo>
                      <a:pt x="73" y="108"/>
                      <a:pt x="70" y="106"/>
                      <a:pt x="68" y="103"/>
                    </a:cubicBezTo>
                    <a:cubicBezTo>
                      <a:pt x="68" y="100"/>
                      <a:pt x="68" y="96"/>
                      <a:pt x="68" y="93"/>
                    </a:cubicBezTo>
                    <a:cubicBezTo>
                      <a:pt x="68" y="89"/>
                      <a:pt x="68" y="86"/>
                      <a:pt x="68" y="82"/>
                    </a:cubicBezTo>
                    <a:cubicBezTo>
                      <a:pt x="70" y="80"/>
                      <a:pt x="73" y="77"/>
                      <a:pt x="75" y="75"/>
                    </a:cubicBezTo>
                    <a:cubicBezTo>
                      <a:pt x="78" y="72"/>
                      <a:pt x="80" y="70"/>
                      <a:pt x="83" y="68"/>
                    </a:cubicBezTo>
                    <a:cubicBezTo>
                      <a:pt x="86" y="67"/>
                      <a:pt x="89" y="67"/>
                      <a:pt x="93" y="67"/>
                    </a:cubicBezTo>
                    <a:cubicBezTo>
                      <a:pt x="97" y="67"/>
                      <a:pt x="100" y="67"/>
                      <a:pt x="103" y="68"/>
                    </a:cubicBezTo>
                    <a:cubicBezTo>
                      <a:pt x="106" y="70"/>
                      <a:pt x="108" y="72"/>
                      <a:pt x="111" y="75"/>
                    </a:cubicBezTo>
                    <a:cubicBezTo>
                      <a:pt x="113" y="77"/>
                      <a:pt x="116" y="80"/>
                      <a:pt x="118" y="82"/>
                    </a:cubicBezTo>
                    <a:cubicBezTo>
                      <a:pt x="118" y="86"/>
                      <a:pt x="118" y="89"/>
                      <a:pt x="118" y="93"/>
                    </a:cubicBezTo>
                    <a:cubicBezTo>
                      <a:pt x="118" y="96"/>
                      <a:pt x="118" y="100"/>
                      <a:pt x="118" y="103"/>
                    </a:cubicBezTo>
                    <a:close/>
                    <a:moveTo>
                      <a:pt x="153" y="33"/>
                    </a:moveTo>
                    <a:cubicBezTo>
                      <a:pt x="158" y="38"/>
                      <a:pt x="155" y="50"/>
                      <a:pt x="147" y="65"/>
                    </a:cubicBezTo>
                    <a:cubicBezTo>
                      <a:pt x="140" y="63"/>
                      <a:pt x="133" y="62"/>
                      <a:pt x="125" y="61"/>
                    </a:cubicBezTo>
                    <a:cubicBezTo>
                      <a:pt x="124" y="53"/>
                      <a:pt x="122" y="46"/>
                      <a:pt x="120" y="39"/>
                    </a:cubicBezTo>
                    <a:cubicBezTo>
                      <a:pt x="135" y="31"/>
                      <a:pt x="147" y="28"/>
                      <a:pt x="153" y="33"/>
                    </a:cubicBezTo>
                    <a:close/>
                    <a:moveTo>
                      <a:pt x="133" y="86"/>
                    </a:moveTo>
                    <a:cubicBezTo>
                      <a:pt x="131" y="84"/>
                      <a:pt x="128" y="81"/>
                      <a:pt x="126" y="79"/>
                    </a:cubicBezTo>
                    <a:cubicBezTo>
                      <a:pt x="126" y="76"/>
                      <a:pt x="126" y="72"/>
                      <a:pt x="126" y="69"/>
                    </a:cubicBezTo>
                    <a:cubicBezTo>
                      <a:pt x="132" y="70"/>
                      <a:pt x="137" y="71"/>
                      <a:pt x="142" y="72"/>
                    </a:cubicBezTo>
                    <a:cubicBezTo>
                      <a:pt x="140" y="77"/>
                      <a:pt x="136" y="81"/>
                      <a:pt x="133" y="86"/>
                    </a:cubicBezTo>
                    <a:close/>
                    <a:moveTo>
                      <a:pt x="133" y="99"/>
                    </a:moveTo>
                    <a:cubicBezTo>
                      <a:pt x="136" y="104"/>
                      <a:pt x="140" y="109"/>
                      <a:pt x="142" y="113"/>
                    </a:cubicBezTo>
                    <a:cubicBezTo>
                      <a:pt x="137" y="114"/>
                      <a:pt x="132" y="115"/>
                      <a:pt x="126" y="116"/>
                    </a:cubicBezTo>
                    <a:cubicBezTo>
                      <a:pt x="126" y="113"/>
                      <a:pt x="126" y="110"/>
                      <a:pt x="126" y="107"/>
                    </a:cubicBezTo>
                    <a:cubicBezTo>
                      <a:pt x="129" y="104"/>
                      <a:pt x="131" y="102"/>
                      <a:pt x="133" y="99"/>
                    </a:cubicBezTo>
                    <a:close/>
                    <a:moveTo>
                      <a:pt x="153" y="152"/>
                    </a:moveTo>
                    <a:cubicBezTo>
                      <a:pt x="147" y="158"/>
                      <a:pt x="135" y="155"/>
                      <a:pt x="120" y="146"/>
                    </a:cubicBezTo>
                    <a:cubicBezTo>
                      <a:pt x="122" y="140"/>
                      <a:pt x="124" y="132"/>
                      <a:pt x="125" y="124"/>
                    </a:cubicBezTo>
                    <a:cubicBezTo>
                      <a:pt x="133" y="123"/>
                      <a:pt x="140" y="122"/>
                      <a:pt x="147" y="120"/>
                    </a:cubicBezTo>
                    <a:cubicBezTo>
                      <a:pt x="155" y="135"/>
                      <a:pt x="158" y="147"/>
                      <a:pt x="153" y="152"/>
                    </a:cubicBezTo>
                    <a:close/>
                    <a:moveTo>
                      <a:pt x="150" y="111"/>
                    </a:moveTo>
                    <a:cubicBezTo>
                      <a:pt x="147" y="105"/>
                      <a:pt x="143" y="99"/>
                      <a:pt x="138" y="93"/>
                    </a:cubicBezTo>
                    <a:cubicBezTo>
                      <a:pt x="143" y="86"/>
                      <a:pt x="147" y="80"/>
                      <a:pt x="150" y="74"/>
                    </a:cubicBezTo>
                    <a:cubicBezTo>
                      <a:pt x="167" y="79"/>
                      <a:pt x="177" y="85"/>
                      <a:pt x="177" y="93"/>
                    </a:cubicBezTo>
                    <a:cubicBezTo>
                      <a:pt x="177" y="100"/>
                      <a:pt x="167" y="107"/>
                      <a:pt x="150" y="1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1" name="Group 77"/>
            <p:cNvGrpSpPr/>
            <p:nvPr/>
          </p:nvGrpSpPr>
          <p:grpSpPr>
            <a:xfrm>
              <a:off x="644098" y="1258654"/>
              <a:ext cx="2023282" cy="484748"/>
              <a:chOff x="858798" y="1678205"/>
              <a:chExt cx="2697709" cy="646331"/>
            </a:xfrm>
          </p:grpSpPr>
          <p:sp>
            <p:nvSpPr>
              <p:cNvPr id="27" name="TextBox 41"/>
              <p:cNvSpPr txBox="1"/>
              <p:nvPr/>
            </p:nvSpPr>
            <p:spPr>
              <a:xfrm>
                <a:off x="858798" y="1678205"/>
                <a:ext cx="2697709" cy="161583"/>
              </a:xfrm>
              <a:prstGeom prst="rect">
                <a:avLst/>
              </a:prstGeom>
              <a:noFill/>
            </p:spPr>
            <p:txBody>
              <a:bodyPr wrap="none" lIns="0" tIns="0" rIns="144025" bIns="0" anchor="b" anchorCtr="0">
                <a:normAutofit fontScale="77500" lnSpcReduction="20000"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Rectangle 4"/>
              <p:cNvSpPr/>
              <p:nvPr/>
            </p:nvSpPr>
            <p:spPr>
              <a:xfrm>
                <a:off x="858798" y="1839788"/>
                <a:ext cx="2697709" cy="484748"/>
              </a:xfrm>
              <a:prstGeom prst="rect">
                <a:avLst/>
              </a:prstGeom>
            </p:spPr>
            <p:txBody>
              <a:bodyPr wrap="square" lIns="0" tIns="0" rIns="144025" bIns="0" anchor="t" anchorCtr="0">
                <a:normAutofit fontScale="70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  <a:b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</a:b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2" name="Group 55"/>
            <p:cNvGrpSpPr/>
            <p:nvPr/>
          </p:nvGrpSpPr>
          <p:grpSpPr>
            <a:xfrm>
              <a:off x="539750" y="2481666"/>
              <a:ext cx="1620758" cy="484748"/>
              <a:chOff x="711509" y="1736151"/>
              <a:chExt cx="2697709" cy="646331"/>
            </a:xfrm>
          </p:grpSpPr>
          <p:sp>
            <p:nvSpPr>
              <p:cNvPr id="25" name="TextBox 56"/>
              <p:cNvSpPr txBox="1"/>
              <p:nvPr/>
            </p:nvSpPr>
            <p:spPr>
              <a:xfrm>
                <a:off x="711509" y="1736151"/>
                <a:ext cx="2697709" cy="161583"/>
              </a:xfrm>
              <a:prstGeom prst="rect">
                <a:avLst/>
              </a:prstGeom>
              <a:noFill/>
            </p:spPr>
            <p:txBody>
              <a:bodyPr wrap="none" lIns="0" tIns="0" rIns="144025" bIns="0" anchor="b" anchorCtr="0">
                <a:normAutofit fontScale="77500" lnSpcReduction="20000"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Rectangle 57"/>
              <p:cNvSpPr/>
              <p:nvPr/>
            </p:nvSpPr>
            <p:spPr>
              <a:xfrm>
                <a:off x="711509" y="1897734"/>
                <a:ext cx="2697709" cy="484748"/>
              </a:xfrm>
              <a:prstGeom prst="rect">
                <a:avLst/>
              </a:prstGeom>
            </p:spPr>
            <p:txBody>
              <a:bodyPr wrap="square" lIns="0" tIns="0" rIns="144025" bIns="0" anchor="t" anchorCtr="0">
                <a:normAutofit fontScale="6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  <a:b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</a:b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3" name="Group 58"/>
            <p:cNvGrpSpPr/>
            <p:nvPr/>
          </p:nvGrpSpPr>
          <p:grpSpPr>
            <a:xfrm>
              <a:off x="539751" y="3701968"/>
              <a:ext cx="2648451" cy="892312"/>
              <a:chOff x="711509" y="1736151"/>
              <a:chExt cx="2697709" cy="1189749"/>
            </a:xfrm>
          </p:grpSpPr>
          <p:sp>
            <p:nvSpPr>
              <p:cNvPr id="23" name="TextBox 59"/>
              <p:cNvSpPr txBox="1"/>
              <p:nvPr/>
            </p:nvSpPr>
            <p:spPr>
              <a:xfrm>
                <a:off x="711509" y="1736151"/>
                <a:ext cx="2697709" cy="161583"/>
              </a:xfrm>
              <a:prstGeom prst="rect">
                <a:avLst/>
              </a:prstGeom>
              <a:noFill/>
            </p:spPr>
            <p:txBody>
              <a:bodyPr wrap="none" lIns="0" tIns="0" rIns="144025" bIns="0" anchor="b" anchorCtr="0">
                <a:normAutofit fontScale="77500" lnSpcReduction="20000"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" name="Rectangle 60"/>
              <p:cNvSpPr/>
              <p:nvPr/>
            </p:nvSpPr>
            <p:spPr>
              <a:xfrm>
                <a:off x="711509" y="1897733"/>
                <a:ext cx="2697709" cy="1028167"/>
              </a:xfrm>
              <a:prstGeom prst="rect">
                <a:avLst/>
              </a:prstGeom>
            </p:spPr>
            <p:txBody>
              <a:bodyPr wrap="square" lIns="0" tIns="0" rIns="144025" bIns="0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  <a:b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</a:b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" name="Group 76"/>
            <p:cNvGrpSpPr/>
            <p:nvPr/>
          </p:nvGrpSpPr>
          <p:grpSpPr>
            <a:xfrm>
              <a:off x="6468112" y="1203805"/>
              <a:ext cx="2021781" cy="484748"/>
              <a:chOff x="8624150" y="1605073"/>
              <a:chExt cx="2695708" cy="646331"/>
            </a:xfrm>
          </p:grpSpPr>
          <p:sp>
            <p:nvSpPr>
              <p:cNvPr id="21" name="TextBox 62"/>
              <p:cNvSpPr txBox="1"/>
              <p:nvPr/>
            </p:nvSpPr>
            <p:spPr>
              <a:xfrm>
                <a:off x="8624150" y="1605073"/>
                <a:ext cx="2695708" cy="161583"/>
              </a:xfrm>
              <a:prstGeom prst="rect">
                <a:avLst/>
              </a:prstGeom>
              <a:noFill/>
            </p:spPr>
            <p:txBody>
              <a:bodyPr wrap="none" lIns="144025" tIns="0" rIns="144025" bIns="0" anchor="b" anchorCtr="0">
                <a:normAutofit fontScale="77500" lnSpcReduction="20000"/>
              </a:bodyPr>
              <a:lstStyle/>
              <a:p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Rectangle 63"/>
              <p:cNvSpPr/>
              <p:nvPr/>
            </p:nvSpPr>
            <p:spPr>
              <a:xfrm>
                <a:off x="8624150" y="1766656"/>
                <a:ext cx="2695708" cy="484748"/>
              </a:xfrm>
              <a:prstGeom prst="rect">
                <a:avLst/>
              </a:prstGeom>
            </p:spPr>
            <p:txBody>
              <a:bodyPr wrap="square" lIns="144025" tIns="0" rIns="0" bIns="0" anchor="t" anchorCtr="0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  <a:b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</a:b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5" name="Group 70"/>
            <p:cNvGrpSpPr/>
            <p:nvPr/>
          </p:nvGrpSpPr>
          <p:grpSpPr>
            <a:xfrm>
              <a:off x="6967060" y="2481666"/>
              <a:ext cx="1620758" cy="484748"/>
              <a:chOff x="711509" y="1736151"/>
              <a:chExt cx="2697709" cy="646331"/>
            </a:xfrm>
          </p:grpSpPr>
          <p:sp>
            <p:nvSpPr>
              <p:cNvPr id="19" name="TextBox 71"/>
              <p:cNvSpPr txBox="1"/>
              <p:nvPr/>
            </p:nvSpPr>
            <p:spPr>
              <a:xfrm>
                <a:off x="711509" y="1736151"/>
                <a:ext cx="2697709" cy="161583"/>
              </a:xfrm>
              <a:prstGeom prst="rect">
                <a:avLst/>
              </a:prstGeom>
              <a:noFill/>
            </p:spPr>
            <p:txBody>
              <a:bodyPr wrap="none" lIns="144025" tIns="0" rIns="144025" bIns="0" anchor="b" anchorCtr="0">
                <a:normAutofit fontScale="77500" lnSpcReduction="20000"/>
              </a:bodyPr>
              <a:lstStyle/>
              <a:p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Rectangle 72"/>
              <p:cNvSpPr/>
              <p:nvPr/>
            </p:nvSpPr>
            <p:spPr>
              <a:xfrm>
                <a:off x="711509" y="1897734"/>
                <a:ext cx="2697709" cy="484748"/>
              </a:xfrm>
              <a:prstGeom prst="rect">
                <a:avLst/>
              </a:prstGeom>
            </p:spPr>
            <p:txBody>
              <a:bodyPr wrap="square" lIns="144025" tIns="0" rIns="0" bIns="0" anchor="t" anchorCtr="0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  <a:b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</a:b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6" name="Group 73"/>
            <p:cNvGrpSpPr/>
            <p:nvPr/>
          </p:nvGrpSpPr>
          <p:grpSpPr>
            <a:xfrm>
              <a:off x="6508009" y="3701968"/>
              <a:ext cx="2065835" cy="885511"/>
              <a:chOff x="711509" y="1736151"/>
              <a:chExt cx="2697709" cy="1180681"/>
            </a:xfrm>
          </p:grpSpPr>
          <p:sp>
            <p:nvSpPr>
              <p:cNvPr id="17" name="TextBox 74"/>
              <p:cNvSpPr txBox="1"/>
              <p:nvPr/>
            </p:nvSpPr>
            <p:spPr>
              <a:xfrm>
                <a:off x="711509" y="1736151"/>
                <a:ext cx="2697709" cy="161583"/>
              </a:xfrm>
              <a:prstGeom prst="rect">
                <a:avLst/>
              </a:prstGeom>
              <a:noFill/>
            </p:spPr>
            <p:txBody>
              <a:bodyPr wrap="none" lIns="144025" tIns="0" rIns="0" bIns="0" anchor="b" anchorCtr="0">
                <a:normAutofit fontScale="77500" lnSpcReduction="20000"/>
              </a:bodyPr>
              <a:lstStyle/>
              <a:p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Rectangle 75"/>
              <p:cNvSpPr/>
              <p:nvPr/>
            </p:nvSpPr>
            <p:spPr>
              <a:xfrm>
                <a:off x="711509" y="1897734"/>
                <a:ext cx="2697709" cy="1019098"/>
              </a:xfrm>
              <a:prstGeom prst="rect">
                <a:avLst/>
              </a:prstGeom>
            </p:spPr>
            <p:txBody>
              <a:bodyPr wrap="square" lIns="144025" tIns="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  <a:b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</a:b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66" name="文本框 65"/>
          <p:cNvSpPr txBox="1"/>
          <p:nvPr/>
        </p:nvSpPr>
        <p:spPr>
          <a:xfrm>
            <a:off x="3468696" y="438320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780706" y="664622"/>
            <a:ext cx="12615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48813" y="1735306"/>
            <a:ext cx="2415771" cy="1407242"/>
            <a:chOff x="998244" y="1469467"/>
            <a:chExt cx="3220470" cy="1875997"/>
          </a:xfrm>
        </p:grpSpPr>
        <p:grpSp>
          <p:nvGrpSpPr>
            <p:cNvPr id="17" name="组合 16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25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01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937009" y="1774951"/>
              <a:ext cx="2214775" cy="1164253"/>
              <a:chOff x="1937009" y="2084727"/>
              <a:chExt cx="2214775" cy="1164253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 fontScale="92500" lnSpcReduction="20000"/>
              </a:bodyPr>
              <a:lstStyle/>
              <a:p>
                <a:pPr marL="0" lvl="1"/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 fontScale="92500" lnSpcReduction="10000"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  <a:b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</a:b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923711" y="1735306"/>
            <a:ext cx="2415771" cy="1407242"/>
            <a:chOff x="4479402" y="1469467"/>
            <a:chExt cx="3220470" cy="1875997"/>
          </a:xfrm>
        </p:grpSpPr>
        <p:sp>
          <p:nvSpPr>
            <p:cNvPr id="12" name="矩形 11"/>
            <p:cNvSpPr/>
            <p:nvPr/>
          </p:nvSpPr>
          <p:spPr>
            <a:xfrm>
              <a:off x="4479402" y="1555977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566931" y="1469467"/>
              <a:ext cx="763707" cy="888209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03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400457" y="1774951"/>
              <a:ext cx="2214775" cy="1164253"/>
              <a:chOff x="1937009" y="2084727"/>
              <a:chExt cx="2214775" cy="1164253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 fontScale="92500" lnSpcReduction="20000"/>
              </a:bodyPr>
              <a:lstStyle/>
              <a:p>
                <a:pPr marL="0" lvl="1"/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 fontScale="92500" lnSpcReduction="10000"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  <a:b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</a:b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336263" y="1735306"/>
            <a:ext cx="2415771" cy="1407242"/>
            <a:chOff x="1027952" y="3518963"/>
            <a:chExt cx="3220470" cy="1875997"/>
          </a:xfrm>
        </p:grpSpPr>
        <p:sp>
          <p:nvSpPr>
            <p:cNvPr id="7" name="矩形 6"/>
            <p:cNvSpPr/>
            <p:nvPr/>
          </p:nvSpPr>
          <p:spPr>
            <a:xfrm>
              <a:off x="1027952" y="3605473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15481" y="3518963"/>
              <a:ext cx="763707" cy="888209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02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937009" y="3905128"/>
              <a:ext cx="2214775" cy="1164253"/>
              <a:chOff x="1937009" y="2084727"/>
              <a:chExt cx="2214775" cy="1164253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none" lIns="0" tIns="0" rIns="0" bIns="0" anchor="t">
                <a:normAutofit fontScale="92500" lnSpcReduction="20000"/>
              </a:bodyPr>
              <a:lstStyle/>
              <a:p>
                <a:pPr marL="0" lvl="1"/>
                <a:r>
                  <a:rPr lang="en-US" altLang="zh-CN" sz="14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</p:spPr>
            <p:txBody>
              <a:bodyPr wrap="square" lIns="0" tIns="0" rIns="0" bIns="0" anchor="t">
                <a:normAutofit fontScale="92500" lnSpcReduction="10000"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text content, such as keywords, some brief introductions, etc.</a:t>
                </a:r>
                <a:br>
                  <a:rPr lang="zh-CN" altLang="en-US" sz="11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</a:b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23" name="文本框 22"/>
          <p:cNvSpPr txBox="1"/>
          <p:nvPr/>
        </p:nvSpPr>
        <p:spPr>
          <a:xfrm>
            <a:off x="3468696" y="438320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80706" y="664622"/>
            <a:ext cx="12615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4cea730-73b1-438c-a9ad-1ff5f784b089"/>
          <p:cNvGrpSpPr>
            <a:grpSpLocks noChangeAspect="1"/>
          </p:cNvGrpSpPr>
          <p:nvPr/>
        </p:nvGrpSpPr>
        <p:grpSpPr>
          <a:xfrm>
            <a:off x="1111127" y="1168145"/>
            <a:ext cx="6744842" cy="3177112"/>
            <a:chOff x="1481245" y="1556792"/>
            <a:chExt cx="8991561" cy="4235414"/>
          </a:xfrm>
        </p:grpSpPr>
        <p:grpSp>
          <p:nvGrpSpPr>
            <p:cNvPr id="4" name="组合 3"/>
            <p:cNvGrpSpPr/>
            <p:nvPr/>
          </p:nvGrpSpPr>
          <p:grpSpPr>
            <a:xfrm>
              <a:off x="1481245" y="1556792"/>
              <a:ext cx="2604671" cy="2039170"/>
              <a:chOff x="1430114" y="2931616"/>
              <a:chExt cx="2604671" cy="2039170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1430114" y="2931616"/>
                <a:ext cx="2604671" cy="1050002"/>
                <a:chOff x="1430114" y="2931616"/>
                <a:chExt cx="2604671" cy="1050002"/>
              </a:xfrm>
            </p:grpSpPr>
            <p:sp>
              <p:nvSpPr>
                <p:cNvPr id="41" name="五边形 28"/>
                <p:cNvSpPr/>
                <p:nvPr/>
              </p:nvSpPr>
              <p:spPr>
                <a:xfrm>
                  <a:off x="2276404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defTabSz="914400">
                    <a:defRPr/>
                  </a:pPr>
                  <a:r>
                    <a:rPr lang="zh-CN" altLang="en-US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    </a:t>
                  </a:r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1430114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3" name="任意多边形 30" title="HBOw5gySgy"/>
                <p:cNvSpPr/>
                <p:nvPr/>
              </p:nvSpPr>
              <p:spPr bwMode="auto">
                <a:xfrm>
                  <a:off x="1732418" y="3168636"/>
                  <a:ext cx="481328" cy="606645"/>
                </a:xfrm>
                <a:custGeom>
                  <a:avLst/>
                  <a:gdLst>
                    <a:gd name="connsiteX0" fmla="*/ 179388 w 268288"/>
                    <a:gd name="connsiteY0" fmla="*/ 166688 h 338138"/>
                    <a:gd name="connsiteX1" fmla="*/ 203200 w 268288"/>
                    <a:gd name="connsiteY1" fmla="*/ 190443 h 338138"/>
                    <a:gd name="connsiteX2" fmla="*/ 203200 w 268288"/>
                    <a:gd name="connsiteY2" fmla="*/ 252471 h 338138"/>
                    <a:gd name="connsiteX3" fmla="*/ 179388 w 268288"/>
                    <a:gd name="connsiteY3" fmla="*/ 276226 h 338138"/>
                    <a:gd name="connsiteX4" fmla="*/ 155575 w 268288"/>
                    <a:gd name="connsiteY4" fmla="*/ 252471 h 338138"/>
                    <a:gd name="connsiteX5" fmla="*/ 155575 w 268288"/>
                    <a:gd name="connsiteY5" fmla="*/ 190443 h 338138"/>
                    <a:gd name="connsiteX6" fmla="*/ 179388 w 268288"/>
                    <a:gd name="connsiteY6" fmla="*/ 166688 h 338138"/>
                    <a:gd name="connsiteX7" fmla="*/ 179388 w 268288"/>
                    <a:gd name="connsiteY7" fmla="*/ 150813 h 338138"/>
                    <a:gd name="connsiteX8" fmla="*/ 139700 w 268288"/>
                    <a:gd name="connsiteY8" fmla="*/ 190427 h 338138"/>
                    <a:gd name="connsiteX9" fmla="*/ 139700 w 268288"/>
                    <a:gd name="connsiteY9" fmla="*/ 252488 h 338138"/>
                    <a:gd name="connsiteX10" fmla="*/ 179388 w 268288"/>
                    <a:gd name="connsiteY10" fmla="*/ 292101 h 338138"/>
                    <a:gd name="connsiteX11" fmla="*/ 219075 w 268288"/>
                    <a:gd name="connsiteY11" fmla="*/ 252488 h 338138"/>
                    <a:gd name="connsiteX12" fmla="*/ 219075 w 268288"/>
                    <a:gd name="connsiteY12" fmla="*/ 190427 h 338138"/>
                    <a:gd name="connsiteX13" fmla="*/ 179388 w 268288"/>
                    <a:gd name="connsiteY13" fmla="*/ 150813 h 338138"/>
                    <a:gd name="connsiteX14" fmla="*/ 57120 w 268288"/>
                    <a:gd name="connsiteY14" fmla="*/ 150813 h 338138"/>
                    <a:gd name="connsiteX15" fmla="*/ 49212 w 268288"/>
                    <a:gd name="connsiteY15" fmla="*/ 158705 h 338138"/>
                    <a:gd name="connsiteX16" fmla="*/ 57120 w 268288"/>
                    <a:gd name="connsiteY16" fmla="*/ 166597 h 338138"/>
                    <a:gd name="connsiteX17" fmla="*/ 80842 w 268288"/>
                    <a:gd name="connsiteY17" fmla="*/ 166597 h 338138"/>
                    <a:gd name="connsiteX18" fmla="*/ 103247 w 268288"/>
                    <a:gd name="connsiteY18" fmla="*/ 188959 h 338138"/>
                    <a:gd name="connsiteX19" fmla="*/ 103247 w 268288"/>
                    <a:gd name="connsiteY19" fmla="*/ 190274 h 338138"/>
                    <a:gd name="connsiteX20" fmla="*/ 80842 w 268288"/>
                    <a:gd name="connsiteY20" fmla="*/ 212635 h 338138"/>
                    <a:gd name="connsiteX21" fmla="*/ 57120 w 268288"/>
                    <a:gd name="connsiteY21" fmla="*/ 212635 h 338138"/>
                    <a:gd name="connsiteX22" fmla="*/ 49212 w 268288"/>
                    <a:gd name="connsiteY22" fmla="*/ 220527 h 338138"/>
                    <a:gd name="connsiteX23" fmla="*/ 57120 w 268288"/>
                    <a:gd name="connsiteY23" fmla="*/ 228419 h 338138"/>
                    <a:gd name="connsiteX24" fmla="*/ 80842 w 268288"/>
                    <a:gd name="connsiteY24" fmla="*/ 228419 h 338138"/>
                    <a:gd name="connsiteX25" fmla="*/ 103247 w 268288"/>
                    <a:gd name="connsiteY25" fmla="*/ 250781 h 338138"/>
                    <a:gd name="connsiteX26" fmla="*/ 80842 w 268288"/>
                    <a:gd name="connsiteY26" fmla="*/ 273142 h 338138"/>
                    <a:gd name="connsiteX27" fmla="*/ 57120 w 268288"/>
                    <a:gd name="connsiteY27" fmla="*/ 273142 h 338138"/>
                    <a:gd name="connsiteX28" fmla="*/ 49212 w 268288"/>
                    <a:gd name="connsiteY28" fmla="*/ 281034 h 338138"/>
                    <a:gd name="connsiteX29" fmla="*/ 57120 w 268288"/>
                    <a:gd name="connsiteY29" fmla="*/ 288926 h 338138"/>
                    <a:gd name="connsiteX30" fmla="*/ 80842 w 268288"/>
                    <a:gd name="connsiteY30" fmla="*/ 288926 h 338138"/>
                    <a:gd name="connsiteX31" fmla="*/ 119062 w 268288"/>
                    <a:gd name="connsiteY31" fmla="*/ 250781 h 338138"/>
                    <a:gd name="connsiteX32" fmla="*/ 103247 w 268288"/>
                    <a:gd name="connsiteY32" fmla="*/ 220527 h 338138"/>
                    <a:gd name="connsiteX33" fmla="*/ 119062 w 268288"/>
                    <a:gd name="connsiteY33" fmla="*/ 190274 h 338138"/>
                    <a:gd name="connsiteX34" fmla="*/ 119062 w 268288"/>
                    <a:gd name="connsiteY34" fmla="*/ 188959 h 338138"/>
                    <a:gd name="connsiteX35" fmla="*/ 80842 w 268288"/>
                    <a:gd name="connsiteY35" fmla="*/ 150813 h 338138"/>
                    <a:gd name="connsiteX36" fmla="*/ 57120 w 268288"/>
                    <a:gd name="connsiteY36" fmla="*/ 150813 h 338138"/>
                    <a:gd name="connsiteX37" fmla="*/ 46099 w 268288"/>
                    <a:gd name="connsiteY37" fmla="*/ 47625 h 338138"/>
                    <a:gd name="connsiteX38" fmla="*/ 15875 w 268288"/>
                    <a:gd name="connsiteY38" fmla="*/ 79629 h 338138"/>
                    <a:gd name="connsiteX39" fmla="*/ 15875 w 268288"/>
                    <a:gd name="connsiteY39" fmla="*/ 114300 h 338138"/>
                    <a:gd name="connsiteX40" fmla="*/ 252413 w 268288"/>
                    <a:gd name="connsiteY40" fmla="*/ 114300 h 338138"/>
                    <a:gd name="connsiteX41" fmla="*/ 252413 w 268288"/>
                    <a:gd name="connsiteY41" fmla="*/ 79629 h 338138"/>
                    <a:gd name="connsiteX42" fmla="*/ 222189 w 268288"/>
                    <a:gd name="connsiteY42" fmla="*/ 47625 h 338138"/>
                    <a:gd name="connsiteX43" fmla="*/ 210362 w 268288"/>
                    <a:gd name="connsiteY43" fmla="*/ 47625 h 338138"/>
                    <a:gd name="connsiteX44" fmla="*/ 210362 w 268288"/>
                    <a:gd name="connsiteY44" fmla="*/ 71628 h 338138"/>
                    <a:gd name="connsiteX45" fmla="*/ 202477 w 268288"/>
                    <a:gd name="connsiteY45" fmla="*/ 79629 h 338138"/>
                    <a:gd name="connsiteX46" fmla="*/ 194593 w 268288"/>
                    <a:gd name="connsiteY46" fmla="*/ 71628 h 338138"/>
                    <a:gd name="connsiteX47" fmla="*/ 194593 w 268288"/>
                    <a:gd name="connsiteY47" fmla="*/ 47625 h 338138"/>
                    <a:gd name="connsiteX48" fmla="*/ 73696 w 268288"/>
                    <a:gd name="connsiteY48" fmla="*/ 47625 h 338138"/>
                    <a:gd name="connsiteX49" fmla="*/ 73696 w 268288"/>
                    <a:gd name="connsiteY49" fmla="*/ 71628 h 338138"/>
                    <a:gd name="connsiteX50" fmla="*/ 65811 w 268288"/>
                    <a:gd name="connsiteY50" fmla="*/ 79629 h 338138"/>
                    <a:gd name="connsiteX51" fmla="*/ 57926 w 268288"/>
                    <a:gd name="connsiteY51" fmla="*/ 71628 h 338138"/>
                    <a:gd name="connsiteX52" fmla="*/ 57926 w 268288"/>
                    <a:gd name="connsiteY52" fmla="*/ 47625 h 338138"/>
                    <a:gd name="connsiteX53" fmla="*/ 46099 w 268288"/>
                    <a:gd name="connsiteY53" fmla="*/ 47625 h 338138"/>
                    <a:gd name="connsiteX54" fmla="*/ 65757 w 268288"/>
                    <a:gd name="connsiteY54" fmla="*/ 0 h 338138"/>
                    <a:gd name="connsiteX55" fmla="*/ 73648 w 268288"/>
                    <a:gd name="connsiteY55" fmla="*/ 7925 h 338138"/>
                    <a:gd name="connsiteX56" fmla="*/ 73648 w 268288"/>
                    <a:gd name="connsiteY56" fmla="*/ 31700 h 338138"/>
                    <a:gd name="connsiteX57" fmla="*/ 194640 w 268288"/>
                    <a:gd name="connsiteY57" fmla="*/ 31700 h 338138"/>
                    <a:gd name="connsiteX58" fmla="*/ 194640 w 268288"/>
                    <a:gd name="connsiteY58" fmla="*/ 7925 h 338138"/>
                    <a:gd name="connsiteX59" fmla="*/ 202531 w 268288"/>
                    <a:gd name="connsiteY59" fmla="*/ 0 h 338138"/>
                    <a:gd name="connsiteX60" fmla="*/ 210422 w 268288"/>
                    <a:gd name="connsiteY60" fmla="*/ 7925 h 338138"/>
                    <a:gd name="connsiteX61" fmla="*/ 210422 w 268288"/>
                    <a:gd name="connsiteY61" fmla="*/ 31700 h 338138"/>
                    <a:gd name="connsiteX62" fmla="*/ 222258 w 268288"/>
                    <a:gd name="connsiteY62" fmla="*/ 31700 h 338138"/>
                    <a:gd name="connsiteX63" fmla="*/ 268288 w 268288"/>
                    <a:gd name="connsiteY63" fmla="*/ 79251 h 338138"/>
                    <a:gd name="connsiteX64" fmla="*/ 268288 w 268288"/>
                    <a:gd name="connsiteY64" fmla="*/ 290587 h 338138"/>
                    <a:gd name="connsiteX65" fmla="*/ 222258 w 268288"/>
                    <a:gd name="connsiteY65" fmla="*/ 338138 h 338138"/>
                    <a:gd name="connsiteX66" fmla="*/ 46030 w 268288"/>
                    <a:gd name="connsiteY66" fmla="*/ 338138 h 338138"/>
                    <a:gd name="connsiteX67" fmla="*/ 0 w 268288"/>
                    <a:gd name="connsiteY67" fmla="*/ 290587 h 338138"/>
                    <a:gd name="connsiteX68" fmla="*/ 0 w 268288"/>
                    <a:gd name="connsiteY68" fmla="*/ 79251 h 338138"/>
                    <a:gd name="connsiteX69" fmla="*/ 46030 w 268288"/>
                    <a:gd name="connsiteY69" fmla="*/ 31700 h 338138"/>
                    <a:gd name="connsiteX70" fmla="*/ 57866 w 268288"/>
                    <a:gd name="connsiteY70" fmla="*/ 31700 h 338138"/>
                    <a:gd name="connsiteX71" fmla="*/ 57866 w 268288"/>
                    <a:gd name="connsiteY71" fmla="*/ 7925 h 338138"/>
                    <a:gd name="connsiteX72" fmla="*/ 65757 w 268288"/>
                    <a:gd name="connsiteY72" fmla="*/ 0 h 338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268288" h="338138">
                      <a:moveTo>
                        <a:pt x="179388" y="166688"/>
                      </a:moveTo>
                      <a:cubicBezTo>
                        <a:pt x="192617" y="166688"/>
                        <a:pt x="203200" y="177246"/>
                        <a:pt x="203200" y="190443"/>
                      </a:cubicBezTo>
                      <a:cubicBezTo>
                        <a:pt x="203200" y="252471"/>
                        <a:pt x="203200" y="252471"/>
                        <a:pt x="203200" y="252471"/>
                      </a:cubicBezTo>
                      <a:cubicBezTo>
                        <a:pt x="203200" y="265668"/>
                        <a:pt x="192617" y="276226"/>
                        <a:pt x="179388" y="276226"/>
                      </a:cubicBezTo>
                      <a:cubicBezTo>
                        <a:pt x="166158" y="276226"/>
                        <a:pt x="155575" y="265668"/>
                        <a:pt x="155575" y="252471"/>
                      </a:cubicBezTo>
                      <a:cubicBezTo>
                        <a:pt x="155575" y="190443"/>
                        <a:pt x="155575" y="190443"/>
                        <a:pt x="155575" y="190443"/>
                      </a:cubicBezTo>
                      <a:cubicBezTo>
                        <a:pt x="155575" y="177246"/>
                        <a:pt x="166158" y="166688"/>
                        <a:pt x="179388" y="166688"/>
                      </a:cubicBezTo>
                      <a:close/>
                      <a:moveTo>
                        <a:pt x="179388" y="150813"/>
                      </a:moveTo>
                      <a:cubicBezTo>
                        <a:pt x="158221" y="150813"/>
                        <a:pt x="139700" y="169299"/>
                        <a:pt x="139700" y="190427"/>
                      </a:cubicBezTo>
                      <a:cubicBezTo>
                        <a:pt x="139700" y="252488"/>
                        <a:pt x="139700" y="252488"/>
                        <a:pt x="139700" y="252488"/>
                      </a:cubicBezTo>
                      <a:cubicBezTo>
                        <a:pt x="139700" y="273615"/>
                        <a:pt x="158221" y="292101"/>
                        <a:pt x="179388" y="292101"/>
                      </a:cubicBezTo>
                      <a:cubicBezTo>
                        <a:pt x="201877" y="292101"/>
                        <a:pt x="219075" y="273615"/>
                        <a:pt x="219075" y="252488"/>
                      </a:cubicBezTo>
                      <a:lnTo>
                        <a:pt x="219075" y="190427"/>
                      </a:lnTo>
                      <a:cubicBezTo>
                        <a:pt x="219075" y="169299"/>
                        <a:pt x="201877" y="150813"/>
                        <a:pt x="179388" y="150813"/>
                      </a:cubicBezTo>
                      <a:close/>
                      <a:moveTo>
                        <a:pt x="57120" y="150813"/>
                      </a:moveTo>
                      <a:cubicBezTo>
                        <a:pt x="51848" y="150813"/>
                        <a:pt x="49212" y="154759"/>
                        <a:pt x="49212" y="158705"/>
                      </a:cubicBezTo>
                      <a:cubicBezTo>
                        <a:pt x="49212" y="163967"/>
                        <a:pt x="51848" y="166597"/>
                        <a:pt x="57120" y="166597"/>
                      </a:cubicBezTo>
                      <a:cubicBezTo>
                        <a:pt x="80842" y="166597"/>
                        <a:pt x="80842" y="166597"/>
                        <a:pt x="80842" y="166597"/>
                      </a:cubicBezTo>
                      <a:cubicBezTo>
                        <a:pt x="92704" y="166597"/>
                        <a:pt x="103247" y="177120"/>
                        <a:pt x="103247" y="188959"/>
                      </a:cubicBezTo>
                      <a:cubicBezTo>
                        <a:pt x="103247" y="190274"/>
                        <a:pt x="103247" y="190274"/>
                        <a:pt x="103247" y="190274"/>
                      </a:cubicBezTo>
                      <a:cubicBezTo>
                        <a:pt x="103247" y="202112"/>
                        <a:pt x="92704" y="212635"/>
                        <a:pt x="80842" y="212635"/>
                      </a:cubicBezTo>
                      <a:cubicBezTo>
                        <a:pt x="57120" y="212635"/>
                        <a:pt x="57120" y="212635"/>
                        <a:pt x="57120" y="212635"/>
                      </a:cubicBezTo>
                      <a:cubicBezTo>
                        <a:pt x="51848" y="212635"/>
                        <a:pt x="49212" y="215266"/>
                        <a:pt x="49212" y="220527"/>
                      </a:cubicBezTo>
                      <a:cubicBezTo>
                        <a:pt x="49212" y="224473"/>
                        <a:pt x="51848" y="228419"/>
                        <a:pt x="57120" y="228419"/>
                      </a:cubicBezTo>
                      <a:cubicBezTo>
                        <a:pt x="80842" y="228419"/>
                        <a:pt x="80842" y="228419"/>
                        <a:pt x="80842" y="228419"/>
                      </a:cubicBezTo>
                      <a:cubicBezTo>
                        <a:pt x="92704" y="228419"/>
                        <a:pt x="103247" y="237627"/>
                        <a:pt x="103247" y="250781"/>
                      </a:cubicBezTo>
                      <a:cubicBezTo>
                        <a:pt x="103247" y="263934"/>
                        <a:pt x="92704" y="273142"/>
                        <a:pt x="80842" y="273142"/>
                      </a:cubicBezTo>
                      <a:cubicBezTo>
                        <a:pt x="57120" y="273142"/>
                        <a:pt x="57120" y="273142"/>
                        <a:pt x="57120" y="273142"/>
                      </a:cubicBezTo>
                      <a:cubicBezTo>
                        <a:pt x="51848" y="273142"/>
                        <a:pt x="49212" y="277088"/>
                        <a:pt x="49212" y="281034"/>
                      </a:cubicBezTo>
                      <a:cubicBezTo>
                        <a:pt x="49212" y="284980"/>
                        <a:pt x="51848" y="288926"/>
                        <a:pt x="57120" y="288926"/>
                      </a:cubicBezTo>
                      <a:cubicBezTo>
                        <a:pt x="80842" y="288926"/>
                        <a:pt x="80842" y="288926"/>
                        <a:pt x="80842" y="288926"/>
                      </a:cubicBezTo>
                      <a:cubicBezTo>
                        <a:pt x="101929" y="288926"/>
                        <a:pt x="119062" y="271826"/>
                        <a:pt x="119062" y="250781"/>
                      </a:cubicBezTo>
                      <a:cubicBezTo>
                        <a:pt x="119062" y="237627"/>
                        <a:pt x="112473" y="227104"/>
                        <a:pt x="103247" y="220527"/>
                      </a:cubicBezTo>
                      <a:cubicBezTo>
                        <a:pt x="112473" y="212635"/>
                        <a:pt x="119062" y="202112"/>
                        <a:pt x="119062" y="190274"/>
                      </a:cubicBezTo>
                      <a:lnTo>
                        <a:pt x="119062" y="188959"/>
                      </a:lnTo>
                      <a:cubicBezTo>
                        <a:pt x="119062" y="167913"/>
                        <a:pt x="101929" y="150813"/>
                        <a:pt x="80842" y="150813"/>
                      </a:cubicBezTo>
                      <a:cubicBezTo>
                        <a:pt x="57120" y="150813"/>
                        <a:pt x="57120" y="150813"/>
                        <a:pt x="57120" y="150813"/>
                      </a:cubicBezTo>
                      <a:close/>
                      <a:moveTo>
                        <a:pt x="46099" y="47625"/>
                      </a:moveTo>
                      <a:cubicBezTo>
                        <a:pt x="29016" y="47625"/>
                        <a:pt x="15875" y="62294"/>
                        <a:pt x="15875" y="79629"/>
                      </a:cubicBezTo>
                      <a:cubicBezTo>
                        <a:pt x="15875" y="114300"/>
                        <a:pt x="15875" y="114300"/>
                        <a:pt x="15875" y="114300"/>
                      </a:cubicBezTo>
                      <a:cubicBezTo>
                        <a:pt x="252413" y="114300"/>
                        <a:pt x="252413" y="114300"/>
                        <a:pt x="252413" y="114300"/>
                      </a:cubicBezTo>
                      <a:lnTo>
                        <a:pt x="252413" y="79629"/>
                      </a:lnTo>
                      <a:cubicBezTo>
                        <a:pt x="252413" y="62294"/>
                        <a:pt x="239272" y="47625"/>
                        <a:pt x="222189" y="47625"/>
                      </a:cubicBezTo>
                      <a:cubicBezTo>
                        <a:pt x="210362" y="47625"/>
                        <a:pt x="210362" y="47625"/>
                        <a:pt x="210362" y="47625"/>
                      </a:cubicBezTo>
                      <a:cubicBezTo>
                        <a:pt x="210362" y="71628"/>
                        <a:pt x="210362" y="71628"/>
                        <a:pt x="210362" y="71628"/>
                      </a:cubicBezTo>
                      <a:cubicBezTo>
                        <a:pt x="210362" y="75629"/>
                        <a:pt x="206420" y="79629"/>
                        <a:pt x="202477" y="79629"/>
                      </a:cubicBezTo>
                      <a:cubicBezTo>
                        <a:pt x="197221" y="79629"/>
                        <a:pt x="194593" y="75629"/>
                        <a:pt x="194593" y="71628"/>
                      </a:cubicBezTo>
                      <a:cubicBezTo>
                        <a:pt x="194593" y="47625"/>
                        <a:pt x="194593" y="47625"/>
                        <a:pt x="194593" y="47625"/>
                      </a:cubicBezTo>
                      <a:cubicBezTo>
                        <a:pt x="73696" y="47625"/>
                        <a:pt x="73696" y="47625"/>
                        <a:pt x="73696" y="47625"/>
                      </a:cubicBezTo>
                      <a:cubicBezTo>
                        <a:pt x="73696" y="71628"/>
                        <a:pt x="73696" y="71628"/>
                        <a:pt x="73696" y="71628"/>
                      </a:cubicBezTo>
                      <a:cubicBezTo>
                        <a:pt x="73696" y="75629"/>
                        <a:pt x="71067" y="79629"/>
                        <a:pt x="65811" y="79629"/>
                      </a:cubicBezTo>
                      <a:cubicBezTo>
                        <a:pt x="61869" y="79629"/>
                        <a:pt x="57926" y="75629"/>
                        <a:pt x="57926" y="71628"/>
                      </a:cubicBezTo>
                      <a:cubicBezTo>
                        <a:pt x="57926" y="47625"/>
                        <a:pt x="57926" y="47625"/>
                        <a:pt x="57926" y="47625"/>
                      </a:cubicBezTo>
                      <a:cubicBezTo>
                        <a:pt x="46099" y="47625"/>
                        <a:pt x="46099" y="47625"/>
                        <a:pt x="46099" y="47625"/>
                      </a:cubicBezTo>
                      <a:close/>
                      <a:moveTo>
                        <a:pt x="65757" y="0"/>
                      </a:moveTo>
                      <a:cubicBezTo>
                        <a:pt x="71018" y="0"/>
                        <a:pt x="73648" y="3962"/>
                        <a:pt x="73648" y="7925"/>
                      </a:cubicBezTo>
                      <a:cubicBezTo>
                        <a:pt x="73648" y="31700"/>
                        <a:pt x="73648" y="31700"/>
                        <a:pt x="73648" y="31700"/>
                      </a:cubicBezTo>
                      <a:cubicBezTo>
                        <a:pt x="194640" y="31700"/>
                        <a:pt x="194640" y="31700"/>
                        <a:pt x="194640" y="31700"/>
                      </a:cubicBezTo>
                      <a:cubicBezTo>
                        <a:pt x="194640" y="7925"/>
                        <a:pt x="194640" y="7925"/>
                        <a:pt x="194640" y="7925"/>
                      </a:cubicBezTo>
                      <a:cubicBezTo>
                        <a:pt x="194640" y="3962"/>
                        <a:pt x="197271" y="0"/>
                        <a:pt x="202531" y="0"/>
                      </a:cubicBezTo>
                      <a:cubicBezTo>
                        <a:pt x="206477" y="0"/>
                        <a:pt x="210422" y="3962"/>
                        <a:pt x="210422" y="7925"/>
                      </a:cubicBezTo>
                      <a:cubicBezTo>
                        <a:pt x="210422" y="31700"/>
                        <a:pt x="210422" y="31700"/>
                        <a:pt x="210422" y="31700"/>
                      </a:cubicBezTo>
                      <a:cubicBezTo>
                        <a:pt x="222258" y="31700"/>
                        <a:pt x="222258" y="31700"/>
                        <a:pt x="222258" y="31700"/>
                      </a:cubicBezTo>
                      <a:cubicBezTo>
                        <a:pt x="247246" y="31700"/>
                        <a:pt x="268288" y="52834"/>
                        <a:pt x="268288" y="79251"/>
                      </a:cubicBezTo>
                      <a:cubicBezTo>
                        <a:pt x="268288" y="290587"/>
                        <a:pt x="268288" y="290587"/>
                        <a:pt x="268288" y="290587"/>
                      </a:cubicBezTo>
                      <a:cubicBezTo>
                        <a:pt x="268288" y="317005"/>
                        <a:pt x="247246" y="338138"/>
                        <a:pt x="222258" y="338138"/>
                      </a:cubicBezTo>
                      <a:cubicBezTo>
                        <a:pt x="46030" y="338138"/>
                        <a:pt x="46030" y="338138"/>
                        <a:pt x="46030" y="338138"/>
                      </a:cubicBezTo>
                      <a:cubicBezTo>
                        <a:pt x="21042" y="338138"/>
                        <a:pt x="0" y="317005"/>
                        <a:pt x="0" y="290587"/>
                      </a:cubicBezTo>
                      <a:cubicBezTo>
                        <a:pt x="0" y="79251"/>
                        <a:pt x="0" y="79251"/>
                        <a:pt x="0" y="79251"/>
                      </a:cubicBezTo>
                      <a:cubicBezTo>
                        <a:pt x="0" y="52834"/>
                        <a:pt x="21042" y="31700"/>
                        <a:pt x="46030" y="31700"/>
                      </a:cubicBezTo>
                      <a:cubicBezTo>
                        <a:pt x="57866" y="31700"/>
                        <a:pt x="57866" y="31700"/>
                        <a:pt x="57866" y="31700"/>
                      </a:cubicBezTo>
                      <a:cubicBezTo>
                        <a:pt x="57866" y="7925"/>
                        <a:pt x="57866" y="7925"/>
                        <a:pt x="57866" y="7925"/>
                      </a:cubicBezTo>
                      <a:cubicBezTo>
                        <a:pt x="57866" y="3962"/>
                        <a:pt x="61812" y="0"/>
                        <a:pt x="6575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1770323" y="4113526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9" name="文本框 13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0" name="文本框 14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sz="6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text content, such as keywords, some brief introductions, etc.</a:t>
                  </a:r>
                  <a:r>
                    <a:rPr lang="zh-CN" altLang="en-US" sz="6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 </a:t>
                  </a:r>
                  <a:br>
                    <a:rPr lang="zh-CN" altLang="en-US" sz="6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</a:br>
                  <a:endParaRPr lang="zh-CN" altLang="en-US" sz="6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4583832" y="1556792"/>
              <a:ext cx="2669869" cy="2039170"/>
              <a:chOff x="4532701" y="2931616"/>
              <a:chExt cx="2669869" cy="2039170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4532701" y="2931616"/>
                <a:ext cx="2604671" cy="1050002"/>
                <a:chOff x="4532701" y="2931616"/>
                <a:chExt cx="2604671" cy="1050002"/>
              </a:xfrm>
            </p:grpSpPr>
            <p:sp>
              <p:nvSpPr>
                <p:cNvPr id="34" name="五边形 31"/>
                <p:cNvSpPr/>
                <p:nvPr/>
              </p:nvSpPr>
              <p:spPr>
                <a:xfrm>
                  <a:off x="5378991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defTabSz="914400">
                    <a:defRPr/>
                  </a:pPr>
                  <a:r>
                    <a:rPr lang="zh-CN" altLang="en-US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    </a:t>
                  </a:r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4532701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6" name="任意多边形 33"/>
                <p:cNvSpPr>
                  <a:spLocks noChangeAspect="1"/>
                </p:cNvSpPr>
                <p:nvPr/>
              </p:nvSpPr>
              <p:spPr bwMode="auto">
                <a:xfrm>
                  <a:off x="4744435" y="3139671"/>
                  <a:ext cx="634556" cy="633890"/>
                </a:xfrm>
                <a:custGeom>
                  <a:avLst/>
                  <a:gdLst>
                    <a:gd name="T0" fmla="*/ 374 w 400"/>
                    <a:gd name="T1" fmla="*/ 100 h 400"/>
                    <a:gd name="T2" fmla="*/ 301 w 400"/>
                    <a:gd name="T3" fmla="*/ 27 h 400"/>
                    <a:gd name="T4" fmla="*/ 200 w 400"/>
                    <a:gd name="T5" fmla="*/ 0 h 400"/>
                    <a:gd name="T6" fmla="*/ 100 w 400"/>
                    <a:gd name="T7" fmla="*/ 27 h 400"/>
                    <a:gd name="T8" fmla="*/ 27 w 400"/>
                    <a:gd name="T9" fmla="*/ 100 h 400"/>
                    <a:gd name="T10" fmla="*/ 0 w 400"/>
                    <a:gd name="T11" fmla="*/ 200 h 400"/>
                    <a:gd name="T12" fmla="*/ 27 w 400"/>
                    <a:gd name="T13" fmla="*/ 301 h 400"/>
                    <a:gd name="T14" fmla="*/ 100 w 400"/>
                    <a:gd name="T15" fmla="*/ 374 h 400"/>
                    <a:gd name="T16" fmla="*/ 200 w 400"/>
                    <a:gd name="T17" fmla="*/ 400 h 400"/>
                    <a:gd name="T18" fmla="*/ 301 w 400"/>
                    <a:gd name="T19" fmla="*/ 374 h 400"/>
                    <a:gd name="T20" fmla="*/ 374 w 400"/>
                    <a:gd name="T21" fmla="*/ 301 h 400"/>
                    <a:gd name="T22" fmla="*/ 400 w 400"/>
                    <a:gd name="T23" fmla="*/ 200 h 400"/>
                    <a:gd name="T24" fmla="*/ 374 w 400"/>
                    <a:gd name="T25" fmla="*/ 100 h 400"/>
                    <a:gd name="T26" fmla="*/ 330 w 400"/>
                    <a:gd name="T27" fmla="*/ 170 h 400"/>
                    <a:gd name="T28" fmla="*/ 188 w 400"/>
                    <a:gd name="T29" fmla="*/ 311 h 400"/>
                    <a:gd name="T30" fmla="*/ 176 w 400"/>
                    <a:gd name="T31" fmla="*/ 316 h 400"/>
                    <a:gd name="T32" fmla="*/ 165 w 400"/>
                    <a:gd name="T33" fmla="*/ 311 h 400"/>
                    <a:gd name="T34" fmla="*/ 70 w 400"/>
                    <a:gd name="T35" fmla="*/ 217 h 400"/>
                    <a:gd name="T36" fmla="*/ 66 w 400"/>
                    <a:gd name="T37" fmla="*/ 205 h 400"/>
                    <a:gd name="T38" fmla="*/ 70 w 400"/>
                    <a:gd name="T39" fmla="*/ 193 h 400"/>
                    <a:gd name="T40" fmla="*/ 94 w 400"/>
                    <a:gd name="T41" fmla="*/ 170 h 400"/>
                    <a:gd name="T42" fmla="*/ 106 w 400"/>
                    <a:gd name="T43" fmla="*/ 165 h 400"/>
                    <a:gd name="T44" fmla="*/ 118 w 400"/>
                    <a:gd name="T45" fmla="*/ 170 h 400"/>
                    <a:gd name="T46" fmla="*/ 176 w 400"/>
                    <a:gd name="T47" fmla="*/ 229 h 400"/>
                    <a:gd name="T48" fmla="*/ 283 w 400"/>
                    <a:gd name="T49" fmla="*/ 123 h 400"/>
                    <a:gd name="T50" fmla="*/ 295 w 400"/>
                    <a:gd name="T51" fmla="*/ 118 h 400"/>
                    <a:gd name="T52" fmla="*/ 306 w 400"/>
                    <a:gd name="T53" fmla="*/ 123 h 400"/>
                    <a:gd name="T54" fmla="*/ 330 w 400"/>
                    <a:gd name="T55" fmla="*/ 146 h 400"/>
                    <a:gd name="T56" fmla="*/ 335 w 400"/>
                    <a:gd name="T57" fmla="*/ 158 h 400"/>
                    <a:gd name="T58" fmla="*/ 330 w 400"/>
                    <a:gd name="T59" fmla="*/ 170 h 400"/>
                    <a:gd name="T60" fmla="*/ 330 w 400"/>
                    <a:gd name="T61" fmla="*/ 170 h 400"/>
                    <a:gd name="T62" fmla="*/ 330 w 400"/>
                    <a:gd name="T63" fmla="*/ 17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00" h="400">
                      <a:moveTo>
                        <a:pt x="374" y="100"/>
                      </a:moveTo>
                      <a:cubicBezTo>
                        <a:pt x="356" y="69"/>
                        <a:pt x="331" y="45"/>
                        <a:pt x="301" y="27"/>
                      </a:cubicBezTo>
                      <a:cubicBezTo>
                        <a:pt x="270" y="9"/>
                        <a:pt x="237" y="0"/>
                        <a:pt x="200" y="0"/>
                      </a:cubicBezTo>
                      <a:cubicBezTo>
                        <a:pt x="164" y="0"/>
                        <a:pt x="130" y="9"/>
                        <a:pt x="100" y="27"/>
                      </a:cubicBezTo>
                      <a:cubicBezTo>
                        <a:pt x="69" y="45"/>
                        <a:pt x="45" y="69"/>
                        <a:pt x="27" y="100"/>
                      </a:cubicBezTo>
                      <a:cubicBezTo>
                        <a:pt x="9" y="130"/>
                        <a:pt x="0" y="164"/>
                        <a:pt x="0" y="200"/>
                      </a:cubicBezTo>
                      <a:cubicBezTo>
                        <a:pt x="0" y="237"/>
                        <a:pt x="9" y="270"/>
                        <a:pt x="27" y="301"/>
                      </a:cubicBezTo>
                      <a:cubicBezTo>
                        <a:pt x="45" y="331"/>
                        <a:pt x="69" y="356"/>
                        <a:pt x="100" y="374"/>
                      </a:cubicBezTo>
                      <a:cubicBezTo>
                        <a:pt x="130" y="391"/>
                        <a:pt x="164" y="400"/>
                        <a:pt x="200" y="400"/>
                      </a:cubicBezTo>
                      <a:cubicBezTo>
                        <a:pt x="237" y="400"/>
                        <a:pt x="270" y="391"/>
                        <a:pt x="301" y="374"/>
                      </a:cubicBezTo>
                      <a:cubicBezTo>
                        <a:pt x="331" y="356"/>
                        <a:pt x="356" y="331"/>
                        <a:pt x="374" y="301"/>
                      </a:cubicBezTo>
                      <a:cubicBezTo>
                        <a:pt x="392" y="270"/>
                        <a:pt x="400" y="237"/>
                        <a:pt x="400" y="200"/>
                      </a:cubicBezTo>
                      <a:cubicBezTo>
                        <a:pt x="400" y="164"/>
                        <a:pt x="392" y="130"/>
                        <a:pt x="374" y="100"/>
                      </a:cubicBezTo>
                      <a:close/>
                      <a:moveTo>
                        <a:pt x="330" y="170"/>
                      </a:moveTo>
                      <a:cubicBezTo>
                        <a:pt x="188" y="311"/>
                        <a:pt x="188" y="311"/>
                        <a:pt x="188" y="311"/>
                      </a:cubicBezTo>
                      <a:cubicBezTo>
                        <a:pt x="185" y="315"/>
                        <a:pt x="181" y="316"/>
                        <a:pt x="176" y="316"/>
                      </a:cubicBezTo>
                      <a:cubicBezTo>
                        <a:pt x="172" y="316"/>
                        <a:pt x="168" y="315"/>
                        <a:pt x="165" y="311"/>
                      </a:cubicBezTo>
                      <a:cubicBezTo>
                        <a:pt x="70" y="217"/>
                        <a:pt x="70" y="217"/>
                        <a:pt x="70" y="217"/>
                      </a:cubicBezTo>
                      <a:cubicBezTo>
                        <a:pt x="67" y="214"/>
                        <a:pt x="66" y="210"/>
                        <a:pt x="66" y="205"/>
                      </a:cubicBezTo>
                      <a:cubicBezTo>
                        <a:pt x="66" y="200"/>
                        <a:pt x="67" y="196"/>
                        <a:pt x="70" y="193"/>
                      </a:cubicBezTo>
                      <a:cubicBezTo>
                        <a:pt x="94" y="170"/>
                        <a:pt x="94" y="170"/>
                        <a:pt x="94" y="170"/>
                      </a:cubicBezTo>
                      <a:cubicBezTo>
                        <a:pt x="97" y="166"/>
                        <a:pt x="101" y="165"/>
                        <a:pt x="106" y="165"/>
                      </a:cubicBezTo>
                      <a:cubicBezTo>
                        <a:pt x="110" y="165"/>
                        <a:pt x="114" y="166"/>
                        <a:pt x="118" y="170"/>
                      </a:cubicBezTo>
                      <a:cubicBezTo>
                        <a:pt x="176" y="229"/>
                        <a:pt x="176" y="229"/>
                        <a:pt x="176" y="229"/>
                      </a:cubicBezTo>
                      <a:cubicBezTo>
                        <a:pt x="283" y="123"/>
                        <a:pt x="283" y="123"/>
                        <a:pt x="283" y="123"/>
                      </a:cubicBezTo>
                      <a:cubicBezTo>
                        <a:pt x="286" y="119"/>
                        <a:pt x="290" y="118"/>
                        <a:pt x="295" y="118"/>
                      </a:cubicBezTo>
                      <a:cubicBezTo>
                        <a:pt x="299" y="118"/>
                        <a:pt x="303" y="119"/>
                        <a:pt x="306" y="123"/>
                      </a:cubicBezTo>
                      <a:cubicBezTo>
                        <a:pt x="330" y="146"/>
                        <a:pt x="330" y="146"/>
                        <a:pt x="330" y="146"/>
                      </a:cubicBezTo>
                      <a:cubicBezTo>
                        <a:pt x="333" y="149"/>
                        <a:pt x="335" y="153"/>
                        <a:pt x="335" y="158"/>
                      </a:cubicBezTo>
                      <a:cubicBezTo>
                        <a:pt x="335" y="163"/>
                        <a:pt x="333" y="167"/>
                        <a:pt x="330" y="170"/>
                      </a:cubicBezTo>
                      <a:close/>
                      <a:moveTo>
                        <a:pt x="330" y="170"/>
                      </a:moveTo>
                      <a:cubicBezTo>
                        <a:pt x="330" y="170"/>
                        <a:pt x="330" y="170"/>
                        <a:pt x="330" y="17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31" name="组合 30"/>
              <p:cNvGrpSpPr/>
              <p:nvPr/>
            </p:nvGrpSpPr>
            <p:grpSpPr>
              <a:xfrm>
                <a:off x="4989427" y="4113526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2" name="文本框 11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3" name="文本框 12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sz="6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text content, such as keywords, some brief introductions, etc.</a:t>
                  </a:r>
                  <a:r>
                    <a:rPr lang="zh-CN" altLang="en-US" sz="6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 </a:t>
                  </a:r>
                  <a:br>
                    <a:rPr lang="zh-CN" altLang="en-US" sz="6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</a:br>
                  <a:endParaRPr lang="zh-CN" altLang="en-US" sz="6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7795147" y="1556792"/>
              <a:ext cx="2677659" cy="2039170"/>
              <a:chOff x="7744016" y="2931616"/>
              <a:chExt cx="2677659" cy="203917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7744016" y="2931616"/>
                <a:ext cx="2604671" cy="1050002"/>
                <a:chOff x="7744016" y="2931616"/>
                <a:chExt cx="2604671" cy="1050002"/>
              </a:xfrm>
            </p:grpSpPr>
            <p:sp>
              <p:nvSpPr>
                <p:cNvPr id="27" name="五边形 24"/>
                <p:cNvSpPr/>
                <p:nvPr/>
              </p:nvSpPr>
              <p:spPr>
                <a:xfrm>
                  <a:off x="8590306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defTabSz="914400">
                    <a:defRPr/>
                  </a:pPr>
                  <a:r>
                    <a:rPr lang="zh-CN" altLang="en-US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    </a:t>
                  </a:r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7744016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9" name="任意多边形 27"/>
                <p:cNvSpPr/>
                <p:nvPr/>
              </p:nvSpPr>
              <p:spPr bwMode="auto">
                <a:xfrm>
                  <a:off x="7998442" y="3176704"/>
                  <a:ext cx="545571" cy="544559"/>
                </a:xfrm>
                <a:custGeom>
                  <a:avLst/>
                  <a:gdLst>
                    <a:gd name="T0" fmla="*/ 164 w 204"/>
                    <a:gd name="T1" fmla="*/ 0 h 204"/>
                    <a:gd name="T2" fmla="*/ 39 w 204"/>
                    <a:gd name="T3" fmla="*/ 0 h 204"/>
                    <a:gd name="T4" fmla="*/ 0 w 204"/>
                    <a:gd name="T5" fmla="*/ 39 h 204"/>
                    <a:gd name="T6" fmla="*/ 0 w 204"/>
                    <a:gd name="T7" fmla="*/ 81 h 204"/>
                    <a:gd name="T8" fmla="*/ 0 w 204"/>
                    <a:gd name="T9" fmla="*/ 164 h 204"/>
                    <a:gd name="T10" fmla="*/ 39 w 204"/>
                    <a:gd name="T11" fmla="*/ 204 h 204"/>
                    <a:gd name="T12" fmla="*/ 164 w 204"/>
                    <a:gd name="T13" fmla="*/ 204 h 204"/>
                    <a:gd name="T14" fmla="*/ 204 w 204"/>
                    <a:gd name="T15" fmla="*/ 164 h 204"/>
                    <a:gd name="T16" fmla="*/ 204 w 204"/>
                    <a:gd name="T17" fmla="*/ 81 h 204"/>
                    <a:gd name="T18" fmla="*/ 204 w 204"/>
                    <a:gd name="T19" fmla="*/ 39 h 204"/>
                    <a:gd name="T20" fmla="*/ 164 w 204"/>
                    <a:gd name="T21" fmla="*/ 0 h 204"/>
                    <a:gd name="T22" fmla="*/ 176 w 204"/>
                    <a:gd name="T23" fmla="*/ 23 h 204"/>
                    <a:gd name="T24" fmla="*/ 180 w 204"/>
                    <a:gd name="T25" fmla="*/ 23 h 204"/>
                    <a:gd name="T26" fmla="*/ 180 w 204"/>
                    <a:gd name="T27" fmla="*/ 28 h 204"/>
                    <a:gd name="T28" fmla="*/ 180 w 204"/>
                    <a:gd name="T29" fmla="*/ 58 h 204"/>
                    <a:gd name="T30" fmla="*/ 146 w 204"/>
                    <a:gd name="T31" fmla="*/ 58 h 204"/>
                    <a:gd name="T32" fmla="*/ 146 w 204"/>
                    <a:gd name="T33" fmla="*/ 24 h 204"/>
                    <a:gd name="T34" fmla="*/ 176 w 204"/>
                    <a:gd name="T35" fmla="*/ 23 h 204"/>
                    <a:gd name="T36" fmla="*/ 73 w 204"/>
                    <a:gd name="T37" fmla="*/ 81 h 204"/>
                    <a:gd name="T38" fmla="*/ 102 w 204"/>
                    <a:gd name="T39" fmla="*/ 66 h 204"/>
                    <a:gd name="T40" fmla="*/ 131 w 204"/>
                    <a:gd name="T41" fmla="*/ 81 h 204"/>
                    <a:gd name="T42" fmla="*/ 138 w 204"/>
                    <a:gd name="T43" fmla="*/ 102 h 204"/>
                    <a:gd name="T44" fmla="*/ 102 w 204"/>
                    <a:gd name="T45" fmla="*/ 138 h 204"/>
                    <a:gd name="T46" fmla="*/ 66 w 204"/>
                    <a:gd name="T47" fmla="*/ 102 h 204"/>
                    <a:gd name="T48" fmla="*/ 73 w 204"/>
                    <a:gd name="T49" fmla="*/ 81 h 204"/>
                    <a:gd name="T50" fmla="*/ 184 w 204"/>
                    <a:gd name="T51" fmla="*/ 164 h 204"/>
                    <a:gd name="T52" fmla="*/ 164 w 204"/>
                    <a:gd name="T53" fmla="*/ 184 h 204"/>
                    <a:gd name="T54" fmla="*/ 39 w 204"/>
                    <a:gd name="T55" fmla="*/ 184 h 204"/>
                    <a:gd name="T56" fmla="*/ 20 w 204"/>
                    <a:gd name="T57" fmla="*/ 164 h 204"/>
                    <a:gd name="T58" fmla="*/ 20 w 204"/>
                    <a:gd name="T59" fmla="*/ 81 h 204"/>
                    <a:gd name="T60" fmla="*/ 50 w 204"/>
                    <a:gd name="T61" fmla="*/ 81 h 204"/>
                    <a:gd name="T62" fmla="*/ 46 w 204"/>
                    <a:gd name="T63" fmla="*/ 102 h 204"/>
                    <a:gd name="T64" fmla="*/ 102 w 204"/>
                    <a:gd name="T65" fmla="*/ 158 h 204"/>
                    <a:gd name="T66" fmla="*/ 157 w 204"/>
                    <a:gd name="T67" fmla="*/ 102 h 204"/>
                    <a:gd name="T68" fmla="*/ 153 w 204"/>
                    <a:gd name="T69" fmla="*/ 81 h 204"/>
                    <a:gd name="T70" fmla="*/ 184 w 204"/>
                    <a:gd name="T71" fmla="*/ 81 h 204"/>
                    <a:gd name="T72" fmla="*/ 184 w 204"/>
                    <a:gd name="T73" fmla="*/ 16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4" h="204">
                      <a:moveTo>
                        <a:pt x="164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7" y="0"/>
                        <a:pt x="0" y="18"/>
                        <a:pt x="0" y="39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86"/>
                        <a:pt x="17" y="204"/>
                        <a:pt x="39" y="204"/>
                      </a:cubicBezTo>
                      <a:cubicBezTo>
                        <a:pt x="164" y="204"/>
                        <a:pt x="164" y="204"/>
                        <a:pt x="164" y="204"/>
                      </a:cubicBezTo>
                      <a:cubicBezTo>
                        <a:pt x="186" y="204"/>
                        <a:pt x="204" y="186"/>
                        <a:pt x="204" y="1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204" y="39"/>
                        <a:pt x="204" y="39"/>
                        <a:pt x="204" y="39"/>
                      </a:cubicBezTo>
                      <a:cubicBezTo>
                        <a:pt x="204" y="18"/>
                        <a:pt x="186" y="0"/>
                        <a:pt x="164" y="0"/>
                      </a:cubicBezTo>
                      <a:close/>
                      <a:moveTo>
                        <a:pt x="176" y="23"/>
                      </a:moveTo>
                      <a:cubicBezTo>
                        <a:pt x="180" y="23"/>
                        <a:pt x="180" y="23"/>
                        <a:pt x="180" y="23"/>
                      </a:cubicBezTo>
                      <a:cubicBezTo>
                        <a:pt x="180" y="28"/>
                        <a:pt x="180" y="28"/>
                        <a:pt x="180" y="28"/>
                      </a:cubicBezTo>
                      <a:cubicBezTo>
                        <a:pt x="180" y="58"/>
                        <a:pt x="180" y="58"/>
                        <a:pt x="180" y="58"/>
                      </a:cubicBezTo>
                      <a:cubicBezTo>
                        <a:pt x="146" y="58"/>
                        <a:pt x="146" y="58"/>
                        <a:pt x="146" y="58"/>
                      </a:cubicBezTo>
                      <a:cubicBezTo>
                        <a:pt x="146" y="24"/>
                        <a:pt x="146" y="24"/>
                        <a:pt x="146" y="24"/>
                      </a:cubicBezTo>
                      <a:lnTo>
                        <a:pt x="176" y="23"/>
                      </a:lnTo>
                      <a:close/>
                      <a:moveTo>
                        <a:pt x="73" y="81"/>
                      </a:moveTo>
                      <a:cubicBezTo>
                        <a:pt x="79" y="72"/>
                        <a:pt x="90" y="66"/>
                        <a:pt x="102" y="66"/>
                      </a:cubicBezTo>
                      <a:cubicBezTo>
                        <a:pt x="114" y="66"/>
                        <a:pt x="124" y="72"/>
                        <a:pt x="131" y="81"/>
                      </a:cubicBezTo>
                      <a:cubicBezTo>
                        <a:pt x="135" y="87"/>
                        <a:pt x="138" y="94"/>
                        <a:pt x="138" y="102"/>
                      </a:cubicBezTo>
                      <a:cubicBezTo>
                        <a:pt x="138" y="122"/>
                        <a:pt x="121" y="138"/>
                        <a:pt x="102" y="138"/>
                      </a:cubicBezTo>
                      <a:cubicBezTo>
                        <a:pt x="82" y="138"/>
                        <a:pt x="66" y="122"/>
                        <a:pt x="66" y="102"/>
                      </a:cubicBezTo>
                      <a:cubicBezTo>
                        <a:pt x="66" y="94"/>
                        <a:pt x="68" y="87"/>
                        <a:pt x="73" y="81"/>
                      </a:cubicBezTo>
                      <a:close/>
                      <a:moveTo>
                        <a:pt x="184" y="164"/>
                      </a:moveTo>
                      <a:cubicBezTo>
                        <a:pt x="184" y="175"/>
                        <a:pt x="175" y="184"/>
                        <a:pt x="164" y="184"/>
                      </a:cubicBezTo>
                      <a:cubicBezTo>
                        <a:pt x="39" y="184"/>
                        <a:pt x="39" y="184"/>
                        <a:pt x="39" y="184"/>
                      </a:cubicBezTo>
                      <a:cubicBezTo>
                        <a:pt x="28" y="184"/>
                        <a:pt x="20" y="175"/>
                        <a:pt x="20" y="164"/>
                      </a:cubicBezTo>
                      <a:cubicBezTo>
                        <a:pt x="20" y="81"/>
                        <a:pt x="20" y="81"/>
                        <a:pt x="20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47" y="87"/>
                        <a:pt x="46" y="95"/>
                        <a:pt x="46" y="102"/>
                      </a:cubicBezTo>
                      <a:cubicBezTo>
                        <a:pt x="46" y="133"/>
                        <a:pt x="71" y="158"/>
                        <a:pt x="102" y="158"/>
                      </a:cubicBezTo>
                      <a:cubicBezTo>
                        <a:pt x="132" y="158"/>
                        <a:pt x="157" y="133"/>
                        <a:pt x="157" y="102"/>
                      </a:cubicBezTo>
                      <a:cubicBezTo>
                        <a:pt x="157" y="95"/>
                        <a:pt x="156" y="87"/>
                        <a:pt x="153" y="81"/>
                      </a:cubicBezTo>
                      <a:cubicBezTo>
                        <a:pt x="184" y="81"/>
                        <a:pt x="184" y="81"/>
                        <a:pt x="184" y="81"/>
                      </a:cubicBezTo>
                      <a:lnTo>
                        <a:pt x="184" y="1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8208532" y="4113526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5" name="文本框 9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6" name="文本框 10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sz="6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text content, such as keywords, some brief introductions, etc.</a:t>
                  </a:r>
                  <a:r>
                    <a:rPr lang="zh-CN" altLang="en-US" sz="6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 </a:t>
                  </a:r>
                  <a:br>
                    <a:rPr lang="zh-CN" altLang="en-US" sz="6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</a:br>
                  <a:endParaRPr lang="zh-CN" altLang="en-US" sz="6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3004794" y="3753036"/>
              <a:ext cx="2669869" cy="2039170"/>
              <a:chOff x="4532701" y="2931616"/>
              <a:chExt cx="2669869" cy="20391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4532701" y="2931616"/>
                <a:ext cx="2604671" cy="1050002"/>
                <a:chOff x="4532701" y="2931616"/>
                <a:chExt cx="2604671" cy="1050002"/>
              </a:xfrm>
            </p:grpSpPr>
            <p:sp>
              <p:nvSpPr>
                <p:cNvPr id="20" name="五边形 53"/>
                <p:cNvSpPr/>
                <p:nvPr/>
              </p:nvSpPr>
              <p:spPr>
                <a:xfrm>
                  <a:off x="5378991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defTabSz="914400">
                    <a:defRPr/>
                  </a:pPr>
                  <a:r>
                    <a:rPr lang="zh-CN" altLang="en-US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    </a:t>
                  </a:r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4532701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2" name="任意多边形 55"/>
                <p:cNvSpPr>
                  <a:spLocks noChangeAspect="1"/>
                </p:cNvSpPr>
                <p:nvPr/>
              </p:nvSpPr>
              <p:spPr bwMode="auto">
                <a:xfrm>
                  <a:off x="4744435" y="3139671"/>
                  <a:ext cx="634556" cy="633890"/>
                </a:xfrm>
                <a:custGeom>
                  <a:avLst/>
                  <a:gdLst>
                    <a:gd name="T0" fmla="*/ 374 w 400"/>
                    <a:gd name="T1" fmla="*/ 100 h 400"/>
                    <a:gd name="T2" fmla="*/ 301 w 400"/>
                    <a:gd name="T3" fmla="*/ 27 h 400"/>
                    <a:gd name="T4" fmla="*/ 200 w 400"/>
                    <a:gd name="T5" fmla="*/ 0 h 400"/>
                    <a:gd name="T6" fmla="*/ 100 w 400"/>
                    <a:gd name="T7" fmla="*/ 27 h 400"/>
                    <a:gd name="T8" fmla="*/ 27 w 400"/>
                    <a:gd name="T9" fmla="*/ 100 h 400"/>
                    <a:gd name="T10" fmla="*/ 0 w 400"/>
                    <a:gd name="T11" fmla="*/ 200 h 400"/>
                    <a:gd name="T12" fmla="*/ 27 w 400"/>
                    <a:gd name="T13" fmla="*/ 301 h 400"/>
                    <a:gd name="T14" fmla="*/ 100 w 400"/>
                    <a:gd name="T15" fmla="*/ 374 h 400"/>
                    <a:gd name="T16" fmla="*/ 200 w 400"/>
                    <a:gd name="T17" fmla="*/ 400 h 400"/>
                    <a:gd name="T18" fmla="*/ 301 w 400"/>
                    <a:gd name="T19" fmla="*/ 374 h 400"/>
                    <a:gd name="T20" fmla="*/ 374 w 400"/>
                    <a:gd name="T21" fmla="*/ 301 h 400"/>
                    <a:gd name="T22" fmla="*/ 400 w 400"/>
                    <a:gd name="T23" fmla="*/ 200 h 400"/>
                    <a:gd name="T24" fmla="*/ 374 w 400"/>
                    <a:gd name="T25" fmla="*/ 100 h 400"/>
                    <a:gd name="T26" fmla="*/ 330 w 400"/>
                    <a:gd name="T27" fmla="*/ 170 h 400"/>
                    <a:gd name="T28" fmla="*/ 188 w 400"/>
                    <a:gd name="T29" fmla="*/ 311 h 400"/>
                    <a:gd name="T30" fmla="*/ 176 w 400"/>
                    <a:gd name="T31" fmla="*/ 316 h 400"/>
                    <a:gd name="T32" fmla="*/ 165 w 400"/>
                    <a:gd name="T33" fmla="*/ 311 h 400"/>
                    <a:gd name="T34" fmla="*/ 70 w 400"/>
                    <a:gd name="T35" fmla="*/ 217 h 400"/>
                    <a:gd name="T36" fmla="*/ 66 w 400"/>
                    <a:gd name="T37" fmla="*/ 205 h 400"/>
                    <a:gd name="T38" fmla="*/ 70 w 400"/>
                    <a:gd name="T39" fmla="*/ 193 h 400"/>
                    <a:gd name="T40" fmla="*/ 94 w 400"/>
                    <a:gd name="T41" fmla="*/ 170 h 400"/>
                    <a:gd name="T42" fmla="*/ 106 w 400"/>
                    <a:gd name="T43" fmla="*/ 165 h 400"/>
                    <a:gd name="T44" fmla="*/ 118 w 400"/>
                    <a:gd name="T45" fmla="*/ 170 h 400"/>
                    <a:gd name="T46" fmla="*/ 176 w 400"/>
                    <a:gd name="T47" fmla="*/ 229 h 400"/>
                    <a:gd name="T48" fmla="*/ 283 w 400"/>
                    <a:gd name="T49" fmla="*/ 123 h 400"/>
                    <a:gd name="T50" fmla="*/ 295 w 400"/>
                    <a:gd name="T51" fmla="*/ 118 h 400"/>
                    <a:gd name="T52" fmla="*/ 306 w 400"/>
                    <a:gd name="T53" fmla="*/ 123 h 400"/>
                    <a:gd name="T54" fmla="*/ 330 w 400"/>
                    <a:gd name="T55" fmla="*/ 146 h 400"/>
                    <a:gd name="T56" fmla="*/ 335 w 400"/>
                    <a:gd name="T57" fmla="*/ 158 h 400"/>
                    <a:gd name="T58" fmla="*/ 330 w 400"/>
                    <a:gd name="T59" fmla="*/ 170 h 400"/>
                    <a:gd name="T60" fmla="*/ 330 w 400"/>
                    <a:gd name="T61" fmla="*/ 170 h 400"/>
                    <a:gd name="T62" fmla="*/ 330 w 400"/>
                    <a:gd name="T63" fmla="*/ 17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00" h="400">
                      <a:moveTo>
                        <a:pt x="374" y="100"/>
                      </a:moveTo>
                      <a:cubicBezTo>
                        <a:pt x="356" y="69"/>
                        <a:pt x="331" y="45"/>
                        <a:pt x="301" y="27"/>
                      </a:cubicBezTo>
                      <a:cubicBezTo>
                        <a:pt x="270" y="9"/>
                        <a:pt x="237" y="0"/>
                        <a:pt x="200" y="0"/>
                      </a:cubicBezTo>
                      <a:cubicBezTo>
                        <a:pt x="164" y="0"/>
                        <a:pt x="130" y="9"/>
                        <a:pt x="100" y="27"/>
                      </a:cubicBezTo>
                      <a:cubicBezTo>
                        <a:pt x="69" y="45"/>
                        <a:pt x="45" y="69"/>
                        <a:pt x="27" y="100"/>
                      </a:cubicBezTo>
                      <a:cubicBezTo>
                        <a:pt x="9" y="130"/>
                        <a:pt x="0" y="164"/>
                        <a:pt x="0" y="200"/>
                      </a:cubicBezTo>
                      <a:cubicBezTo>
                        <a:pt x="0" y="237"/>
                        <a:pt x="9" y="270"/>
                        <a:pt x="27" y="301"/>
                      </a:cubicBezTo>
                      <a:cubicBezTo>
                        <a:pt x="45" y="331"/>
                        <a:pt x="69" y="356"/>
                        <a:pt x="100" y="374"/>
                      </a:cubicBezTo>
                      <a:cubicBezTo>
                        <a:pt x="130" y="391"/>
                        <a:pt x="164" y="400"/>
                        <a:pt x="200" y="400"/>
                      </a:cubicBezTo>
                      <a:cubicBezTo>
                        <a:pt x="237" y="400"/>
                        <a:pt x="270" y="391"/>
                        <a:pt x="301" y="374"/>
                      </a:cubicBezTo>
                      <a:cubicBezTo>
                        <a:pt x="331" y="356"/>
                        <a:pt x="356" y="331"/>
                        <a:pt x="374" y="301"/>
                      </a:cubicBezTo>
                      <a:cubicBezTo>
                        <a:pt x="392" y="270"/>
                        <a:pt x="400" y="237"/>
                        <a:pt x="400" y="200"/>
                      </a:cubicBezTo>
                      <a:cubicBezTo>
                        <a:pt x="400" y="164"/>
                        <a:pt x="392" y="130"/>
                        <a:pt x="374" y="100"/>
                      </a:cubicBezTo>
                      <a:close/>
                      <a:moveTo>
                        <a:pt x="330" y="170"/>
                      </a:moveTo>
                      <a:cubicBezTo>
                        <a:pt x="188" y="311"/>
                        <a:pt x="188" y="311"/>
                        <a:pt x="188" y="311"/>
                      </a:cubicBezTo>
                      <a:cubicBezTo>
                        <a:pt x="185" y="315"/>
                        <a:pt x="181" y="316"/>
                        <a:pt x="176" y="316"/>
                      </a:cubicBezTo>
                      <a:cubicBezTo>
                        <a:pt x="172" y="316"/>
                        <a:pt x="168" y="315"/>
                        <a:pt x="165" y="311"/>
                      </a:cubicBezTo>
                      <a:cubicBezTo>
                        <a:pt x="70" y="217"/>
                        <a:pt x="70" y="217"/>
                        <a:pt x="70" y="217"/>
                      </a:cubicBezTo>
                      <a:cubicBezTo>
                        <a:pt x="67" y="214"/>
                        <a:pt x="66" y="210"/>
                        <a:pt x="66" y="205"/>
                      </a:cubicBezTo>
                      <a:cubicBezTo>
                        <a:pt x="66" y="200"/>
                        <a:pt x="67" y="196"/>
                        <a:pt x="70" y="193"/>
                      </a:cubicBezTo>
                      <a:cubicBezTo>
                        <a:pt x="94" y="170"/>
                        <a:pt x="94" y="170"/>
                        <a:pt x="94" y="170"/>
                      </a:cubicBezTo>
                      <a:cubicBezTo>
                        <a:pt x="97" y="166"/>
                        <a:pt x="101" y="165"/>
                        <a:pt x="106" y="165"/>
                      </a:cubicBezTo>
                      <a:cubicBezTo>
                        <a:pt x="110" y="165"/>
                        <a:pt x="114" y="166"/>
                        <a:pt x="118" y="170"/>
                      </a:cubicBezTo>
                      <a:cubicBezTo>
                        <a:pt x="176" y="229"/>
                        <a:pt x="176" y="229"/>
                        <a:pt x="176" y="229"/>
                      </a:cubicBezTo>
                      <a:cubicBezTo>
                        <a:pt x="283" y="123"/>
                        <a:pt x="283" y="123"/>
                        <a:pt x="283" y="123"/>
                      </a:cubicBezTo>
                      <a:cubicBezTo>
                        <a:pt x="286" y="119"/>
                        <a:pt x="290" y="118"/>
                        <a:pt x="295" y="118"/>
                      </a:cubicBezTo>
                      <a:cubicBezTo>
                        <a:pt x="299" y="118"/>
                        <a:pt x="303" y="119"/>
                        <a:pt x="306" y="123"/>
                      </a:cubicBezTo>
                      <a:cubicBezTo>
                        <a:pt x="330" y="146"/>
                        <a:pt x="330" y="146"/>
                        <a:pt x="330" y="146"/>
                      </a:cubicBezTo>
                      <a:cubicBezTo>
                        <a:pt x="333" y="149"/>
                        <a:pt x="335" y="153"/>
                        <a:pt x="335" y="158"/>
                      </a:cubicBezTo>
                      <a:cubicBezTo>
                        <a:pt x="335" y="163"/>
                        <a:pt x="333" y="167"/>
                        <a:pt x="330" y="170"/>
                      </a:cubicBezTo>
                      <a:close/>
                      <a:moveTo>
                        <a:pt x="330" y="170"/>
                      </a:moveTo>
                      <a:cubicBezTo>
                        <a:pt x="330" y="170"/>
                        <a:pt x="330" y="170"/>
                        <a:pt x="330" y="17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4989427" y="4113526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8" name="文本框 51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9" name="文本框 52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sz="6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text content, such as keywords, some brief introductions, etc.</a:t>
                  </a:r>
                  <a:r>
                    <a:rPr lang="zh-CN" altLang="en-US" sz="6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 </a:t>
                  </a:r>
                  <a:br>
                    <a:rPr lang="zh-CN" altLang="en-US" sz="6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</a:br>
                  <a:endParaRPr lang="zh-CN" altLang="en-US" sz="6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6216109" y="3753036"/>
              <a:ext cx="2677659" cy="2039170"/>
              <a:chOff x="7744016" y="2931616"/>
              <a:chExt cx="2677659" cy="203917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744016" y="2931616"/>
                <a:ext cx="2604671" cy="1050002"/>
                <a:chOff x="7744016" y="2931616"/>
                <a:chExt cx="2604671" cy="1050002"/>
              </a:xfrm>
            </p:grpSpPr>
            <p:sp>
              <p:nvSpPr>
                <p:cNvPr id="13" name="五边形 61"/>
                <p:cNvSpPr/>
                <p:nvPr/>
              </p:nvSpPr>
              <p:spPr>
                <a:xfrm>
                  <a:off x="8590306" y="3044795"/>
                  <a:ext cx="1758381" cy="823643"/>
                </a:xfrm>
                <a:prstGeom prst="homePlate">
                  <a:avLst>
                    <a:gd name="adj" fmla="val 4027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>
                  <a:normAutofit/>
                </a:bodyPr>
                <a:lstStyle/>
                <a:p>
                  <a:pPr defTabSz="914400">
                    <a:defRPr/>
                  </a:pPr>
                  <a:r>
                    <a:rPr lang="zh-CN" altLang="en-US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    </a:t>
                  </a:r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7744016" y="2931616"/>
                  <a:ext cx="1050001" cy="1050002"/>
                </a:xfrm>
                <a:prstGeom prst="ellipse">
                  <a:avLst/>
                </a:prstGeom>
                <a:blipFill dpi="0"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5" name="任意多边形 63"/>
                <p:cNvSpPr/>
                <p:nvPr/>
              </p:nvSpPr>
              <p:spPr bwMode="auto">
                <a:xfrm>
                  <a:off x="7998442" y="3176704"/>
                  <a:ext cx="545571" cy="544559"/>
                </a:xfrm>
                <a:custGeom>
                  <a:avLst/>
                  <a:gdLst>
                    <a:gd name="T0" fmla="*/ 164 w 204"/>
                    <a:gd name="T1" fmla="*/ 0 h 204"/>
                    <a:gd name="T2" fmla="*/ 39 w 204"/>
                    <a:gd name="T3" fmla="*/ 0 h 204"/>
                    <a:gd name="T4" fmla="*/ 0 w 204"/>
                    <a:gd name="T5" fmla="*/ 39 h 204"/>
                    <a:gd name="T6" fmla="*/ 0 w 204"/>
                    <a:gd name="T7" fmla="*/ 81 h 204"/>
                    <a:gd name="T8" fmla="*/ 0 w 204"/>
                    <a:gd name="T9" fmla="*/ 164 h 204"/>
                    <a:gd name="T10" fmla="*/ 39 w 204"/>
                    <a:gd name="T11" fmla="*/ 204 h 204"/>
                    <a:gd name="T12" fmla="*/ 164 w 204"/>
                    <a:gd name="T13" fmla="*/ 204 h 204"/>
                    <a:gd name="T14" fmla="*/ 204 w 204"/>
                    <a:gd name="T15" fmla="*/ 164 h 204"/>
                    <a:gd name="T16" fmla="*/ 204 w 204"/>
                    <a:gd name="T17" fmla="*/ 81 h 204"/>
                    <a:gd name="T18" fmla="*/ 204 w 204"/>
                    <a:gd name="T19" fmla="*/ 39 h 204"/>
                    <a:gd name="T20" fmla="*/ 164 w 204"/>
                    <a:gd name="T21" fmla="*/ 0 h 204"/>
                    <a:gd name="T22" fmla="*/ 176 w 204"/>
                    <a:gd name="T23" fmla="*/ 23 h 204"/>
                    <a:gd name="T24" fmla="*/ 180 w 204"/>
                    <a:gd name="T25" fmla="*/ 23 h 204"/>
                    <a:gd name="T26" fmla="*/ 180 w 204"/>
                    <a:gd name="T27" fmla="*/ 28 h 204"/>
                    <a:gd name="T28" fmla="*/ 180 w 204"/>
                    <a:gd name="T29" fmla="*/ 58 h 204"/>
                    <a:gd name="T30" fmla="*/ 146 w 204"/>
                    <a:gd name="T31" fmla="*/ 58 h 204"/>
                    <a:gd name="T32" fmla="*/ 146 w 204"/>
                    <a:gd name="T33" fmla="*/ 24 h 204"/>
                    <a:gd name="T34" fmla="*/ 176 w 204"/>
                    <a:gd name="T35" fmla="*/ 23 h 204"/>
                    <a:gd name="T36" fmla="*/ 73 w 204"/>
                    <a:gd name="T37" fmla="*/ 81 h 204"/>
                    <a:gd name="T38" fmla="*/ 102 w 204"/>
                    <a:gd name="T39" fmla="*/ 66 h 204"/>
                    <a:gd name="T40" fmla="*/ 131 w 204"/>
                    <a:gd name="T41" fmla="*/ 81 h 204"/>
                    <a:gd name="T42" fmla="*/ 138 w 204"/>
                    <a:gd name="T43" fmla="*/ 102 h 204"/>
                    <a:gd name="T44" fmla="*/ 102 w 204"/>
                    <a:gd name="T45" fmla="*/ 138 h 204"/>
                    <a:gd name="T46" fmla="*/ 66 w 204"/>
                    <a:gd name="T47" fmla="*/ 102 h 204"/>
                    <a:gd name="T48" fmla="*/ 73 w 204"/>
                    <a:gd name="T49" fmla="*/ 81 h 204"/>
                    <a:gd name="T50" fmla="*/ 184 w 204"/>
                    <a:gd name="T51" fmla="*/ 164 h 204"/>
                    <a:gd name="T52" fmla="*/ 164 w 204"/>
                    <a:gd name="T53" fmla="*/ 184 h 204"/>
                    <a:gd name="T54" fmla="*/ 39 w 204"/>
                    <a:gd name="T55" fmla="*/ 184 h 204"/>
                    <a:gd name="T56" fmla="*/ 20 w 204"/>
                    <a:gd name="T57" fmla="*/ 164 h 204"/>
                    <a:gd name="T58" fmla="*/ 20 w 204"/>
                    <a:gd name="T59" fmla="*/ 81 h 204"/>
                    <a:gd name="T60" fmla="*/ 50 w 204"/>
                    <a:gd name="T61" fmla="*/ 81 h 204"/>
                    <a:gd name="T62" fmla="*/ 46 w 204"/>
                    <a:gd name="T63" fmla="*/ 102 h 204"/>
                    <a:gd name="T64" fmla="*/ 102 w 204"/>
                    <a:gd name="T65" fmla="*/ 158 h 204"/>
                    <a:gd name="T66" fmla="*/ 157 w 204"/>
                    <a:gd name="T67" fmla="*/ 102 h 204"/>
                    <a:gd name="T68" fmla="*/ 153 w 204"/>
                    <a:gd name="T69" fmla="*/ 81 h 204"/>
                    <a:gd name="T70" fmla="*/ 184 w 204"/>
                    <a:gd name="T71" fmla="*/ 81 h 204"/>
                    <a:gd name="T72" fmla="*/ 184 w 204"/>
                    <a:gd name="T73" fmla="*/ 16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4" h="204">
                      <a:moveTo>
                        <a:pt x="164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7" y="0"/>
                        <a:pt x="0" y="18"/>
                        <a:pt x="0" y="39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86"/>
                        <a:pt x="17" y="204"/>
                        <a:pt x="39" y="204"/>
                      </a:cubicBezTo>
                      <a:cubicBezTo>
                        <a:pt x="164" y="204"/>
                        <a:pt x="164" y="204"/>
                        <a:pt x="164" y="204"/>
                      </a:cubicBezTo>
                      <a:cubicBezTo>
                        <a:pt x="186" y="204"/>
                        <a:pt x="204" y="186"/>
                        <a:pt x="204" y="164"/>
                      </a:cubicBezTo>
                      <a:cubicBezTo>
                        <a:pt x="204" y="81"/>
                        <a:pt x="204" y="81"/>
                        <a:pt x="204" y="81"/>
                      </a:cubicBezTo>
                      <a:cubicBezTo>
                        <a:pt x="204" y="39"/>
                        <a:pt x="204" y="39"/>
                        <a:pt x="204" y="39"/>
                      </a:cubicBezTo>
                      <a:cubicBezTo>
                        <a:pt x="204" y="18"/>
                        <a:pt x="186" y="0"/>
                        <a:pt x="164" y="0"/>
                      </a:cubicBezTo>
                      <a:close/>
                      <a:moveTo>
                        <a:pt x="176" y="23"/>
                      </a:moveTo>
                      <a:cubicBezTo>
                        <a:pt x="180" y="23"/>
                        <a:pt x="180" y="23"/>
                        <a:pt x="180" y="23"/>
                      </a:cubicBezTo>
                      <a:cubicBezTo>
                        <a:pt x="180" y="28"/>
                        <a:pt x="180" y="28"/>
                        <a:pt x="180" y="28"/>
                      </a:cubicBezTo>
                      <a:cubicBezTo>
                        <a:pt x="180" y="58"/>
                        <a:pt x="180" y="58"/>
                        <a:pt x="180" y="58"/>
                      </a:cubicBezTo>
                      <a:cubicBezTo>
                        <a:pt x="146" y="58"/>
                        <a:pt x="146" y="58"/>
                        <a:pt x="146" y="58"/>
                      </a:cubicBezTo>
                      <a:cubicBezTo>
                        <a:pt x="146" y="24"/>
                        <a:pt x="146" y="24"/>
                        <a:pt x="146" y="24"/>
                      </a:cubicBezTo>
                      <a:lnTo>
                        <a:pt x="176" y="23"/>
                      </a:lnTo>
                      <a:close/>
                      <a:moveTo>
                        <a:pt x="73" y="81"/>
                      </a:moveTo>
                      <a:cubicBezTo>
                        <a:pt x="79" y="72"/>
                        <a:pt x="90" y="66"/>
                        <a:pt x="102" y="66"/>
                      </a:cubicBezTo>
                      <a:cubicBezTo>
                        <a:pt x="114" y="66"/>
                        <a:pt x="124" y="72"/>
                        <a:pt x="131" y="81"/>
                      </a:cubicBezTo>
                      <a:cubicBezTo>
                        <a:pt x="135" y="87"/>
                        <a:pt x="138" y="94"/>
                        <a:pt x="138" y="102"/>
                      </a:cubicBezTo>
                      <a:cubicBezTo>
                        <a:pt x="138" y="122"/>
                        <a:pt x="121" y="138"/>
                        <a:pt x="102" y="138"/>
                      </a:cubicBezTo>
                      <a:cubicBezTo>
                        <a:pt x="82" y="138"/>
                        <a:pt x="66" y="122"/>
                        <a:pt x="66" y="102"/>
                      </a:cubicBezTo>
                      <a:cubicBezTo>
                        <a:pt x="66" y="94"/>
                        <a:pt x="68" y="87"/>
                        <a:pt x="73" y="81"/>
                      </a:cubicBezTo>
                      <a:close/>
                      <a:moveTo>
                        <a:pt x="184" y="164"/>
                      </a:moveTo>
                      <a:cubicBezTo>
                        <a:pt x="184" y="175"/>
                        <a:pt x="175" y="184"/>
                        <a:pt x="164" y="184"/>
                      </a:cubicBezTo>
                      <a:cubicBezTo>
                        <a:pt x="39" y="184"/>
                        <a:pt x="39" y="184"/>
                        <a:pt x="39" y="184"/>
                      </a:cubicBezTo>
                      <a:cubicBezTo>
                        <a:pt x="28" y="184"/>
                        <a:pt x="20" y="175"/>
                        <a:pt x="20" y="164"/>
                      </a:cubicBezTo>
                      <a:cubicBezTo>
                        <a:pt x="20" y="81"/>
                        <a:pt x="20" y="81"/>
                        <a:pt x="20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47" y="87"/>
                        <a:pt x="46" y="95"/>
                        <a:pt x="46" y="102"/>
                      </a:cubicBezTo>
                      <a:cubicBezTo>
                        <a:pt x="46" y="133"/>
                        <a:pt x="71" y="158"/>
                        <a:pt x="102" y="158"/>
                      </a:cubicBezTo>
                      <a:cubicBezTo>
                        <a:pt x="132" y="158"/>
                        <a:pt x="157" y="133"/>
                        <a:pt x="157" y="102"/>
                      </a:cubicBezTo>
                      <a:cubicBezTo>
                        <a:pt x="157" y="95"/>
                        <a:pt x="156" y="87"/>
                        <a:pt x="153" y="81"/>
                      </a:cubicBezTo>
                      <a:cubicBezTo>
                        <a:pt x="184" y="81"/>
                        <a:pt x="184" y="81"/>
                        <a:pt x="184" y="81"/>
                      </a:cubicBezTo>
                      <a:lnTo>
                        <a:pt x="184" y="1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2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8208532" y="4113526"/>
                <a:ext cx="2213143" cy="857260"/>
                <a:chOff x="1732858" y="5001250"/>
                <a:chExt cx="2213143" cy="857260"/>
              </a:xfrm>
            </p:grpSpPr>
            <p:sp>
              <p:nvSpPr>
                <p:cNvPr id="11" name="文本框 59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en-US" altLang="zh-CN" sz="1050" b="1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Add title text</a:t>
                  </a:r>
                  <a:endParaRPr lang="zh-CN" altLang="en-US" sz="105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2" name="文本框 60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en-US" altLang="zh-CN" sz="6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Click here to add text content, such as keywords, some brief introductions, etc.</a:t>
                  </a:r>
                  <a:r>
                    <a:rPr lang="zh-CN" altLang="en-US" sz="6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  <a:t> </a:t>
                  </a:r>
                  <a:br>
                    <a:rPr lang="zh-CN" altLang="en-US" sz="600" dirty="0">
                      <a:solidFill>
                        <a:schemeClr val="bg1">
                          <a:lumMod val="50000"/>
                        </a:schemeClr>
                      </a:solidFill>
                      <a:latin typeface="Arial"/>
                      <a:ea typeface="微软雅黑"/>
                      <a:sym typeface="Arial"/>
                    </a:rPr>
                  </a:br>
                  <a:endParaRPr lang="zh-CN" altLang="en-US" sz="6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  <p:sp>
        <p:nvSpPr>
          <p:cNvPr id="44" name="文本框 43"/>
          <p:cNvSpPr txBox="1"/>
          <p:nvPr/>
        </p:nvSpPr>
        <p:spPr>
          <a:xfrm>
            <a:off x="3468696" y="438320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780706" y="664622"/>
            <a:ext cx="12615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21 -0.861786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5339" y="906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31784" y="1132384"/>
            <a:ext cx="3164040" cy="3347428"/>
            <a:chOff x="1252538" y="1433513"/>
            <a:chExt cx="4217988" cy="4462463"/>
          </a:xfrm>
        </p:grpSpPr>
        <p:sp>
          <p:nvSpPr>
            <p:cNvPr id="20" name="Freeform: Shape 4"/>
            <p:cNvSpPr/>
            <p:nvPr/>
          </p:nvSpPr>
          <p:spPr bwMode="auto">
            <a:xfrm>
              <a:off x="1304925" y="5799138"/>
              <a:ext cx="3541713" cy="96838"/>
            </a:xfrm>
            <a:custGeom>
              <a:avLst/>
              <a:gdLst>
                <a:gd name="T0" fmla="*/ 0 w 2194"/>
                <a:gd name="T1" fmla="*/ 0 h 60"/>
                <a:gd name="T2" fmla="*/ 0 w 2194"/>
                <a:gd name="T3" fmla="*/ 20 h 60"/>
                <a:gd name="T4" fmla="*/ 40 w 2194"/>
                <a:gd name="T5" fmla="*/ 60 h 60"/>
                <a:gd name="T6" fmla="*/ 2153 w 2194"/>
                <a:gd name="T7" fmla="*/ 60 h 60"/>
                <a:gd name="T8" fmla="*/ 2194 w 2194"/>
                <a:gd name="T9" fmla="*/ 20 h 60"/>
                <a:gd name="T10" fmla="*/ 2194 w 2194"/>
                <a:gd name="T11" fmla="*/ 0 h 60"/>
                <a:gd name="T12" fmla="*/ 0 w 2194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4" h="6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42"/>
                    <a:pt x="18" y="60"/>
                    <a:pt x="40" y="60"/>
                  </a:cubicBezTo>
                  <a:cubicBezTo>
                    <a:pt x="2153" y="60"/>
                    <a:pt x="2153" y="60"/>
                    <a:pt x="2153" y="60"/>
                  </a:cubicBezTo>
                  <a:cubicBezTo>
                    <a:pt x="2176" y="60"/>
                    <a:pt x="2194" y="42"/>
                    <a:pt x="2194" y="20"/>
                  </a:cubicBezTo>
                  <a:cubicBezTo>
                    <a:pt x="2194" y="0"/>
                    <a:pt x="2194" y="0"/>
                    <a:pt x="21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Freeform: Shape 5"/>
            <p:cNvSpPr/>
            <p:nvPr/>
          </p:nvSpPr>
          <p:spPr bwMode="auto">
            <a:xfrm>
              <a:off x="1622425" y="3844926"/>
              <a:ext cx="2906713" cy="1879600"/>
            </a:xfrm>
            <a:custGeom>
              <a:avLst/>
              <a:gdLst>
                <a:gd name="T0" fmla="*/ 1802 w 1802"/>
                <a:gd name="T1" fmla="*/ 1165 h 1165"/>
                <a:gd name="T2" fmla="*/ 1802 w 1802"/>
                <a:gd name="T3" fmla="*/ 41 h 1165"/>
                <a:gd name="T4" fmla="*/ 1760 w 1802"/>
                <a:gd name="T5" fmla="*/ 0 h 1165"/>
                <a:gd name="T6" fmla="*/ 41 w 1802"/>
                <a:gd name="T7" fmla="*/ 0 h 1165"/>
                <a:gd name="T8" fmla="*/ 0 w 1802"/>
                <a:gd name="T9" fmla="*/ 41 h 1165"/>
                <a:gd name="T10" fmla="*/ 0 w 1802"/>
                <a:gd name="T11" fmla="*/ 1165 h 1165"/>
                <a:gd name="T12" fmla="*/ 1802 w 1802"/>
                <a:gd name="T13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2" h="1165">
                  <a:moveTo>
                    <a:pt x="1802" y="1165"/>
                  </a:moveTo>
                  <a:cubicBezTo>
                    <a:pt x="1802" y="41"/>
                    <a:pt x="1802" y="41"/>
                    <a:pt x="1802" y="41"/>
                  </a:cubicBezTo>
                  <a:cubicBezTo>
                    <a:pt x="1802" y="18"/>
                    <a:pt x="1783" y="0"/>
                    <a:pt x="176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1165"/>
                    <a:pt x="0" y="1165"/>
                    <a:pt x="0" y="1165"/>
                  </a:cubicBezTo>
                  <a:lnTo>
                    <a:pt x="1802" y="11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Freeform: Shape 6"/>
            <p:cNvSpPr/>
            <p:nvPr/>
          </p:nvSpPr>
          <p:spPr bwMode="auto">
            <a:xfrm>
              <a:off x="1252538" y="5722938"/>
              <a:ext cx="3644900" cy="120650"/>
            </a:xfrm>
            <a:custGeom>
              <a:avLst/>
              <a:gdLst>
                <a:gd name="T0" fmla="*/ 0 w 2259"/>
                <a:gd name="T1" fmla="*/ 0 h 75"/>
                <a:gd name="T2" fmla="*/ 0 w 2259"/>
                <a:gd name="T3" fmla="*/ 24 h 75"/>
                <a:gd name="T4" fmla="*/ 42 w 2259"/>
                <a:gd name="T5" fmla="*/ 75 h 75"/>
                <a:gd name="T6" fmla="*/ 2218 w 2259"/>
                <a:gd name="T7" fmla="*/ 75 h 75"/>
                <a:gd name="T8" fmla="*/ 2259 w 2259"/>
                <a:gd name="T9" fmla="*/ 24 h 75"/>
                <a:gd name="T10" fmla="*/ 2259 w 2259"/>
                <a:gd name="T11" fmla="*/ 0 h 75"/>
                <a:gd name="T12" fmla="*/ 0 w 2259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9" h="75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52"/>
                    <a:pt x="19" y="75"/>
                    <a:pt x="42" y="75"/>
                  </a:cubicBezTo>
                  <a:cubicBezTo>
                    <a:pt x="2218" y="75"/>
                    <a:pt x="2218" y="75"/>
                    <a:pt x="2218" y="75"/>
                  </a:cubicBezTo>
                  <a:cubicBezTo>
                    <a:pt x="2241" y="75"/>
                    <a:pt x="2259" y="52"/>
                    <a:pt x="2259" y="24"/>
                  </a:cubicBezTo>
                  <a:cubicBezTo>
                    <a:pt x="2259" y="0"/>
                    <a:pt x="2259" y="0"/>
                    <a:pt x="225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Freeform: Shape 7"/>
            <p:cNvSpPr/>
            <p:nvPr/>
          </p:nvSpPr>
          <p:spPr bwMode="auto">
            <a:xfrm>
              <a:off x="2776538" y="5722938"/>
              <a:ext cx="598488" cy="52388"/>
            </a:xfrm>
            <a:custGeom>
              <a:avLst/>
              <a:gdLst>
                <a:gd name="T0" fmla="*/ 0 w 370"/>
                <a:gd name="T1" fmla="*/ 0 h 32"/>
                <a:gd name="T2" fmla="*/ 36 w 370"/>
                <a:gd name="T3" fmla="*/ 32 h 32"/>
                <a:gd name="T4" fmla="*/ 334 w 370"/>
                <a:gd name="T5" fmla="*/ 32 h 32"/>
                <a:gd name="T6" fmla="*/ 370 w 370"/>
                <a:gd name="T7" fmla="*/ 0 h 32"/>
                <a:gd name="T8" fmla="*/ 0 w 37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2">
                  <a:moveTo>
                    <a:pt x="0" y="0"/>
                  </a:moveTo>
                  <a:cubicBezTo>
                    <a:pt x="2" y="18"/>
                    <a:pt x="17" y="32"/>
                    <a:pt x="36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53" y="32"/>
                    <a:pt x="368" y="18"/>
                    <a:pt x="3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Rectangle 8"/>
            <p:cNvSpPr/>
            <p:nvPr/>
          </p:nvSpPr>
          <p:spPr bwMode="auto">
            <a:xfrm>
              <a:off x="1735138" y="3973513"/>
              <a:ext cx="2681288" cy="1624013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Oval 9"/>
            <p:cNvSpPr/>
            <p:nvPr/>
          </p:nvSpPr>
          <p:spPr bwMode="auto">
            <a:xfrm>
              <a:off x="3038475" y="3865563"/>
              <a:ext cx="95250" cy="9683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Oval 10"/>
            <p:cNvSpPr/>
            <p:nvPr/>
          </p:nvSpPr>
          <p:spPr bwMode="auto">
            <a:xfrm>
              <a:off x="3057525" y="3886201"/>
              <a:ext cx="57150" cy="5556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Oval 11"/>
            <p:cNvSpPr/>
            <p:nvPr/>
          </p:nvSpPr>
          <p:spPr bwMode="auto">
            <a:xfrm>
              <a:off x="3057525" y="3890963"/>
              <a:ext cx="52388" cy="508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Oval 12"/>
            <p:cNvSpPr/>
            <p:nvPr/>
          </p:nvSpPr>
          <p:spPr bwMode="auto">
            <a:xfrm>
              <a:off x="3086100" y="3897313"/>
              <a:ext cx="17463" cy="17463"/>
            </a:xfrm>
            <a:prstGeom prst="ellipse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Freeform: Shape 13"/>
            <p:cNvSpPr/>
            <p:nvPr/>
          </p:nvSpPr>
          <p:spPr bwMode="auto">
            <a:xfrm>
              <a:off x="2024063" y="2566988"/>
              <a:ext cx="1839913" cy="2860675"/>
            </a:xfrm>
            <a:custGeom>
              <a:avLst/>
              <a:gdLst>
                <a:gd name="T0" fmla="*/ 813 w 1140"/>
                <a:gd name="T1" fmla="*/ 45 h 1774"/>
                <a:gd name="T2" fmla="*/ 759 w 1140"/>
                <a:gd name="T3" fmla="*/ 0 h 1774"/>
                <a:gd name="T4" fmla="*/ 759 w 1140"/>
                <a:gd name="T5" fmla="*/ 0 h 1774"/>
                <a:gd name="T6" fmla="*/ 792 w 1140"/>
                <a:gd name="T7" fmla="*/ 27 h 1774"/>
                <a:gd name="T8" fmla="*/ 759 w 1140"/>
                <a:gd name="T9" fmla="*/ 0 h 1774"/>
                <a:gd name="T10" fmla="*/ 759 w 1140"/>
                <a:gd name="T11" fmla="*/ 0 h 1774"/>
                <a:gd name="T12" fmla="*/ 759 w 1140"/>
                <a:gd name="T13" fmla="*/ 0 h 1774"/>
                <a:gd name="T14" fmla="*/ 765 w 1140"/>
                <a:gd name="T15" fmla="*/ 4 h 1774"/>
                <a:gd name="T16" fmla="*/ 749 w 1140"/>
                <a:gd name="T17" fmla="*/ 11 h 1774"/>
                <a:gd name="T18" fmla="*/ 500 w 1140"/>
                <a:gd name="T19" fmla="*/ 266 h 1774"/>
                <a:gd name="T20" fmla="*/ 309 w 1140"/>
                <a:gd name="T21" fmla="*/ 454 h 1774"/>
                <a:gd name="T22" fmla="*/ 62 w 1140"/>
                <a:gd name="T23" fmla="*/ 790 h 1774"/>
                <a:gd name="T24" fmla="*/ 0 w 1140"/>
                <a:gd name="T25" fmla="*/ 1037 h 1774"/>
                <a:gd name="T26" fmla="*/ 85 w 1140"/>
                <a:gd name="T27" fmla="*/ 1297 h 1774"/>
                <a:gd name="T28" fmla="*/ 437 w 1140"/>
                <a:gd name="T29" fmla="*/ 1565 h 1774"/>
                <a:gd name="T30" fmla="*/ 804 w 1140"/>
                <a:gd name="T31" fmla="*/ 1700 h 1774"/>
                <a:gd name="T32" fmla="*/ 880 w 1140"/>
                <a:gd name="T33" fmla="*/ 1719 h 1774"/>
                <a:gd name="T34" fmla="*/ 1076 w 1140"/>
                <a:gd name="T35" fmla="*/ 1767 h 1774"/>
                <a:gd name="T36" fmla="*/ 1101 w 1140"/>
                <a:gd name="T37" fmla="*/ 1773 h 1774"/>
                <a:gd name="T38" fmla="*/ 1140 w 1140"/>
                <a:gd name="T39" fmla="*/ 1637 h 1774"/>
                <a:gd name="T40" fmla="*/ 1070 w 1140"/>
                <a:gd name="T41" fmla="*/ 1620 h 1774"/>
                <a:gd name="T42" fmla="*/ 867 w 1140"/>
                <a:gd name="T43" fmla="*/ 1570 h 1774"/>
                <a:gd name="T44" fmla="*/ 842 w 1140"/>
                <a:gd name="T45" fmla="*/ 1564 h 1774"/>
                <a:gd name="T46" fmla="*/ 839 w 1140"/>
                <a:gd name="T47" fmla="*/ 1563 h 1774"/>
                <a:gd name="T48" fmla="*/ 839 w 1140"/>
                <a:gd name="T49" fmla="*/ 1564 h 1774"/>
                <a:gd name="T50" fmla="*/ 839 w 1140"/>
                <a:gd name="T51" fmla="*/ 1563 h 1774"/>
                <a:gd name="T52" fmla="*/ 839 w 1140"/>
                <a:gd name="T53" fmla="*/ 1563 h 1774"/>
                <a:gd name="T54" fmla="*/ 321 w 1140"/>
                <a:gd name="T55" fmla="*/ 1334 h 1774"/>
                <a:gd name="T56" fmla="*/ 162 w 1140"/>
                <a:gd name="T57" fmla="*/ 1146 h 1774"/>
                <a:gd name="T58" fmla="*/ 154 w 1140"/>
                <a:gd name="T59" fmla="*/ 944 h 1774"/>
                <a:gd name="T60" fmla="*/ 320 w 1140"/>
                <a:gd name="T61" fmla="*/ 654 h 1774"/>
                <a:gd name="T62" fmla="*/ 541 w 1140"/>
                <a:gd name="T63" fmla="*/ 423 h 1774"/>
                <a:gd name="T64" fmla="*/ 819 w 1140"/>
                <a:gd name="T65" fmla="*/ 143 h 1774"/>
                <a:gd name="T66" fmla="*/ 868 w 1140"/>
                <a:gd name="T67" fmla="*/ 90 h 1774"/>
                <a:gd name="T68" fmla="*/ 759 w 1140"/>
                <a:gd name="T69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0" h="1774">
                  <a:moveTo>
                    <a:pt x="759" y="0"/>
                  </a:moveTo>
                  <a:cubicBezTo>
                    <a:pt x="813" y="45"/>
                    <a:pt x="813" y="45"/>
                    <a:pt x="813" y="45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813" y="45"/>
                    <a:pt x="813" y="45"/>
                    <a:pt x="813" y="45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92" y="27"/>
                    <a:pt x="792" y="27"/>
                    <a:pt x="792" y="27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92" y="27"/>
                    <a:pt x="792" y="27"/>
                    <a:pt x="792" y="27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65" y="4"/>
                    <a:pt x="765" y="4"/>
                    <a:pt x="765" y="4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65" y="4"/>
                    <a:pt x="765" y="4"/>
                    <a:pt x="765" y="4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7" y="3"/>
                    <a:pt x="749" y="11"/>
                  </a:cubicBezTo>
                  <a:cubicBezTo>
                    <a:pt x="738" y="23"/>
                    <a:pt x="717" y="46"/>
                    <a:pt x="677" y="87"/>
                  </a:cubicBezTo>
                  <a:cubicBezTo>
                    <a:pt x="638" y="127"/>
                    <a:pt x="582" y="185"/>
                    <a:pt x="500" y="266"/>
                  </a:cubicBezTo>
                  <a:cubicBezTo>
                    <a:pt x="484" y="282"/>
                    <a:pt x="465" y="301"/>
                    <a:pt x="443" y="322"/>
                  </a:cubicBezTo>
                  <a:cubicBezTo>
                    <a:pt x="404" y="359"/>
                    <a:pt x="357" y="404"/>
                    <a:pt x="309" y="454"/>
                  </a:cubicBezTo>
                  <a:cubicBezTo>
                    <a:pt x="273" y="491"/>
                    <a:pt x="236" y="532"/>
                    <a:pt x="201" y="576"/>
                  </a:cubicBezTo>
                  <a:cubicBezTo>
                    <a:pt x="148" y="642"/>
                    <a:pt x="99" y="713"/>
                    <a:pt x="62" y="790"/>
                  </a:cubicBezTo>
                  <a:cubicBezTo>
                    <a:pt x="43" y="829"/>
                    <a:pt x="28" y="868"/>
                    <a:pt x="17" y="910"/>
                  </a:cubicBezTo>
                  <a:cubicBezTo>
                    <a:pt x="6" y="951"/>
                    <a:pt x="0" y="993"/>
                    <a:pt x="0" y="1037"/>
                  </a:cubicBezTo>
                  <a:cubicBezTo>
                    <a:pt x="0" y="1068"/>
                    <a:pt x="3" y="1100"/>
                    <a:pt x="10" y="1132"/>
                  </a:cubicBezTo>
                  <a:cubicBezTo>
                    <a:pt x="23" y="1189"/>
                    <a:pt x="48" y="1244"/>
                    <a:pt x="85" y="1297"/>
                  </a:cubicBezTo>
                  <a:cubicBezTo>
                    <a:pt x="113" y="1337"/>
                    <a:pt x="149" y="1375"/>
                    <a:pt x="191" y="1411"/>
                  </a:cubicBezTo>
                  <a:cubicBezTo>
                    <a:pt x="255" y="1466"/>
                    <a:pt x="336" y="1517"/>
                    <a:pt x="437" y="1565"/>
                  </a:cubicBezTo>
                  <a:cubicBezTo>
                    <a:pt x="537" y="1613"/>
                    <a:pt x="657" y="1658"/>
                    <a:pt x="800" y="1699"/>
                  </a:cubicBezTo>
                  <a:cubicBezTo>
                    <a:pt x="802" y="1699"/>
                    <a:pt x="803" y="1699"/>
                    <a:pt x="804" y="1700"/>
                  </a:cubicBezTo>
                  <a:cubicBezTo>
                    <a:pt x="807" y="1701"/>
                    <a:pt x="810" y="1701"/>
                    <a:pt x="814" y="1702"/>
                  </a:cubicBezTo>
                  <a:cubicBezTo>
                    <a:pt x="828" y="1706"/>
                    <a:pt x="852" y="1712"/>
                    <a:pt x="880" y="1719"/>
                  </a:cubicBezTo>
                  <a:cubicBezTo>
                    <a:pt x="923" y="1729"/>
                    <a:pt x="976" y="1742"/>
                    <a:pt x="1019" y="1753"/>
                  </a:cubicBezTo>
                  <a:cubicBezTo>
                    <a:pt x="1041" y="1758"/>
                    <a:pt x="1061" y="1763"/>
                    <a:pt x="1076" y="1767"/>
                  </a:cubicBezTo>
                  <a:cubicBezTo>
                    <a:pt x="1084" y="1769"/>
                    <a:pt x="1090" y="1770"/>
                    <a:pt x="1095" y="1772"/>
                  </a:cubicBezTo>
                  <a:cubicBezTo>
                    <a:pt x="1097" y="1772"/>
                    <a:pt x="1099" y="1773"/>
                    <a:pt x="1101" y="1773"/>
                  </a:cubicBezTo>
                  <a:cubicBezTo>
                    <a:pt x="1102" y="1774"/>
                    <a:pt x="1104" y="1774"/>
                    <a:pt x="1104" y="1774"/>
                  </a:cubicBezTo>
                  <a:cubicBezTo>
                    <a:pt x="1140" y="1637"/>
                    <a:pt x="1140" y="1637"/>
                    <a:pt x="1140" y="1637"/>
                  </a:cubicBezTo>
                  <a:cubicBezTo>
                    <a:pt x="1138" y="1637"/>
                    <a:pt x="1136" y="1636"/>
                    <a:pt x="1133" y="1636"/>
                  </a:cubicBezTo>
                  <a:cubicBezTo>
                    <a:pt x="1121" y="1633"/>
                    <a:pt x="1098" y="1627"/>
                    <a:pt x="1070" y="1620"/>
                  </a:cubicBezTo>
                  <a:cubicBezTo>
                    <a:pt x="1027" y="1609"/>
                    <a:pt x="972" y="1596"/>
                    <a:pt x="926" y="1585"/>
                  </a:cubicBezTo>
                  <a:cubicBezTo>
                    <a:pt x="904" y="1579"/>
                    <a:pt x="883" y="1574"/>
                    <a:pt x="867" y="1570"/>
                  </a:cubicBezTo>
                  <a:cubicBezTo>
                    <a:pt x="859" y="1568"/>
                    <a:pt x="853" y="1566"/>
                    <a:pt x="848" y="1565"/>
                  </a:cubicBezTo>
                  <a:cubicBezTo>
                    <a:pt x="845" y="1565"/>
                    <a:pt x="843" y="1564"/>
                    <a:pt x="842" y="1564"/>
                  </a:cubicBezTo>
                  <a:cubicBezTo>
                    <a:pt x="841" y="1563"/>
                    <a:pt x="840" y="1563"/>
                    <a:pt x="840" y="1563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839" y="1564"/>
                    <a:pt x="839" y="1564"/>
                    <a:pt x="839" y="1564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839" y="1564"/>
                    <a:pt x="839" y="1564"/>
                    <a:pt x="839" y="1564"/>
                  </a:cubicBezTo>
                  <a:cubicBezTo>
                    <a:pt x="839" y="1563"/>
                    <a:pt x="839" y="1563"/>
                    <a:pt x="839" y="1563"/>
                  </a:cubicBezTo>
                  <a:cubicBezTo>
                    <a:pt x="700" y="1523"/>
                    <a:pt x="586" y="1480"/>
                    <a:pt x="493" y="1436"/>
                  </a:cubicBezTo>
                  <a:cubicBezTo>
                    <a:pt x="424" y="1402"/>
                    <a:pt x="367" y="1368"/>
                    <a:pt x="321" y="1334"/>
                  </a:cubicBezTo>
                  <a:cubicBezTo>
                    <a:pt x="286" y="1308"/>
                    <a:pt x="258" y="1282"/>
                    <a:pt x="234" y="1257"/>
                  </a:cubicBezTo>
                  <a:cubicBezTo>
                    <a:pt x="200" y="1219"/>
                    <a:pt x="177" y="1182"/>
                    <a:pt x="162" y="1146"/>
                  </a:cubicBezTo>
                  <a:cubicBezTo>
                    <a:pt x="148" y="1109"/>
                    <a:pt x="141" y="1073"/>
                    <a:pt x="141" y="1037"/>
                  </a:cubicBezTo>
                  <a:cubicBezTo>
                    <a:pt x="141" y="1006"/>
                    <a:pt x="146" y="975"/>
                    <a:pt x="154" y="944"/>
                  </a:cubicBezTo>
                  <a:cubicBezTo>
                    <a:pt x="169" y="889"/>
                    <a:pt x="196" y="832"/>
                    <a:pt x="231" y="776"/>
                  </a:cubicBezTo>
                  <a:cubicBezTo>
                    <a:pt x="257" y="734"/>
                    <a:pt x="287" y="693"/>
                    <a:pt x="320" y="654"/>
                  </a:cubicBezTo>
                  <a:cubicBezTo>
                    <a:pt x="369" y="594"/>
                    <a:pt x="422" y="539"/>
                    <a:pt x="471" y="491"/>
                  </a:cubicBezTo>
                  <a:cubicBezTo>
                    <a:pt x="496" y="466"/>
                    <a:pt x="520" y="444"/>
                    <a:pt x="541" y="423"/>
                  </a:cubicBezTo>
                  <a:cubicBezTo>
                    <a:pt x="563" y="402"/>
                    <a:pt x="583" y="383"/>
                    <a:pt x="600" y="366"/>
                  </a:cubicBezTo>
                  <a:cubicBezTo>
                    <a:pt x="715" y="251"/>
                    <a:pt x="782" y="183"/>
                    <a:pt x="819" y="143"/>
                  </a:cubicBezTo>
                  <a:cubicBezTo>
                    <a:pt x="838" y="123"/>
                    <a:pt x="850" y="111"/>
                    <a:pt x="857" y="103"/>
                  </a:cubicBezTo>
                  <a:cubicBezTo>
                    <a:pt x="864" y="95"/>
                    <a:pt x="867" y="92"/>
                    <a:pt x="868" y="90"/>
                  </a:cubicBezTo>
                  <a:cubicBezTo>
                    <a:pt x="759" y="0"/>
                    <a:pt x="759" y="0"/>
                    <a:pt x="759" y="0"/>
                  </a:cubicBezTo>
                  <a:cubicBezTo>
                    <a:pt x="759" y="0"/>
                    <a:pt x="759" y="0"/>
                    <a:pt x="759" y="0"/>
                  </a:cubicBezTo>
                </a:path>
              </a:pathLst>
            </a:custGeom>
            <a:solidFill>
              <a:srgbClr val="D8574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Freeform: Shape 14"/>
            <p:cNvSpPr/>
            <p:nvPr/>
          </p:nvSpPr>
          <p:spPr bwMode="auto">
            <a:xfrm>
              <a:off x="1905000" y="4436238"/>
              <a:ext cx="2511425" cy="1161287"/>
            </a:xfrm>
            <a:custGeom>
              <a:avLst/>
              <a:gdLst>
                <a:gd name="T0" fmla="*/ 1753 w 1753"/>
                <a:gd name="T1" fmla="*/ 59 h 811"/>
                <a:gd name="T2" fmla="*/ 1499 w 1753"/>
                <a:gd name="T3" fmla="*/ 327 h 811"/>
                <a:gd name="T4" fmla="*/ 1505 w 1753"/>
                <a:gd name="T5" fmla="*/ 384 h 811"/>
                <a:gd name="T6" fmla="*/ 1464 w 1753"/>
                <a:gd name="T7" fmla="*/ 379 h 811"/>
                <a:gd name="T8" fmla="*/ 1448 w 1753"/>
                <a:gd name="T9" fmla="*/ 380 h 811"/>
                <a:gd name="T10" fmla="*/ 1457 w 1753"/>
                <a:gd name="T11" fmla="*/ 325 h 811"/>
                <a:gd name="T12" fmla="*/ 1278 w 1753"/>
                <a:gd name="T13" fmla="*/ 146 h 811"/>
                <a:gd name="T14" fmla="*/ 1106 w 1753"/>
                <a:gd name="T15" fmla="*/ 278 h 811"/>
                <a:gd name="T16" fmla="*/ 1043 w 1753"/>
                <a:gd name="T17" fmla="*/ 263 h 811"/>
                <a:gd name="T18" fmla="*/ 1045 w 1753"/>
                <a:gd name="T19" fmla="*/ 239 h 811"/>
                <a:gd name="T20" fmla="*/ 865 w 1753"/>
                <a:gd name="T21" fmla="*/ 59 h 811"/>
                <a:gd name="T22" fmla="*/ 689 w 1753"/>
                <a:gd name="T23" fmla="*/ 200 h 811"/>
                <a:gd name="T24" fmla="*/ 653 w 1753"/>
                <a:gd name="T25" fmla="*/ 183 h 811"/>
                <a:gd name="T26" fmla="*/ 653 w 1753"/>
                <a:gd name="T27" fmla="*/ 182 h 811"/>
                <a:gd name="T28" fmla="*/ 470 w 1753"/>
                <a:gd name="T29" fmla="*/ 0 h 811"/>
                <a:gd name="T30" fmla="*/ 288 w 1753"/>
                <a:gd name="T31" fmla="*/ 182 h 811"/>
                <a:gd name="T32" fmla="*/ 307 w 1753"/>
                <a:gd name="T33" fmla="*/ 263 h 811"/>
                <a:gd name="T34" fmla="*/ 297 w 1753"/>
                <a:gd name="T35" fmla="*/ 262 h 811"/>
                <a:gd name="T36" fmla="*/ 194 w 1753"/>
                <a:gd name="T37" fmla="*/ 364 h 811"/>
                <a:gd name="T38" fmla="*/ 211 w 1753"/>
                <a:gd name="T39" fmla="*/ 419 h 811"/>
                <a:gd name="T40" fmla="*/ 0 w 1753"/>
                <a:gd name="T41" fmla="*/ 640 h 811"/>
                <a:gd name="T42" fmla="*/ 81 w 1753"/>
                <a:gd name="T43" fmla="*/ 811 h 811"/>
                <a:gd name="T44" fmla="*/ 1753 w 1753"/>
                <a:gd name="T45" fmla="*/ 811 h 811"/>
                <a:gd name="T46" fmla="*/ 1753 w 1753"/>
                <a:gd name="T47" fmla="*/ 59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3" h="811">
                  <a:moveTo>
                    <a:pt x="1753" y="59"/>
                  </a:moveTo>
                  <a:cubicBezTo>
                    <a:pt x="1611" y="67"/>
                    <a:pt x="1499" y="184"/>
                    <a:pt x="1499" y="327"/>
                  </a:cubicBezTo>
                  <a:cubicBezTo>
                    <a:pt x="1499" y="346"/>
                    <a:pt x="1501" y="365"/>
                    <a:pt x="1505" y="384"/>
                  </a:cubicBezTo>
                  <a:cubicBezTo>
                    <a:pt x="1492" y="381"/>
                    <a:pt x="1478" y="379"/>
                    <a:pt x="1464" y="379"/>
                  </a:cubicBezTo>
                  <a:cubicBezTo>
                    <a:pt x="1459" y="379"/>
                    <a:pt x="1454" y="379"/>
                    <a:pt x="1448" y="380"/>
                  </a:cubicBezTo>
                  <a:cubicBezTo>
                    <a:pt x="1454" y="362"/>
                    <a:pt x="1457" y="344"/>
                    <a:pt x="1457" y="325"/>
                  </a:cubicBezTo>
                  <a:cubicBezTo>
                    <a:pt x="1457" y="226"/>
                    <a:pt x="1377" y="146"/>
                    <a:pt x="1278" y="146"/>
                  </a:cubicBezTo>
                  <a:cubicBezTo>
                    <a:pt x="1196" y="146"/>
                    <a:pt x="1126" y="202"/>
                    <a:pt x="1106" y="278"/>
                  </a:cubicBezTo>
                  <a:cubicBezTo>
                    <a:pt x="1087" y="269"/>
                    <a:pt x="1066" y="263"/>
                    <a:pt x="1043" y="263"/>
                  </a:cubicBezTo>
                  <a:cubicBezTo>
                    <a:pt x="1044" y="255"/>
                    <a:pt x="1045" y="247"/>
                    <a:pt x="1045" y="239"/>
                  </a:cubicBezTo>
                  <a:cubicBezTo>
                    <a:pt x="1045" y="139"/>
                    <a:pt x="964" y="59"/>
                    <a:pt x="865" y="59"/>
                  </a:cubicBezTo>
                  <a:cubicBezTo>
                    <a:pt x="779" y="59"/>
                    <a:pt x="707" y="119"/>
                    <a:pt x="689" y="200"/>
                  </a:cubicBezTo>
                  <a:cubicBezTo>
                    <a:pt x="679" y="191"/>
                    <a:pt x="667" y="185"/>
                    <a:pt x="653" y="183"/>
                  </a:cubicBezTo>
                  <a:cubicBezTo>
                    <a:pt x="653" y="182"/>
                    <a:pt x="653" y="182"/>
                    <a:pt x="653" y="182"/>
                  </a:cubicBezTo>
                  <a:cubicBezTo>
                    <a:pt x="653" y="82"/>
                    <a:pt x="571" y="0"/>
                    <a:pt x="470" y="0"/>
                  </a:cubicBezTo>
                  <a:cubicBezTo>
                    <a:pt x="370" y="0"/>
                    <a:pt x="288" y="82"/>
                    <a:pt x="288" y="182"/>
                  </a:cubicBezTo>
                  <a:cubicBezTo>
                    <a:pt x="288" y="211"/>
                    <a:pt x="295" y="239"/>
                    <a:pt x="307" y="263"/>
                  </a:cubicBezTo>
                  <a:cubicBezTo>
                    <a:pt x="304" y="263"/>
                    <a:pt x="300" y="262"/>
                    <a:pt x="297" y="262"/>
                  </a:cubicBezTo>
                  <a:cubicBezTo>
                    <a:pt x="240" y="262"/>
                    <a:pt x="194" y="308"/>
                    <a:pt x="194" y="364"/>
                  </a:cubicBezTo>
                  <a:cubicBezTo>
                    <a:pt x="194" y="385"/>
                    <a:pt x="200" y="404"/>
                    <a:pt x="211" y="419"/>
                  </a:cubicBezTo>
                  <a:cubicBezTo>
                    <a:pt x="93" y="425"/>
                    <a:pt x="0" y="521"/>
                    <a:pt x="0" y="640"/>
                  </a:cubicBezTo>
                  <a:cubicBezTo>
                    <a:pt x="0" y="709"/>
                    <a:pt x="32" y="770"/>
                    <a:pt x="81" y="811"/>
                  </a:cubicBezTo>
                  <a:cubicBezTo>
                    <a:pt x="1753" y="811"/>
                    <a:pt x="1753" y="811"/>
                    <a:pt x="1753" y="811"/>
                  </a:cubicBezTo>
                  <a:lnTo>
                    <a:pt x="1753" y="5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Freeform: Shape 15"/>
            <p:cNvSpPr/>
            <p:nvPr/>
          </p:nvSpPr>
          <p:spPr bwMode="auto">
            <a:xfrm>
              <a:off x="2057400" y="2587626"/>
              <a:ext cx="1408113" cy="2714625"/>
            </a:xfrm>
            <a:custGeom>
              <a:avLst/>
              <a:gdLst>
                <a:gd name="T0" fmla="*/ 754 w 872"/>
                <a:gd name="T1" fmla="*/ 1 h 1683"/>
                <a:gd name="T2" fmla="*/ 779 w 872"/>
                <a:gd name="T3" fmla="*/ 21 h 1683"/>
                <a:gd name="T4" fmla="*/ 754 w 872"/>
                <a:gd name="T5" fmla="*/ 0 h 1683"/>
                <a:gd name="T6" fmla="*/ 754 w 872"/>
                <a:gd name="T7" fmla="*/ 1 h 1683"/>
                <a:gd name="T8" fmla="*/ 779 w 872"/>
                <a:gd name="T9" fmla="*/ 21 h 1683"/>
                <a:gd name="T10" fmla="*/ 754 w 872"/>
                <a:gd name="T11" fmla="*/ 0 h 1683"/>
                <a:gd name="T12" fmla="*/ 754 w 872"/>
                <a:gd name="T13" fmla="*/ 0 h 1683"/>
                <a:gd name="T14" fmla="*/ 744 w 872"/>
                <a:gd name="T15" fmla="*/ 12 h 1683"/>
                <a:gd name="T16" fmla="*/ 494 w 872"/>
                <a:gd name="T17" fmla="*/ 268 h 1683"/>
                <a:gd name="T18" fmla="*/ 436 w 872"/>
                <a:gd name="T19" fmla="*/ 324 h 1683"/>
                <a:gd name="T20" fmla="*/ 303 w 872"/>
                <a:gd name="T21" fmla="*/ 455 h 1683"/>
                <a:gd name="T22" fmla="*/ 99 w 872"/>
                <a:gd name="T23" fmla="*/ 713 h 1683"/>
                <a:gd name="T24" fmla="*/ 28 w 872"/>
                <a:gd name="T25" fmla="*/ 863 h 1683"/>
                <a:gd name="T26" fmla="*/ 0 w 872"/>
                <a:gd name="T27" fmla="*/ 1024 h 1683"/>
                <a:gd name="T28" fmla="*/ 45 w 872"/>
                <a:gd name="T29" fmla="*/ 1212 h 1683"/>
                <a:gd name="T30" fmla="*/ 144 w 872"/>
                <a:gd name="T31" fmla="*/ 1346 h 1683"/>
                <a:gd name="T32" fmla="*/ 412 w 872"/>
                <a:gd name="T33" fmla="*/ 1527 h 1683"/>
                <a:gd name="T34" fmla="*/ 846 w 872"/>
                <a:gd name="T35" fmla="*/ 1683 h 1683"/>
                <a:gd name="T36" fmla="*/ 872 w 872"/>
                <a:gd name="T37" fmla="*/ 1586 h 1683"/>
                <a:gd name="T38" fmla="*/ 493 w 872"/>
                <a:gd name="T39" fmla="*/ 1455 h 1683"/>
                <a:gd name="T40" fmla="*/ 302 w 872"/>
                <a:gd name="T41" fmla="*/ 1348 h 1683"/>
                <a:gd name="T42" fmla="*/ 206 w 872"/>
                <a:gd name="T43" fmla="*/ 1266 h 1683"/>
                <a:gd name="T44" fmla="*/ 123 w 872"/>
                <a:gd name="T45" fmla="*/ 1144 h 1683"/>
                <a:gd name="T46" fmla="*/ 99 w 872"/>
                <a:gd name="T47" fmla="*/ 1024 h 1683"/>
                <a:gd name="T48" fmla="*/ 113 w 872"/>
                <a:gd name="T49" fmla="*/ 926 h 1683"/>
                <a:gd name="T50" fmla="*/ 192 w 872"/>
                <a:gd name="T51" fmla="*/ 752 h 1683"/>
                <a:gd name="T52" fmla="*/ 385 w 872"/>
                <a:gd name="T53" fmla="*/ 514 h 1683"/>
                <a:gd name="T54" fmla="*/ 484 w 872"/>
                <a:gd name="T55" fmla="*/ 416 h 1683"/>
                <a:gd name="T56" fmla="*/ 564 w 872"/>
                <a:gd name="T57" fmla="*/ 338 h 1683"/>
                <a:gd name="T58" fmla="*/ 783 w 872"/>
                <a:gd name="T59" fmla="*/ 116 h 1683"/>
                <a:gd name="T60" fmla="*/ 821 w 872"/>
                <a:gd name="T61" fmla="*/ 76 h 1683"/>
                <a:gd name="T62" fmla="*/ 831 w 872"/>
                <a:gd name="T63" fmla="*/ 64 h 1683"/>
                <a:gd name="T64" fmla="*/ 754 w 872"/>
                <a:gd name="T65" fmla="*/ 1 h 1683"/>
                <a:gd name="T66" fmla="*/ 754 w 872"/>
                <a:gd name="T67" fmla="*/ 1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2" h="1683">
                  <a:moveTo>
                    <a:pt x="754" y="1"/>
                  </a:moveTo>
                  <a:cubicBezTo>
                    <a:pt x="779" y="21"/>
                    <a:pt x="779" y="21"/>
                    <a:pt x="779" y="21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54" y="1"/>
                    <a:pt x="754" y="1"/>
                    <a:pt x="754" y="1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754" y="1"/>
                    <a:pt x="751" y="4"/>
                    <a:pt x="744" y="12"/>
                  </a:cubicBezTo>
                  <a:cubicBezTo>
                    <a:pt x="722" y="36"/>
                    <a:pt x="658" y="103"/>
                    <a:pt x="494" y="268"/>
                  </a:cubicBezTo>
                  <a:cubicBezTo>
                    <a:pt x="478" y="284"/>
                    <a:pt x="458" y="303"/>
                    <a:pt x="436" y="324"/>
                  </a:cubicBezTo>
                  <a:cubicBezTo>
                    <a:pt x="397" y="361"/>
                    <a:pt x="351" y="405"/>
                    <a:pt x="303" y="455"/>
                  </a:cubicBezTo>
                  <a:cubicBezTo>
                    <a:pt x="232" y="530"/>
                    <a:pt x="157" y="617"/>
                    <a:pt x="99" y="713"/>
                  </a:cubicBezTo>
                  <a:cubicBezTo>
                    <a:pt x="70" y="760"/>
                    <a:pt x="46" y="811"/>
                    <a:pt x="28" y="863"/>
                  </a:cubicBezTo>
                  <a:cubicBezTo>
                    <a:pt x="10" y="914"/>
                    <a:pt x="0" y="969"/>
                    <a:pt x="0" y="1024"/>
                  </a:cubicBezTo>
                  <a:cubicBezTo>
                    <a:pt x="0" y="1086"/>
                    <a:pt x="13" y="1150"/>
                    <a:pt x="45" y="1212"/>
                  </a:cubicBezTo>
                  <a:cubicBezTo>
                    <a:pt x="68" y="1258"/>
                    <a:pt x="101" y="1303"/>
                    <a:pt x="144" y="1346"/>
                  </a:cubicBezTo>
                  <a:cubicBezTo>
                    <a:pt x="209" y="1411"/>
                    <a:pt x="297" y="1471"/>
                    <a:pt x="412" y="1527"/>
                  </a:cubicBezTo>
                  <a:cubicBezTo>
                    <a:pt x="527" y="1584"/>
                    <a:pt x="670" y="1636"/>
                    <a:pt x="846" y="1683"/>
                  </a:cubicBezTo>
                  <a:cubicBezTo>
                    <a:pt x="872" y="1586"/>
                    <a:pt x="872" y="1586"/>
                    <a:pt x="872" y="1586"/>
                  </a:cubicBezTo>
                  <a:cubicBezTo>
                    <a:pt x="720" y="1546"/>
                    <a:pt x="595" y="1502"/>
                    <a:pt x="493" y="1455"/>
                  </a:cubicBezTo>
                  <a:cubicBezTo>
                    <a:pt x="417" y="1421"/>
                    <a:pt x="354" y="1385"/>
                    <a:pt x="302" y="1348"/>
                  </a:cubicBezTo>
                  <a:cubicBezTo>
                    <a:pt x="264" y="1321"/>
                    <a:pt x="232" y="1294"/>
                    <a:pt x="206" y="1266"/>
                  </a:cubicBezTo>
                  <a:cubicBezTo>
                    <a:pt x="166" y="1225"/>
                    <a:pt x="140" y="1185"/>
                    <a:pt x="123" y="1144"/>
                  </a:cubicBezTo>
                  <a:cubicBezTo>
                    <a:pt x="107" y="1104"/>
                    <a:pt x="99" y="1064"/>
                    <a:pt x="99" y="1024"/>
                  </a:cubicBezTo>
                  <a:cubicBezTo>
                    <a:pt x="99" y="991"/>
                    <a:pt x="104" y="959"/>
                    <a:pt x="113" y="926"/>
                  </a:cubicBezTo>
                  <a:cubicBezTo>
                    <a:pt x="128" y="868"/>
                    <a:pt x="156" y="809"/>
                    <a:pt x="192" y="752"/>
                  </a:cubicBezTo>
                  <a:cubicBezTo>
                    <a:pt x="246" y="666"/>
                    <a:pt x="317" y="585"/>
                    <a:pt x="385" y="514"/>
                  </a:cubicBezTo>
                  <a:cubicBezTo>
                    <a:pt x="419" y="478"/>
                    <a:pt x="453" y="446"/>
                    <a:pt x="484" y="416"/>
                  </a:cubicBezTo>
                  <a:cubicBezTo>
                    <a:pt x="514" y="387"/>
                    <a:pt x="542" y="361"/>
                    <a:pt x="564" y="338"/>
                  </a:cubicBezTo>
                  <a:cubicBezTo>
                    <a:pt x="680" y="223"/>
                    <a:pt x="746" y="155"/>
                    <a:pt x="783" y="116"/>
                  </a:cubicBezTo>
                  <a:cubicBezTo>
                    <a:pt x="802" y="96"/>
                    <a:pt x="814" y="84"/>
                    <a:pt x="821" y="76"/>
                  </a:cubicBezTo>
                  <a:cubicBezTo>
                    <a:pt x="828" y="68"/>
                    <a:pt x="830" y="65"/>
                    <a:pt x="831" y="64"/>
                  </a:cubicBezTo>
                  <a:cubicBezTo>
                    <a:pt x="754" y="1"/>
                    <a:pt x="754" y="1"/>
                    <a:pt x="754" y="1"/>
                  </a:cubicBezTo>
                  <a:cubicBezTo>
                    <a:pt x="754" y="1"/>
                    <a:pt x="754" y="1"/>
                    <a:pt x="754" y="1"/>
                  </a:cubicBezTo>
                </a:path>
              </a:pathLst>
            </a:custGeom>
            <a:solidFill>
              <a:srgbClr val="FF64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Freeform: Shape 16"/>
            <p:cNvSpPr/>
            <p:nvPr/>
          </p:nvSpPr>
          <p:spPr bwMode="auto">
            <a:xfrm>
              <a:off x="2124855" y="4880176"/>
              <a:ext cx="2291570" cy="717349"/>
            </a:xfrm>
            <a:custGeom>
              <a:avLst/>
              <a:gdLst>
                <a:gd name="T0" fmla="*/ 1600 w 1600"/>
                <a:gd name="T1" fmla="*/ 50 h 501"/>
                <a:gd name="T2" fmla="*/ 1599 w 1600"/>
                <a:gd name="T3" fmla="*/ 50 h 501"/>
                <a:gd name="T4" fmla="*/ 1361 w 1600"/>
                <a:gd name="T5" fmla="*/ 223 h 501"/>
                <a:gd name="T6" fmla="*/ 1284 w 1600"/>
                <a:gd name="T7" fmla="*/ 183 h 501"/>
                <a:gd name="T8" fmla="*/ 1244 w 1600"/>
                <a:gd name="T9" fmla="*/ 192 h 501"/>
                <a:gd name="T10" fmla="*/ 1098 w 1600"/>
                <a:gd name="T11" fmla="*/ 95 h 501"/>
                <a:gd name="T12" fmla="*/ 949 w 1600"/>
                <a:gd name="T13" fmla="*/ 200 h 501"/>
                <a:gd name="T14" fmla="*/ 914 w 1600"/>
                <a:gd name="T15" fmla="*/ 194 h 501"/>
                <a:gd name="T16" fmla="*/ 866 w 1600"/>
                <a:gd name="T17" fmla="*/ 206 h 501"/>
                <a:gd name="T18" fmla="*/ 866 w 1600"/>
                <a:gd name="T19" fmla="*/ 194 h 501"/>
                <a:gd name="T20" fmla="*/ 672 w 1600"/>
                <a:gd name="T21" fmla="*/ 0 h 501"/>
                <a:gd name="T22" fmla="*/ 496 w 1600"/>
                <a:gd name="T23" fmla="*/ 112 h 501"/>
                <a:gd name="T24" fmla="*/ 444 w 1600"/>
                <a:gd name="T25" fmla="*/ 95 h 501"/>
                <a:gd name="T26" fmla="*/ 403 w 1600"/>
                <a:gd name="T27" fmla="*/ 106 h 501"/>
                <a:gd name="T28" fmla="*/ 254 w 1600"/>
                <a:gd name="T29" fmla="*/ 27 h 501"/>
                <a:gd name="T30" fmla="*/ 73 w 1600"/>
                <a:gd name="T31" fmla="*/ 208 h 501"/>
                <a:gd name="T32" fmla="*/ 98 w 1600"/>
                <a:gd name="T33" fmla="*/ 299 h 501"/>
                <a:gd name="T34" fmla="*/ 0 w 1600"/>
                <a:gd name="T35" fmla="*/ 423 h 501"/>
                <a:gd name="T36" fmla="*/ 26 w 1600"/>
                <a:gd name="T37" fmla="*/ 501 h 501"/>
                <a:gd name="T38" fmla="*/ 1600 w 1600"/>
                <a:gd name="T39" fmla="*/ 501 h 501"/>
                <a:gd name="T40" fmla="*/ 1600 w 1600"/>
                <a:gd name="T41" fmla="*/ 5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0" h="501">
                  <a:moveTo>
                    <a:pt x="1600" y="50"/>
                  </a:moveTo>
                  <a:cubicBezTo>
                    <a:pt x="1599" y="50"/>
                    <a:pt x="1599" y="50"/>
                    <a:pt x="1599" y="50"/>
                  </a:cubicBezTo>
                  <a:cubicBezTo>
                    <a:pt x="1487" y="50"/>
                    <a:pt x="1393" y="123"/>
                    <a:pt x="1361" y="223"/>
                  </a:cubicBezTo>
                  <a:cubicBezTo>
                    <a:pt x="1344" y="199"/>
                    <a:pt x="1316" y="183"/>
                    <a:pt x="1284" y="183"/>
                  </a:cubicBezTo>
                  <a:cubicBezTo>
                    <a:pt x="1270" y="183"/>
                    <a:pt x="1256" y="186"/>
                    <a:pt x="1244" y="192"/>
                  </a:cubicBezTo>
                  <a:cubicBezTo>
                    <a:pt x="1220" y="135"/>
                    <a:pt x="1163" y="95"/>
                    <a:pt x="1098" y="95"/>
                  </a:cubicBezTo>
                  <a:cubicBezTo>
                    <a:pt x="1029" y="95"/>
                    <a:pt x="971" y="139"/>
                    <a:pt x="949" y="200"/>
                  </a:cubicBezTo>
                  <a:cubicBezTo>
                    <a:pt x="938" y="196"/>
                    <a:pt x="926" y="194"/>
                    <a:pt x="914" y="194"/>
                  </a:cubicBezTo>
                  <a:cubicBezTo>
                    <a:pt x="897" y="194"/>
                    <a:pt x="881" y="199"/>
                    <a:pt x="866" y="206"/>
                  </a:cubicBezTo>
                  <a:cubicBezTo>
                    <a:pt x="866" y="202"/>
                    <a:pt x="866" y="198"/>
                    <a:pt x="866" y="194"/>
                  </a:cubicBezTo>
                  <a:cubicBezTo>
                    <a:pt x="866" y="87"/>
                    <a:pt x="779" y="0"/>
                    <a:pt x="672" y="0"/>
                  </a:cubicBezTo>
                  <a:cubicBezTo>
                    <a:pt x="594" y="0"/>
                    <a:pt x="527" y="46"/>
                    <a:pt x="496" y="112"/>
                  </a:cubicBezTo>
                  <a:cubicBezTo>
                    <a:pt x="481" y="102"/>
                    <a:pt x="464" y="95"/>
                    <a:pt x="444" y="95"/>
                  </a:cubicBezTo>
                  <a:cubicBezTo>
                    <a:pt x="430" y="95"/>
                    <a:pt x="416" y="99"/>
                    <a:pt x="403" y="106"/>
                  </a:cubicBezTo>
                  <a:cubicBezTo>
                    <a:pt x="371" y="58"/>
                    <a:pt x="316" y="27"/>
                    <a:pt x="254" y="27"/>
                  </a:cubicBezTo>
                  <a:cubicBezTo>
                    <a:pt x="154" y="27"/>
                    <a:pt x="73" y="108"/>
                    <a:pt x="73" y="208"/>
                  </a:cubicBezTo>
                  <a:cubicBezTo>
                    <a:pt x="73" y="241"/>
                    <a:pt x="82" y="272"/>
                    <a:pt x="98" y="299"/>
                  </a:cubicBezTo>
                  <a:cubicBezTo>
                    <a:pt x="42" y="312"/>
                    <a:pt x="0" y="363"/>
                    <a:pt x="0" y="423"/>
                  </a:cubicBezTo>
                  <a:cubicBezTo>
                    <a:pt x="0" y="452"/>
                    <a:pt x="10" y="479"/>
                    <a:pt x="26" y="501"/>
                  </a:cubicBezTo>
                  <a:cubicBezTo>
                    <a:pt x="1600" y="501"/>
                    <a:pt x="1600" y="501"/>
                    <a:pt x="1600" y="501"/>
                  </a:cubicBezTo>
                  <a:lnTo>
                    <a:pt x="1600" y="5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Freeform: Shape 17"/>
            <p:cNvSpPr/>
            <p:nvPr/>
          </p:nvSpPr>
          <p:spPr bwMode="auto">
            <a:xfrm>
              <a:off x="2105025" y="2617788"/>
              <a:ext cx="1738313" cy="2732088"/>
            </a:xfrm>
            <a:custGeom>
              <a:avLst/>
              <a:gdLst>
                <a:gd name="T0" fmla="*/ 748 w 1078"/>
                <a:gd name="T1" fmla="*/ 0 h 1694"/>
                <a:gd name="T2" fmla="*/ 757 w 1078"/>
                <a:gd name="T3" fmla="*/ 8 h 1694"/>
                <a:gd name="T4" fmla="*/ 748 w 1078"/>
                <a:gd name="T5" fmla="*/ 0 h 1694"/>
                <a:gd name="T6" fmla="*/ 748 w 1078"/>
                <a:gd name="T7" fmla="*/ 0 h 1694"/>
                <a:gd name="T8" fmla="*/ 757 w 1078"/>
                <a:gd name="T9" fmla="*/ 8 h 1694"/>
                <a:gd name="T10" fmla="*/ 748 w 1078"/>
                <a:gd name="T11" fmla="*/ 0 h 1694"/>
                <a:gd name="T12" fmla="*/ 747 w 1078"/>
                <a:gd name="T13" fmla="*/ 1 h 1694"/>
                <a:gd name="T14" fmla="*/ 694 w 1078"/>
                <a:gd name="T15" fmla="*/ 57 h 1694"/>
                <a:gd name="T16" fmla="*/ 485 w 1078"/>
                <a:gd name="T17" fmla="*/ 269 h 1694"/>
                <a:gd name="T18" fmla="*/ 355 w 1078"/>
                <a:gd name="T19" fmla="*/ 396 h 1694"/>
                <a:gd name="T20" fmla="*/ 120 w 1078"/>
                <a:gd name="T21" fmla="*/ 669 h 1694"/>
                <a:gd name="T22" fmla="*/ 34 w 1078"/>
                <a:gd name="T23" fmla="*/ 832 h 1694"/>
                <a:gd name="T24" fmla="*/ 0 w 1078"/>
                <a:gd name="T25" fmla="*/ 1005 h 1694"/>
                <a:gd name="T26" fmla="*/ 39 w 1078"/>
                <a:gd name="T27" fmla="*/ 1174 h 1694"/>
                <a:gd name="T28" fmla="*/ 126 w 1078"/>
                <a:gd name="T29" fmla="*/ 1297 h 1694"/>
                <a:gd name="T30" fmla="*/ 368 w 1078"/>
                <a:gd name="T31" fmla="*/ 1468 h 1694"/>
                <a:gd name="T32" fmla="*/ 764 w 1078"/>
                <a:gd name="T33" fmla="*/ 1619 h 1694"/>
                <a:gd name="T34" fmla="*/ 771 w 1078"/>
                <a:gd name="T35" fmla="*/ 1621 h 1694"/>
                <a:gd name="T36" fmla="*/ 834 w 1078"/>
                <a:gd name="T37" fmla="*/ 1636 h 1694"/>
                <a:gd name="T38" fmla="*/ 977 w 1078"/>
                <a:gd name="T39" fmla="*/ 1672 h 1694"/>
                <a:gd name="T40" fmla="*/ 1037 w 1078"/>
                <a:gd name="T41" fmla="*/ 1686 h 1694"/>
                <a:gd name="T42" fmla="*/ 1056 w 1078"/>
                <a:gd name="T43" fmla="*/ 1691 h 1694"/>
                <a:gd name="T44" fmla="*/ 1067 w 1078"/>
                <a:gd name="T45" fmla="*/ 1694 h 1694"/>
                <a:gd name="T46" fmla="*/ 1078 w 1078"/>
                <a:gd name="T47" fmla="*/ 1654 h 1694"/>
                <a:gd name="T48" fmla="*/ 1071 w 1078"/>
                <a:gd name="T49" fmla="*/ 1652 h 1694"/>
                <a:gd name="T50" fmla="*/ 912 w 1078"/>
                <a:gd name="T51" fmla="*/ 1613 h 1694"/>
                <a:gd name="T52" fmla="*/ 822 w 1078"/>
                <a:gd name="T53" fmla="*/ 1591 h 1694"/>
                <a:gd name="T54" fmla="*/ 791 w 1078"/>
                <a:gd name="T55" fmla="*/ 1583 h 1694"/>
                <a:gd name="T56" fmla="*/ 781 w 1078"/>
                <a:gd name="T57" fmla="*/ 1580 h 1694"/>
                <a:gd name="T58" fmla="*/ 776 w 1078"/>
                <a:gd name="T59" fmla="*/ 1579 h 1694"/>
                <a:gd name="T60" fmla="*/ 422 w 1078"/>
                <a:gd name="T61" fmla="*/ 1449 h 1694"/>
                <a:gd name="T62" fmla="*/ 124 w 1078"/>
                <a:gd name="T63" fmla="*/ 1231 h 1694"/>
                <a:gd name="T64" fmla="*/ 60 w 1078"/>
                <a:gd name="T65" fmla="*/ 1118 h 1694"/>
                <a:gd name="T66" fmla="*/ 41 w 1078"/>
                <a:gd name="T67" fmla="*/ 1005 h 1694"/>
                <a:gd name="T68" fmla="*/ 96 w 1078"/>
                <a:gd name="T69" fmla="*/ 794 h 1694"/>
                <a:gd name="T70" fmla="*/ 305 w 1078"/>
                <a:gd name="T71" fmla="*/ 506 h 1694"/>
                <a:gd name="T72" fmla="*/ 421 w 1078"/>
                <a:gd name="T73" fmla="*/ 389 h 1694"/>
                <a:gd name="T74" fmla="*/ 515 w 1078"/>
                <a:gd name="T75" fmla="*/ 299 h 1694"/>
                <a:gd name="T76" fmla="*/ 733 w 1078"/>
                <a:gd name="T77" fmla="*/ 77 h 1694"/>
                <a:gd name="T78" fmla="*/ 780 w 1078"/>
                <a:gd name="T79" fmla="*/ 27 h 1694"/>
                <a:gd name="T80" fmla="*/ 748 w 1078"/>
                <a:gd name="T8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8" h="1694">
                  <a:moveTo>
                    <a:pt x="748" y="0"/>
                  </a:moveTo>
                  <a:cubicBezTo>
                    <a:pt x="757" y="8"/>
                    <a:pt x="757" y="8"/>
                    <a:pt x="757" y="8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57" y="8"/>
                    <a:pt x="757" y="8"/>
                    <a:pt x="757" y="8"/>
                  </a:cubicBezTo>
                  <a:cubicBezTo>
                    <a:pt x="748" y="0"/>
                    <a:pt x="748" y="0"/>
                    <a:pt x="748" y="0"/>
                  </a:cubicBezTo>
                  <a:cubicBezTo>
                    <a:pt x="748" y="0"/>
                    <a:pt x="747" y="0"/>
                    <a:pt x="747" y="1"/>
                  </a:cubicBezTo>
                  <a:cubicBezTo>
                    <a:pt x="745" y="3"/>
                    <a:pt x="732" y="17"/>
                    <a:pt x="694" y="57"/>
                  </a:cubicBezTo>
                  <a:cubicBezTo>
                    <a:pt x="656" y="97"/>
                    <a:pt x="592" y="163"/>
                    <a:pt x="485" y="269"/>
                  </a:cubicBezTo>
                  <a:cubicBezTo>
                    <a:pt x="453" y="302"/>
                    <a:pt x="406" y="345"/>
                    <a:pt x="355" y="396"/>
                  </a:cubicBezTo>
                  <a:cubicBezTo>
                    <a:pt x="278" y="472"/>
                    <a:pt x="189" y="566"/>
                    <a:pt x="120" y="669"/>
                  </a:cubicBezTo>
                  <a:cubicBezTo>
                    <a:pt x="85" y="721"/>
                    <a:pt x="55" y="776"/>
                    <a:pt x="34" y="832"/>
                  </a:cubicBezTo>
                  <a:cubicBezTo>
                    <a:pt x="13" y="888"/>
                    <a:pt x="0" y="946"/>
                    <a:pt x="0" y="1005"/>
                  </a:cubicBezTo>
                  <a:cubicBezTo>
                    <a:pt x="0" y="1061"/>
                    <a:pt x="12" y="1118"/>
                    <a:pt x="39" y="1174"/>
                  </a:cubicBezTo>
                  <a:cubicBezTo>
                    <a:pt x="59" y="1216"/>
                    <a:pt x="88" y="1257"/>
                    <a:pt x="126" y="1297"/>
                  </a:cubicBezTo>
                  <a:cubicBezTo>
                    <a:pt x="184" y="1357"/>
                    <a:pt x="263" y="1414"/>
                    <a:pt x="368" y="1468"/>
                  </a:cubicBezTo>
                  <a:cubicBezTo>
                    <a:pt x="472" y="1522"/>
                    <a:pt x="603" y="1573"/>
                    <a:pt x="764" y="1619"/>
                  </a:cubicBezTo>
                  <a:cubicBezTo>
                    <a:pt x="766" y="1619"/>
                    <a:pt x="768" y="1620"/>
                    <a:pt x="771" y="1621"/>
                  </a:cubicBezTo>
                  <a:cubicBezTo>
                    <a:pt x="783" y="1624"/>
                    <a:pt x="805" y="1629"/>
                    <a:pt x="834" y="1636"/>
                  </a:cubicBezTo>
                  <a:cubicBezTo>
                    <a:pt x="876" y="1647"/>
                    <a:pt x="931" y="1660"/>
                    <a:pt x="977" y="1672"/>
                  </a:cubicBezTo>
                  <a:cubicBezTo>
                    <a:pt x="1000" y="1677"/>
                    <a:pt x="1021" y="1682"/>
                    <a:pt x="1037" y="1686"/>
                  </a:cubicBezTo>
                  <a:cubicBezTo>
                    <a:pt x="1045" y="1688"/>
                    <a:pt x="1051" y="1690"/>
                    <a:pt x="1056" y="1691"/>
                  </a:cubicBezTo>
                  <a:cubicBezTo>
                    <a:pt x="1062" y="1692"/>
                    <a:pt x="1065" y="1693"/>
                    <a:pt x="1067" y="1694"/>
                  </a:cubicBezTo>
                  <a:cubicBezTo>
                    <a:pt x="1078" y="1654"/>
                    <a:pt x="1078" y="1654"/>
                    <a:pt x="1078" y="1654"/>
                  </a:cubicBezTo>
                  <a:cubicBezTo>
                    <a:pt x="1076" y="1653"/>
                    <a:pt x="1074" y="1653"/>
                    <a:pt x="1071" y="1652"/>
                  </a:cubicBezTo>
                  <a:cubicBezTo>
                    <a:pt x="1048" y="1646"/>
                    <a:pt x="978" y="1629"/>
                    <a:pt x="912" y="1613"/>
                  </a:cubicBezTo>
                  <a:cubicBezTo>
                    <a:pt x="879" y="1605"/>
                    <a:pt x="847" y="1597"/>
                    <a:pt x="822" y="1591"/>
                  </a:cubicBezTo>
                  <a:cubicBezTo>
                    <a:pt x="810" y="1588"/>
                    <a:pt x="799" y="1585"/>
                    <a:pt x="791" y="1583"/>
                  </a:cubicBezTo>
                  <a:cubicBezTo>
                    <a:pt x="787" y="1582"/>
                    <a:pt x="784" y="1581"/>
                    <a:pt x="781" y="1580"/>
                  </a:cubicBezTo>
                  <a:cubicBezTo>
                    <a:pt x="778" y="1580"/>
                    <a:pt x="776" y="1579"/>
                    <a:pt x="776" y="1579"/>
                  </a:cubicBezTo>
                  <a:cubicBezTo>
                    <a:pt x="634" y="1538"/>
                    <a:pt x="517" y="1495"/>
                    <a:pt x="422" y="1449"/>
                  </a:cubicBezTo>
                  <a:cubicBezTo>
                    <a:pt x="278" y="1380"/>
                    <a:pt x="183" y="1306"/>
                    <a:pt x="124" y="1231"/>
                  </a:cubicBezTo>
                  <a:cubicBezTo>
                    <a:pt x="94" y="1193"/>
                    <a:pt x="74" y="1156"/>
                    <a:pt x="60" y="1118"/>
                  </a:cubicBezTo>
                  <a:cubicBezTo>
                    <a:pt x="47" y="1080"/>
                    <a:pt x="41" y="1043"/>
                    <a:pt x="41" y="1005"/>
                  </a:cubicBezTo>
                  <a:cubicBezTo>
                    <a:pt x="41" y="934"/>
                    <a:pt x="62" y="864"/>
                    <a:pt x="96" y="794"/>
                  </a:cubicBezTo>
                  <a:cubicBezTo>
                    <a:pt x="146" y="691"/>
                    <a:pt x="226" y="591"/>
                    <a:pt x="305" y="506"/>
                  </a:cubicBezTo>
                  <a:cubicBezTo>
                    <a:pt x="345" y="463"/>
                    <a:pt x="385" y="424"/>
                    <a:pt x="421" y="389"/>
                  </a:cubicBezTo>
                  <a:cubicBezTo>
                    <a:pt x="457" y="354"/>
                    <a:pt x="489" y="324"/>
                    <a:pt x="515" y="299"/>
                  </a:cubicBezTo>
                  <a:cubicBezTo>
                    <a:pt x="630" y="183"/>
                    <a:pt x="696" y="116"/>
                    <a:pt x="733" y="77"/>
                  </a:cubicBezTo>
                  <a:cubicBezTo>
                    <a:pt x="771" y="38"/>
                    <a:pt x="779" y="27"/>
                    <a:pt x="780" y="27"/>
                  </a:cubicBezTo>
                  <a:cubicBezTo>
                    <a:pt x="748" y="0"/>
                    <a:pt x="748" y="0"/>
                    <a:pt x="748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Freeform: Shape 18"/>
            <p:cNvSpPr/>
            <p:nvPr/>
          </p:nvSpPr>
          <p:spPr bwMode="auto">
            <a:xfrm>
              <a:off x="2499737" y="5191638"/>
              <a:ext cx="1916688" cy="405887"/>
            </a:xfrm>
            <a:custGeom>
              <a:avLst/>
              <a:gdLst>
                <a:gd name="T0" fmla="*/ 1338 w 1338"/>
                <a:gd name="T1" fmla="*/ 20 h 283"/>
                <a:gd name="T2" fmla="*/ 1278 w 1338"/>
                <a:gd name="T3" fmla="*/ 9 h 283"/>
                <a:gd name="T4" fmla="*/ 1107 w 1338"/>
                <a:gd name="T5" fmla="*/ 179 h 283"/>
                <a:gd name="T6" fmla="*/ 1103 w 1338"/>
                <a:gd name="T7" fmla="*/ 179 h 283"/>
                <a:gd name="T8" fmla="*/ 1080 w 1338"/>
                <a:gd name="T9" fmla="*/ 184 h 283"/>
                <a:gd name="T10" fmla="*/ 926 w 1338"/>
                <a:gd name="T11" fmla="*/ 37 h 283"/>
                <a:gd name="T12" fmla="*/ 772 w 1338"/>
                <a:gd name="T13" fmla="*/ 191 h 283"/>
                <a:gd name="T14" fmla="*/ 772 w 1338"/>
                <a:gd name="T15" fmla="*/ 195 h 283"/>
                <a:gd name="T16" fmla="*/ 721 w 1338"/>
                <a:gd name="T17" fmla="*/ 179 h 283"/>
                <a:gd name="T18" fmla="*/ 692 w 1338"/>
                <a:gd name="T19" fmla="*/ 184 h 283"/>
                <a:gd name="T20" fmla="*/ 698 w 1338"/>
                <a:gd name="T21" fmla="*/ 144 h 283"/>
                <a:gd name="T22" fmla="*/ 554 w 1338"/>
                <a:gd name="T23" fmla="*/ 0 h 283"/>
                <a:gd name="T24" fmla="*/ 412 w 1338"/>
                <a:gd name="T25" fmla="*/ 125 h 283"/>
                <a:gd name="T26" fmla="*/ 380 w 1338"/>
                <a:gd name="T27" fmla="*/ 120 h 283"/>
                <a:gd name="T28" fmla="*/ 300 w 1338"/>
                <a:gd name="T29" fmla="*/ 154 h 283"/>
                <a:gd name="T30" fmla="*/ 165 w 1338"/>
                <a:gd name="T31" fmla="*/ 85 h 283"/>
                <a:gd name="T32" fmla="*/ 0 w 1338"/>
                <a:gd name="T33" fmla="*/ 250 h 283"/>
                <a:gd name="T34" fmla="*/ 3 w 1338"/>
                <a:gd name="T35" fmla="*/ 283 h 283"/>
                <a:gd name="T36" fmla="*/ 1338 w 1338"/>
                <a:gd name="T37" fmla="*/ 283 h 283"/>
                <a:gd name="T38" fmla="*/ 1338 w 1338"/>
                <a:gd name="T39" fmla="*/ 2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8" h="283">
                  <a:moveTo>
                    <a:pt x="1338" y="20"/>
                  </a:moveTo>
                  <a:cubicBezTo>
                    <a:pt x="1319" y="13"/>
                    <a:pt x="1299" y="9"/>
                    <a:pt x="1278" y="9"/>
                  </a:cubicBezTo>
                  <a:cubicBezTo>
                    <a:pt x="1184" y="9"/>
                    <a:pt x="1108" y="85"/>
                    <a:pt x="1107" y="179"/>
                  </a:cubicBezTo>
                  <a:cubicBezTo>
                    <a:pt x="1106" y="179"/>
                    <a:pt x="1105" y="179"/>
                    <a:pt x="1103" y="179"/>
                  </a:cubicBezTo>
                  <a:cubicBezTo>
                    <a:pt x="1095" y="179"/>
                    <a:pt x="1087" y="181"/>
                    <a:pt x="1080" y="184"/>
                  </a:cubicBezTo>
                  <a:cubicBezTo>
                    <a:pt x="1076" y="102"/>
                    <a:pt x="1009" y="37"/>
                    <a:pt x="926" y="37"/>
                  </a:cubicBezTo>
                  <a:cubicBezTo>
                    <a:pt x="841" y="37"/>
                    <a:pt x="772" y="106"/>
                    <a:pt x="772" y="191"/>
                  </a:cubicBezTo>
                  <a:cubicBezTo>
                    <a:pt x="772" y="192"/>
                    <a:pt x="772" y="194"/>
                    <a:pt x="772" y="195"/>
                  </a:cubicBezTo>
                  <a:cubicBezTo>
                    <a:pt x="758" y="185"/>
                    <a:pt x="740" y="179"/>
                    <a:pt x="721" y="179"/>
                  </a:cubicBezTo>
                  <a:cubicBezTo>
                    <a:pt x="711" y="179"/>
                    <a:pt x="701" y="181"/>
                    <a:pt x="692" y="184"/>
                  </a:cubicBezTo>
                  <a:cubicBezTo>
                    <a:pt x="696" y="171"/>
                    <a:pt x="698" y="158"/>
                    <a:pt x="698" y="144"/>
                  </a:cubicBezTo>
                  <a:cubicBezTo>
                    <a:pt x="698" y="64"/>
                    <a:pt x="634" y="0"/>
                    <a:pt x="554" y="0"/>
                  </a:cubicBezTo>
                  <a:cubicBezTo>
                    <a:pt x="482" y="0"/>
                    <a:pt x="422" y="55"/>
                    <a:pt x="412" y="125"/>
                  </a:cubicBezTo>
                  <a:cubicBezTo>
                    <a:pt x="402" y="122"/>
                    <a:pt x="391" y="120"/>
                    <a:pt x="380" y="120"/>
                  </a:cubicBezTo>
                  <a:cubicBezTo>
                    <a:pt x="348" y="120"/>
                    <a:pt x="320" y="133"/>
                    <a:pt x="300" y="154"/>
                  </a:cubicBezTo>
                  <a:cubicBezTo>
                    <a:pt x="270" y="112"/>
                    <a:pt x="221" y="85"/>
                    <a:pt x="165" y="85"/>
                  </a:cubicBezTo>
                  <a:cubicBezTo>
                    <a:pt x="74" y="85"/>
                    <a:pt x="0" y="159"/>
                    <a:pt x="0" y="250"/>
                  </a:cubicBezTo>
                  <a:cubicBezTo>
                    <a:pt x="0" y="261"/>
                    <a:pt x="1" y="272"/>
                    <a:pt x="3" y="283"/>
                  </a:cubicBezTo>
                  <a:cubicBezTo>
                    <a:pt x="1338" y="283"/>
                    <a:pt x="1338" y="283"/>
                    <a:pt x="1338" y="283"/>
                  </a:cubicBezTo>
                  <a:lnTo>
                    <a:pt x="1338" y="2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Freeform: Shape 19"/>
            <p:cNvSpPr/>
            <p:nvPr/>
          </p:nvSpPr>
          <p:spPr bwMode="auto">
            <a:xfrm>
              <a:off x="2911475" y="2573338"/>
              <a:ext cx="503238" cy="503238"/>
            </a:xfrm>
            <a:custGeom>
              <a:avLst/>
              <a:gdLst>
                <a:gd name="T0" fmla="*/ 210 w 312"/>
                <a:gd name="T1" fmla="*/ 0 h 312"/>
                <a:gd name="T2" fmla="*/ 95 w 312"/>
                <a:gd name="T3" fmla="*/ 86 h 312"/>
                <a:gd name="T4" fmla="*/ 0 w 312"/>
                <a:gd name="T5" fmla="*/ 312 h 312"/>
                <a:gd name="T6" fmla="*/ 226 w 312"/>
                <a:gd name="T7" fmla="*/ 217 h 312"/>
                <a:gd name="T8" fmla="*/ 312 w 312"/>
                <a:gd name="T9" fmla="*/ 102 h 312"/>
                <a:gd name="T10" fmla="*/ 210 w 312"/>
                <a:gd name="T1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12">
                  <a:moveTo>
                    <a:pt x="210" y="0"/>
                  </a:moveTo>
                  <a:cubicBezTo>
                    <a:pt x="174" y="18"/>
                    <a:pt x="133" y="48"/>
                    <a:pt x="95" y="86"/>
                  </a:cubicBezTo>
                  <a:cubicBezTo>
                    <a:pt x="7" y="175"/>
                    <a:pt x="0" y="312"/>
                    <a:pt x="0" y="312"/>
                  </a:cubicBezTo>
                  <a:cubicBezTo>
                    <a:pt x="0" y="312"/>
                    <a:pt x="137" y="305"/>
                    <a:pt x="226" y="217"/>
                  </a:cubicBezTo>
                  <a:cubicBezTo>
                    <a:pt x="264" y="179"/>
                    <a:pt x="294" y="138"/>
                    <a:pt x="312" y="102"/>
                  </a:cubicBezTo>
                  <a:cubicBezTo>
                    <a:pt x="210" y="0"/>
                    <a:pt x="210" y="0"/>
                    <a:pt x="210" y="0"/>
                  </a:cubicBezTo>
                </a:path>
              </a:pathLst>
            </a:custGeom>
            <a:solidFill>
              <a:srgbClr val="D8574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Freeform: Shape 20"/>
            <p:cNvSpPr/>
            <p:nvPr/>
          </p:nvSpPr>
          <p:spPr bwMode="auto">
            <a:xfrm>
              <a:off x="3057525" y="2589213"/>
              <a:ext cx="341313" cy="339725"/>
            </a:xfrm>
            <a:custGeom>
              <a:avLst/>
              <a:gdLst>
                <a:gd name="T0" fmla="*/ 129 w 211"/>
                <a:gd name="T1" fmla="*/ 0 h 211"/>
                <a:gd name="T2" fmla="*/ 68 w 211"/>
                <a:gd name="T3" fmla="*/ 49 h 211"/>
                <a:gd name="T4" fmla="*/ 0 w 211"/>
                <a:gd name="T5" fmla="*/ 211 h 211"/>
                <a:gd name="T6" fmla="*/ 162 w 211"/>
                <a:gd name="T7" fmla="*/ 143 h 211"/>
                <a:gd name="T8" fmla="*/ 211 w 211"/>
                <a:gd name="T9" fmla="*/ 82 h 211"/>
                <a:gd name="T10" fmla="*/ 129 w 211"/>
                <a:gd name="T1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211">
                  <a:moveTo>
                    <a:pt x="129" y="0"/>
                  </a:moveTo>
                  <a:cubicBezTo>
                    <a:pt x="109" y="12"/>
                    <a:pt x="88" y="29"/>
                    <a:pt x="68" y="49"/>
                  </a:cubicBezTo>
                  <a:cubicBezTo>
                    <a:pt x="4" y="113"/>
                    <a:pt x="0" y="211"/>
                    <a:pt x="0" y="211"/>
                  </a:cubicBezTo>
                  <a:cubicBezTo>
                    <a:pt x="0" y="211"/>
                    <a:pt x="98" y="207"/>
                    <a:pt x="162" y="143"/>
                  </a:cubicBezTo>
                  <a:cubicBezTo>
                    <a:pt x="182" y="123"/>
                    <a:pt x="199" y="102"/>
                    <a:pt x="211" y="82"/>
                  </a:cubicBezTo>
                  <a:cubicBezTo>
                    <a:pt x="129" y="0"/>
                    <a:pt x="129" y="0"/>
                    <a:pt x="129" y="0"/>
                  </a:cubicBezTo>
                </a:path>
              </a:pathLst>
            </a:custGeom>
            <a:solidFill>
              <a:srgbClr val="FF64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Freeform: Shape 21"/>
            <p:cNvSpPr/>
            <p:nvPr/>
          </p:nvSpPr>
          <p:spPr bwMode="auto">
            <a:xfrm>
              <a:off x="3160713" y="2601913"/>
              <a:ext cx="225425" cy="223838"/>
            </a:xfrm>
            <a:custGeom>
              <a:avLst/>
              <a:gdLst>
                <a:gd name="T0" fmla="*/ 74 w 139"/>
                <a:gd name="T1" fmla="*/ 0 h 139"/>
                <a:gd name="T2" fmla="*/ 49 w 139"/>
                <a:gd name="T3" fmla="*/ 22 h 139"/>
                <a:gd name="T4" fmla="*/ 0 w 139"/>
                <a:gd name="T5" fmla="*/ 139 h 139"/>
                <a:gd name="T6" fmla="*/ 117 w 139"/>
                <a:gd name="T7" fmla="*/ 90 h 139"/>
                <a:gd name="T8" fmla="*/ 139 w 139"/>
                <a:gd name="T9" fmla="*/ 65 h 139"/>
                <a:gd name="T10" fmla="*/ 74 w 139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39">
                  <a:moveTo>
                    <a:pt x="74" y="0"/>
                  </a:moveTo>
                  <a:cubicBezTo>
                    <a:pt x="66" y="7"/>
                    <a:pt x="57" y="14"/>
                    <a:pt x="49" y="22"/>
                  </a:cubicBezTo>
                  <a:cubicBezTo>
                    <a:pt x="3" y="68"/>
                    <a:pt x="0" y="139"/>
                    <a:pt x="0" y="139"/>
                  </a:cubicBezTo>
                  <a:cubicBezTo>
                    <a:pt x="0" y="139"/>
                    <a:pt x="71" y="136"/>
                    <a:pt x="117" y="90"/>
                  </a:cubicBezTo>
                  <a:cubicBezTo>
                    <a:pt x="125" y="82"/>
                    <a:pt x="132" y="73"/>
                    <a:pt x="139" y="65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Freeform: Shape 22"/>
            <p:cNvSpPr/>
            <p:nvPr/>
          </p:nvSpPr>
          <p:spPr bwMode="auto">
            <a:xfrm>
              <a:off x="2951163" y="1939926"/>
              <a:ext cx="587375" cy="560388"/>
            </a:xfrm>
            <a:custGeom>
              <a:avLst/>
              <a:gdLst>
                <a:gd name="T0" fmla="*/ 364 w 364"/>
                <a:gd name="T1" fmla="*/ 52 h 347"/>
                <a:gd name="T2" fmla="*/ 245 w 364"/>
                <a:gd name="T3" fmla="*/ 28 h 347"/>
                <a:gd name="T4" fmla="*/ 44 w 364"/>
                <a:gd name="T5" fmla="*/ 347 h 347"/>
                <a:gd name="T6" fmla="*/ 179 w 364"/>
                <a:gd name="T7" fmla="*/ 321 h 347"/>
                <a:gd name="T8" fmla="*/ 364 w 364"/>
                <a:gd name="T9" fmla="*/ 5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347">
                  <a:moveTo>
                    <a:pt x="364" y="52"/>
                  </a:moveTo>
                  <a:cubicBezTo>
                    <a:pt x="364" y="52"/>
                    <a:pt x="274" y="57"/>
                    <a:pt x="245" y="28"/>
                  </a:cubicBezTo>
                  <a:cubicBezTo>
                    <a:pt x="216" y="0"/>
                    <a:pt x="0" y="178"/>
                    <a:pt x="44" y="347"/>
                  </a:cubicBezTo>
                  <a:cubicBezTo>
                    <a:pt x="44" y="347"/>
                    <a:pt x="116" y="250"/>
                    <a:pt x="179" y="321"/>
                  </a:cubicBezTo>
                  <a:lnTo>
                    <a:pt x="364" y="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Freeform: Shape 23"/>
            <p:cNvSpPr/>
            <p:nvPr/>
          </p:nvSpPr>
          <p:spPr bwMode="auto">
            <a:xfrm>
              <a:off x="3487738" y="2447926"/>
              <a:ext cx="558800" cy="587375"/>
            </a:xfrm>
            <a:custGeom>
              <a:avLst/>
              <a:gdLst>
                <a:gd name="T0" fmla="*/ 295 w 347"/>
                <a:gd name="T1" fmla="*/ 0 h 364"/>
                <a:gd name="T2" fmla="*/ 319 w 347"/>
                <a:gd name="T3" fmla="*/ 119 h 364"/>
                <a:gd name="T4" fmla="*/ 0 w 347"/>
                <a:gd name="T5" fmla="*/ 320 h 364"/>
                <a:gd name="T6" fmla="*/ 26 w 347"/>
                <a:gd name="T7" fmla="*/ 185 h 364"/>
                <a:gd name="T8" fmla="*/ 295 w 347"/>
                <a:gd name="T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64">
                  <a:moveTo>
                    <a:pt x="295" y="0"/>
                  </a:moveTo>
                  <a:cubicBezTo>
                    <a:pt x="295" y="0"/>
                    <a:pt x="290" y="90"/>
                    <a:pt x="319" y="119"/>
                  </a:cubicBezTo>
                  <a:cubicBezTo>
                    <a:pt x="347" y="148"/>
                    <a:pt x="169" y="364"/>
                    <a:pt x="0" y="320"/>
                  </a:cubicBezTo>
                  <a:cubicBezTo>
                    <a:pt x="0" y="320"/>
                    <a:pt x="97" y="248"/>
                    <a:pt x="26" y="185"/>
                  </a:cubicBezTo>
                  <a:cubicBezTo>
                    <a:pt x="295" y="0"/>
                    <a:pt x="295" y="0"/>
                    <a:pt x="295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Freeform: Shape 24"/>
            <p:cNvSpPr/>
            <p:nvPr/>
          </p:nvSpPr>
          <p:spPr bwMode="auto">
            <a:xfrm>
              <a:off x="3192463" y="2482851"/>
              <a:ext cx="312738" cy="312738"/>
            </a:xfrm>
            <a:custGeom>
              <a:avLst/>
              <a:gdLst>
                <a:gd name="T0" fmla="*/ 23 w 197"/>
                <a:gd name="T1" fmla="*/ 0 h 197"/>
                <a:gd name="T2" fmla="*/ 0 w 197"/>
                <a:gd name="T3" fmla="*/ 23 h 197"/>
                <a:gd name="T4" fmla="*/ 174 w 197"/>
                <a:gd name="T5" fmla="*/ 197 h 197"/>
                <a:gd name="T6" fmla="*/ 197 w 197"/>
                <a:gd name="T7" fmla="*/ 173 h 197"/>
                <a:gd name="T8" fmla="*/ 23 w 197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7">
                  <a:moveTo>
                    <a:pt x="23" y="0"/>
                  </a:moveTo>
                  <a:lnTo>
                    <a:pt x="0" y="23"/>
                  </a:lnTo>
                  <a:lnTo>
                    <a:pt x="174" y="197"/>
                  </a:lnTo>
                  <a:lnTo>
                    <a:pt x="197" y="17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Freeform: Shape 25"/>
            <p:cNvSpPr/>
            <p:nvPr/>
          </p:nvSpPr>
          <p:spPr bwMode="auto">
            <a:xfrm>
              <a:off x="3192463" y="2482851"/>
              <a:ext cx="312738" cy="312738"/>
            </a:xfrm>
            <a:custGeom>
              <a:avLst/>
              <a:gdLst>
                <a:gd name="T0" fmla="*/ 23 w 197"/>
                <a:gd name="T1" fmla="*/ 0 h 197"/>
                <a:gd name="T2" fmla="*/ 0 w 197"/>
                <a:gd name="T3" fmla="*/ 23 h 197"/>
                <a:gd name="T4" fmla="*/ 174 w 197"/>
                <a:gd name="T5" fmla="*/ 197 h 197"/>
                <a:gd name="T6" fmla="*/ 197 w 197"/>
                <a:gd name="T7" fmla="*/ 173 h 197"/>
                <a:gd name="T8" fmla="*/ 23 w 197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7">
                  <a:moveTo>
                    <a:pt x="23" y="0"/>
                  </a:moveTo>
                  <a:lnTo>
                    <a:pt x="0" y="23"/>
                  </a:lnTo>
                  <a:lnTo>
                    <a:pt x="174" y="197"/>
                  </a:lnTo>
                  <a:lnTo>
                    <a:pt x="197" y="173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Freeform: Shape 26"/>
            <p:cNvSpPr/>
            <p:nvPr/>
          </p:nvSpPr>
          <p:spPr bwMode="auto">
            <a:xfrm>
              <a:off x="3198813" y="1433513"/>
              <a:ext cx="1355725" cy="1355725"/>
            </a:xfrm>
            <a:custGeom>
              <a:avLst/>
              <a:gdLst>
                <a:gd name="T0" fmla="*/ 204 w 840"/>
                <a:gd name="T1" fmla="*/ 840 h 840"/>
                <a:gd name="T2" fmla="*/ 492 w 840"/>
                <a:gd name="T3" fmla="*/ 612 h 840"/>
                <a:gd name="T4" fmla="*/ 768 w 840"/>
                <a:gd name="T5" fmla="*/ 72 h 840"/>
                <a:gd name="T6" fmla="*/ 228 w 840"/>
                <a:gd name="T7" fmla="*/ 348 h 840"/>
                <a:gd name="T8" fmla="*/ 0 w 840"/>
                <a:gd name="T9" fmla="*/ 636 h 840"/>
                <a:gd name="T10" fmla="*/ 204 w 840"/>
                <a:gd name="T11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0" h="840">
                  <a:moveTo>
                    <a:pt x="204" y="840"/>
                  </a:moveTo>
                  <a:cubicBezTo>
                    <a:pt x="292" y="789"/>
                    <a:pt x="394" y="710"/>
                    <a:pt x="492" y="612"/>
                  </a:cubicBezTo>
                  <a:cubicBezTo>
                    <a:pt x="717" y="387"/>
                    <a:pt x="840" y="145"/>
                    <a:pt x="768" y="72"/>
                  </a:cubicBezTo>
                  <a:cubicBezTo>
                    <a:pt x="695" y="0"/>
                    <a:pt x="453" y="123"/>
                    <a:pt x="228" y="348"/>
                  </a:cubicBezTo>
                  <a:cubicBezTo>
                    <a:pt x="130" y="446"/>
                    <a:pt x="52" y="548"/>
                    <a:pt x="0" y="636"/>
                  </a:cubicBezTo>
                  <a:cubicBezTo>
                    <a:pt x="204" y="840"/>
                    <a:pt x="204" y="840"/>
                    <a:pt x="204" y="84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Freeform: Shape 27"/>
            <p:cNvSpPr/>
            <p:nvPr/>
          </p:nvSpPr>
          <p:spPr bwMode="auto">
            <a:xfrm>
              <a:off x="3873500" y="1752601"/>
              <a:ext cx="360363" cy="361950"/>
            </a:xfrm>
            <a:custGeom>
              <a:avLst/>
              <a:gdLst>
                <a:gd name="T0" fmla="*/ 184 w 224"/>
                <a:gd name="T1" fmla="*/ 184 h 224"/>
                <a:gd name="T2" fmla="*/ 40 w 224"/>
                <a:gd name="T3" fmla="*/ 184 h 224"/>
                <a:gd name="T4" fmla="*/ 40 w 224"/>
                <a:gd name="T5" fmla="*/ 40 h 224"/>
                <a:gd name="T6" fmla="*/ 184 w 224"/>
                <a:gd name="T7" fmla="*/ 40 h 224"/>
                <a:gd name="T8" fmla="*/ 184 w 224"/>
                <a:gd name="T9" fmla="*/ 18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184" y="184"/>
                  </a:moveTo>
                  <a:cubicBezTo>
                    <a:pt x="144" y="224"/>
                    <a:pt x="80" y="224"/>
                    <a:pt x="40" y="184"/>
                  </a:cubicBezTo>
                  <a:cubicBezTo>
                    <a:pt x="0" y="144"/>
                    <a:pt x="0" y="80"/>
                    <a:pt x="40" y="40"/>
                  </a:cubicBezTo>
                  <a:cubicBezTo>
                    <a:pt x="80" y="0"/>
                    <a:pt x="144" y="0"/>
                    <a:pt x="184" y="40"/>
                  </a:cubicBezTo>
                  <a:cubicBezTo>
                    <a:pt x="224" y="80"/>
                    <a:pt x="224" y="144"/>
                    <a:pt x="184" y="184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Freeform: Shape 28"/>
            <p:cNvSpPr/>
            <p:nvPr/>
          </p:nvSpPr>
          <p:spPr bwMode="auto">
            <a:xfrm>
              <a:off x="4156075" y="1500188"/>
              <a:ext cx="331788" cy="331788"/>
            </a:xfrm>
            <a:custGeom>
              <a:avLst/>
              <a:gdLst>
                <a:gd name="T0" fmla="*/ 166 w 206"/>
                <a:gd name="T1" fmla="*/ 206 h 206"/>
                <a:gd name="T2" fmla="*/ 175 w 206"/>
                <a:gd name="T3" fmla="*/ 31 h 206"/>
                <a:gd name="T4" fmla="*/ 0 w 206"/>
                <a:gd name="T5" fmla="*/ 40 h 206"/>
                <a:gd name="T6" fmla="*/ 74 w 206"/>
                <a:gd name="T7" fmla="*/ 132 h 206"/>
                <a:gd name="T8" fmla="*/ 166 w 206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6" y="206"/>
                  </a:moveTo>
                  <a:cubicBezTo>
                    <a:pt x="201" y="126"/>
                    <a:pt x="206" y="63"/>
                    <a:pt x="175" y="31"/>
                  </a:cubicBezTo>
                  <a:cubicBezTo>
                    <a:pt x="143" y="0"/>
                    <a:pt x="80" y="5"/>
                    <a:pt x="0" y="40"/>
                  </a:cubicBezTo>
                  <a:cubicBezTo>
                    <a:pt x="0" y="40"/>
                    <a:pt x="8" y="66"/>
                    <a:pt x="74" y="132"/>
                  </a:cubicBezTo>
                  <a:cubicBezTo>
                    <a:pt x="140" y="198"/>
                    <a:pt x="166" y="206"/>
                    <a:pt x="166" y="20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Freeform: Shape 29"/>
            <p:cNvSpPr/>
            <p:nvPr/>
          </p:nvSpPr>
          <p:spPr bwMode="auto">
            <a:xfrm>
              <a:off x="3221038" y="2201863"/>
              <a:ext cx="565150" cy="565150"/>
            </a:xfrm>
            <a:custGeom>
              <a:avLst/>
              <a:gdLst>
                <a:gd name="T0" fmla="*/ 155 w 350"/>
                <a:gd name="T1" fmla="*/ 155 h 350"/>
                <a:gd name="T2" fmla="*/ 11 w 350"/>
                <a:gd name="T3" fmla="*/ 339 h 350"/>
                <a:gd name="T4" fmla="*/ 195 w 350"/>
                <a:gd name="T5" fmla="*/ 195 h 350"/>
                <a:gd name="T6" fmla="*/ 339 w 350"/>
                <a:gd name="T7" fmla="*/ 11 h 350"/>
                <a:gd name="T8" fmla="*/ 155 w 350"/>
                <a:gd name="T9" fmla="*/ 15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350">
                  <a:moveTo>
                    <a:pt x="155" y="155"/>
                  </a:moveTo>
                  <a:cubicBezTo>
                    <a:pt x="64" y="246"/>
                    <a:pt x="0" y="328"/>
                    <a:pt x="11" y="339"/>
                  </a:cubicBezTo>
                  <a:cubicBezTo>
                    <a:pt x="22" y="350"/>
                    <a:pt x="104" y="286"/>
                    <a:pt x="195" y="195"/>
                  </a:cubicBezTo>
                  <a:cubicBezTo>
                    <a:pt x="286" y="104"/>
                    <a:pt x="350" y="22"/>
                    <a:pt x="339" y="11"/>
                  </a:cubicBezTo>
                  <a:cubicBezTo>
                    <a:pt x="328" y="0"/>
                    <a:pt x="246" y="65"/>
                    <a:pt x="155" y="1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Freeform: Shape 30"/>
            <p:cNvSpPr/>
            <p:nvPr/>
          </p:nvSpPr>
          <p:spPr bwMode="auto">
            <a:xfrm>
              <a:off x="3881438" y="1744663"/>
              <a:ext cx="360363" cy="361950"/>
            </a:xfrm>
            <a:custGeom>
              <a:avLst/>
              <a:gdLst>
                <a:gd name="T0" fmla="*/ 184 w 224"/>
                <a:gd name="T1" fmla="*/ 184 h 224"/>
                <a:gd name="T2" fmla="*/ 40 w 224"/>
                <a:gd name="T3" fmla="*/ 184 h 224"/>
                <a:gd name="T4" fmla="*/ 40 w 224"/>
                <a:gd name="T5" fmla="*/ 40 h 224"/>
                <a:gd name="T6" fmla="*/ 184 w 224"/>
                <a:gd name="T7" fmla="*/ 40 h 224"/>
                <a:gd name="T8" fmla="*/ 184 w 224"/>
                <a:gd name="T9" fmla="*/ 18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24">
                  <a:moveTo>
                    <a:pt x="184" y="184"/>
                  </a:moveTo>
                  <a:cubicBezTo>
                    <a:pt x="145" y="224"/>
                    <a:pt x="80" y="224"/>
                    <a:pt x="40" y="184"/>
                  </a:cubicBezTo>
                  <a:cubicBezTo>
                    <a:pt x="0" y="144"/>
                    <a:pt x="0" y="80"/>
                    <a:pt x="40" y="40"/>
                  </a:cubicBezTo>
                  <a:cubicBezTo>
                    <a:pt x="80" y="0"/>
                    <a:pt x="144" y="0"/>
                    <a:pt x="184" y="40"/>
                  </a:cubicBezTo>
                  <a:cubicBezTo>
                    <a:pt x="224" y="80"/>
                    <a:pt x="224" y="144"/>
                    <a:pt x="184" y="184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7" name="Freeform: Shape 31"/>
            <p:cNvSpPr/>
            <p:nvPr/>
          </p:nvSpPr>
          <p:spPr bwMode="auto">
            <a:xfrm>
              <a:off x="3921125" y="1785938"/>
              <a:ext cx="280988" cy="279400"/>
            </a:xfrm>
            <a:custGeom>
              <a:avLst/>
              <a:gdLst>
                <a:gd name="T0" fmla="*/ 143 w 174"/>
                <a:gd name="T1" fmla="*/ 143 h 174"/>
                <a:gd name="T2" fmla="*/ 31 w 174"/>
                <a:gd name="T3" fmla="*/ 143 h 174"/>
                <a:gd name="T4" fmla="*/ 31 w 174"/>
                <a:gd name="T5" fmla="*/ 31 h 174"/>
                <a:gd name="T6" fmla="*/ 143 w 174"/>
                <a:gd name="T7" fmla="*/ 31 h 174"/>
                <a:gd name="T8" fmla="*/ 143 w 174"/>
                <a:gd name="T9" fmla="*/ 14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4">
                  <a:moveTo>
                    <a:pt x="143" y="143"/>
                  </a:moveTo>
                  <a:cubicBezTo>
                    <a:pt x="112" y="174"/>
                    <a:pt x="62" y="174"/>
                    <a:pt x="31" y="143"/>
                  </a:cubicBezTo>
                  <a:cubicBezTo>
                    <a:pt x="0" y="112"/>
                    <a:pt x="0" y="62"/>
                    <a:pt x="31" y="31"/>
                  </a:cubicBezTo>
                  <a:cubicBezTo>
                    <a:pt x="62" y="0"/>
                    <a:pt x="112" y="0"/>
                    <a:pt x="143" y="31"/>
                  </a:cubicBezTo>
                  <a:cubicBezTo>
                    <a:pt x="174" y="62"/>
                    <a:pt x="174" y="112"/>
                    <a:pt x="143" y="143"/>
                  </a:cubicBezTo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8" name="Oval 32"/>
            <p:cNvSpPr/>
            <p:nvPr/>
          </p:nvSpPr>
          <p:spPr bwMode="auto">
            <a:xfrm>
              <a:off x="3933825" y="1798638"/>
              <a:ext cx="255588" cy="25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9" name="Freeform: Shape 33"/>
            <p:cNvSpPr/>
            <p:nvPr/>
          </p:nvSpPr>
          <p:spPr bwMode="auto">
            <a:xfrm>
              <a:off x="4156075" y="1812926"/>
              <a:ext cx="19050" cy="19050"/>
            </a:xfrm>
            <a:custGeom>
              <a:avLst/>
              <a:gdLst>
                <a:gd name="T0" fmla="*/ 10 w 12"/>
                <a:gd name="T1" fmla="*/ 10 h 12"/>
                <a:gd name="T2" fmla="*/ 2 w 12"/>
                <a:gd name="T3" fmla="*/ 10 h 12"/>
                <a:gd name="T4" fmla="*/ 2 w 12"/>
                <a:gd name="T5" fmla="*/ 2 h 12"/>
                <a:gd name="T6" fmla="*/ 10 w 12"/>
                <a:gd name="T7" fmla="*/ 2 h 12"/>
                <a:gd name="T8" fmla="*/ 10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10"/>
                  </a:moveTo>
                  <a:cubicBezTo>
                    <a:pt x="8" y="12"/>
                    <a:pt x="4" y="12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8"/>
                    <a:pt x="10" y="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0" name="Freeform: Shape 34"/>
            <p:cNvSpPr/>
            <p:nvPr/>
          </p:nvSpPr>
          <p:spPr bwMode="auto">
            <a:xfrm>
              <a:off x="4124325" y="1790701"/>
              <a:ext cx="19050" cy="19050"/>
            </a:xfrm>
            <a:custGeom>
              <a:avLst/>
              <a:gdLst>
                <a:gd name="T0" fmla="*/ 11 w 12"/>
                <a:gd name="T1" fmla="*/ 8 h 12"/>
                <a:gd name="T2" fmla="*/ 4 w 12"/>
                <a:gd name="T3" fmla="*/ 10 h 12"/>
                <a:gd name="T4" fmla="*/ 2 w 12"/>
                <a:gd name="T5" fmla="*/ 3 h 12"/>
                <a:gd name="T6" fmla="*/ 9 w 12"/>
                <a:gd name="T7" fmla="*/ 1 h 12"/>
                <a:gd name="T8" fmla="*/ 11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8"/>
                  </a:moveTo>
                  <a:cubicBezTo>
                    <a:pt x="9" y="11"/>
                    <a:pt x="6" y="12"/>
                    <a:pt x="4" y="10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11" y="3"/>
                    <a:pt x="12" y="6"/>
                    <a:pt x="11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Freeform: Shape 35"/>
            <p:cNvSpPr/>
            <p:nvPr/>
          </p:nvSpPr>
          <p:spPr bwMode="auto">
            <a:xfrm>
              <a:off x="4090988" y="1776413"/>
              <a:ext cx="17463" cy="19050"/>
            </a:xfrm>
            <a:custGeom>
              <a:avLst/>
              <a:gdLst>
                <a:gd name="T0" fmla="*/ 11 w 11"/>
                <a:gd name="T1" fmla="*/ 7 h 12"/>
                <a:gd name="T2" fmla="*/ 4 w 11"/>
                <a:gd name="T3" fmla="*/ 11 h 12"/>
                <a:gd name="T4" fmla="*/ 0 w 11"/>
                <a:gd name="T5" fmla="*/ 4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4" y="11"/>
                  </a:cubicBezTo>
                  <a:cubicBezTo>
                    <a:pt x="1" y="10"/>
                    <a:pt x="0" y="7"/>
                    <a:pt x="0" y="4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10" y="1"/>
                    <a:pt x="11" y="4"/>
                    <a:pt x="11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2" name="Oval 36"/>
            <p:cNvSpPr/>
            <p:nvPr/>
          </p:nvSpPr>
          <p:spPr bwMode="auto">
            <a:xfrm>
              <a:off x="4054475" y="1771651"/>
              <a:ext cx="15875" cy="174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3" name="Freeform: Shape 37"/>
            <p:cNvSpPr/>
            <p:nvPr/>
          </p:nvSpPr>
          <p:spPr bwMode="auto">
            <a:xfrm>
              <a:off x="4014788" y="1776413"/>
              <a:ext cx="19050" cy="19050"/>
            </a:xfrm>
            <a:custGeom>
              <a:avLst/>
              <a:gdLst>
                <a:gd name="T0" fmla="*/ 11 w 12"/>
                <a:gd name="T1" fmla="*/ 4 h 12"/>
                <a:gd name="T2" fmla="*/ 7 w 12"/>
                <a:gd name="T3" fmla="*/ 11 h 12"/>
                <a:gd name="T4" fmla="*/ 1 w 12"/>
                <a:gd name="T5" fmla="*/ 7 h 12"/>
                <a:gd name="T6" fmla="*/ 4 w 12"/>
                <a:gd name="T7" fmla="*/ 1 h 12"/>
                <a:gd name="T8" fmla="*/ 11 w 12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4"/>
                  </a:moveTo>
                  <a:cubicBezTo>
                    <a:pt x="12" y="7"/>
                    <a:pt x="10" y="10"/>
                    <a:pt x="7" y="11"/>
                  </a:cubicBezTo>
                  <a:cubicBezTo>
                    <a:pt x="4" y="12"/>
                    <a:pt x="1" y="10"/>
                    <a:pt x="1" y="7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10" y="2"/>
                    <a:pt x="11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Freeform: Shape 38"/>
            <p:cNvSpPr/>
            <p:nvPr/>
          </p:nvSpPr>
          <p:spPr bwMode="auto">
            <a:xfrm>
              <a:off x="3979863" y="1790701"/>
              <a:ext cx="19050" cy="19050"/>
            </a:xfrm>
            <a:custGeom>
              <a:avLst/>
              <a:gdLst>
                <a:gd name="T0" fmla="*/ 11 w 12"/>
                <a:gd name="T1" fmla="*/ 3 h 12"/>
                <a:gd name="T2" fmla="*/ 9 w 12"/>
                <a:gd name="T3" fmla="*/ 10 h 12"/>
                <a:gd name="T4" fmla="*/ 1 w 12"/>
                <a:gd name="T5" fmla="*/ 8 h 12"/>
                <a:gd name="T6" fmla="*/ 3 w 12"/>
                <a:gd name="T7" fmla="*/ 1 h 12"/>
                <a:gd name="T8" fmla="*/ 11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1" y="3"/>
                  </a:moveTo>
                  <a:cubicBezTo>
                    <a:pt x="12" y="6"/>
                    <a:pt x="11" y="9"/>
                    <a:pt x="9" y="10"/>
                  </a:cubicBezTo>
                  <a:cubicBezTo>
                    <a:pt x="6" y="12"/>
                    <a:pt x="3" y="11"/>
                    <a:pt x="1" y="8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6" y="0"/>
                    <a:pt x="9" y="1"/>
                    <a:pt x="1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5" name="Freeform: Shape 39"/>
            <p:cNvSpPr/>
            <p:nvPr/>
          </p:nvSpPr>
          <p:spPr bwMode="auto">
            <a:xfrm>
              <a:off x="3948113" y="1812926"/>
              <a:ext cx="20638" cy="19050"/>
            </a:xfrm>
            <a:custGeom>
              <a:avLst/>
              <a:gdLst>
                <a:gd name="T0" fmla="*/ 10 w 12"/>
                <a:gd name="T1" fmla="*/ 2 h 12"/>
                <a:gd name="T2" fmla="*/ 10 w 12"/>
                <a:gd name="T3" fmla="*/ 10 h 12"/>
                <a:gd name="T4" fmla="*/ 3 w 12"/>
                <a:gd name="T5" fmla="*/ 10 h 12"/>
                <a:gd name="T6" fmla="*/ 3 w 12"/>
                <a:gd name="T7" fmla="*/ 2 h 12"/>
                <a:gd name="T8" fmla="*/ 10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2"/>
                  </a:moveTo>
                  <a:cubicBezTo>
                    <a:pt x="12" y="4"/>
                    <a:pt x="12" y="8"/>
                    <a:pt x="10" y="10"/>
                  </a:cubicBezTo>
                  <a:cubicBezTo>
                    <a:pt x="8" y="12"/>
                    <a:pt x="5" y="12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8" y="0"/>
                    <a:pt x="10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6" name="Freeform: Shape 40"/>
            <p:cNvSpPr/>
            <p:nvPr/>
          </p:nvSpPr>
          <p:spPr bwMode="auto">
            <a:xfrm>
              <a:off x="3925888" y="1843088"/>
              <a:ext cx="19050" cy="19050"/>
            </a:xfrm>
            <a:custGeom>
              <a:avLst/>
              <a:gdLst>
                <a:gd name="T0" fmla="*/ 9 w 12"/>
                <a:gd name="T1" fmla="*/ 1 h 12"/>
                <a:gd name="T2" fmla="*/ 11 w 12"/>
                <a:gd name="T3" fmla="*/ 8 h 12"/>
                <a:gd name="T4" fmla="*/ 3 w 12"/>
                <a:gd name="T5" fmla="*/ 10 h 12"/>
                <a:gd name="T6" fmla="*/ 1 w 12"/>
                <a:gd name="T7" fmla="*/ 3 h 12"/>
                <a:gd name="T8" fmla="*/ 9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"/>
                  </a:moveTo>
                  <a:cubicBezTo>
                    <a:pt x="11" y="3"/>
                    <a:pt x="12" y="6"/>
                    <a:pt x="11" y="8"/>
                  </a:cubicBezTo>
                  <a:cubicBezTo>
                    <a:pt x="9" y="11"/>
                    <a:pt x="6" y="12"/>
                    <a:pt x="3" y="10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7" name="Freeform: Shape 41"/>
            <p:cNvSpPr/>
            <p:nvPr/>
          </p:nvSpPr>
          <p:spPr bwMode="auto">
            <a:xfrm>
              <a:off x="3911600" y="1879601"/>
              <a:ext cx="19050" cy="17463"/>
            </a:xfrm>
            <a:custGeom>
              <a:avLst/>
              <a:gdLst>
                <a:gd name="T0" fmla="*/ 7 w 12"/>
                <a:gd name="T1" fmla="*/ 0 h 11"/>
                <a:gd name="T2" fmla="*/ 11 w 12"/>
                <a:gd name="T3" fmla="*/ 7 h 11"/>
                <a:gd name="T4" fmla="*/ 5 w 12"/>
                <a:gd name="T5" fmla="*/ 11 h 11"/>
                <a:gd name="T6" fmla="*/ 1 w 12"/>
                <a:gd name="T7" fmla="*/ 4 h 11"/>
                <a:gd name="T8" fmla="*/ 7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0"/>
                  </a:moveTo>
                  <a:cubicBezTo>
                    <a:pt x="10" y="1"/>
                    <a:pt x="12" y="4"/>
                    <a:pt x="11" y="7"/>
                  </a:cubicBezTo>
                  <a:cubicBezTo>
                    <a:pt x="10" y="10"/>
                    <a:pt x="7" y="11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1"/>
                    <a:pt x="4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8" name="Oval 42"/>
            <p:cNvSpPr/>
            <p:nvPr/>
          </p:nvSpPr>
          <p:spPr bwMode="auto">
            <a:xfrm>
              <a:off x="3908425" y="1917701"/>
              <a:ext cx="15875" cy="158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9" name="Freeform: Shape 43"/>
            <p:cNvSpPr/>
            <p:nvPr/>
          </p:nvSpPr>
          <p:spPr bwMode="auto">
            <a:xfrm>
              <a:off x="3911600" y="1952626"/>
              <a:ext cx="19050" cy="20638"/>
            </a:xfrm>
            <a:custGeom>
              <a:avLst/>
              <a:gdLst>
                <a:gd name="T0" fmla="*/ 5 w 12"/>
                <a:gd name="T1" fmla="*/ 1 h 12"/>
                <a:gd name="T2" fmla="*/ 11 w 12"/>
                <a:gd name="T3" fmla="*/ 5 h 12"/>
                <a:gd name="T4" fmla="*/ 7 w 12"/>
                <a:gd name="T5" fmla="*/ 11 h 12"/>
                <a:gd name="T6" fmla="*/ 1 w 12"/>
                <a:gd name="T7" fmla="*/ 8 h 12"/>
                <a:gd name="T8" fmla="*/ 5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5" y="1"/>
                  </a:moveTo>
                  <a:cubicBezTo>
                    <a:pt x="7" y="0"/>
                    <a:pt x="10" y="2"/>
                    <a:pt x="11" y="5"/>
                  </a:cubicBezTo>
                  <a:cubicBezTo>
                    <a:pt x="12" y="8"/>
                    <a:pt x="10" y="11"/>
                    <a:pt x="7" y="11"/>
                  </a:cubicBezTo>
                  <a:cubicBezTo>
                    <a:pt x="4" y="12"/>
                    <a:pt x="2" y="10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0" name="Freeform: Shape 44"/>
            <p:cNvSpPr/>
            <p:nvPr/>
          </p:nvSpPr>
          <p:spPr bwMode="auto">
            <a:xfrm>
              <a:off x="3925888" y="1989138"/>
              <a:ext cx="19050" cy="19050"/>
            </a:xfrm>
            <a:custGeom>
              <a:avLst/>
              <a:gdLst>
                <a:gd name="T0" fmla="*/ 3 w 12"/>
                <a:gd name="T1" fmla="*/ 1 h 12"/>
                <a:gd name="T2" fmla="*/ 10 w 12"/>
                <a:gd name="T3" fmla="*/ 3 h 12"/>
                <a:gd name="T4" fmla="*/ 9 w 12"/>
                <a:gd name="T5" fmla="*/ 11 h 12"/>
                <a:gd name="T6" fmla="*/ 1 w 12"/>
                <a:gd name="T7" fmla="*/ 9 h 12"/>
                <a:gd name="T8" fmla="*/ 3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3" y="1"/>
                  </a:moveTo>
                  <a:cubicBezTo>
                    <a:pt x="6" y="0"/>
                    <a:pt x="9" y="1"/>
                    <a:pt x="10" y="3"/>
                  </a:cubicBezTo>
                  <a:cubicBezTo>
                    <a:pt x="12" y="6"/>
                    <a:pt x="11" y="9"/>
                    <a:pt x="9" y="11"/>
                  </a:cubicBezTo>
                  <a:cubicBezTo>
                    <a:pt x="6" y="12"/>
                    <a:pt x="3" y="11"/>
                    <a:pt x="1" y="9"/>
                  </a:cubicBezTo>
                  <a:cubicBezTo>
                    <a:pt x="0" y="6"/>
                    <a:pt x="1" y="3"/>
                    <a:pt x="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1" name="Freeform: Shape 45"/>
            <p:cNvSpPr/>
            <p:nvPr/>
          </p:nvSpPr>
          <p:spPr bwMode="auto">
            <a:xfrm>
              <a:off x="3948113" y="2019301"/>
              <a:ext cx="20638" cy="19050"/>
            </a:xfrm>
            <a:custGeom>
              <a:avLst/>
              <a:gdLst>
                <a:gd name="T0" fmla="*/ 3 w 12"/>
                <a:gd name="T1" fmla="*/ 2 h 12"/>
                <a:gd name="T2" fmla="*/ 10 w 12"/>
                <a:gd name="T3" fmla="*/ 2 h 12"/>
                <a:gd name="T4" fmla="*/ 10 w 12"/>
                <a:gd name="T5" fmla="*/ 9 h 12"/>
                <a:gd name="T6" fmla="*/ 3 w 12"/>
                <a:gd name="T7" fmla="*/ 9 h 12"/>
                <a:gd name="T8" fmla="*/ 3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3" y="2"/>
                  </a:moveTo>
                  <a:cubicBezTo>
                    <a:pt x="5" y="0"/>
                    <a:pt x="8" y="0"/>
                    <a:pt x="10" y="2"/>
                  </a:cubicBezTo>
                  <a:cubicBezTo>
                    <a:pt x="12" y="4"/>
                    <a:pt x="12" y="7"/>
                    <a:pt x="10" y="9"/>
                  </a:cubicBezTo>
                  <a:cubicBezTo>
                    <a:pt x="8" y="12"/>
                    <a:pt x="5" y="12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2" name="Freeform: Shape 46"/>
            <p:cNvSpPr/>
            <p:nvPr/>
          </p:nvSpPr>
          <p:spPr bwMode="auto">
            <a:xfrm>
              <a:off x="3979863" y="2041526"/>
              <a:ext cx="19050" cy="19050"/>
            </a:xfrm>
            <a:custGeom>
              <a:avLst/>
              <a:gdLst>
                <a:gd name="T0" fmla="*/ 1 w 12"/>
                <a:gd name="T1" fmla="*/ 3 h 12"/>
                <a:gd name="T2" fmla="*/ 9 w 12"/>
                <a:gd name="T3" fmla="*/ 2 h 12"/>
                <a:gd name="T4" fmla="*/ 10 w 12"/>
                <a:gd name="T5" fmla="*/ 9 h 12"/>
                <a:gd name="T6" fmla="*/ 3 w 12"/>
                <a:gd name="T7" fmla="*/ 11 h 12"/>
                <a:gd name="T8" fmla="*/ 1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3"/>
                  </a:moveTo>
                  <a:cubicBezTo>
                    <a:pt x="3" y="1"/>
                    <a:pt x="6" y="0"/>
                    <a:pt x="9" y="2"/>
                  </a:cubicBezTo>
                  <a:cubicBezTo>
                    <a:pt x="11" y="3"/>
                    <a:pt x="12" y="6"/>
                    <a:pt x="10" y="9"/>
                  </a:cubicBezTo>
                  <a:cubicBezTo>
                    <a:pt x="9" y="11"/>
                    <a:pt x="6" y="12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Freeform: Shape 47"/>
            <p:cNvSpPr/>
            <p:nvPr/>
          </p:nvSpPr>
          <p:spPr bwMode="auto">
            <a:xfrm>
              <a:off x="4014788" y="2055813"/>
              <a:ext cx="19050" cy="20638"/>
            </a:xfrm>
            <a:custGeom>
              <a:avLst/>
              <a:gdLst>
                <a:gd name="T0" fmla="*/ 1 w 12"/>
                <a:gd name="T1" fmla="*/ 5 h 12"/>
                <a:gd name="T2" fmla="*/ 7 w 12"/>
                <a:gd name="T3" fmla="*/ 1 h 12"/>
                <a:gd name="T4" fmla="*/ 11 w 12"/>
                <a:gd name="T5" fmla="*/ 7 h 12"/>
                <a:gd name="T6" fmla="*/ 4 w 12"/>
                <a:gd name="T7" fmla="*/ 11 h 12"/>
                <a:gd name="T8" fmla="*/ 1 w 1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" y="5"/>
                  </a:moveTo>
                  <a:cubicBezTo>
                    <a:pt x="1" y="2"/>
                    <a:pt x="4" y="0"/>
                    <a:pt x="7" y="1"/>
                  </a:cubicBezTo>
                  <a:cubicBezTo>
                    <a:pt x="10" y="2"/>
                    <a:pt x="12" y="5"/>
                    <a:pt x="11" y="7"/>
                  </a:cubicBezTo>
                  <a:cubicBezTo>
                    <a:pt x="10" y="10"/>
                    <a:pt x="7" y="12"/>
                    <a:pt x="4" y="11"/>
                  </a:cubicBezTo>
                  <a:cubicBezTo>
                    <a:pt x="2" y="10"/>
                    <a:pt x="0" y="8"/>
                    <a:pt x="1" y="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Oval 48"/>
            <p:cNvSpPr/>
            <p:nvPr/>
          </p:nvSpPr>
          <p:spPr bwMode="auto">
            <a:xfrm>
              <a:off x="4054475" y="2062163"/>
              <a:ext cx="15875" cy="174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5" name="Freeform: Shape 49"/>
            <p:cNvSpPr/>
            <p:nvPr/>
          </p:nvSpPr>
          <p:spPr bwMode="auto">
            <a:xfrm>
              <a:off x="4090988" y="2055813"/>
              <a:ext cx="17463" cy="20638"/>
            </a:xfrm>
            <a:custGeom>
              <a:avLst/>
              <a:gdLst>
                <a:gd name="T0" fmla="*/ 0 w 11"/>
                <a:gd name="T1" fmla="*/ 7 h 12"/>
                <a:gd name="T2" fmla="*/ 4 w 11"/>
                <a:gd name="T3" fmla="*/ 1 h 12"/>
                <a:gd name="T4" fmla="*/ 10 w 11"/>
                <a:gd name="T5" fmla="*/ 5 h 12"/>
                <a:gd name="T6" fmla="*/ 7 w 11"/>
                <a:gd name="T7" fmla="*/ 11 h 12"/>
                <a:gd name="T8" fmla="*/ 0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7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1" y="8"/>
                    <a:pt x="10" y="10"/>
                    <a:pt x="7" y="11"/>
                  </a:cubicBezTo>
                  <a:cubicBezTo>
                    <a:pt x="4" y="12"/>
                    <a:pt x="1" y="10"/>
                    <a:pt x="0" y="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6" name="Freeform: Shape 50"/>
            <p:cNvSpPr/>
            <p:nvPr/>
          </p:nvSpPr>
          <p:spPr bwMode="auto">
            <a:xfrm>
              <a:off x="4124325" y="2041526"/>
              <a:ext cx="19050" cy="19050"/>
            </a:xfrm>
            <a:custGeom>
              <a:avLst/>
              <a:gdLst>
                <a:gd name="T0" fmla="*/ 2 w 12"/>
                <a:gd name="T1" fmla="*/ 9 h 12"/>
                <a:gd name="T2" fmla="*/ 4 w 12"/>
                <a:gd name="T3" fmla="*/ 2 h 12"/>
                <a:gd name="T4" fmla="*/ 11 w 12"/>
                <a:gd name="T5" fmla="*/ 3 h 12"/>
                <a:gd name="T6" fmla="*/ 9 w 12"/>
                <a:gd name="T7" fmla="*/ 11 h 12"/>
                <a:gd name="T8" fmla="*/ 2 w 1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0" y="6"/>
                    <a:pt x="1" y="3"/>
                    <a:pt x="4" y="2"/>
                  </a:cubicBezTo>
                  <a:cubicBezTo>
                    <a:pt x="6" y="0"/>
                    <a:pt x="9" y="1"/>
                    <a:pt x="11" y="3"/>
                  </a:cubicBezTo>
                  <a:cubicBezTo>
                    <a:pt x="12" y="6"/>
                    <a:pt x="11" y="9"/>
                    <a:pt x="9" y="11"/>
                  </a:cubicBezTo>
                  <a:cubicBezTo>
                    <a:pt x="6" y="12"/>
                    <a:pt x="3" y="11"/>
                    <a:pt x="2" y="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7" name="Freeform: Shape 51"/>
            <p:cNvSpPr/>
            <p:nvPr/>
          </p:nvSpPr>
          <p:spPr bwMode="auto">
            <a:xfrm>
              <a:off x="4156075" y="2019301"/>
              <a:ext cx="19050" cy="19050"/>
            </a:xfrm>
            <a:custGeom>
              <a:avLst/>
              <a:gdLst>
                <a:gd name="T0" fmla="*/ 2 w 12"/>
                <a:gd name="T1" fmla="*/ 9 h 12"/>
                <a:gd name="T2" fmla="*/ 2 w 12"/>
                <a:gd name="T3" fmla="*/ 2 h 12"/>
                <a:gd name="T4" fmla="*/ 10 w 12"/>
                <a:gd name="T5" fmla="*/ 2 h 12"/>
                <a:gd name="T6" fmla="*/ 10 w 12"/>
                <a:gd name="T7" fmla="*/ 9 h 12"/>
                <a:gd name="T8" fmla="*/ 2 w 12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12" y="4"/>
                    <a:pt x="12" y="7"/>
                    <a:pt x="10" y="9"/>
                  </a:cubicBezTo>
                  <a:cubicBezTo>
                    <a:pt x="8" y="12"/>
                    <a:pt x="4" y="12"/>
                    <a:pt x="2" y="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8" name="Freeform: Shape 52"/>
            <p:cNvSpPr/>
            <p:nvPr/>
          </p:nvSpPr>
          <p:spPr bwMode="auto">
            <a:xfrm>
              <a:off x="4178300" y="1989138"/>
              <a:ext cx="19050" cy="19050"/>
            </a:xfrm>
            <a:custGeom>
              <a:avLst/>
              <a:gdLst>
                <a:gd name="T0" fmla="*/ 4 w 12"/>
                <a:gd name="T1" fmla="*/ 11 h 12"/>
                <a:gd name="T2" fmla="*/ 2 w 12"/>
                <a:gd name="T3" fmla="*/ 3 h 12"/>
                <a:gd name="T4" fmla="*/ 9 w 12"/>
                <a:gd name="T5" fmla="*/ 2 h 12"/>
                <a:gd name="T6" fmla="*/ 11 w 12"/>
                <a:gd name="T7" fmla="*/ 9 h 12"/>
                <a:gd name="T8" fmla="*/ 4 w 12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4" y="11"/>
                  </a:moveTo>
                  <a:cubicBezTo>
                    <a:pt x="1" y="9"/>
                    <a:pt x="0" y="6"/>
                    <a:pt x="2" y="3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11" y="3"/>
                    <a:pt x="12" y="6"/>
                    <a:pt x="11" y="9"/>
                  </a:cubicBezTo>
                  <a:cubicBezTo>
                    <a:pt x="9" y="11"/>
                    <a:pt x="6" y="12"/>
                    <a:pt x="4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Freeform: Shape 53"/>
            <p:cNvSpPr/>
            <p:nvPr/>
          </p:nvSpPr>
          <p:spPr bwMode="auto">
            <a:xfrm>
              <a:off x="4192588" y="1952626"/>
              <a:ext cx="19050" cy="20638"/>
            </a:xfrm>
            <a:custGeom>
              <a:avLst/>
              <a:gdLst>
                <a:gd name="T0" fmla="*/ 5 w 12"/>
                <a:gd name="T1" fmla="*/ 11 h 12"/>
                <a:gd name="T2" fmla="*/ 1 w 12"/>
                <a:gd name="T3" fmla="*/ 5 h 12"/>
                <a:gd name="T4" fmla="*/ 8 w 12"/>
                <a:gd name="T5" fmla="*/ 1 h 12"/>
                <a:gd name="T6" fmla="*/ 11 w 12"/>
                <a:gd name="T7" fmla="*/ 8 h 12"/>
                <a:gd name="T8" fmla="*/ 5 w 12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5" y="11"/>
                  </a:move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0" y="2"/>
                    <a:pt x="12" y="5"/>
                    <a:pt x="11" y="8"/>
                  </a:cubicBezTo>
                  <a:cubicBezTo>
                    <a:pt x="11" y="10"/>
                    <a:pt x="8" y="12"/>
                    <a:pt x="5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0" name="Oval 54"/>
            <p:cNvSpPr/>
            <p:nvPr/>
          </p:nvSpPr>
          <p:spPr bwMode="auto">
            <a:xfrm>
              <a:off x="4198938" y="1917701"/>
              <a:ext cx="17463" cy="158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1" name="Freeform: Shape 55"/>
            <p:cNvSpPr/>
            <p:nvPr/>
          </p:nvSpPr>
          <p:spPr bwMode="auto">
            <a:xfrm>
              <a:off x="4192588" y="1879601"/>
              <a:ext cx="19050" cy="17463"/>
            </a:xfrm>
            <a:custGeom>
              <a:avLst/>
              <a:gdLst>
                <a:gd name="T0" fmla="*/ 8 w 12"/>
                <a:gd name="T1" fmla="*/ 11 h 11"/>
                <a:gd name="T2" fmla="*/ 1 w 12"/>
                <a:gd name="T3" fmla="*/ 7 h 11"/>
                <a:gd name="T4" fmla="*/ 5 w 12"/>
                <a:gd name="T5" fmla="*/ 1 h 11"/>
                <a:gd name="T6" fmla="*/ 11 w 12"/>
                <a:gd name="T7" fmla="*/ 4 h 11"/>
                <a:gd name="T8" fmla="*/ 8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cubicBezTo>
                    <a:pt x="5" y="11"/>
                    <a:pt x="2" y="10"/>
                    <a:pt x="1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8" y="0"/>
                    <a:pt x="11" y="1"/>
                    <a:pt x="11" y="4"/>
                  </a:cubicBezTo>
                  <a:cubicBezTo>
                    <a:pt x="12" y="7"/>
                    <a:pt x="10" y="10"/>
                    <a:pt x="8" y="1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2" name="Freeform: Shape 56"/>
            <p:cNvSpPr/>
            <p:nvPr/>
          </p:nvSpPr>
          <p:spPr bwMode="auto">
            <a:xfrm>
              <a:off x="4178300" y="1843088"/>
              <a:ext cx="19050" cy="19050"/>
            </a:xfrm>
            <a:custGeom>
              <a:avLst/>
              <a:gdLst>
                <a:gd name="T0" fmla="*/ 9 w 12"/>
                <a:gd name="T1" fmla="*/ 10 h 12"/>
                <a:gd name="T2" fmla="*/ 2 w 12"/>
                <a:gd name="T3" fmla="*/ 8 h 12"/>
                <a:gd name="T4" fmla="*/ 4 w 12"/>
                <a:gd name="T5" fmla="*/ 1 h 12"/>
                <a:gd name="T6" fmla="*/ 11 w 12"/>
                <a:gd name="T7" fmla="*/ 3 h 12"/>
                <a:gd name="T8" fmla="*/ 9 w 12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0"/>
                  </a:moveTo>
                  <a:cubicBezTo>
                    <a:pt x="6" y="12"/>
                    <a:pt x="3" y="11"/>
                    <a:pt x="2" y="8"/>
                  </a:cubicBezTo>
                  <a:cubicBezTo>
                    <a:pt x="0" y="6"/>
                    <a:pt x="1" y="3"/>
                    <a:pt x="4" y="1"/>
                  </a:cubicBezTo>
                  <a:cubicBezTo>
                    <a:pt x="6" y="0"/>
                    <a:pt x="9" y="1"/>
                    <a:pt x="11" y="3"/>
                  </a:cubicBezTo>
                  <a:cubicBezTo>
                    <a:pt x="12" y="6"/>
                    <a:pt x="11" y="9"/>
                    <a:pt x="9" y="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3" name="Freeform: Shape 57"/>
            <p:cNvSpPr/>
            <p:nvPr/>
          </p:nvSpPr>
          <p:spPr bwMode="auto">
            <a:xfrm>
              <a:off x="3487738" y="2447926"/>
              <a:ext cx="552450" cy="527050"/>
            </a:xfrm>
            <a:custGeom>
              <a:avLst/>
              <a:gdLst>
                <a:gd name="T0" fmla="*/ 47 w 343"/>
                <a:gd name="T1" fmla="*/ 326 h 326"/>
                <a:gd name="T2" fmla="*/ 47 w 343"/>
                <a:gd name="T3" fmla="*/ 326 h 326"/>
                <a:gd name="T4" fmla="*/ 47 w 343"/>
                <a:gd name="T5" fmla="*/ 326 h 326"/>
                <a:gd name="T6" fmla="*/ 47 w 343"/>
                <a:gd name="T7" fmla="*/ 326 h 326"/>
                <a:gd name="T8" fmla="*/ 0 w 343"/>
                <a:gd name="T9" fmla="*/ 320 h 326"/>
                <a:gd name="T10" fmla="*/ 0 w 343"/>
                <a:gd name="T11" fmla="*/ 320 h 326"/>
                <a:gd name="T12" fmla="*/ 0 w 343"/>
                <a:gd name="T13" fmla="*/ 320 h 326"/>
                <a:gd name="T14" fmla="*/ 0 w 343"/>
                <a:gd name="T15" fmla="*/ 320 h 326"/>
                <a:gd name="T16" fmla="*/ 0 w 343"/>
                <a:gd name="T17" fmla="*/ 320 h 326"/>
                <a:gd name="T18" fmla="*/ 0 w 343"/>
                <a:gd name="T19" fmla="*/ 320 h 326"/>
                <a:gd name="T20" fmla="*/ 41 w 343"/>
                <a:gd name="T21" fmla="*/ 201 h 326"/>
                <a:gd name="T22" fmla="*/ 41 w 343"/>
                <a:gd name="T23" fmla="*/ 201 h 326"/>
                <a:gd name="T24" fmla="*/ 0 w 343"/>
                <a:gd name="T25" fmla="*/ 320 h 326"/>
                <a:gd name="T26" fmla="*/ 41 w 343"/>
                <a:gd name="T27" fmla="*/ 201 h 326"/>
                <a:gd name="T28" fmla="*/ 319 w 343"/>
                <a:gd name="T29" fmla="*/ 120 h 326"/>
                <a:gd name="T30" fmla="*/ 47 w 343"/>
                <a:gd name="T31" fmla="*/ 326 h 326"/>
                <a:gd name="T32" fmla="*/ 319 w 343"/>
                <a:gd name="T33" fmla="*/ 120 h 326"/>
                <a:gd name="T34" fmla="*/ 319 w 343"/>
                <a:gd name="T35" fmla="*/ 119 h 326"/>
                <a:gd name="T36" fmla="*/ 319 w 343"/>
                <a:gd name="T37" fmla="*/ 120 h 326"/>
                <a:gd name="T38" fmla="*/ 319 w 343"/>
                <a:gd name="T39" fmla="*/ 119 h 326"/>
                <a:gd name="T40" fmla="*/ 318 w 343"/>
                <a:gd name="T41" fmla="*/ 119 h 326"/>
                <a:gd name="T42" fmla="*/ 318 w 343"/>
                <a:gd name="T43" fmla="*/ 119 h 326"/>
                <a:gd name="T44" fmla="*/ 318 w 343"/>
                <a:gd name="T45" fmla="*/ 119 h 326"/>
                <a:gd name="T46" fmla="*/ 318 w 343"/>
                <a:gd name="T47" fmla="*/ 119 h 326"/>
                <a:gd name="T48" fmla="*/ 318 w 343"/>
                <a:gd name="T49" fmla="*/ 119 h 326"/>
                <a:gd name="T50" fmla="*/ 318 w 343"/>
                <a:gd name="T51" fmla="*/ 119 h 326"/>
                <a:gd name="T52" fmla="*/ 318 w 343"/>
                <a:gd name="T53" fmla="*/ 119 h 326"/>
                <a:gd name="T54" fmla="*/ 318 w 343"/>
                <a:gd name="T55" fmla="*/ 119 h 326"/>
                <a:gd name="T56" fmla="*/ 318 w 343"/>
                <a:gd name="T57" fmla="*/ 119 h 326"/>
                <a:gd name="T58" fmla="*/ 318 w 343"/>
                <a:gd name="T59" fmla="*/ 119 h 326"/>
                <a:gd name="T60" fmla="*/ 318 w 343"/>
                <a:gd name="T61" fmla="*/ 119 h 326"/>
                <a:gd name="T62" fmla="*/ 318 w 343"/>
                <a:gd name="T63" fmla="*/ 119 h 326"/>
                <a:gd name="T64" fmla="*/ 318 w 343"/>
                <a:gd name="T65" fmla="*/ 119 h 326"/>
                <a:gd name="T66" fmla="*/ 318 w 343"/>
                <a:gd name="T67" fmla="*/ 119 h 326"/>
                <a:gd name="T68" fmla="*/ 318 w 343"/>
                <a:gd name="T69" fmla="*/ 119 h 326"/>
                <a:gd name="T70" fmla="*/ 295 w 343"/>
                <a:gd name="T71" fmla="*/ 0 h 326"/>
                <a:gd name="T72" fmla="*/ 295 w 343"/>
                <a:gd name="T73" fmla="*/ 0 h 326"/>
                <a:gd name="T74" fmla="*/ 295 w 343"/>
                <a:gd name="T75" fmla="*/ 0 h 326"/>
                <a:gd name="T76" fmla="*/ 295 w 343"/>
                <a:gd name="T7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3" h="326">
                  <a:moveTo>
                    <a:pt x="47" y="326"/>
                  </a:moveTo>
                  <a:cubicBezTo>
                    <a:pt x="47" y="326"/>
                    <a:pt x="47" y="326"/>
                    <a:pt x="47" y="326"/>
                  </a:cubicBezTo>
                  <a:cubicBezTo>
                    <a:pt x="47" y="326"/>
                    <a:pt x="47" y="326"/>
                    <a:pt x="47" y="326"/>
                  </a:cubicBezTo>
                  <a:cubicBezTo>
                    <a:pt x="47" y="326"/>
                    <a:pt x="47" y="326"/>
                    <a:pt x="47" y="326"/>
                  </a:cubicBezTo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moveTo>
                    <a:pt x="0" y="320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moveTo>
                    <a:pt x="41" y="201"/>
                  </a:moveTo>
                  <a:cubicBezTo>
                    <a:pt x="41" y="201"/>
                    <a:pt x="41" y="201"/>
                    <a:pt x="41" y="201"/>
                  </a:cubicBezTo>
                  <a:cubicBezTo>
                    <a:pt x="81" y="260"/>
                    <a:pt x="1" y="320"/>
                    <a:pt x="0" y="320"/>
                  </a:cubicBezTo>
                  <a:cubicBezTo>
                    <a:pt x="1" y="320"/>
                    <a:pt x="81" y="260"/>
                    <a:pt x="41" y="201"/>
                  </a:cubicBezTo>
                  <a:moveTo>
                    <a:pt x="319" y="120"/>
                  </a:moveTo>
                  <a:cubicBezTo>
                    <a:pt x="343" y="147"/>
                    <a:pt x="199" y="326"/>
                    <a:pt x="47" y="326"/>
                  </a:cubicBezTo>
                  <a:cubicBezTo>
                    <a:pt x="199" y="326"/>
                    <a:pt x="343" y="147"/>
                    <a:pt x="319" y="120"/>
                  </a:cubicBezTo>
                  <a:moveTo>
                    <a:pt x="319" y="119"/>
                  </a:moveTo>
                  <a:cubicBezTo>
                    <a:pt x="319" y="119"/>
                    <a:pt x="319" y="119"/>
                    <a:pt x="319" y="120"/>
                  </a:cubicBezTo>
                  <a:cubicBezTo>
                    <a:pt x="319" y="119"/>
                    <a:pt x="319" y="119"/>
                    <a:pt x="319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318" y="119"/>
                  </a:moveTo>
                  <a:cubicBezTo>
                    <a:pt x="318" y="119"/>
                    <a:pt x="318" y="119"/>
                    <a:pt x="318" y="119"/>
                  </a:cubicBezTo>
                  <a:cubicBezTo>
                    <a:pt x="318" y="119"/>
                    <a:pt x="318" y="119"/>
                    <a:pt x="318" y="119"/>
                  </a:cubicBezTo>
                  <a:moveTo>
                    <a:pt x="295" y="0"/>
                  </a:moveTo>
                  <a:cubicBezTo>
                    <a:pt x="295" y="0"/>
                    <a:pt x="295" y="0"/>
                    <a:pt x="295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95" y="0"/>
                    <a:pt x="295" y="0"/>
                    <a:pt x="295" y="0"/>
                  </a:cubicBezTo>
                </a:path>
              </a:pathLst>
            </a:custGeom>
            <a:solidFill>
              <a:srgbClr val="DF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4" name="Freeform: Shape 58"/>
            <p:cNvSpPr/>
            <p:nvPr/>
          </p:nvSpPr>
          <p:spPr bwMode="auto">
            <a:xfrm>
              <a:off x="3552825" y="2447926"/>
              <a:ext cx="411163" cy="325438"/>
            </a:xfrm>
            <a:custGeom>
              <a:avLst/>
              <a:gdLst>
                <a:gd name="T0" fmla="*/ 254 w 254"/>
                <a:gd name="T1" fmla="*/ 0 h 201"/>
                <a:gd name="T2" fmla="*/ 0 w 254"/>
                <a:gd name="T3" fmla="*/ 201 h 201"/>
                <a:gd name="T4" fmla="*/ 0 w 254"/>
                <a:gd name="T5" fmla="*/ 201 h 201"/>
                <a:gd name="T6" fmla="*/ 0 w 254"/>
                <a:gd name="T7" fmla="*/ 201 h 201"/>
                <a:gd name="T8" fmla="*/ 254 w 254"/>
                <a:gd name="T9" fmla="*/ 0 h 201"/>
                <a:gd name="T10" fmla="*/ 254 w 254"/>
                <a:gd name="T11" fmla="*/ 0 h 201"/>
                <a:gd name="T12" fmla="*/ 254 w 254"/>
                <a:gd name="T1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01">
                  <a:moveTo>
                    <a:pt x="254" y="0"/>
                  </a:moveTo>
                  <a:cubicBezTo>
                    <a:pt x="168" y="84"/>
                    <a:pt x="79" y="153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79" y="153"/>
                    <a:pt x="168" y="84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54" y="0"/>
                    <a:pt x="254" y="0"/>
                    <a:pt x="254" y="0"/>
                  </a:cubicBezTo>
                </a:path>
              </a:pathLst>
            </a:custGeom>
            <a:solidFill>
              <a:srgbClr val="D3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5" name="Freeform: Shape 59"/>
            <p:cNvSpPr/>
            <p:nvPr/>
          </p:nvSpPr>
          <p:spPr bwMode="auto">
            <a:xfrm>
              <a:off x="4457700" y="1727201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2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2"/>
                    <a:pt x="1" y="4"/>
                    <a:pt x="0" y="6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6" name="Freeform: Shape 60"/>
            <p:cNvSpPr/>
            <p:nvPr/>
          </p:nvSpPr>
          <p:spPr bwMode="auto">
            <a:xfrm>
              <a:off x="4462463" y="1704976"/>
              <a:ext cx="3175" cy="9525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2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2"/>
                    <a:pt x="1" y="4"/>
                    <a:pt x="0" y="6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7" name="Freeform: Shape 61"/>
            <p:cNvSpPr/>
            <p:nvPr/>
          </p:nvSpPr>
          <p:spPr bwMode="auto">
            <a:xfrm>
              <a:off x="3500438" y="2379663"/>
              <a:ext cx="531813" cy="409575"/>
            </a:xfrm>
            <a:custGeom>
              <a:avLst/>
              <a:gdLst>
                <a:gd name="T0" fmla="*/ 30 w 330"/>
                <a:gd name="T1" fmla="*/ 246 h 254"/>
                <a:gd name="T2" fmla="*/ 17 w 330"/>
                <a:gd name="T3" fmla="*/ 254 h 254"/>
                <a:gd name="T4" fmla="*/ 30 w 330"/>
                <a:gd name="T5" fmla="*/ 246 h 254"/>
                <a:gd name="T6" fmla="*/ 0 w 330"/>
                <a:gd name="T7" fmla="*/ 238 h 254"/>
                <a:gd name="T8" fmla="*/ 0 w 330"/>
                <a:gd name="T9" fmla="*/ 238 h 254"/>
                <a:gd name="T10" fmla="*/ 17 w 330"/>
                <a:gd name="T11" fmla="*/ 254 h 254"/>
                <a:gd name="T12" fmla="*/ 0 w 330"/>
                <a:gd name="T13" fmla="*/ 238 h 254"/>
                <a:gd name="T14" fmla="*/ 305 w 330"/>
                <a:gd name="T15" fmla="*/ 25 h 254"/>
                <a:gd name="T16" fmla="*/ 305 w 330"/>
                <a:gd name="T17" fmla="*/ 26 h 254"/>
                <a:gd name="T18" fmla="*/ 305 w 330"/>
                <a:gd name="T19" fmla="*/ 25 h 254"/>
                <a:gd name="T20" fmla="*/ 306 w 330"/>
                <a:gd name="T21" fmla="*/ 24 h 254"/>
                <a:gd name="T22" fmla="*/ 305 w 330"/>
                <a:gd name="T23" fmla="*/ 25 h 254"/>
                <a:gd name="T24" fmla="*/ 306 w 330"/>
                <a:gd name="T25" fmla="*/ 24 h 254"/>
                <a:gd name="T26" fmla="*/ 329 w 330"/>
                <a:gd name="T27" fmla="*/ 1 h 254"/>
                <a:gd name="T28" fmla="*/ 306 w 330"/>
                <a:gd name="T29" fmla="*/ 24 h 254"/>
                <a:gd name="T30" fmla="*/ 329 w 330"/>
                <a:gd name="T31" fmla="*/ 1 h 254"/>
                <a:gd name="T32" fmla="*/ 329 w 330"/>
                <a:gd name="T33" fmla="*/ 1 h 254"/>
                <a:gd name="T34" fmla="*/ 329 w 330"/>
                <a:gd name="T35" fmla="*/ 1 h 254"/>
                <a:gd name="T36" fmla="*/ 329 w 330"/>
                <a:gd name="T37" fmla="*/ 1 h 254"/>
                <a:gd name="T38" fmla="*/ 329 w 330"/>
                <a:gd name="T39" fmla="*/ 1 h 254"/>
                <a:gd name="T40" fmla="*/ 329 w 330"/>
                <a:gd name="T41" fmla="*/ 1 h 254"/>
                <a:gd name="T42" fmla="*/ 329 w 330"/>
                <a:gd name="T43" fmla="*/ 1 h 254"/>
                <a:gd name="T44" fmla="*/ 330 w 330"/>
                <a:gd name="T45" fmla="*/ 0 h 254"/>
                <a:gd name="T46" fmla="*/ 330 w 330"/>
                <a:gd name="T47" fmla="*/ 0 h 254"/>
                <a:gd name="T48" fmla="*/ 330 w 330"/>
                <a:gd name="T4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0" h="254">
                  <a:moveTo>
                    <a:pt x="30" y="246"/>
                  </a:moveTo>
                  <a:cubicBezTo>
                    <a:pt x="25" y="249"/>
                    <a:pt x="21" y="252"/>
                    <a:pt x="17" y="254"/>
                  </a:cubicBezTo>
                  <a:cubicBezTo>
                    <a:pt x="21" y="252"/>
                    <a:pt x="25" y="249"/>
                    <a:pt x="30" y="246"/>
                  </a:cubicBezTo>
                  <a:moveTo>
                    <a:pt x="0" y="238"/>
                  </a:moveTo>
                  <a:cubicBezTo>
                    <a:pt x="0" y="238"/>
                    <a:pt x="0" y="238"/>
                    <a:pt x="0" y="238"/>
                  </a:cubicBezTo>
                  <a:cubicBezTo>
                    <a:pt x="17" y="254"/>
                    <a:pt x="17" y="254"/>
                    <a:pt x="17" y="254"/>
                  </a:cubicBezTo>
                  <a:cubicBezTo>
                    <a:pt x="0" y="238"/>
                    <a:pt x="0" y="238"/>
                    <a:pt x="0" y="238"/>
                  </a:cubicBezTo>
                  <a:moveTo>
                    <a:pt x="305" y="25"/>
                  </a:moveTo>
                  <a:cubicBezTo>
                    <a:pt x="305" y="25"/>
                    <a:pt x="305" y="26"/>
                    <a:pt x="305" y="26"/>
                  </a:cubicBezTo>
                  <a:cubicBezTo>
                    <a:pt x="305" y="26"/>
                    <a:pt x="305" y="25"/>
                    <a:pt x="305" y="25"/>
                  </a:cubicBezTo>
                  <a:moveTo>
                    <a:pt x="306" y="24"/>
                  </a:moveTo>
                  <a:cubicBezTo>
                    <a:pt x="306" y="25"/>
                    <a:pt x="306" y="25"/>
                    <a:pt x="305" y="25"/>
                  </a:cubicBezTo>
                  <a:cubicBezTo>
                    <a:pt x="306" y="25"/>
                    <a:pt x="306" y="25"/>
                    <a:pt x="306" y="24"/>
                  </a:cubicBezTo>
                  <a:moveTo>
                    <a:pt x="329" y="1"/>
                  </a:moveTo>
                  <a:cubicBezTo>
                    <a:pt x="321" y="9"/>
                    <a:pt x="314" y="17"/>
                    <a:pt x="306" y="24"/>
                  </a:cubicBezTo>
                  <a:cubicBezTo>
                    <a:pt x="314" y="17"/>
                    <a:pt x="321" y="9"/>
                    <a:pt x="329" y="1"/>
                  </a:cubicBezTo>
                  <a:moveTo>
                    <a:pt x="329" y="1"/>
                  </a:move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29" y="1"/>
                    <a:pt x="329" y="1"/>
                  </a:cubicBezTo>
                  <a:moveTo>
                    <a:pt x="329" y="1"/>
                  </a:moveTo>
                  <a:cubicBezTo>
                    <a:pt x="329" y="1"/>
                    <a:pt x="329" y="1"/>
                    <a:pt x="329" y="1"/>
                  </a:cubicBezTo>
                  <a:cubicBezTo>
                    <a:pt x="329" y="1"/>
                    <a:pt x="329" y="1"/>
                    <a:pt x="329" y="1"/>
                  </a:cubicBezTo>
                  <a:moveTo>
                    <a:pt x="330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30" y="0"/>
                    <a:pt x="330" y="0"/>
                    <a:pt x="330" y="0"/>
                  </a:cubicBezTo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8" name="Freeform: Shape 62"/>
            <p:cNvSpPr/>
            <p:nvPr/>
          </p:nvSpPr>
          <p:spPr bwMode="auto">
            <a:xfrm>
              <a:off x="3459163" y="2722563"/>
              <a:ext cx="41275" cy="39688"/>
            </a:xfrm>
            <a:custGeom>
              <a:avLst/>
              <a:gdLst>
                <a:gd name="T0" fmla="*/ 0 w 26"/>
                <a:gd name="T1" fmla="*/ 0 h 25"/>
                <a:gd name="T2" fmla="*/ 26 w 26"/>
                <a:gd name="T3" fmla="*/ 25 h 25"/>
                <a:gd name="T4" fmla="*/ 26 w 26"/>
                <a:gd name="T5" fmla="*/ 25 h 25"/>
                <a:gd name="T6" fmla="*/ 0 w 26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26" y="25"/>
                  </a:lnTo>
                  <a:lnTo>
                    <a:pt x="2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9" name="Freeform: Shape 63"/>
            <p:cNvSpPr/>
            <p:nvPr/>
          </p:nvSpPr>
          <p:spPr bwMode="auto">
            <a:xfrm>
              <a:off x="3459163" y="2722563"/>
              <a:ext cx="41275" cy="39688"/>
            </a:xfrm>
            <a:custGeom>
              <a:avLst/>
              <a:gdLst>
                <a:gd name="T0" fmla="*/ 0 w 26"/>
                <a:gd name="T1" fmla="*/ 0 h 25"/>
                <a:gd name="T2" fmla="*/ 26 w 26"/>
                <a:gd name="T3" fmla="*/ 25 h 25"/>
                <a:gd name="T4" fmla="*/ 26 w 26"/>
                <a:gd name="T5" fmla="*/ 25 h 25"/>
                <a:gd name="T6" fmla="*/ 0 w 26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26" y="25"/>
                  </a:lnTo>
                  <a:lnTo>
                    <a:pt x="26" y="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0" name="Freeform: Shape 64"/>
            <p:cNvSpPr/>
            <p:nvPr/>
          </p:nvSpPr>
          <p:spPr bwMode="auto">
            <a:xfrm>
              <a:off x="3390900" y="1712913"/>
              <a:ext cx="1031875" cy="1076325"/>
            </a:xfrm>
            <a:custGeom>
              <a:avLst/>
              <a:gdLst>
                <a:gd name="T0" fmla="*/ 489 w 640"/>
                <a:gd name="T1" fmla="*/ 60 h 667"/>
                <a:gd name="T2" fmla="*/ 486 w 640"/>
                <a:gd name="T3" fmla="*/ 207 h 667"/>
                <a:gd name="T4" fmla="*/ 411 w 640"/>
                <a:gd name="T5" fmla="*/ 239 h 667"/>
                <a:gd name="T6" fmla="*/ 235 w 640"/>
                <a:gd name="T7" fmla="*/ 314 h 667"/>
                <a:gd name="T8" fmla="*/ 117 w 640"/>
                <a:gd name="T9" fmla="*/ 470 h 667"/>
                <a:gd name="T10" fmla="*/ 117 w 640"/>
                <a:gd name="T11" fmla="*/ 470 h 667"/>
                <a:gd name="T12" fmla="*/ 117 w 640"/>
                <a:gd name="T13" fmla="*/ 471 h 667"/>
                <a:gd name="T14" fmla="*/ 116 w 640"/>
                <a:gd name="T15" fmla="*/ 471 h 667"/>
                <a:gd name="T16" fmla="*/ 116 w 640"/>
                <a:gd name="T17" fmla="*/ 471 h 667"/>
                <a:gd name="T18" fmla="*/ 90 w 640"/>
                <a:gd name="T19" fmla="*/ 498 h 667"/>
                <a:gd name="T20" fmla="*/ 90 w 640"/>
                <a:gd name="T21" fmla="*/ 498 h 667"/>
                <a:gd name="T22" fmla="*/ 89 w 640"/>
                <a:gd name="T23" fmla="*/ 499 h 667"/>
                <a:gd name="T24" fmla="*/ 89 w 640"/>
                <a:gd name="T25" fmla="*/ 499 h 667"/>
                <a:gd name="T26" fmla="*/ 88 w 640"/>
                <a:gd name="T27" fmla="*/ 500 h 667"/>
                <a:gd name="T28" fmla="*/ 88 w 640"/>
                <a:gd name="T29" fmla="*/ 500 h 667"/>
                <a:gd name="T30" fmla="*/ 87 w 640"/>
                <a:gd name="T31" fmla="*/ 501 h 667"/>
                <a:gd name="T32" fmla="*/ 87 w 640"/>
                <a:gd name="T33" fmla="*/ 501 h 667"/>
                <a:gd name="T34" fmla="*/ 87 w 640"/>
                <a:gd name="T35" fmla="*/ 501 h 667"/>
                <a:gd name="T36" fmla="*/ 0 w 640"/>
                <a:gd name="T37" fmla="*/ 582 h 667"/>
                <a:gd name="T38" fmla="*/ 68 w 640"/>
                <a:gd name="T39" fmla="*/ 651 h 667"/>
                <a:gd name="T40" fmla="*/ 85 w 640"/>
                <a:gd name="T41" fmla="*/ 667 h 667"/>
                <a:gd name="T42" fmla="*/ 101 w 640"/>
                <a:gd name="T43" fmla="*/ 657 h 667"/>
                <a:gd name="T44" fmla="*/ 373 w 640"/>
                <a:gd name="T45" fmla="*/ 439 h 667"/>
                <a:gd name="T46" fmla="*/ 373 w 640"/>
                <a:gd name="T47" fmla="*/ 438 h 667"/>
                <a:gd name="T48" fmla="*/ 374 w 640"/>
                <a:gd name="T49" fmla="*/ 437 h 667"/>
                <a:gd name="T50" fmla="*/ 397 w 640"/>
                <a:gd name="T51" fmla="*/ 414 h 667"/>
                <a:gd name="T52" fmla="*/ 397 w 640"/>
                <a:gd name="T53" fmla="*/ 414 h 667"/>
                <a:gd name="T54" fmla="*/ 397 w 640"/>
                <a:gd name="T55" fmla="*/ 414 h 667"/>
                <a:gd name="T56" fmla="*/ 398 w 640"/>
                <a:gd name="T57" fmla="*/ 413 h 667"/>
                <a:gd name="T58" fmla="*/ 639 w 640"/>
                <a:gd name="T59" fmla="*/ 74 h 667"/>
                <a:gd name="T60" fmla="*/ 605 w 640"/>
                <a:gd name="T61" fmla="*/ 52 h 667"/>
                <a:gd name="T62" fmla="*/ 549 w 640"/>
                <a:gd name="T6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0" h="667">
                  <a:moveTo>
                    <a:pt x="549" y="0"/>
                  </a:moveTo>
                  <a:cubicBezTo>
                    <a:pt x="489" y="60"/>
                    <a:pt x="489" y="60"/>
                    <a:pt x="489" y="60"/>
                  </a:cubicBezTo>
                  <a:cubicBezTo>
                    <a:pt x="528" y="100"/>
                    <a:pt x="528" y="165"/>
                    <a:pt x="488" y="204"/>
                  </a:cubicBezTo>
                  <a:cubicBezTo>
                    <a:pt x="488" y="205"/>
                    <a:pt x="487" y="206"/>
                    <a:pt x="486" y="207"/>
                  </a:cubicBezTo>
                  <a:cubicBezTo>
                    <a:pt x="485" y="208"/>
                    <a:pt x="484" y="209"/>
                    <a:pt x="483" y="209"/>
                  </a:cubicBezTo>
                  <a:cubicBezTo>
                    <a:pt x="463" y="229"/>
                    <a:pt x="437" y="239"/>
                    <a:pt x="411" y="239"/>
                  </a:cubicBezTo>
                  <a:cubicBezTo>
                    <a:pt x="385" y="239"/>
                    <a:pt x="359" y="230"/>
                    <a:pt x="339" y="210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42" y="326"/>
                    <a:pt x="192" y="392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17" y="470"/>
                    <a:pt x="117" y="470"/>
                    <a:pt x="117" y="470"/>
                  </a:cubicBezTo>
                  <a:cubicBezTo>
                    <a:pt x="117" y="470"/>
                    <a:pt x="117" y="471"/>
                    <a:pt x="117" y="471"/>
                  </a:cubicBezTo>
                  <a:cubicBezTo>
                    <a:pt x="117" y="471"/>
                    <a:pt x="117" y="471"/>
                    <a:pt x="117" y="471"/>
                  </a:cubicBezTo>
                  <a:cubicBezTo>
                    <a:pt x="117" y="471"/>
                    <a:pt x="117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16" y="471"/>
                    <a:pt x="116" y="471"/>
                    <a:pt x="116" y="471"/>
                  </a:cubicBezTo>
                  <a:cubicBezTo>
                    <a:pt x="108" y="480"/>
                    <a:pt x="99" y="489"/>
                    <a:pt x="90" y="498"/>
                  </a:cubicBezTo>
                  <a:cubicBezTo>
                    <a:pt x="90" y="498"/>
                    <a:pt x="90" y="498"/>
                    <a:pt x="90" y="498"/>
                  </a:cubicBezTo>
                  <a:cubicBezTo>
                    <a:pt x="90" y="498"/>
                    <a:pt x="90" y="498"/>
                    <a:pt x="90" y="498"/>
                  </a:cubicBezTo>
                  <a:cubicBezTo>
                    <a:pt x="89" y="498"/>
                    <a:pt x="89" y="498"/>
                    <a:pt x="89" y="499"/>
                  </a:cubicBezTo>
                  <a:cubicBezTo>
                    <a:pt x="89" y="499"/>
                    <a:pt x="89" y="499"/>
                    <a:pt x="89" y="499"/>
                  </a:cubicBezTo>
                  <a:cubicBezTo>
                    <a:pt x="89" y="499"/>
                    <a:pt x="89" y="499"/>
                    <a:pt x="89" y="499"/>
                  </a:cubicBezTo>
                  <a:cubicBezTo>
                    <a:pt x="89" y="499"/>
                    <a:pt x="89" y="499"/>
                    <a:pt x="89" y="499"/>
                  </a:cubicBezTo>
                  <a:cubicBezTo>
                    <a:pt x="89" y="499"/>
                    <a:pt x="88" y="500"/>
                    <a:pt x="88" y="500"/>
                  </a:cubicBezTo>
                  <a:cubicBezTo>
                    <a:pt x="88" y="500"/>
                    <a:pt x="88" y="500"/>
                    <a:pt x="88" y="500"/>
                  </a:cubicBezTo>
                  <a:cubicBezTo>
                    <a:pt x="88" y="500"/>
                    <a:pt x="88" y="500"/>
                    <a:pt x="88" y="500"/>
                  </a:cubicBezTo>
                  <a:cubicBezTo>
                    <a:pt x="88" y="500"/>
                    <a:pt x="88" y="500"/>
                    <a:pt x="88" y="500"/>
                  </a:cubicBezTo>
                  <a:cubicBezTo>
                    <a:pt x="88" y="500"/>
                    <a:pt x="88" y="500"/>
                    <a:pt x="87" y="500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7" y="501"/>
                    <a:pt x="87" y="501"/>
                    <a:pt x="87" y="501"/>
                  </a:cubicBezTo>
                  <a:cubicBezTo>
                    <a:pt x="86" y="501"/>
                    <a:pt x="86" y="501"/>
                    <a:pt x="86" y="501"/>
                  </a:cubicBezTo>
                  <a:cubicBezTo>
                    <a:pt x="56" y="532"/>
                    <a:pt x="26" y="560"/>
                    <a:pt x="0" y="582"/>
                  </a:cubicBezTo>
                  <a:cubicBezTo>
                    <a:pt x="43" y="626"/>
                    <a:pt x="43" y="626"/>
                    <a:pt x="43" y="626"/>
                  </a:cubicBezTo>
                  <a:cubicBezTo>
                    <a:pt x="68" y="651"/>
                    <a:pt x="68" y="651"/>
                    <a:pt x="68" y="651"/>
                  </a:cubicBezTo>
                  <a:cubicBezTo>
                    <a:pt x="85" y="667"/>
                    <a:pt x="85" y="667"/>
                    <a:pt x="85" y="667"/>
                  </a:cubicBezTo>
                  <a:cubicBezTo>
                    <a:pt x="85" y="667"/>
                    <a:pt x="85" y="667"/>
                    <a:pt x="85" y="667"/>
                  </a:cubicBezTo>
                  <a:cubicBezTo>
                    <a:pt x="89" y="665"/>
                    <a:pt x="93" y="662"/>
                    <a:pt x="98" y="659"/>
                  </a:cubicBezTo>
                  <a:cubicBezTo>
                    <a:pt x="99" y="659"/>
                    <a:pt x="100" y="658"/>
                    <a:pt x="101" y="657"/>
                  </a:cubicBezTo>
                  <a:cubicBezTo>
                    <a:pt x="180" y="609"/>
                    <a:pt x="269" y="540"/>
                    <a:pt x="355" y="456"/>
                  </a:cubicBezTo>
                  <a:cubicBezTo>
                    <a:pt x="361" y="450"/>
                    <a:pt x="367" y="445"/>
                    <a:pt x="373" y="439"/>
                  </a:cubicBezTo>
                  <a:cubicBezTo>
                    <a:pt x="373" y="439"/>
                    <a:pt x="373" y="439"/>
                    <a:pt x="373" y="439"/>
                  </a:cubicBezTo>
                  <a:cubicBezTo>
                    <a:pt x="373" y="439"/>
                    <a:pt x="373" y="438"/>
                    <a:pt x="373" y="438"/>
                  </a:cubicBezTo>
                  <a:cubicBezTo>
                    <a:pt x="373" y="438"/>
                    <a:pt x="373" y="438"/>
                    <a:pt x="373" y="438"/>
                  </a:cubicBezTo>
                  <a:cubicBezTo>
                    <a:pt x="374" y="438"/>
                    <a:pt x="374" y="438"/>
                    <a:pt x="374" y="437"/>
                  </a:cubicBezTo>
                  <a:cubicBezTo>
                    <a:pt x="374" y="437"/>
                    <a:pt x="374" y="437"/>
                    <a:pt x="374" y="437"/>
                  </a:cubicBezTo>
                  <a:cubicBezTo>
                    <a:pt x="382" y="430"/>
                    <a:pt x="389" y="422"/>
                    <a:pt x="397" y="414"/>
                  </a:cubicBezTo>
                  <a:cubicBezTo>
                    <a:pt x="397" y="414"/>
                    <a:pt x="397" y="414"/>
                    <a:pt x="397" y="414"/>
                  </a:cubicBezTo>
                  <a:cubicBezTo>
                    <a:pt x="397" y="414"/>
                    <a:pt x="397" y="414"/>
                    <a:pt x="397" y="414"/>
                  </a:cubicBezTo>
                  <a:cubicBezTo>
                    <a:pt x="397" y="414"/>
                    <a:pt x="397" y="414"/>
                    <a:pt x="397" y="414"/>
                  </a:cubicBezTo>
                  <a:cubicBezTo>
                    <a:pt x="397" y="414"/>
                    <a:pt x="397" y="414"/>
                    <a:pt x="397" y="414"/>
                  </a:cubicBezTo>
                  <a:cubicBezTo>
                    <a:pt x="397" y="414"/>
                    <a:pt x="397" y="413"/>
                    <a:pt x="398" y="413"/>
                  </a:cubicBezTo>
                  <a:cubicBezTo>
                    <a:pt x="398" y="413"/>
                    <a:pt x="398" y="413"/>
                    <a:pt x="398" y="413"/>
                  </a:cubicBezTo>
                  <a:cubicBezTo>
                    <a:pt x="512" y="294"/>
                    <a:pt x="598" y="172"/>
                    <a:pt x="640" y="74"/>
                  </a:cubicBezTo>
                  <a:cubicBezTo>
                    <a:pt x="640" y="74"/>
                    <a:pt x="640" y="74"/>
                    <a:pt x="639" y="74"/>
                  </a:cubicBezTo>
                  <a:cubicBezTo>
                    <a:pt x="637" y="73"/>
                    <a:pt x="626" y="68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ubicBezTo>
                    <a:pt x="605" y="52"/>
                    <a:pt x="605" y="52"/>
                    <a:pt x="605" y="52"/>
                  </a:cubicBezTo>
                  <a:cubicBezTo>
                    <a:pt x="591" y="41"/>
                    <a:pt x="573" y="24"/>
                    <a:pt x="549" y="0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1" name="Freeform: Shape 65"/>
            <p:cNvSpPr/>
            <p:nvPr/>
          </p:nvSpPr>
          <p:spPr bwMode="auto">
            <a:xfrm>
              <a:off x="3937000" y="2046288"/>
              <a:ext cx="238125" cy="52388"/>
            </a:xfrm>
            <a:custGeom>
              <a:avLst/>
              <a:gdLst>
                <a:gd name="T0" fmla="*/ 147 w 147"/>
                <a:gd name="T1" fmla="*/ 0 h 32"/>
                <a:gd name="T2" fmla="*/ 146 w 147"/>
                <a:gd name="T3" fmla="*/ 1 h 32"/>
                <a:gd name="T4" fmla="*/ 144 w 147"/>
                <a:gd name="T5" fmla="*/ 2 h 32"/>
                <a:gd name="T6" fmla="*/ 144 w 147"/>
                <a:gd name="T7" fmla="*/ 2 h 32"/>
                <a:gd name="T8" fmla="*/ 144 w 147"/>
                <a:gd name="T9" fmla="*/ 3 h 32"/>
                <a:gd name="T10" fmla="*/ 144 w 147"/>
                <a:gd name="T11" fmla="*/ 3 h 32"/>
                <a:gd name="T12" fmla="*/ 72 w 147"/>
                <a:gd name="T13" fmla="*/ 32 h 32"/>
                <a:gd name="T14" fmla="*/ 72 w 147"/>
                <a:gd name="T15" fmla="*/ 32 h 32"/>
                <a:gd name="T16" fmla="*/ 72 w 147"/>
                <a:gd name="T17" fmla="*/ 32 h 32"/>
                <a:gd name="T18" fmla="*/ 72 w 147"/>
                <a:gd name="T19" fmla="*/ 32 h 32"/>
                <a:gd name="T20" fmla="*/ 72 w 147"/>
                <a:gd name="T21" fmla="*/ 32 h 32"/>
                <a:gd name="T22" fmla="*/ 1 w 147"/>
                <a:gd name="T23" fmla="*/ 4 h 32"/>
                <a:gd name="T24" fmla="*/ 0 w 147"/>
                <a:gd name="T25" fmla="*/ 3 h 32"/>
                <a:gd name="T26" fmla="*/ 0 w 147"/>
                <a:gd name="T27" fmla="*/ 3 h 32"/>
                <a:gd name="T28" fmla="*/ 0 w 147"/>
                <a:gd name="T29" fmla="*/ 3 h 32"/>
                <a:gd name="T30" fmla="*/ 72 w 147"/>
                <a:gd name="T31" fmla="*/ 32 h 32"/>
                <a:gd name="T32" fmla="*/ 144 w 147"/>
                <a:gd name="T33" fmla="*/ 2 h 32"/>
                <a:gd name="T34" fmla="*/ 147 w 147"/>
                <a:gd name="T3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32">
                  <a:moveTo>
                    <a:pt x="147" y="0"/>
                  </a:moveTo>
                  <a:cubicBezTo>
                    <a:pt x="147" y="0"/>
                    <a:pt x="146" y="0"/>
                    <a:pt x="146" y="1"/>
                  </a:cubicBezTo>
                  <a:cubicBezTo>
                    <a:pt x="145" y="1"/>
                    <a:pt x="145" y="2"/>
                    <a:pt x="144" y="2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2"/>
                    <a:pt x="144" y="3"/>
                    <a:pt x="144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24" y="23"/>
                    <a:pt x="98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46" y="32"/>
                    <a:pt x="21" y="23"/>
                    <a:pt x="1" y="4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0" y="23"/>
                    <a:pt x="46" y="32"/>
                    <a:pt x="72" y="32"/>
                  </a:cubicBezTo>
                  <a:cubicBezTo>
                    <a:pt x="98" y="32"/>
                    <a:pt x="124" y="22"/>
                    <a:pt x="144" y="2"/>
                  </a:cubicBezTo>
                  <a:cubicBezTo>
                    <a:pt x="145" y="2"/>
                    <a:pt x="146" y="1"/>
                    <a:pt x="147" y="0"/>
                  </a:cubicBezTo>
                </a:path>
              </a:pathLst>
            </a:custGeom>
            <a:solidFill>
              <a:srgbClr val="921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2" name="Freeform: Shape 66"/>
            <p:cNvSpPr/>
            <p:nvPr/>
          </p:nvSpPr>
          <p:spPr bwMode="auto">
            <a:xfrm>
              <a:off x="4276725" y="1712913"/>
              <a:ext cx="146050" cy="119063"/>
            </a:xfrm>
            <a:custGeom>
              <a:avLst/>
              <a:gdLst>
                <a:gd name="T0" fmla="*/ 90 w 91"/>
                <a:gd name="T1" fmla="*/ 74 h 74"/>
                <a:gd name="T2" fmla="*/ 91 w 91"/>
                <a:gd name="T3" fmla="*/ 74 h 74"/>
                <a:gd name="T4" fmla="*/ 91 w 91"/>
                <a:gd name="T5" fmla="*/ 74 h 74"/>
                <a:gd name="T6" fmla="*/ 90 w 91"/>
                <a:gd name="T7" fmla="*/ 74 h 74"/>
                <a:gd name="T8" fmla="*/ 56 w 91"/>
                <a:gd name="T9" fmla="*/ 52 h 74"/>
                <a:gd name="T10" fmla="*/ 56 w 91"/>
                <a:gd name="T11" fmla="*/ 52 h 74"/>
                <a:gd name="T12" fmla="*/ 56 w 91"/>
                <a:gd name="T13" fmla="*/ 52 h 74"/>
                <a:gd name="T14" fmla="*/ 0 w 91"/>
                <a:gd name="T15" fmla="*/ 0 h 74"/>
                <a:gd name="T16" fmla="*/ 0 w 91"/>
                <a:gd name="T17" fmla="*/ 0 h 74"/>
                <a:gd name="T18" fmla="*/ 56 w 91"/>
                <a:gd name="T19" fmla="*/ 52 h 74"/>
                <a:gd name="T20" fmla="*/ 0 w 91"/>
                <a:gd name="T2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4">
                  <a:moveTo>
                    <a:pt x="90" y="74"/>
                  </a:moveTo>
                  <a:cubicBezTo>
                    <a:pt x="91" y="74"/>
                    <a:pt x="91" y="74"/>
                    <a:pt x="91" y="7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4"/>
                    <a:pt x="91" y="74"/>
                    <a:pt x="90" y="74"/>
                  </a:cubicBezTo>
                  <a:moveTo>
                    <a:pt x="56" y="52"/>
                  </a:moveTo>
                  <a:cubicBezTo>
                    <a:pt x="56" y="52"/>
                    <a:pt x="56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24"/>
                    <a:pt x="42" y="41"/>
                    <a:pt x="56" y="52"/>
                  </a:cubicBezTo>
                  <a:cubicBezTo>
                    <a:pt x="42" y="41"/>
                    <a:pt x="24" y="24"/>
                    <a:pt x="0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3" name="Freeform: Shape 67"/>
            <p:cNvSpPr/>
            <p:nvPr/>
          </p:nvSpPr>
          <p:spPr bwMode="auto">
            <a:xfrm>
              <a:off x="3390900" y="2219326"/>
              <a:ext cx="390525" cy="431800"/>
            </a:xfrm>
            <a:custGeom>
              <a:avLst/>
              <a:gdLst>
                <a:gd name="T0" fmla="*/ 86 w 242"/>
                <a:gd name="T1" fmla="*/ 187 h 268"/>
                <a:gd name="T2" fmla="*/ 0 w 242"/>
                <a:gd name="T3" fmla="*/ 268 h 268"/>
                <a:gd name="T4" fmla="*/ 0 w 242"/>
                <a:gd name="T5" fmla="*/ 268 h 268"/>
                <a:gd name="T6" fmla="*/ 86 w 242"/>
                <a:gd name="T7" fmla="*/ 187 h 268"/>
                <a:gd name="T8" fmla="*/ 87 w 242"/>
                <a:gd name="T9" fmla="*/ 187 h 268"/>
                <a:gd name="T10" fmla="*/ 87 w 242"/>
                <a:gd name="T11" fmla="*/ 187 h 268"/>
                <a:gd name="T12" fmla="*/ 87 w 242"/>
                <a:gd name="T13" fmla="*/ 187 h 268"/>
                <a:gd name="T14" fmla="*/ 87 w 242"/>
                <a:gd name="T15" fmla="*/ 187 h 268"/>
                <a:gd name="T16" fmla="*/ 87 w 242"/>
                <a:gd name="T17" fmla="*/ 187 h 268"/>
                <a:gd name="T18" fmla="*/ 87 w 242"/>
                <a:gd name="T19" fmla="*/ 187 h 268"/>
                <a:gd name="T20" fmla="*/ 87 w 242"/>
                <a:gd name="T21" fmla="*/ 186 h 268"/>
                <a:gd name="T22" fmla="*/ 87 w 242"/>
                <a:gd name="T23" fmla="*/ 187 h 268"/>
                <a:gd name="T24" fmla="*/ 87 w 242"/>
                <a:gd name="T25" fmla="*/ 186 h 268"/>
                <a:gd name="T26" fmla="*/ 88 w 242"/>
                <a:gd name="T27" fmla="*/ 186 h 268"/>
                <a:gd name="T28" fmla="*/ 88 w 242"/>
                <a:gd name="T29" fmla="*/ 186 h 268"/>
                <a:gd name="T30" fmla="*/ 88 w 242"/>
                <a:gd name="T31" fmla="*/ 186 h 268"/>
                <a:gd name="T32" fmla="*/ 88 w 242"/>
                <a:gd name="T33" fmla="*/ 186 h 268"/>
                <a:gd name="T34" fmla="*/ 88 w 242"/>
                <a:gd name="T35" fmla="*/ 186 h 268"/>
                <a:gd name="T36" fmla="*/ 88 w 242"/>
                <a:gd name="T37" fmla="*/ 186 h 268"/>
                <a:gd name="T38" fmla="*/ 89 w 242"/>
                <a:gd name="T39" fmla="*/ 185 h 268"/>
                <a:gd name="T40" fmla="*/ 89 w 242"/>
                <a:gd name="T41" fmla="*/ 185 h 268"/>
                <a:gd name="T42" fmla="*/ 89 w 242"/>
                <a:gd name="T43" fmla="*/ 185 h 268"/>
                <a:gd name="T44" fmla="*/ 89 w 242"/>
                <a:gd name="T45" fmla="*/ 185 h 268"/>
                <a:gd name="T46" fmla="*/ 89 w 242"/>
                <a:gd name="T47" fmla="*/ 185 h 268"/>
                <a:gd name="T48" fmla="*/ 89 w 242"/>
                <a:gd name="T49" fmla="*/ 185 h 268"/>
                <a:gd name="T50" fmla="*/ 90 w 242"/>
                <a:gd name="T51" fmla="*/ 184 h 268"/>
                <a:gd name="T52" fmla="*/ 90 w 242"/>
                <a:gd name="T53" fmla="*/ 184 h 268"/>
                <a:gd name="T54" fmla="*/ 90 w 242"/>
                <a:gd name="T55" fmla="*/ 184 h 268"/>
                <a:gd name="T56" fmla="*/ 90 w 242"/>
                <a:gd name="T57" fmla="*/ 184 h 268"/>
                <a:gd name="T58" fmla="*/ 90 w 242"/>
                <a:gd name="T59" fmla="*/ 184 h 268"/>
                <a:gd name="T60" fmla="*/ 116 w 242"/>
                <a:gd name="T61" fmla="*/ 157 h 268"/>
                <a:gd name="T62" fmla="*/ 116 w 242"/>
                <a:gd name="T63" fmla="*/ 157 h 268"/>
                <a:gd name="T64" fmla="*/ 116 w 242"/>
                <a:gd name="T65" fmla="*/ 157 h 268"/>
                <a:gd name="T66" fmla="*/ 116 w 242"/>
                <a:gd name="T67" fmla="*/ 157 h 268"/>
                <a:gd name="T68" fmla="*/ 116 w 242"/>
                <a:gd name="T69" fmla="*/ 157 h 268"/>
                <a:gd name="T70" fmla="*/ 116 w 242"/>
                <a:gd name="T71" fmla="*/ 157 h 268"/>
                <a:gd name="T72" fmla="*/ 117 w 242"/>
                <a:gd name="T73" fmla="*/ 157 h 268"/>
                <a:gd name="T74" fmla="*/ 116 w 242"/>
                <a:gd name="T75" fmla="*/ 157 h 268"/>
                <a:gd name="T76" fmla="*/ 117 w 242"/>
                <a:gd name="T77" fmla="*/ 157 h 268"/>
                <a:gd name="T78" fmla="*/ 117 w 242"/>
                <a:gd name="T79" fmla="*/ 156 h 268"/>
                <a:gd name="T80" fmla="*/ 117 w 242"/>
                <a:gd name="T81" fmla="*/ 157 h 268"/>
                <a:gd name="T82" fmla="*/ 117 w 242"/>
                <a:gd name="T83" fmla="*/ 156 h 268"/>
                <a:gd name="T84" fmla="*/ 117 w 242"/>
                <a:gd name="T85" fmla="*/ 156 h 268"/>
                <a:gd name="T86" fmla="*/ 117 w 242"/>
                <a:gd name="T87" fmla="*/ 156 h 268"/>
                <a:gd name="T88" fmla="*/ 117 w 242"/>
                <a:gd name="T89" fmla="*/ 156 h 268"/>
                <a:gd name="T90" fmla="*/ 235 w 242"/>
                <a:gd name="T91" fmla="*/ 0 h 268"/>
                <a:gd name="T92" fmla="*/ 235 w 242"/>
                <a:gd name="T93" fmla="*/ 1 h 268"/>
                <a:gd name="T94" fmla="*/ 235 w 242"/>
                <a:gd name="T95" fmla="*/ 4 h 268"/>
                <a:gd name="T96" fmla="*/ 117 w 242"/>
                <a:gd name="T97" fmla="*/ 156 h 268"/>
                <a:gd name="T98" fmla="*/ 235 w 242"/>
                <a:gd name="T9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268">
                  <a:moveTo>
                    <a:pt x="86" y="187"/>
                  </a:moveTo>
                  <a:cubicBezTo>
                    <a:pt x="56" y="218"/>
                    <a:pt x="26" y="246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26" y="246"/>
                    <a:pt x="56" y="218"/>
                    <a:pt x="86" y="187"/>
                  </a:cubicBezTo>
                  <a:moveTo>
                    <a:pt x="87" y="187"/>
                  </a:moveTo>
                  <a:cubicBezTo>
                    <a:pt x="87" y="187"/>
                    <a:pt x="87" y="187"/>
                    <a:pt x="87" y="187"/>
                  </a:cubicBezTo>
                  <a:cubicBezTo>
                    <a:pt x="87" y="187"/>
                    <a:pt x="87" y="187"/>
                    <a:pt x="87" y="187"/>
                  </a:cubicBezTo>
                  <a:moveTo>
                    <a:pt x="87" y="187"/>
                  </a:moveTo>
                  <a:cubicBezTo>
                    <a:pt x="87" y="187"/>
                    <a:pt x="87" y="187"/>
                    <a:pt x="87" y="187"/>
                  </a:cubicBezTo>
                  <a:cubicBezTo>
                    <a:pt x="87" y="187"/>
                    <a:pt x="87" y="187"/>
                    <a:pt x="87" y="187"/>
                  </a:cubicBezTo>
                  <a:moveTo>
                    <a:pt x="87" y="186"/>
                  </a:moveTo>
                  <a:cubicBezTo>
                    <a:pt x="87" y="187"/>
                    <a:pt x="87" y="187"/>
                    <a:pt x="87" y="187"/>
                  </a:cubicBezTo>
                  <a:cubicBezTo>
                    <a:pt x="87" y="187"/>
                    <a:pt x="87" y="187"/>
                    <a:pt x="87" y="186"/>
                  </a:cubicBezTo>
                  <a:moveTo>
                    <a:pt x="88" y="186"/>
                  </a:moveTo>
                  <a:cubicBezTo>
                    <a:pt x="88" y="186"/>
                    <a:pt x="88" y="186"/>
                    <a:pt x="88" y="186"/>
                  </a:cubicBezTo>
                  <a:cubicBezTo>
                    <a:pt x="88" y="186"/>
                    <a:pt x="88" y="186"/>
                    <a:pt x="88" y="186"/>
                  </a:cubicBezTo>
                  <a:moveTo>
                    <a:pt x="88" y="186"/>
                  </a:moveTo>
                  <a:cubicBezTo>
                    <a:pt x="88" y="186"/>
                    <a:pt x="88" y="186"/>
                    <a:pt x="88" y="186"/>
                  </a:cubicBezTo>
                  <a:cubicBezTo>
                    <a:pt x="88" y="186"/>
                    <a:pt x="88" y="186"/>
                    <a:pt x="88" y="186"/>
                  </a:cubicBezTo>
                  <a:moveTo>
                    <a:pt x="89" y="185"/>
                  </a:moveTo>
                  <a:cubicBezTo>
                    <a:pt x="89" y="185"/>
                    <a:pt x="89" y="185"/>
                    <a:pt x="89" y="185"/>
                  </a:cubicBezTo>
                  <a:cubicBezTo>
                    <a:pt x="89" y="185"/>
                    <a:pt x="89" y="185"/>
                    <a:pt x="89" y="185"/>
                  </a:cubicBezTo>
                  <a:moveTo>
                    <a:pt x="89" y="185"/>
                  </a:moveTo>
                  <a:cubicBezTo>
                    <a:pt x="89" y="185"/>
                    <a:pt x="89" y="185"/>
                    <a:pt x="89" y="185"/>
                  </a:cubicBezTo>
                  <a:cubicBezTo>
                    <a:pt x="89" y="185"/>
                    <a:pt x="89" y="185"/>
                    <a:pt x="89" y="185"/>
                  </a:cubicBezTo>
                  <a:moveTo>
                    <a:pt x="90" y="184"/>
                  </a:moveTo>
                  <a:cubicBezTo>
                    <a:pt x="90" y="184"/>
                    <a:pt x="90" y="184"/>
                    <a:pt x="90" y="184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4"/>
                    <a:pt x="90" y="184"/>
                    <a:pt x="90" y="184"/>
                  </a:cubicBezTo>
                  <a:moveTo>
                    <a:pt x="116" y="157"/>
                  </a:moveTo>
                  <a:cubicBezTo>
                    <a:pt x="116" y="157"/>
                    <a:pt x="116" y="157"/>
                    <a:pt x="116" y="157"/>
                  </a:cubicBezTo>
                  <a:cubicBezTo>
                    <a:pt x="116" y="157"/>
                    <a:pt x="116" y="157"/>
                    <a:pt x="116" y="157"/>
                  </a:cubicBezTo>
                  <a:moveTo>
                    <a:pt x="116" y="157"/>
                  </a:moveTo>
                  <a:cubicBezTo>
                    <a:pt x="116" y="157"/>
                    <a:pt x="116" y="157"/>
                    <a:pt x="116" y="157"/>
                  </a:cubicBezTo>
                  <a:cubicBezTo>
                    <a:pt x="116" y="157"/>
                    <a:pt x="116" y="157"/>
                    <a:pt x="116" y="157"/>
                  </a:cubicBezTo>
                  <a:moveTo>
                    <a:pt x="117" y="157"/>
                  </a:moveTo>
                  <a:cubicBezTo>
                    <a:pt x="117" y="157"/>
                    <a:pt x="117" y="157"/>
                    <a:pt x="116" y="157"/>
                  </a:cubicBezTo>
                  <a:cubicBezTo>
                    <a:pt x="117" y="157"/>
                    <a:pt x="117" y="157"/>
                    <a:pt x="117" y="157"/>
                  </a:cubicBezTo>
                  <a:moveTo>
                    <a:pt x="117" y="156"/>
                  </a:moveTo>
                  <a:cubicBezTo>
                    <a:pt x="117" y="156"/>
                    <a:pt x="117" y="157"/>
                    <a:pt x="117" y="157"/>
                  </a:cubicBezTo>
                  <a:cubicBezTo>
                    <a:pt x="117" y="157"/>
                    <a:pt x="117" y="156"/>
                    <a:pt x="117" y="156"/>
                  </a:cubicBezTo>
                  <a:moveTo>
                    <a:pt x="117" y="156"/>
                  </a:move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moveTo>
                    <a:pt x="235" y="0"/>
                  </a:moveTo>
                  <a:cubicBezTo>
                    <a:pt x="235" y="1"/>
                    <a:pt x="235" y="1"/>
                    <a:pt x="235" y="1"/>
                  </a:cubicBezTo>
                  <a:cubicBezTo>
                    <a:pt x="235" y="1"/>
                    <a:pt x="235" y="2"/>
                    <a:pt x="235" y="4"/>
                  </a:cubicBezTo>
                  <a:cubicBezTo>
                    <a:pt x="235" y="21"/>
                    <a:pt x="187" y="84"/>
                    <a:pt x="117" y="156"/>
                  </a:cubicBezTo>
                  <a:cubicBezTo>
                    <a:pt x="192" y="78"/>
                    <a:pt x="242" y="12"/>
                    <a:pt x="235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4" name="Freeform: Shape 68"/>
            <p:cNvSpPr/>
            <p:nvPr/>
          </p:nvSpPr>
          <p:spPr bwMode="auto">
            <a:xfrm>
              <a:off x="4173538" y="1809751"/>
              <a:ext cx="68263" cy="238125"/>
            </a:xfrm>
            <a:custGeom>
              <a:avLst/>
              <a:gdLst>
                <a:gd name="T0" fmla="*/ 4 w 43"/>
                <a:gd name="T1" fmla="*/ 0 h 148"/>
                <a:gd name="T2" fmla="*/ 4 w 43"/>
                <a:gd name="T3" fmla="*/ 0 h 148"/>
                <a:gd name="T4" fmla="*/ 33 w 43"/>
                <a:gd name="T5" fmla="*/ 72 h 148"/>
                <a:gd name="T6" fmla="*/ 3 w 43"/>
                <a:gd name="T7" fmla="*/ 144 h 148"/>
                <a:gd name="T8" fmla="*/ 1 w 43"/>
                <a:gd name="T9" fmla="*/ 147 h 148"/>
                <a:gd name="T10" fmla="*/ 0 w 43"/>
                <a:gd name="T11" fmla="*/ 148 h 148"/>
                <a:gd name="T12" fmla="*/ 1 w 43"/>
                <a:gd name="T13" fmla="*/ 147 h 148"/>
                <a:gd name="T14" fmla="*/ 3 w 43"/>
                <a:gd name="T15" fmla="*/ 144 h 148"/>
                <a:gd name="T16" fmla="*/ 4 w 43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4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4" y="20"/>
                    <a:pt x="33" y="46"/>
                    <a:pt x="33" y="72"/>
                  </a:cubicBezTo>
                  <a:cubicBezTo>
                    <a:pt x="33" y="98"/>
                    <a:pt x="23" y="124"/>
                    <a:pt x="3" y="144"/>
                  </a:cubicBezTo>
                  <a:cubicBezTo>
                    <a:pt x="3" y="145"/>
                    <a:pt x="2" y="146"/>
                    <a:pt x="1" y="147"/>
                  </a:cubicBezTo>
                  <a:cubicBezTo>
                    <a:pt x="1" y="147"/>
                    <a:pt x="0" y="147"/>
                    <a:pt x="0" y="148"/>
                  </a:cubicBezTo>
                  <a:cubicBezTo>
                    <a:pt x="0" y="147"/>
                    <a:pt x="1" y="147"/>
                    <a:pt x="1" y="147"/>
                  </a:cubicBezTo>
                  <a:cubicBezTo>
                    <a:pt x="2" y="146"/>
                    <a:pt x="3" y="145"/>
                    <a:pt x="3" y="144"/>
                  </a:cubicBezTo>
                  <a:cubicBezTo>
                    <a:pt x="43" y="105"/>
                    <a:pt x="43" y="40"/>
                    <a:pt x="4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5" name="Freeform: Shape 69"/>
            <p:cNvSpPr/>
            <p:nvPr/>
          </p:nvSpPr>
          <p:spPr bwMode="auto">
            <a:xfrm>
              <a:off x="4467225" y="1684338"/>
              <a:ext cx="1588" cy="9525"/>
            </a:xfrm>
            <a:custGeom>
              <a:avLst/>
              <a:gdLst>
                <a:gd name="T0" fmla="*/ 1 w 1"/>
                <a:gd name="T1" fmla="*/ 0 h 6"/>
                <a:gd name="T2" fmla="*/ 0 w 1"/>
                <a:gd name="T3" fmla="*/ 6 h 6"/>
                <a:gd name="T4" fmla="*/ 1 w 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6" name="Freeform: Shape 70"/>
            <p:cNvSpPr/>
            <p:nvPr/>
          </p:nvSpPr>
          <p:spPr bwMode="auto">
            <a:xfrm>
              <a:off x="4427538" y="1800226"/>
              <a:ext cx="7938" cy="20638"/>
            </a:xfrm>
            <a:custGeom>
              <a:avLst/>
              <a:gdLst>
                <a:gd name="T0" fmla="*/ 5 w 5"/>
                <a:gd name="T1" fmla="*/ 0 h 13"/>
                <a:gd name="T2" fmla="*/ 0 w 5"/>
                <a:gd name="T3" fmla="*/ 13 h 13"/>
                <a:gd name="T4" fmla="*/ 5 w 5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cubicBezTo>
                    <a:pt x="4" y="4"/>
                    <a:pt x="2" y="9"/>
                    <a:pt x="0" y="13"/>
                  </a:cubicBezTo>
                  <a:cubicBezTo>
                    <a:pt x="2" y="9"/>
                    <a:pt x="4" y="4"/>
                    <a:pt x="5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7" name="Freeform: Shape 71"/>
            <p:cNvSpPr/>
            <p:nvPr/>
          </p:nvSpPr>
          <p:spPr bwMode="auto">
            <a:xfrm>
              <a:off x="4441825" y="1774826"/>
              <a:ext cx="4763" cy="11113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7 h 7"/>
                <a:gd name="T4" fmla="*/ 2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2"/>
                    <a:pt x="1" y="4"/>
                    <a:pt x="0" y="7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8" name="Freeform: Shape 72"/>
            <p:cNvSpPr/>
            <p:nvPr/>
          </p:nvSpPr>
          <p:spPr bwMode="auto">
            <a:xfrm>
              <a:off x="4451350" y="1749426"/>
              <a:ext cx="3175" cy="11113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7 h 7"/>
                <a:gd name="T4" fmla="*/ 2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2"/>
                    <a:pt x="1" y="4"/>
                    <a:pt x="0" y="7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9" name="Freeform: Shape 73"/>
            <p:cNvSpPr/>
            <p:nvPr/>
          </p:nvSpPr>
          <p:spPr bwMode="auto">
            <a:xfrm>
              <a:off x="4470400" y="1663701"/>
              <a:ext cx="0" cy="7938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BA2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0" name="Freeform: Shape 74"/>
            <p:cNvSpPr/>
            <p:nvPr/>
          </p:nvSpPr>
          <p:spPr bwMode="auto">
            <a:xfrm>
              <a:off x="3944938" y="2043113"/>
              <a:ext cx="230188" cy="47625"/>
            </a:xfrm>
            <a:custGeom>
              <a:avLst/>
              <a:gdLst>
                <a:gd name="T0" fmla="*/ 0 w 142"/>
                <a:gd name="T1" fmla="*/ 0 h 29"/>
                <a:gd name="T2" fmla="*/ 0 w 142"/>
                <a:gd name="T3" fmla="*/ 0 h 29"/>
                <a:gd name="T4" fmla="*/ 72 w 142"/>
                <a:gd name="T5" fmla="*/ 29 h 29"/>
                <a:gd name="T6" fmla="*/ 141 w 142"/>
                <a:gd name="T7" fmla="*/ 3 h 29"/>
                <a:gd name="T8" fmla="*/ 142 w 142"/>
                <a:gd name="T9" fmla="*/ 2 h 29"/>
                <a:gd name="T10" fmla="*/ 141 w 142"/>
                <a:gd name="T11" fmla="*/ 3 h 29"/>
                <a:gd name="T12" fmla="*/ 72 w 142"/>
                <a:gd name="T13" fmla="*/ 29 h 29"/>
                <a:gd name="T14" fmla="*/ 72 w 142"/>
                <a:gd name="T15" fmla="*/ 29 h 29"/>
                <a:gd name="T16" fmla="*/ 72 w 142"/>
                <a:gd name="T17" fmla="*/ 29 h 29"/>
                <a:gd name="T18" fmla="*/ 72 w 142"/>
                <a:gd name="T19" fmla="*/ 29 h 29"/>
                <a:gd name="T20" fmla="*/ 72 w 142"/>
                <a:gd name="T21" fmla="*/ 29 h 29"/>
                <a:gd name="T22" fmla="*/ 1 w 142"/>
                <a:gd name="T23" fmla="*/ 0 h 29"/>
                <a:gd name="T24" fmla="*/ 0 w 142"/>
                <a:gd name="T25" fmla="*/ 0 h 29"/>
                <a:gd name="T26" fmla="*/ 0 w 142"/>
                <a:gd name="T27" fmla="*/ 0 h 29"/>
                <a:gd name="T28" fmla="*/ 0 w 142"/>
                <a:gd name="T29" fmla="*/ 0 h 29"/>
                <a:gd name="T30" fmla="*/ 0 w 142"/>
                <a:gd name="T3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19"/>
                    <a:pt x="46" y="29"/>
                    <a:pt x="72" y="29"/>
                  </a:cubicBezTo>
                  <a:cubicBezTo>
                    <a:pt x="97" y="29"/>
                    <a:pt x="121" y="20"/>
                    <a:pt x="141" y="3"/>
                  </a:cubicBezTo>
                  <a:cubicBezTo>
                    <a:pt x="141" y="2"/>
                    <a:pt x="142" y="2"/>
                    <a:pt x="142" y="2"/>
                  </a:cubicBezTo>
                  <a:cubicBezTo>
                    <a:pt x="141" y="2"/>
                    <a:pt x="141" y="2"/>
                    <a:pt x="141" y="3"/>
                  </a:cubicBezTo>
                  <a:cubicBezTo>
                    <a:pt x="121" y="20"/>
                    <a:pt x="97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46" y="29"/>
                    <a:pt x="21" y="2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81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1" name="Freeform: Shape 75"/>
            <p:cNvSpPr/>
            <p:nvPr/>
          </p:nvSpPr>
          <p:spPr bwMode="auto">
            <a:xfrm>
              <a:off x="4367213" y="1797051"/>
              <a:ext cx="55563" cy="34925"/>
            </a:xfrm>
            <a:custGeom>
              <a:avLst/>
              <a:gdLst>
                <a:gd name="T0" fmla="*/ 35 w 35"/>
                <a:gd name="T1" fmla="*/ 22 h 22"/>
                <a:gd name="T2" fmla="*/ 35 w 35"/>
                <a:gd name="T3" fmla="*/ 22 h 22"/>
                <a:gd name="T4" fmla="*/ 35 w 35"/>
                <a:gd name="T5" fmla="*/ 22 h 22"/>
                <a:gd name="T6" fmla="*/ 0 w 35"/>
                <a:gd name="T7" fmla="*/ 0 h 22"/>
                <a:gd name="T8" fmla="*/ 34 w 35"/>
                <a:gd name="T9" fmla="*/ 22 h 22"/>
                <a:gd name="T10" fmla="*/ 0 w 35"/>
                <a:gd name="T11" fmla="*/ 0 h 22"/>
                <a:gd name="T12" fmla="*/ 0 w 35"/>
                <a:gd name="T13" fmla="*/ 0 h 22"/>
                <a:gd name="T14" fmla="*/ 0 w 35"/>
                <a:gd name="T15" fmla="*/ 0 h 22"/>
                <a:gd name="T16" fmla="*/ 0 w 35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2">
                  <a:moveTo>
                    <a:pt x="35" y="22"/>
                  </a:moveTo>
                  <a:cubicBezTo>
                    <a:pt x="35" y="22"/>
                    <a:pt x="35" y="22"/>
                    <a:pt x="35" y="22"/>
                  </a:cubicBezTo>
                  <a:cubicBezTo>
                    <a:pt x="35" y="22"/>
                    <a:pt x="35" y="22"/>
                    <a:pt x="35" y="22"/>
                  </a:cubicBezTo>
                  <a:moveTo>
                    <a:pt x="0" y="0"/>
                  </a:moveTo>
                  <a:cubicBezTo>
                    <a:pt x="21" y="16"/>
                    <a:pt x="32" y="21"/>
                    <a:pt x="34" y="22"/>
                  </a:cubicBezTo>
                  <a:cubicBezTo>
                    <a:pt x="32" y="21"/>
                    <a:pt x="21" y="16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3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2" name="Freeform: Shape 76"/>
            <p:cNvSpPr/>
            <p:nvPr/>
          </p:nvSpPr>
          <p:spPr bwMode="auto">
            <a:xfrm>
              <a:off x="4276725" y="1550988"/>
              <a:ext cx="193675" cy="280988"/>
            </a:xfrm>
            <a:custGeom>
              <a:avLst/>
              <a:gdLst>
                <a:gd name="T0" fmla="*/ 100 w 120"/>
                <a:gd name="T1" fmla="*/ 0 h 174"/>
                <a:gd name="T2" fmla="*/ 100 w 120"/>
                <a:gd name="T3" fmla="*/ 0 h 174"/>
                <a:gd name="T4" fmla="*/ 0 w 120"/>
                <a:gd name="T5" fmla="*/ 100 h 174"/>
                <a:gd name="T6" fmla="*/ 56 w 120"/>
                <a:gd name="T7" fmla="*/ 152 h 174"/>
                <a:gd name="T8" fmla="*/ 56 w 120"/>
                <a:gd name="T9" fmla="*/ 152 h 174"/>
                <a:gd name="T10" fmla="*/ 56 w 120"/>
                <a:gd name="T11" fmla="*/ 152 h 174"/>
                <a:gd name="T12" fmla="*/ 90 w 120"/>
                <a:gd name="T13" fmla="*/ 174 h 174"/>
                <a:gd name="T14" fmla="*/ 91 w 120"/>
                <a:gd name="T15" fmla="*/ 174 h 174"/>
                <a:gd name="T16" fmla="*/ 91 w 120"/>
                <a:gd name="T17" fmla="*/ 174 h 174"/>
                <a:gd name="T18" fmla="*/ 91 w 120"/>
                <a:gd name="T19" fmla="*/ 174 h 174"/>
                <a:gd name="T20" fmla="*/ 91 w 120"/>
                <a:gd name="T21" fmla="*/ 174 h 174"/>
                <a:gd name="T22" fmla="*/ 94 w 120"/>
                <a:gd name="T23" fmla="*/ 167 h 174"/>
                <a:gd name="T24" fmla="*/ 99 w 120"/>
                <a:gd name="T25" fmla="*/ 154 h 174"/>
                <a:gd name="T26" fmla="*/ 103 w 120"/>
                <a:gd name="T27" fmla="*/ 145 h 174"/>
                <a:gd name="T28" fmla="*/ 105 w 120"/>
                <a:gd name="T29" fmla="*/ 138 h 174"/>
                <a:gd name="T30" fmla="*/ 108 w 120"/>
                <a:gd name="T31" fmla="*/ 130 h 174"/>
                <a:gd name="T32" fmla="*/ 110 w 120"/>
                <a:gd name="T33" fmla="*/ 123 h 174"/>
                <a:gd name="T34" fmla="*/ 112 w 120"/>
                <a:gd name="T35" fmla="*/ 115 h 174"/>
                <a:gd name="T36" fmla="*/ 114 w 120"/>
                <a:gd name="T37" fmla="*/ 109 h 174"/>
                <a:gd name="T38" fmla="*/ 115 w 120"/>
                <a:gd name="T39" fmla="*/ 101 h 174"/>
                <a:gd name="T40" fmla="*/ 117 w 120"/>
                <a:gd name="T41" fmla="*/ 95 h 174"/>
                <a:gd name="T42" fmla="*/ 118 w 120"/>
                <a:gd name="T43" fmla="*/ 88 h 174"/>
                <a:gd name="T44" fmla="*/ 119 w 120"/>
                <a:gd name="T45" fmla="*/ 82 h 174"/>
                <a:gd name="T46" fmla="*/ 120 w 120"/>
                <a:gd name="T47" fmla="*/ 74 h 174"/>
                <a:gd name="T48" fmla="*/ 120 w 120"/>
                <a:gd name="T49" fmla="*/ 70 h 174"/>
                <a:gd name="T50" fmla="*/ 120 w 120"/>
                <a:gd name="T51" fmla="*/ 58 h 174"/>
                <a:gd name="T52" fmla="*/ 120 w 120"/>
                <a:gd name="T53" fmla="*/ 55 h 174"/>
                <a:gd name="T54" fmla="*/ 120 w 120"/>
                <a:gd name="T55" fmla="*/ 47 h 174"/>
                <a:gd name="T56" fmla="*/ 119 w 120"/>
                <a:gd name="T57" fmla="*/ 43 h 174"/>
                <a:gd name="T58" fmla="*/ 118 w 120"/>
                <a:gd name="T59" fmla="*/ 37 h 174"/>
                <a:gd name="T60" fmla="*/ 117 w 120"/>
                <a:gd name="T61" fmla="*/ 33 h 174"/>
                <a:gd name="T62" fmla="*/ 116 w 120"/>
                <a:gd name="T63" fmla="*/ 27 h 174"/>
                <a:gd name="T64" fmla="*/ 114 w 120"/>
                <a:gd name="T65" fmla="*/ 23 h 174"/>
                <a:gd name="T66" fmla="*/ 112 w 120"/>
                <a:gd name="T67" fmla="*/ 18 h 174"/>
                <a:gd name="T68" fmla="*/ 111 w 120"/>
                <a:gd name="T69" fmla="*/ 15 h 174"/>
                <a:gd name="T70" fmla="*/ 107 w 120"/>
                <a:gd name="T71" fmla="*/ 9 h 174"/>
                <a:gd name="T72" fmla="*/ 106 w 120"/>
                <a:gd name="T73" fmla="*/ 7 h 174"/>
                <a:gd name="T74" fmla="*/ 100 w 120"/>
                <a:gd name="T7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174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4" y="124"/>
                    <a:pt x="42" y="141"/>
                    <a:pt x="56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77" y="168"/>
                    <a:pt x="88" y="173"/>
                    <a:pt x="90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2" y="172"/>
                    <a:pt x="93" y="169"/>
                    <a:pt x="94" y="167"/>
                  </a:cubicBezTo>
                  <a:cubicBezTo>
                    <a:pt x="96" y="163"/>
                    <a:pt x="98" y="158"/>
                    <a:pt x="99" y="154"/>
                  </a:cubicBezTo>
                  <a:cubicBezTo>
                    <a:pt x="101" y="151"/>
                    <a:pt x="102" y="148"/>
                    <a:pt x="103" y="145"/>
                  </a:cubicBezTo>
                  <a:cubicBezTo>
                    <a:pt x="104" y="142"/>
                    <a:pt x="104" y="140"/>
                    <a:pt x="105" y="138"/>
                  </a:cubicBezTo>
                  <a:cubicBezTo>
                    <a:pt x="106" y="135"/>
                    <a:pt x="107" y="132"/>
                    <a:pt x="108" y="130"/>
                  </a:cubicBezTo>
                  <a:cubicBezTo>
                    <a:pt x="109" y="127"/>
                    <a:pt x="109" y="125"/>
                    <a:pt x="110" y="123"/>
                  </a:cubicBezTo>
                  <a:cubicBezTo>
                    <a:pt x="111" y="120"/>
                    <a:pt x="111" y="118"/>
                    <a:pt x="112" y="115"/>
                  </a:cubicBezTo>
                  <a:cubicBezTo>
                    <a:pt x="113" y="113"/>
                    <a:pt x="113" y="111"/>
                    <a:pt x="114" y="109"/>
                  </a:cubicBezTo>
                  <a:cubicBezTo>
                    <a:pt x="114" y="106"/>
                    <a:pt x="115" y="104"/>
                    <a:pt x="115" y="101"/>
                  </a:cubicBezTo>
                  <a:cubicBezTo>
                    <a:pt x="116" y="99"/>
                    <a:pt x="116" y="97"/>
                    <a:pt x="117" y="95"/>
                  </a:cubicBezTo>
                  <a:cubicBezTo>
                    <a:pt x="117" y="93"/>
                    <a:pt x="118" y="90"/>
                    <a:pt x="118" y="88"/>
                  </a:cubicBezTo>
                  <a:cubicBezTo>
                    <a:pt x="118" y="86"/>
                    <a:pt x="119" y="84"/>
                    <a:pt x="119" y="82"/>
                  </a:cubicBezTo>
                  <a:cubicBezTo>
                    <a:pt x="119" y="79"/>
                    <a:pt x="119" y="76"/>
                    <a:pt x="120" y="74"/>
                  </a:cubicBezTo>
                  <a:cubicBezTo>
                    <a:pt x="120" y="72"/>
                    <a:pt x="120" y="71"/>
                    <a:pt x="120" y="70"/>
                  </a:cubicBezTo>
                  <a:cubicBezTo>
                    <a:pt x="120" y="66"/>
                    <a:pt x="120" y="62"/>
                    <a:pt x="120" y="58"/>
                  </a:cubicBezTo>
                  <a:cubicBezTo>
                    <a:pt x="120" y="57"/>
                    <a:pt x="120" y="56"/>
                    <a:pt x="120" y="55"/>
                  </a:cubicBezTo>
                  <a:cubicBezTo>
                    <a:pt x="120" y="52"/>
                    <a:pt x="120" y="50"/>
                    <a:pt x="120" y="47"/>
                  </a:cubicBezTo>
                  <a:cubicBezTo>
                    <a:pt x="120" y="46"/>
                    <a:pt x="119" y="44"/>
                    <a:pt x="119" y="43"/>
                  </a:cubicBezTo>
                  <a:cubicBezTo>
                    <a:pt x="119" y="41"/>
                    <a:pt x="119" y="39"/>
                    <a:pt x="118" y="37"/>
                  </a:cubicBezTo>
                  <a:cubicBezTo>
                    <a:pt x="118" y="35"/>
                    <a:pt x="118" y="34"/>
                    <a:pt x="117" y="33"/>
                  </a:cubicBezTo>
                  <a:cubicBezTo>
                    <a:pt x="117" y="31"/>
                    <a:pt x="116" y="29"/>
                    <a:pt x="116" y="27"/>
                  </a:cubicBezTo>
                  <a:cubicBezTo>
                    <a:pt x="115" y="26"/>
                    <a:pt x="115" y="24"/>
                    <a:pt x="114" y="23"/>
                  </a:cubicBezTo>
                  <a:cubicBezTo>
                    <a:pt x="114" y="21"/>
                    <a:pt x="113" y="20"/>
                    <a:pt x="112" y="18"/>
                  </a:cubicBezTo>
                  <a:cubicBezTo>
                    <a:pt x="112" y="17"/>
                    <a:pt x="111" y="16"/>
                    <a:pt x="111" y="15"/>
                  </a:cubicBezTo>
                  <a:cubicBezTo>
                    <a:pt x="110" y="13"/>
                    <a:pt x="109" y="11"/>
                    <a:pt x="107" y="9"/>
                  </a:cubicBezTo>
                  <a:cubicBezTo>
                    <a:pt x="107" y="8"/>
                    <a:pt x="106" y="8"/>
                    <a:pt x="106" y="7"/>
                  </a:cubicBezTo>
                  <a:cubicBezTo>
                    <a:pt x="104" y="4"/>
                    <a:pt x="102" y="2"/>
                    <a:pt x="10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3" name="Freeform: Shape 77"/>
            <p:cNvSpPr/>
            <p:nvPr/>
          </p:nvSpPr>
          <p:spPr bwMode="auto">
            <a:xfrm>
              <a:off x="3413125" y="2740026"/>
              <a:ext cx="55563" cy="55563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0 h 35"/>
                <a:gd name="T4" fmla="*/ 35 w 35"/>
                <a:gd name="T5" fmla="*/ 35 h 35"/>
                <a:gd name="T6" fmla="*/ 0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0" y="0"/>
                  </a:lnTo>
                  <a:lnTo>
                    <a:pt x="35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4" name="Freeform: Shape 78"/>
            <p:cNvSpPr/>
            <p:nvPr/>
          </p:nvSpPr>
          <p:spPr bwMode="auto">
            <a:xfrm>
              <a:off x="3413125" y="2740026"/>
              <a:ext cx="55563" cy="55563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0 h 35"/>
                <a:gd name="T4" fmla="*/ 35 w 35"/>
                <a:gd name="T5" fmla="*/ 35 h 35"/>
                <a:gd name="T6" fmla="*/ 0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lnTo>
                    <a:pt x="0" y="0"/>
                  </a:lnTo>
                  <a:lnTo>
                    <a:pt x="35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5" name="Freeform: Shape 79"/>
            <p:cNvSpPr/>
            <p:nvPr/>
          </p:nvSpPr>
          <p:spPr bwMode="auto">
            <a:xfrm>
              <a:off x="3397250" y="2724151"/>
              <a:ext cx="15875" cy="15875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6" name="Freeform: Shape 80"/>
            <p:cNvSpPr/>
            <p:nvPr/>
          </p:nvSpPr>
          <p:spPr bwMode="auto">
            <a:xfrm>
              <a:off x="3397250" y="2724151"/>
              <a:ext cx="15875" cy="15875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0 h 10"/>
                <a:gd name="T4" fmla="*/ 10 w 10"/>
                <a:gd name="T5" fmla="*/ 10 h 10"/>
                <a:gd name="T6" fmla="*/ 10 w 10"/>
                <a:gd name="T7" fmla="*/ 10 h 10"/>
                <a:gd name="T8" fmla="*/ 0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7" name="Freeform: Shape 81"/>
            <p:cNvSpPr/>
            <p:nvPr/>
          </p:nvSpPr>
          <p:spPr bwMode="auto">
            <a:xfrm>
              <a:off x="3382963" y="2711451"/>
              <a:ext cx="14288" cy="12700"/>
            </a:xfrm>
            <a:custGeom>
              <a:avLst/>
              <a:gdLst>
                <a:gd name="T0" fmla="*/ 0 w 9"/>
                <a:gd name="T1" fmla="*/ 0 h 8"/>
                <a:gd name="T2" fmla="*/ 0 w 9"/>
                <a:gd name="T3" fmla="*/ 0 h 8"/>
                <a:gd name="T4" fmla="*/ 9 w 9"/>
                <a:gd name="T5" fmla="*/ 8 h 8"/>
                <a:gd name="T6" fmla="*/ 9 w 9"/>
                <a:gd name="T7" fmla="*/ 8 h 8"/>
                <a:gd name="T8" fmla="*/ 0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C8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8" name="Freeform: Shape 82"/>
            <p:cNvSpPr/>
            <p:nvPr/>
          </p:nvSpPr>
          <p:spPr bwMode="auto">
            <a:xfrm>
              <a:off x="3352800" y="2682876"/>
              <a:ext cx="30163" cy="28575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18 w 18"/>
                <a:gd name="T5" fmla="*/ 18 h 18"/>
                <a:gd name="T6" fmla="*/ 18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3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9" name="Freeform: Shape 83"/>
            <p:cNvSpPr/>
            <p:nvPr/>
          </p:nvSpPr>
          <p:spPr bwMode="auto">
            <a:xfrm>
              <a:off x="3352800" y="2651126"/>
              <a:ext cx="147638" cy="144463"/>
            </a:xfrm>
            <a:custGeom>
              <a:avLst/>
              <a:gdLst>
                <a:gd name="T0" fmla="*/ 23 w 91"/>
                <a:gd name="T1" fmla="*/ 0 h 89"/>
                <a:gd name="T2" fmla="*/ 0 w 91"/>
                <a:gd name="T3" fmla="*/ 19 h 89"/>
                <a:gd name="T4" fmla="*/ 18 w 91"/>
                <a:gd name="T5" fmla="*/ 37 h 89"/>
                <a:gd name="T6" fmla="*/ 27 w 91"/>
                <a:gd name="T7" fmla="*/ 45 h 89"/>
                <a:gd name="T8" fmla="*/ 37 w 91"/>
                <a:gd name="T9" fmla="*/ 55 h 89"/>
                <a:gd name="T10" fmla="*/ 71 w 91"/>
                <a:gd name="T11" fmla="*/ 89 h 89"/>
                <a:gd name="T12" fmla="*/ 91 w 91"/>
                <a:gd name="T13" fmla="*/ 69 h 89"/>
                <a:gd name="T14" fmla="*/ 66 w 91"/>
                <a:gd name="T15" fmla="*/ 44 h 89"/>
                <a:gd name="T16" fmla="*/ 23 w 91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9">
                  <a:moveTo>
                    <a:pt x="23" y="0"/>
                  </a:moveTo>
                  <a:cubicBezTo>
                    <a:pt x="15" y="7"/>
                    <a:pt x="7" y="13"/>
                    <a:pt x="0" y="19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0" name="Freeform: Shape 84"/>
            <p:cNvSpPr/>
            <p:nvPr/>
          </p:nvSpPr>
          <p:spPr bwMode="auto">
            <a:xfrm>
              <a:off x="3390900" y="2471738"/>
              <a:ext cx="188913" cy="250825"/>
            </a:xfrm>
            <a:custGeom>
              <a:avLst/>
              <a:gdLst>
                <a:gd name="T0" fmla="*/ 0 w 117"/>
                <a:gd name="T1" fmla="*/ 112 h 156"/>
                <a:gd name="T2" fmla="*/ 0 w 117"/>
                <a:gd name="T3" fmla="*/ 112 h 156"/>
                <a:gd name="T4" fmla="*/ 43 w 117"/>
                <a:gd name="T5" fmla="*/ 156 h 156"/>
                <a:gd name="T6" fmla="*/ 0 w 117"/>
                <a:gd name="T7" fmla="*/ 112 h 156"/>
                <a:gd name="T8" fmla="*/ 87 w 117"/>
                <a:gd name="T9" fmla="*/ 31 h 156"/>
                <a:gd name="T10" fmla="*/ 86 w 117"/>
                <a:gd name="T11" fmla="*/ 31 h 156"/>
                <a:gd name="T12" fmla="*/ 87 w 117"/>
                <a:gd name="T13" fmla="*/ 31 h 156"/>
                <a:gd name="T14" fmla="*/ 87 w 117"/>
                <a:gd name="T15" fmla="*/ 31 h 156"/>
                <a:gd name="T16" fmla="*/ 87 w 117"/>
                <a:gd name="T17" fmla="*/ 31 h 156"/>
                <a:gd name="T18" fmla="*/ 87 w 117"/>
                <a:gd name="T19" fmla="*/ 31 h 156"/>
                <a:gd name="T20" fmla="*/ 87 w 117"/>
                <a:gd name="T21" fmla="*/ 31 h 156"/>
                <a:gd name="T22" fmla="*/ 87 w 117"/>
                <a:gd name="T23" fmla="*/ 31 h 156"/>
                <a:gd name="T24" fmla="*/ 87 w 117"/>
                <a:gd name="T25" fmla="*/ 31 h 156"/>
                <a:gd name="T26" fmla="*/ 88 w 117"/>
                <a:gd name="T27" fmla="*/ 30 h 156"/>
                <a:gd name="T28" fmla="*/ 87 w 117"/>
                <a:gd name="T29" fmla="*/ 30 h 156"/>
                <a:gd name="T30" fmla="*/ 88 w 117"/>
                <a:gd name="T31" fmla="*/ 30 h 156"/>
                <a:gd name="T32" fmla="*/ 88 w 117"/>
                <a:gd name="T33" fmla="*/ 30 h 156"/>
                <a:gd name="T34" fmla="*/ 88 w 117"/>
                <a:gd name="T35" fmla="*/ 30 h 156"/>
                <a:gd name="T36" fmla="*/ 88 w 117"/>
                <a:gd name="T37" fmla="*/ 30 h 156"/>
                <a:gd name="T38" fmla="*/ 89 w 117"/>
                <a:gd name="T39" fmla="*/ 29 h 156"/>
                <a:gd name="T40" fmla="*/ 88 w 117"/>
                <a:gd name="T41" fmla="*/ 30 h 156"/>
                <a:gd name="T42" fmla="*/ 89 w 117"/>
                <a:gd name="T43" fmla="*/ 29 h 156"/>
                <a:gd name="T44" fmla="*/ 89 w 117"/>
                <a:gd name="T45" fmla="*/ 29 h 156"/>
                <a:gd name="T46" fmla="*/ 89 w 117"/>
                <a:gd name="T47" fmla="*/ 29 h 156"/>
                <a:gd name="T48" fmla="*/ 89 w 117"/>
                <a:gd name="T49" fmla="*/ 29 h 156"/>
                <a:gd name="T50" fmla="*/ 90 w 117"/>
                <a:gd name="T51" fmla="*/ 28 h 156"/>
                <a:gd name="T52" fmla="*/ 89 w 117"/>
                <a:gd name="T53" fmla="*/ 29 h 156"/>
                <a:gd name="T54" fmla="*/ 90 w 117"/>
                <a:gd name="T55" fmla="*/ 28 h 156"/>
                <a:gd name="T56" fmla="*/ 116 w 117"/>
                <a:gd name="T57" fmla="*/ 1 h 156"/>
                <a:gd name="T58" fmla="*/ 90 w 117"/>
                <a:gd name="T59" fmla="*/ 28 h 156"/>
                <a:gd name="T60" fmla="*/ 116 w 117"/>
                <a:gd name="T61" fmla="*/ 1 h 156"/>
                <a:gd name="T62" fmla="*/ 116 w 117"/>
                <a:gd name="T63" fmla="*/ 1 h 156"/>
                <a:gd name="T64" fmla="*/ 116 w 117"/>
                <a:gd name="T65" fmla="*/ 1 h 156"/>
                <a:gd name="T66" fmla="*/ 116 w 117"/>
                <a:gd name="T67" fmla="*/ 1 h 156"/>
                <a:gd name="T68" fmla="*/ 116 w 117"/>
                <a:gd name="T69" fmla="*/ 1 h 156"/>
                <a:gd name="T70" fmla="*/ 116 w 117"/>
                <a:gd name="T71" fmla="*/ 1 h 156"/>
                <a:gd name="T72" fmla="*/ 116 w 117"/>
                <a:gd name="T73" fmla="*/ 1 h 156"/>
                <a:gd name="T74" fmla="*/ 117 w 117"/>
                <a:gd name="T75" fmla="*/ 1 h 156"/>
                <a:gd name="T76" fmla="*/ 117 w 117"/>
                <a:gd name="T77" fmla="*/ 1 h 156"/>
                <a:gd name="T78" fmla="*/ 117 w 117"/>
                <a:gd name="T79" fmla="*/ 1 h 156"/>
                <a:gd name="T80" fmla="*/ 117 w 117"/>
                <a:gd name="T81" fmla="*/ 0 h 156"/>
                <a:gd name="T82" fmla="*/ 117 w 117"/>
                <a:gd name="T83" fmla="*/ 0 h 156"/>
                <a:gd name="T84" fmla="*/ 117 w 117"/>
                <a:gd name="T85" fmla="*/ 0 h 156"/>
                <a:gd name="T86" fmla="*/ 117 w 117"/>
                <a:gd name="T87" fmla="*/ 0 h 156"/>
                <a:gd name="T88" fmla="*/ 117 w 117"/>
                <a:gd name="T89" fmla="*/ 0 h 156"/>
                <a:gd name="T90" fmla="*/ 117 w 117"/>
                <a:gd name="T9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56"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43" y="156"/>
                    <a:pt x="43" y="156"/>
                    <a:pt x="43" y="156"/>
                  </a:cubicBezTo>
                  <a:cubicBezTo>
                    <a:pt x="0" y="112"/>
                    <a:pt x="0" y="112"/>
                    <a:pt x="0" y="112"/>
                  </a:cubicBezTo>
                  <a:moveTo>
                    <a:pt x="87" y="31"/>
                  </a:moveTo>
                  <a:cubicBezTo>
                    <a:pt x="86" y="31"/>
                    <a:pt x="86" y="31"/>
                    <a:pt x="86" y="31"/>
                  </a:cubicBezTo>
                  <a:cubicBezTo>
                    <a:pt x="86" y="31"/>
                    <a:pt x="86" y="31"/>
                    <a:pt x="87" y="31"/>
                  </a:cubicBezTo>
                  <a:moveTo>
                    <a:pt x="87" y="31"/>
                  </a:move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moveTo>
                    <a:pt x="87" y="31"/>
                  </a:move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moveTo>
                    <a:pt x="88" y="30"/>
                  </a:moveTo>
                  <a:cubicBezTo>
                    <a:pt x="88" y="30"/>
                    <a:pt x="88" y="30"/>
                    <a:pt x="87" y="30"/>
                  </a:cubicBezTo>
                  <a:cubicBezTo>
                    <a:pt x="88" y="30"/>
                    <a:pt x="88" y="30"/>
                    <a:pt x="88" y="30"/>
                  </a:cubicBezTo>
                  <a:moveTo>
                    <a:pt x="88" y="30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moveTo>
                    <a:pt x="89" y="29"/>
                  </a:moveTo>
                  <a:cubicBezTo>
                    <a:pt x="89" y="29"/>
                    <a:pt x="88" y="30"/>
                    <a:pt x="88" y="30"/>
                  </a:cubicBezTo>
                  <a:cubicBezTo>
                    <a:pt x="88" y="30"/>
                    <a:pt x="89" y="29"/>
                    <a:pt x="89" y="29"/>
                  </a:cubicBezTo>
                  <a:moveTo>
                    <a:pt x="89" y="29"/>
                  </a:move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moveTo>
                    <a:pt x="90" y="28"/>
                  </a:moveTo>
                  <a:cubicBezTo>
                    <a:pt x="89" y="28"/>
                    <a:pt x="89" y="28"/>
                    <a:pt x="89" y="29"/>
                  </a:cubicBezTo>
                  <a:cubicBezTo>
                    <a:pt x="89" y="28"/>
                    <a:pt x="89" y="28"/>
                    <a:pt x="90" y="28"/>
                  </a:cubicBezTo>
                  <a:moveTo>
                    <a:pt x="116" y="1"/>
                  </a:moveTo>
                  <a:cubicBezTo>
                    <a:pt x="108" y="10"/>
                    <a:pt x="99" y="19"/>
                    <a:pt x="90" y="28"/>
                  </a:cubicBezTo>
                  <a:cubicBezTo>
                    <a:pt x="99" y="19"/>
                    <a:pt x="108" y="10"/>
                    <a:pt x="116" y="1"/>
                  </a:cubicBezTo>
                  <a:moveTo>
                    <a:pt x="116" y="1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moveTo>
                    <a:pt x="116" y="1"/>
                  </a:moveTo>
                  <a:cubicBezTo>
                    <a:pt x="116" y="1"/>
                    <a:pt x="116" y="1"/>
                    <a:pt x="116" y="1"/>
                  </a:cubicBezTo>
                  <a:cubicBezTo>
                    <a:pt x="116" y="1"/>
                    <a:pt x="116" y="1"/>
                    <a:pt x="116" y="1"/>
                  </a:cubicBezTo>
                  <a:moveTo>
                    <a:pt x="117" y="1"/>
                  </a:moveTo>
                  <a:cubicBezTo>
                    <a:pt x="117" y="1"/>
                    <a:pt x="117" y="1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D38B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1" name="Freeform: Shape 85"/>
            <p:cNvSpPr/>
            <p:nvPr/>
          </p:nvSpPr>
          <p:spPr bwMode="auto">
            <a:xfrm>
              <a:off x="3238500" y="2220913"/>
              <a:ext cx="531813" cy="530225"/>
            </a:xfrm>
            <a:custGeom>
              <a:avLst/>
              <a:gdLst>
                <a:gd name="T0" fmla="*/ 329 w 329"/>
                <a:gd name="T1" fmla="*/ 0 h 329"/>
                <a:gd name="T2" fmla="*/ 80 w 329"/>
                <a:gd name="T3" fmla="*/ 248 h 329"/>
                <a:gd name="T4" fmla="*/ 77 w 329"/>
                <a:gd name="T5" fmla="*/ 251 h 329"/>
                <a:gd name="T6" fmla="*/ 57 w 329"/>
                <a:gd name="T7" fmla="*/ 271 h 329"/>
                <a:gd name="T8" fmla="*/ 0 w 329"/>
                <a:gd name="T9" fmla="*/ 328 h 329"/>
                <a:gd name="T10" fmla="*/ 3 w 329"/>
                <a:gd name="T11" fmla="*/ 329 h 329"/>
                <a:gd name="T12" fmla="*/ 71 w 329"/>
                <a:gd name="T13" fmla="*/ 286 h 329"/>
                <a:gd name="T14" fmla="*/ 71 w 329"/>
                <a:gd name="T15" fmla="*/ 286 h 329"/>
                <a:gd name="T16" fmla="*/ 71 w 329"/>
                <a:gd name="T17" fmla="*/ 286 h 329"/>
                <a:gd name="T18" fmla="*/ 94 w 329"/>
                <a:gd name="T19" fmla="*/ 267 h 329"/>
                <a:gd name="T20" fmla="*/ 94 w 329"/>
                <a:gd name="T21" fmla="*/ 267 h 329"/>
                <a:gd name="T22" fmla="*/ 94 w 329"/>
                <a:gd name="T23" fmla="*/ 267 h 329"/>
                <a:gd name="T24" fmla="*/ 180 w 329"/>
                <a:gd name="T25" fmla="*/ 186 h 329"/>
                <a:gd name="T26" fmla="*/ 181 w 329"/>
                <a:gd name="T27" fmla="*/ 186 h 329"/>
                <a:gd name="T28" fmla="*/ 181 w 329"/>
                <a:gd name="T29" fmla="*/ 186 h 329"/>
                <a:gd name="T30" fmla="*/ 181 w 329"/>
                <a:gd name="T31" fmla="*/ 186 h 329"/>
                <a:gd name="T32" fmla="*/ 181 w 329"/>
                <a:gd name="T33" fmla="*/ 186 h 329"/>
                <a:gd name="T34" fmla="*/ 181 w 329"/>
                <a:gd name="T35" fmla="*/ 186 h 329"/>
                <a:gd name="T36" fmla="*/ 181 w 329"/>
                <a:gd name="T37" fmla="*/ 185 h 329"/>
                <a:gd name="T38" fmla="*/ 182 w 329"/>
                <a:gd name="T39" fmla="*/ 185 h 329"/>
                <a:gd name="T40" fmla="*/ 182 w 329"/>
                <a:gd name="T41" fmla="*/ 185 h 329"/>
                <a:gd name="T42" fmla="*/ 182 w 329"/>
                <a:gd name="T43" fmla="*/ 185 h 329"/>
                <a:gd name="T44" fmla="*/ 182 w 329"/>
                <a:gd name="T45" fmla="*/ 185 h 329"/>
                <a:gd name="T46" fmla="*/ 183 w 329"/>
                <a:gd name="T47" fmla="*/ 184 h 329"/>
                <a:gd name="T48" fmla="*/ 183 w 329"/>
                <a:gd name="T49" fmla="*/ 184 h 329"/>
                <a:gd name="T50" fmla="*/ 183 w 329"/>
                <a:gd name="T51" fmla="*/ 184 h 329"/>
                <a:gd name="T52" fmla="*/ 183 w 329"/>
                <a:gd name="T53" fmla="*/ 184 h 329"/>
                <a:gd name="T54" fmla="*/ 184 w 329"/>
                <a:gd name="T55" fmla="*/ 183 h 329"/>
                <a:gd name="T56" fmla="*/ 184 w 329"/>
                <a:gd name="T57" fmla="*/ 183 h 329"/>
                <a:gd name="T58" fmla="*/ 184 w 329"/>
                <a:gd name="T59" fmla="*/ 183 h 329"/>
                <a:gd name="T60" fmla="*/ 210 w 329"/>
                <a:gd name="T61" fmla="*/ 156 h 329"/>
                <a:gd name="T62" fmla="*/ 210 w 329"/>
                <a:gd name="T63" fmla="*/ 156 h 329"/>
                <a:gd name="T64" fmla="*/ 210 w 329"/>
                <a:gd name="T65" fmla="*/ 156 h 329"/>
                <a:gd name="T66" fmla="*/ 210 w 329"/>
                <a:gd name="T67" fmla="*/ 156 h 329"/>
                <a:gd name="T68" fmla="*/ 210 w 329"/>
                <a:gd name="T69" fmla="*/ 156 h 329"/>
                <a:gd name="T70" fmla="*/ 211 w 329"/>
                <a:gd name="T71" fmla="*/ 156 h 329"/>
                <a:gd name="T72" fmla="*/ 211 w 329"/>
                <a:gd name="T73" fmla="*/ 156 h 329"/>
                <a:gd name="T74" fmla="*/ 211 w 329"/>
                <a:gd name="T75" fmla="*/ 155 h 329"/>
                <a:gd name="T76" fmla="*/ 211 w 329"/>
                <a:gd name="T77" fmla="*/ 155 h 329"/>
                <a:gd name="T78" fmla="*/ 211 w 329"/>
                <a:gd name="T79" fmla="*/ 155 h 329"/>
                <a:gd name="T80" fmla="*/ 211 w 329"/>
                <a:gd name="T81" fmla="*/ 155 h 329"/>
                <a:gd name="T82" fmla="*/ 329 w 329"/>
                <a:gd name="T83" fmla="*/ 3 h 329"/>
                <a:gd name="T84" fmla="*/ 329 w 329"/>
                <a:gd name="T85" fmla="*/ 0 h 329"/>
                <a:gd name="T86" fmla="*/ 329 w 329"/>
                <a:gd name="T8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9" h="329">
                  <a:moveTo>
                    <a:pt x="329" y="0"/>
                  </a:moveTo>
                  <a:cubicBezTo>
                    <a:pt x="80" y="248"/>
                    <a:pt x="80" y="248"/>
                    <a:pt x="80" y="248"/>
                  </a:cubicBezTo>
                  <a:cubicBezTo>
                    <a:pt x="77" y="251"/>
                    <a:pt x="77" y="251"/>
                    <a:pt x="77" y="251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8"/>
                    <a:pt x="2" y="329"/>
                    <a:pt x="3" y="329"/>
                  </a:cubicBezTo>
                  <a:cubicBezTo>
                    <a:pt x="13" y="329"/>
                    <a:pt x="38" y="313"/>
                    <a:pt x="71" y="286"/>
                  </a:cubicBezTo>
                  <a:cubicBezTo>
                    <a:pt x="71" y="286"/>
                    <a:pt x="71" y="286"/>
                    <a:pt x="71" y="286"/>
                  </a:cubicBezTo>
                  <a:cubicBezTo>
                    <a:pt x="71" y="286"/>
                    <a:pt x="71" y="286"/>
                    <a:pt x="71" y="286"/>
                  </a:cubicBezTo>
                  <a:cubicBezTo>
                    <a:pt x="78" y="280"/>
                    <a:pt x="86" y="274"/>
                    <a:pt x="94" y="267"/>
                  </a:cubicBezTo>
                  <a:cubicBezTo>
                    <a:pt x="94" y="267"/>
                    <a:pt x="94" y="267"/>
                    <a:pt x="94" y="267"/>
                  </a:cubicBezTo>
                  <a:cubicBezTo>
                    <a:pt x="94" y="267"/>
                    <a:pt x="94" y="267"/>
                    <a:pt x="94" y="267"/>
                  </a:cubicBezTo>
                  <a:cubicBezTo>
                    <a:pt x="120" y="245"/>
                    <a:pt x="150" y="217"/>
                    <a:pt x="180" y="186"/>
                  </a:cubicBezTo>
                  <a:cubicBezTo>
                    <a:pt x="180" y="186"/>
                    <a:pt x="180" y="186"/>
                    <a:pt x="18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1" y="186"/>
                    <a:pt x="181" y="186"/>
                    <a:pt x="181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2" y="185"/>
                    <a:pt x="182" y="185"/>
                    <a:pt x="182" y="185"/>
                  </a:cubicBezTo>
                  <a:cubicBezTo>
                    <a:pt x="182" y="185"/>
                    <a:pt x="183" y="184"/>
                    <a:pt x="183" y="184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83" y="183"/>
                    <a:pt x="183" y="183"/>
                    <a:pt x="184" y="183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84" y="183"/>
                    <a:pt x="184" y="183"/>
                    <a:pt x="184" y="183"/>
                  </a:cubicBezTo>
                  <a:cubicBezTo>
                    <a:pt x="193" y="174"/>
                    <a:pt x="202" y="165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6"/>
                    <a:pt x="211" y="156"/>
                  </a:cubicBezTo>
                  <a:cubicBezTo>
                    <a:pt x="211" y="156"/>
                    <a:pt x="211" y="155"/>
                    <a:pt x="211" y="155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81" y="83"/>
                    <a:pt x="329" y="20"/>
                    <a:pt x="329" y="3"/>
                  </a:cubicBezTo>
                  <a:cubicBezTo>
                    <a:pt x="329" y="1"/>
                    <a:pt x="329" y="0"/>
                    <a:pt x="329" y="0"/>
                  </a:cubicBezTo>
                  <a:cubicBezTo>
                    <a:pt x="329" y="0"/>
                    <a:pt x="329" y="0"/>
                    <a:pt x="329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Freeform: Shape 86"/>
            <p:cNvSpPr/>
            <p:nvPr/>
          </p:nvSpPr>
          <p:spPr bwMode="auto">
            <a:xfrm>
              <a:off x="3944938" y="1809751"/>
              <a:ext cx="280988" cy="280988"/>
            </a:xfrm>
            <a:custGeom>
              <a:avLst/>
              <a:gdLst>
                <a:gd name="T0" fmla="*/ 77 w 174"/>
                <a:gd name="T1" fmla="*/ 162 h 174"/>
                <a:gd name="T2" fmla="*/ 72 w 174"/>
                <a:gd name="T3" fmla="*/ 167 h 174"/>
                <a:gd name="T4" fmla="*/ 95 w 174"/>
                <a:gd name="T5" fmla="*/ 154 h 174"/>
                <a:gd name="T6" fmla="*/ 100 w 174"/>
                <a:gd name="T7" fmla="*/ 158 h 174"/>
                <a:gd name="T8" fmla="*/ 95 w 174"/>
                <a:gd name="T9" fmla="*/ 164 h 174"/>
                <a:gd name="T10" fmla="*/ 90 w 174"/>
                <a:gd name="T11" fmla="*/ 160 h 174"/>
                <a:gd name="T12" fmla="*/ 95 w 174"/>
                <a:gd name="T13" fmla="*/ 154 h 174"/>
                <a:gd name="T14" fmla="*/ 50 w 174"/>
                <a:gd name="T15" fmla="*/ 154 h 174"/>
                <a:gd name="T16" fmla="*/ 49 w 174"/>
                <a:gd name="T17" fmla="*/ 164 h 174"/>
                <a:gd name="T18" fmla="*/ 43 w 174"/>
                <a:gd name="T19" fmla="*/ 159 h 174"/>
                <a:gd name="T20" fmla="*/ 49 w 174"/>
                <a:gd name="T21" fmla="*/ 154 h 174"/>
                <a:gd name="T22" fmla="*/ 122 w 174"/>
                <a:gd name="T23" fmla="*/ 147 h 174"/>
                <a:gd name="T24" fmla="*/ 120 w 174"/>
                <a:gd name="T25" fmla="*/ 155 h 174"/>
                <a:gd name="T26" fmla="*/ 113 w 174"/>
                <a:gd name="T27" fmla="*/ 153 h 174"/>
                <a:gd name="T28" fmla="*/ 112 w 174"/>
                <a:gd name="T29" fmla="*/ 150 h 174"/>
                <a:gd name="T30" fmla="*/ 27 w 174"/>
                <a:gd name="T31" fmla="*/ 145 h 174"/>
                <a:gd name="T32" fmla="*/ 32 w 174"/>
                <a:gd name="T33" fmla="*/ 150 h 174"/>
                <a:gd name="T34" fmla="*/ 31 w 174"/>
                <a:gd name="T35" fmla="*/ 153 h 174"/>
                <a:gd name="T36" fmla="*/ 27 w 174"/>
                <a:gd name="T37" fmla="*/ 155 h 174"/>
                <a:gd name="T38" fmla="*/ 22 w 174"/>
                <a:gd name="T39" fmla="*/ 147 h 174"/>
                <a:gd name="T40" fmla="*/ 136 w 174"/>
                <a:gd name="T41" fmla="*/ 130 h 174"/>
                <a:gd name="T42" fmla="*/ 141 w 174"/>
                <a:gd name="T43" fmla="*/ 136 h 174"/>
                <a:gd name="T44" fmla="*/ 136 w 174"/>
                <a:gd name="T45" fmla="*/ 141 h 174"/>
                <a:gd name="T46" fmla="*/ 132 w 174"/>
                <a:gd name="T47" fmla="*/ 132 h 174"/>
                <a:gd name="T48" fmla="*/ 136 w 174"/>
                <a:gd name="T49" fmla="*/ 130 h 174"/>
                <a:gd name="T50" fmla="*/ 156 w 174"/>
                <a:gd name="T51" fmla="*/ 117 h 174"/>
                <a:gd name="T52" fmla="*/ 150 w 174"/>
                <a:gd name="T53" fmla="*/ 122 h 174"/>
                <a:gd name="T54" fmla="*/ 148 w 174"/>
                <a:gd name="T55" fmla="*/ 122 h 174"/>
                <a:gd name="T56" fmla="*/ 146 w 174"/>
                <a:gd name="T57" fmla="*/ 114 h 174"/>
                <a:gd name="T58" fmla="*/ 159 w 174"/>
                <a:gd name="T59" fmla="*/ 90 h 174"/>
                <a:gd name="T60" fmla="*/ 165 w 174"/>
                <a:gd name="T61" fmla="*/ 95 h 174"/>
                <a:gd name="T62" fmla="*/ 159 w 174"/>
                <a:gd name="T63" fmla="*/ 101 h 174"/>
                <a:gd name="T64" fmla="*/ 154 w 174"/>
                <a:gd name="T65" fmla="*/ 95 h 174"/>
                <a:gd name="T66" fmla="*/ 159 w 174"/>
                <a:gd name="T67" fmla="*/ 90 h 174"/>
                <a:gd name="T68" fmla="*/ 162 w 174"/>
                <a:gd name="T69" fmla="*/ 67 h 174"/>
                <a:gd name="T70" fmla="*/ 168 w 174"/>
                <a:gd name="T71" fmla="*/ 72 h 174"/>
                <a:gd name="T72" fmla="*/ 157 w 174"/>
                <a:gd name="T73" fmla="*/ 72 h 174"/>
                <a:gd name="T74" fmla="*/ 162 w 174"/>
                <a:gd name="T75" fmla="*/ 67 h 174"/>
                <a:gd name="T76" fmla="*/ 164 w 174"/>
                <a:gd name="T77" fmla="*/ 47 h 174"/>
                <a:gd name="T78" fmla="*/ 161 w 174"/>
                <a:gd name="T79" fmla="*/ 54 h 174"/>
                <a:gd name="T80" fmla="*/ 154 w 174"/>
                <a:gd name="T81" fmla="*/ 50 h 174"/>
                <a:gd name="T82" fmla="*/ 158 w 174"/>
                <a:gd name="T83" fmla="*/ 44 h 174"/>
                <a:gd name="T84" fmla="*/ 150 w 174"/>
                <a:gd name="T85" fmla="*/ 22 h 174"/>
                <a:gd name="T86" fmla="*/ 153 w 174"/>
                <a:gd name="T87" fmla="*/ 31 h 174"/>
                <a:gd name="T88" fmla="*/ 150 w 174"/>
                <a:gd name="T89" fmla="*/ 32 h 174"/>
                <a:gd name="T90" fmla="*/ 148 w 174"/>
                <a:gd name="T91" fmla="*/ 22 h 174"/>
                <a:gd name="T92" fmla="*/ 145 w 174"/>
                <a:gd name="T93" fmla="*/ 0 h 174"/>
                <a:gd name="T94" fmla="*/ 137 w 174"/>
                <a:gd name="T95" fmla="*/ 26 h 174"/>
                <a:gd name="T96" fmla="*/ 151 w 174"/>
                <a:gd name="T97" fmla="*/ 72 h 174"/>
                <a:gd name="T98" fmla="*/ 139 w 174"/>
                <a:gd name="T99" fmla="*/ 114 h 174"/>
                <a:gd name="T100" fmla="*/ 139 w 174"/>
                <a:gd name="T101" fmla="*/ 115 h 174"/>
                <a:gd name="T102" fmla="*/ 138 w 174"/>
                <a:gd name="T103" fmla="*/ 115 h 174"/>
                <a:gd name="T104" fmla="*/ 138 w 174"/>
                <a:gd name="T105" fmla="*/ 116 h 174"/>
                <a:gd name="T106" fmla="*/ 128 w 174"/>
                <a:gd name="T107" fmla="*/ 128 h 174"/>
                <a:gd name="T108" fmla="*/ 106 w 174"/>
                <a:gd name="T109" fmla="*/ 144 h 174"/>
                <a:gd name="T110" fmla="*/ 26 w 174"/>
                <a:gd name="T111" fmla="*/ 136 h 174"/>
                <a:gd name="T112" fmla="*/ 0 w 174"/>
                <a:gd name="T113" fmla="*/ 145 h 174"/>
                <a:gd name="T114" fmla="*/ 72 w 174"/>
                <a:gd name="T115" fmla="*/ 174 h 174"/>
                <a:gd name="T116" fmla="*/ 174 w 174"/>
                <a:gd name="T117" fmla="*/ 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4" h="174">
                  <a:moveTo>
                    <a:pt x="67" y="162"/>
                  </a:moveTo>
                  <a:cubicBezTo>
                    <a:pt x="67" y="162"/>
                    <a:pt x="67" y="162"/>
                    <a:pt x="67" y="162"/>
                  </a:cubicBezTo>
                  <a:cubicBezTo>
                    <a:pt x="67" y="159"/>
                    <a:pt x="69" y="157"/>
                    <a:pt x="72" y="157"/>
                  </a:cubicBezTo>
                  <a:cubicBezTo>
                    <a:pt x="75" y="157"/>
                    <a:pt x="77" y="159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7" y="162"/>
                    <a:pt x="77" y="162"/>
                    <a:pt x="77" y="162"/>
                  </a:cubicBezTo>
                  <a:cubicBezTo>
                    <a:pt x="77" y="165"/>
                    <a:pt x="75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69" y="167"/>
                    <a:pt x="67" y="165"/>
                    <a:pt x="67" y="162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67" y="162"/>
                    <a:pt x="67" y="162"/>
                    <a:pt x="67" y="162"/>
                  </a:cubicBezTo>
                  <a:cubicBezTo>
                    <a:pt x="67" y="162"/>
                    <a:pt x="67" y="162"/>
                    <a:pt x="67" y="162"/>
                  </a:cubicBezTo>
                  <a:moveTo>
                    <a:pt x="95" y="154"/>
                  </a:move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8" y="154"/>
                    <a:pt x="100" y="155"/>
                    <a:pt x="100" y="158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101" y="158"/>
                    <a:pt x="101" y="159"/>
                    <a:pt x="101" y="159"/>
                  </a:cubicBezTo>
                  <a:cubicBezTo>
                    <a:pt x="101" y="159"/>
                    <a:pt x="101" y="159"/>
                    <a:pt x="101" y="159"/>
                  </a:cubicBezTo>
                  <a:cubicBezTo>
                    <a:pt x="101" y="161"/>
                    <a:pt x="99" y="164"/>
                    <a:pt x="97" y="164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6" y="164"/>
                    <a:pt x="96" y="164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5" y="164"/>
                    <a:pt x="95" y="164"/>
                    <a:pt x="95" y="164"/>
                  </a:cubicBezTo>
                  <a:cubicBezTo>
                    <a:pt x="93" y="164"/>
                    <a:pt x="91" y="163"/>
                    <a:pt x="90" y="161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90" y="161"/>
                    <a:pt x="90" y="161"/>
                    <a:pt x="90" y="160"/>
                  </a:cubicBezTo>
                  <a:cubicBezTo>
                    <a:pt x="90" y="160"/>
                    <a:pt x="90" y="160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7"/>
                    <a:pt x="92" y="155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5" y="154"/>
                    <a:pt x="95" y="154"/>
                    <a:pt x="95" y="154"/>
                  </a:cubicBezTo>
                  <a:moveTo>
                    <a:pt x="49" y="154"/>
                  </a:moveTo>
                  <a:cubicBezTo>
                    <a:pt x="49" y="154"/>
                    <a:pt x="49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4"/>
                    <a:pt x="50" y="154"/>
                    <a:pt x="50" y="154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2" y="155"/>
                    <a:pt x="54" y="157"/>
                    <a:pt x="54" y="159"/>
                  </a:cubicBezTo>
                  <a:cubicBezTo>
                    <a:pt x="54" y="159"/>
                    <a:pt x="54" y="159"/>
                    <a:pt x="54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4" y="161"/>
                    <a:pt x="54" y="161"/>
                    <a:pt x="54" y="161"/>
                  </a:cubicBezTo>
                  <a:cubicBezTo>
                    <a:pt x="53" y="163"/>
                    <a:pt x="51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8" y="164"/>
                    <a:pt x="48" y="164"/>
                    <a:pt x="47" y="164"/>
                  </a:cubicBezTo>
                  <a:cubicBezTo>
                    <a:pt x="45" y="164"/>
                    <a:pt x="43" y="161"/>
                    <a:pt x="43" y="159"/>
                  </a:cubicBezTo>
                  <a:cubicBezTo>
                    <a:pt x="43" y="159"/>
                    <a:pt x="43" y="159"/>
                    <a:pt x="43" y="159"/>
                  </a:cubicBezTo>
                  <a:cubicBezTo>
                    <a:pt x="43" y="159"/>
                    <a:pt x="43" y="158"/>
                    <a:pt x="44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4" y="155"/>
                    <a:pt x="46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49" y="154"/>
                    <a:pt x="49" y="154"/>
                    <a:pt x="49" y="154"/>
                  </a:cubicBezTo>
                  <a:moveTo>
                    <a:pt x="117" y="145"/>
                  </a:moveTo>
                  <a:cubicBezTo>
                    <a:pt x="117" y="145"/>
                    <a:pt x="117" y="145"/>
                    <a:pt x="117" y="145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9" y="145"/>
                    <a:pt x="121" y="146"/>
                    <a:pt x="122" y="147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2" y="149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2"/>
                    <a:pt x="122" y="154"/>
                    <a:pt x="120" y="155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119" y="155"/>
                    <a:pt x="118" y="155"/>
                    <a:pt x="117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5" y="155"/>
                    <a:pt x="114" y="155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2" y="152"/>
                    <a:pt x="112" y="151"/>
                    <a:pt x="112" y="150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2" y="148"/>
                    <a:pt x="113" y="147"/>
                    <a:pt x="115" y="146"/>
                  </a:cubicBezTo>
                  <a:cubicBezTo>
                    <a:pt x="115" y="145"/>
                    <a:pt x="116" y="145"/>
                    <a:pt x="117" y="145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45"/>
                    <a:pt x="117" y="145"/>
                    <a:pt x="117" y="145"/>
                  </a:cubicBezTo>
                  <a:moveTo>
                    <a:pt x="27" y="145"/>
                  </a:moveTo>
                  <a:cubicBezTo>
                    <a:pt x="27" y="145"/>
                    <a:pt x="27" y="145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28" y="145"/>
                    <a:pt x="29" y="145"/>
                    <a:pt x="29" y="145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30" y="145"/>
                    <a:pt x="30" y="145"/>
                    <a:pt x="30" y="146"/>
                  </a:cubicBezTo>
                  <a:cubicBezTo>
                    <a:pt x="30" y="146"/>
                    <a:pt x="30" y="146"/>
                    <a:pt x="30" y="146"/>
                  </a:cubicBezTo>
                  <a:cubicBezTo>
                    <a:pt x="31" y="146"/>
                    <a:pt x="32" y="148"/>
                    <a:pt x="32" y="150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32" y="151"/>
                    <a:pt x="32" y="152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1" y="153"/>
                    <a:pt x="31" y="153"/>
                    <a:pt x="31" y="153"/>
                  </a:cubicBezTo>
                  <a:cubicBezTo>
                    <a:pt x="30" y="154"/>
                    <a:pt x="29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6" y="155"/>
                    <a:pt x="25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3" y="154"/>
                    <a:pt x="22" y="152"/>
                    <a:pt x="22" y="150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49"/>
                    <a:pt x="22" y="148"/>
                    <a:pt x="22" y="147"/>
                  </a:cubicBezTo>
                  <a:cubicBezTo>
                    <a:pt x="23" y="146"/>
                    <a:pt x="25" y="145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27" y="145"/>
                    <a:pt x="27" y="145"/>
                    <a:pt x="27" y="145"/>
                  </a:cubicBezTo>
                  <a:moveTo>
                    <a:pt x="136" y="130"/>
                  </a:move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30"/>
                    <a:pt x="138" y="131"/>
                    <a:pt x="139" y="132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132"/>
                    <a:pt x="139" y="132"/>
                    <a:pt x="140" y="132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1" y="133"/>
                    <a:pt x="141" y="134"/>
                    <a:pt x="141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1" y="137"/>
                    <a:pt x="141" y="138"/>
                    <a:pt x="140" y="139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9" y="141"/>
                    <a:pt x="137" y="141"/>
                    <a:pt x="136" y="141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6" y="141"/>
                    <a:pt x="136" y="141"/>
                    <a:pt x="136" y="141"/>
                  </a:cubicBezTo>
                  <a:cubicBezTo>
                    <a:pt x="135" y="141"/>
                    <a:pt x="133" y="141"/>
                    <a:pt x="132" y="139"/>
                  </a:cubicBezTo>
                  <a:cubicBezTo>
                    <a:pt x="131" y="138"/>
                    <a:pt x="131" y="137"/>
                    <a:pt x="131" y="136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31" y="134"/>
                    <a:pt x="131" y="133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3" y="131"/>
                    <a:pt x="135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moveTo>
                    <a:pt x="150" y="112"/>
                  </a:move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1" y="112"/>
                    <a:pt x="152" y="112"/>
                    <a:pt x="153" y="112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5" y="113"/>
                    <a:pt x="155" y="115"/>
                    <a:pt x="156" y="117"/>
                  </a:cubicBezTo>
                  <a:cubicBezTo>
                    <a:pt x="156" y="117"/>
                    <a:pt x="156" y="117"/>
                    <a:pt x="156" y="117"/>
                  </a:cubicBezTo>
                  <a:cubicBezTo>
                    <a:pt x="156" y="118"/>
                    <a:pt x="155" y="119"/>
                    <a:pt x="155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5" y="120"/>
                    <a:pt x="155" y="120"/>
                    <a:pt x="155" y="120"/>
                  </a:cubicBezTo>
                  <a:cubicBezTo>
                    <a:pt x="154" y="121"/>
                    <a:pt x="152" y="122"/>
                    <a:pt x="150" y="122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49" y="122"/>
                    <a:pt x="149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6" y="121"/>
                    <a:pt x="145" y="119"/>
                    <a:pt x="145" y="117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5" y="116"/>
                    <a:pt x="145" y="115"/>
                    <a:pt x="146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7" y="113"/>
                    <a:pt x="148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moveTo>
                    <a:pt x="159" y="90"/>
                  </a:move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0" y="90"/>
                    <a:pt x="160" y="90"/>
                  </a:cubicBezTo>
                  <a:cubicBezTo>
                    <a:pt x="160" y="90"/>
                    <a:pt x="161" y="90"/>
                    <a:pt x="161" y="90"/>
                  </a:cubicBezTo>
                  <a:cubicBezTo>
                    <a:pt x="161" y="90"/>
                    <a:pt x="161" y="90"/>
                    <a:pt x="161" y="90"/>
                  </a:cubicBezTo>
                  <a:cubicBezTo>
                    <a:pt x="163" y="91"/>
                    <a:pt x="165" y="93"/>
                    <a:pt x="165" y="95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65" y="96"/>
                    <a:pt x="164" y="96"/>
                    <a:pt x="164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7"/>
                    <a:pt x="164" y="97"/>
                    <a:pt x="164" y="97"/>
                  </a:cubicBezTo>
                  <a:cubicBezTo>
                    <a:pt x="164" y="99"/>
                    <a:pt x="162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159" y="101"/>
                    <a:pt x="158" y="101"/>
                    <a:pt x="158" y="100"/>
                  </a:cubicBezTo>
                  <a:cubicBezTo>
                    <a:pt x="156" y="100"/>
                    <a:pt x="154" y="98"/>
                    <a:pt x="154" y="95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4" y="95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4" y="94"/>
                    <a:pt x="154" y="94"/>
                    <a:pt x="154" y="94"/>
                  </a:cubicBezTo>
                  <a:cubicBezTo>
                    <a:pt x="155" y="92"/>
                    <a:pt x="157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moveTo>
                    <a:pt x="162" y="67"/>
                  </a:move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5" y="67"/>
                    <a:pt x="168" y="69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8" y="75"/>
                    <a:pt x="165" y="77"/>
                    <a:pt x="162" y="77"/>
                  </a:cubicBezTo>
                  <a:cubicBezTo>
                    <a:pt x="159" y="77"/>
                    <a:pt x="157" y="75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69"/>
                    <a:pt x="159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7"/>
                    <a:pt x="162" y="67"/>
                    <a:pt x="162" y="67"/>
                  </a:cubicBezTo>
                  <a:moveTo>
                    <a:pt x="159" y="43"/>
                  </a:move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62" y="43"/>
                    <a:pt x="164" y="45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8"/>
                    <a:pt x="165" y="48"/>
                    <a:pt x="165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51"/>
                    <a:pt x="163" y="53"/>
                    <a:pt x="161" y="54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0" y="54"/>
                    <a:pt x="160" y="54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4"/>
                    <a:pt x="155" y="52"/>
                    <a:pt x="154" y="50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4" y="50"/>
                    <a:pt x="154" y="50"/>
                    <a:pt x="154" y="50"/>
                  </a:cubicBezTo>
                  <a:cubicBezTo>
                    <a:pt x="154" y="50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6"/>
                    <a:pt x="156" y="44"/>
                    <a:pt x="158" y="44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58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cubicBezTo>
                    <a:pt x="159" y="43"/>
                    <a:pt x="159" y="43"/>
                    <a:pt x="159" y="43"/>
                  </a:cubicBezTo>
                  <a:moveTo>
                    <a:pt x="150" y="22"/>
                  </a:move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2" y="22"/>
                    <a:pt x="154" y="22"/>
                    <a:pt x="155" y="24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5" y="25"/>
                    <a:pt x="155" y="26"/>
                    <a:pt x="156" y="27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56" y="29"/>
                    <a:pt x="155" y="30"/>
                    <a:pt x="153" y="31"/>
                  </a:cubicBezTo>
                  <a:cubicBezTo>
                    <a:pt x="153" y="31"/>
                    <a:pt x="153" y="31"/>
                    <a:pt x="153" y="31"/>
                  </a:cubicBezTo>
                  <a:cubicBezTo>
                    <a:pt x="152" y="32"/>
                    <a:pt x="151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48" y="32"/>
                    <a:pt x="147" y="31"/>
                    <a:pt x="146" y="3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30"/>
                    <a:pt x="146" y="30"/>
                    <a:pt x="146" y="29"/>
                  </a:cubicBezTo>
                  <a:cubicBezTo>
                    <a:pt x="145" y="29"/>
                    <a:pt x="145" y="28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5"/>
                    <a:pt x="146" y="23"/>
                    <a:pt x="148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9" y="22"/>
                    <a:pt x="149" y="22"/>
                    <a:pt x="150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50" y="22"/>
                    <a:pt x="150" y="22"/>
                  </a:cubicBezTo>
                  <a:moveTo>
                    <a:pt x="145" y="0"/>
                  </a:moveTo>
                  <a:cubicBezTo>
                    <a:pt x="140" y="5"/>
                    <a:pt x="140" y="5"/>
                    <a:pt x="140" y="5"/>
                  </a:cubicBezTo>
                  <a:cubicBezTo>
                    <a:pt x="142" y="7"/>
                    <a:pt x="142" y="10"/>
                    <a:pt x="140" y="12"/>
                  </a:cubicBezTo>
                  <a:cubicBezTo>
                    <a:pt x="139" y="13"/>
                    <a:pt x="137" y="13"/>
                    <a:pt x="136" y="13"/>
                  </a:cubicBezTo>
                  <a:cubicBezTo>
                    <a:pt x="135" y="13"/>
                    <a:pt x="134" y="13"/>
                    <a:pt x="133" y="12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1" y="19"/>
                    <a:pt x="134" y="23"/>
                    <a:pt x="137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8" y="28"/>
                    <a:pt x="139" y="30"/>
                    <a:pt x="140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7" y="44"/>
                    <a:pt x="151" y="57"/>
                    <a:pt x="151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82"/>
                    <a:pt x="149" y="92"/>
                    <a:pt x="146" y="101"/>
                  </a:cubicBezTo>
                  <a:cubicBezTo>
                    <a:pt x="144" y="106"/>
                    <a:pt x="142" y="110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39" y="114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9" y="115"/>
                  </a:cubicBezTo>
                  <a:cubicBezTo>
                    <a:pt x="139" y="115"/>
                    <a:pt x="139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5" y="120"/>
                    <a:pt x="132" y="124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8"/>
                    <a:pt x="128" y="129"/>
                    <a:pt x="127" y="129"/>
                  </a:cubicBezTo>
                  <a:cubicBezTo>
                    <a:pt x="121" y="135"/>
                    <a:pt x="114" y="140"/>
                    <a:pt x="106" y="144"/>
                  </a:cubicBezTo>
                  <a:cubicBezTo>
                    <a:pt x="104" y="144"/>
                    <a:pt x="102" y="145"/>
                    <a:pt x="101" y="146"/>
                  </a:cubicBezTo>
                  <a:cubicBezTo>
                    <a:pt x="92" y="149"/>
                    <a:pt x="82" y="151"/>
                    <a:pt x="72" y="151"/>
                  </a:cubicBezTo>
                  <a:cubicBezTo>
                    <a:pt x="59" y="151"/>
                    <a:pt x="46" y="148"/>
                    <a:pt x="35" y="14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35" y="142"/>
                    <a:pt x="35" y="142"/>
                    <a:pt x="35" y="142"/>
                  </a:cubicBezTo>
                  <a:cubicBezTo>
                    <a:pt x="32" y="140"/>
                    <a:pt x="29" y="138"/>
                    <a:pt x="26" y="136"/>
                  </a:cubicBezTo>
                  <a:cubicBezTo>
                    <a:pt x="23" y="134"/>
                    <a:pt x="20" y="131"/>
                    <a:pt x="17" y="128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14" y="135"/>
                    <a:pt x="14" y="138"/>
                    <a:pt x="12" y="139"/>
                  </a:cubicBezTo>
                  <a:cubicBezTo>
                    <a:pt x="11" y="140"/>
                    <a:pt x="10" y="141"/>
                    <a:pt x="8" y="141"/>
                  </a:cubicBezTo>
                  <a:cubicBezTo>
                    <a:pt x="7" y="141"/>
                    <a:pt x="6" y="141"/>
                    <a:pt x="5" y="14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21" y="165"/>
                    <a:pt x="46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97" y="174"/>
                    <a:pt x="121" y="165"/>
                    <a:pt x="141" y="148"/>
                  </a:cubicBezTo>
                  <a:cubicBezTo>
                    <a:pt x="141" y="147"/>
                    <a:pt x="141" y="147"/>
                    <a:pt x="142" y="147"/>
                  </a:cubicBezTo>
                  <a:cubicBezTo>
                    <a:pt x="143" y="146"/>
                    <a:pt x="144" y="145"/>
                    <a:pt x="144" y="144"/>
                  </a:cubicBezTo>
                  <a:cubicBezTo>
                    <a:pt x="164" y="124"/>
                    <a:pt x="174" y="98"/>
                    <a:pt x="174" y="72"/>
                  </a:cubicBezTo>
                  <a:cubicBezTo>
                    <a:pt x="174" y="46"/>
                    <a:pt x="165" y="2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Freeform: Shape 87"/>
            <p:cNvSpPr/>
            <p:nvPr/>
          </p:nvSpPr>
          <p:spPr bwMode="auto">
            <a:xfrm>
              <a:off x="3987800" y="1851026"/>
              <a:ext cx="193675" cy="193675"/>
            </a:xfrm>
            <a:custGeom>
              <a:avLst/>
              <a:gdLst>
                <a:gd name="T0" fmla="*/ 76 w 120"/>
                <a:gd name="T1" fmla="*/ 119 h 120"/>
                <a:gd name="T2" fmla="*/ 80 w 120"/>
                <a:gd name="T3" fmla="*/ 118 h 120"/>
                <a:gd name="T4" fmla="*/ 9 w 120"/>
                <a:gd name="T5" fmla="*/ 116 h 120"/>
                <a:gd name="T6" fmla="*/ 0 w 120"/>
                <a:gd name="T7" fmla="*/ 110 h 120"/>
                <a:gd name="T8" fmla="*/ 0 w 120"/>
                <a:gd name="T9" fmla="*/ 110 h 120"/>
                <a:gd name="T10" fmla="*/ 102 w 120"/>
                <a:gd name="T11" fmla="*/ 102 h 120"/>
                <a:gd name="T12" fmla="*/ 102 w 120"/>
                <a:gd name="T13" fmla="*/ 102 h 120"/>
                <a:gd name="T14" fmla="*/ 112 w 120"/>
                <a:gd name="T15" fmla="*/ 90 h 120"/>
                <a:gd name="T16" fmla="*/ 112 w 120"/>
                <a:gd name="T17" fmla="*/ 90 h 120"/>
                <a:gd name="T18" fmla="*/ 112 w 120"/>
                <a:gd name="T19" fmla="*/ 90 h 120"/>
                <a:gd name="T20" fmla="*/ 112 w 120"/>
                <a:gd name="T21" fmla="*/ 90 h 120"/>
                <a:gd name="T22" fmla="*/ 112 w 120"/>
                <a:gd name="T23" fmla="*/ 90 h 120"/>
                <a:gd name="T24" fmla="*/ 112 w 120"/>
                <a:gd name="T25" fmla="*/ 90 h 120"/>
                <a:gd name="T26" fmla="*/ 112 w 120"/>
                <a:gd name="T27" fmla="*/ 89 h 120"/>
                <a:gd name="T28" fmla="*/ 112 w 120"/>
                <a:gd name="T29" fmla="*/ 89 h 120"/>
                <a:gd name="T30" fmla="*/ 112 w 120"/>
                <a:gd name="T31" fmla="*/ 89 h 120"/>
                <a:gd name="T32" fmla="*/ 113 w 120"/>
                <a:gd name="T33" fmla="*/ 89 h 120"/>
                <a:gd name="T34" fmla="*/ 113 w 120"/>
                <a:gd name="T35" fmla="*/ 89 h 120"/>
                <a:gd name="T36" fmla="*/ 113 w 120"/>
                <a:gd name="T37" fmla="*/ 89 h 120"/>
                <a:gd name="T38" fmla="*/ 113 w 120"/>
                <a:gd name="T39" fmla="*/ 89 h 120"/>
                <a:gd name="T40" fmla="*/ 113 w 120"/>
                <a:gd name="T41" fmla="*/ 89 h 120"/>
                <a:gd name="T42" fmla="*/ 113 w 120"/>
                <a:gd name="T43" fmla="*/ 89 h 120"/>
                <a:gd name="T44" fmla="*/ 113 w 120"/>
                <a:gd name="T45" fmla="*/ 88 h 120"/>
                <a:gd name="T46" fmla="*/ 113 w 120"/>
                <a:gd name="T47" fmla="*/ 88 h 120"/>
                <a:gd name="T48" fmla="*/ 113 w 120"/>
                <a:gd name="T49" fmla="*/ 88 h 120"/>
                <a:gd name="T50" fmla="*/ 120 w 120"/>
                <a:gd name="T51" fmla="*/ 75 h 120"/>
                <a:gd name="T52" fmla="*/ 113 w 120"/>
                <a:gd name="T53" fmla="*/ 88 h 120"/>
                <a:gd name="T54" fmla="*/ 115 w 120"/>
                <a:gd name="T55" fmla="*/ 6 h 120"/>
                <a:gd name="T56" fmla="*/ 115 w 120"/>
                <a:gd name="T57" fmla="*/ 6 h 120"/>
                <a:gd name="T58" fmla="*/ 114 w 120"/>
                <a:gd name="T59" fmla="*/ 6 h 120"/>
                <a:gd name="T60" fmla="*/ 111 w 120"/>
                <a:gd name="T61" fmla="*/ 0 h 120"/>
                <a:gd name="T62" fmla="*/ 111 w 120"/>
                <a:gd name="T6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" h="120">
                  <a:moveTo>
                    <a:pt x="80" y="118"/>
                  </a:moveTo>
                  <a:cubicBezTo>
                    <a:pt x="78" y="118"/>
                    <a:pt x="77" y="119"/>
                    <a:pt x="76" y="119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6" y="119"/>
                    <a:pt x="78" y="118"/>
                    <a:pt x="80" y="118"/>
                  </a:cubicBezTo>
                  <a:moveTo>
                    <a:pt x="9" y="116"/>
                  </a:move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moveTo>
                    <a:pt x="0" y="110"/>
                  </a:moveTo>
                  <a:cubicBezTo>
                    <a:pt x="3" y="112"/>
                    <a:pt x="6" y="114"/>
                    <a:pt x="9" y="116"/>
                  </a:cubicBezTo>
                  <a:cubicBezTo>
                    <a:pt x="6" y="114"/>
                    <a:pt x="3" y="112"/>
                    <a:pt x="0" y="110"/>
                  </a:cubicBezTo>
                  <a:moveTo>
                    <a:pt x="102" y="102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moveTo>
                    <a:pt x="112" y="90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90"/>
                  </a:cubicBezTo>
                  <a:moveTo>
                    <a:pt x="112" y="90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90"/>
                  </a:cubicBezTo>
                  <a:moveTo>
                    <a:pt x="112" y="90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90"/>
                  </a:cubicBezTo>
                  <a:moveTo>
                    <a:pt x="112" y="90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90"/>
                  </a:cubicBezTo>
                  <a:moveTo>
                    <a:pt x="112" y="89"/>
                  </a:moveTo>
                  <a:cubicBezTo>
                    <a:pt x="112" y="90"/>
                    <a:pt x="112" y="90"/>
                    <a:pt x="112" y="90"/>
                  </a:cubicBezTo>
                  <a:cubicBezTo>
                    <a:pt x="112" y="90"/>
                    <a:pt x="112" y="90"/>
                    <a:pt x="112" y="89"/>
                  </a:cubicBezTo>
                  <a:moveTo>
                    <a:pt x="112" y="89"/>
                  </a:moveTo>
                  <a:cubicBezTo>
                    <a:pt x="112" y="89"/>
                    <a:pt x="112" y="89"/>
                    <a:pt x="112" y="89"/>
                  </a:cubicBezTo>
                  <a:cubicBezTo>
                    <a:pt x="112" y="89"/>
                    <a:pt x="112" y="89"/>
                    <a:pt x="112" y="89"/>
                  </a:cubicBezTo>
                  <a:moveTo>
                    <a:pt x="113" y="89"/>
                  </a:moveTo>
                  <a:cubicBezTo>
                    <a:pt x="113" y="89"/>
                    <a:pt x="113" y="89"/>
                    <a:pt x="112" y="89"/>
                  </a:cubicBezTo>
                  <a:cubicBezTo>
                    <a:pt x="113" y="89"/>
                    <a:pt x="113" y="89"/>
                    <a:pt x="113" y="89"/>
                  </a:cubicBezTo>
                  <a:moveTo>
                    <a:pt x="113" y="89"/>
                  </a:moveTo>
                  <a:cubicBezTo>
                    <a:pt x="113" y="89"/>
                    <a:pt x="113" y="89"/>
                    <a:pt x="113" y="89"/>
                  </a:cubicBezTo>
                  <a:cubicBezTo>
                    <a:pt x="113" y="89"/>
                    <a:pt x="113" y="89"/>
                    <a:pt x="113" y="89"/>
                  </a:cubicBezTo>
                  <a:moveTo>
                    <a:pt x="113" y="89"/>
                  </a:moveTo>
                  <a:cubicBezTo>
                    <a:pt x="113" y="89"/>
                    <a:pt x="113" y="89"/>
                    <a:pt x="113" y="89"/>
                  </a:cubicBezTo>
                  <a:cubicBezTo>
                    <a:pt x="113" y="89"/>
                    <a:pt x="113" y="89"/>
                    <a:pt x="113" y="89"/>
                  </a:cubicBezTo>
                  <a:moveTo>
                    <a:pt x="113" y="88"/>
                  </a:moveTo>
                  <a:cubicBezTo>
                    <a:pt x="113" y="88"/>
                    <a:pt x="113" y="88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moveTo>
                    <a:pt x="113" y="88"/>
                  </a:moveTo>
                  <a:cubicBezTo>
                    <a:pt x="113" y="88"/>
                    <a:pt x="113" y="88"/>
                    <a:pt x="113" y="88"/>
                  </a:cubicBezTo>
                  <a:cubicBezTo>
                    <a:pt x="113" y="88"/>
                    <a:pt x="113" y="88"/>
                    <a:pt x="113" y="88"/>
                  </a:cubicBezTo>
                  <a:moveTo>
                    <a:pt x="113" y="88"/>
                  </a:moveTo>
                  <a:cubicBezTo>
                    <a:pt x="113" y="88"/>
                    <a:pt x="113" y="88"/>
                    <a:pt x="113" y="88"/>
                  </a:cubicBezTo>
                  <a:cubicBezTo>
                    <a:pt x="113" y="88"/>
                    <a:pt x="113" y="88"/>
                    <a:pt x="113" y="88"/>
                  </a:cubicBezTo>
                  <a:moveTo>
                    <a:pt x="120" y="75"/>
                  </a:moveTo>
                  <a:cubicBezTo>
                    <a:pt x="119" y="76"/>
                    <a:pt x="119" y="76"/>
                    <a:pt x="119" y="77"/>
                  </a:cubicBezTo>
                  <a:cubicBezTo>
                    <a:pt x="117" y="81"/>
                    <a:pt x="115" y="84"/>
                    <a:pt x="113" y="88"/>
                  </a:cubicBezTo>
                  <a:cubicBezTo>
                    <a:pt x="116" y="84"/>
                    <a:pt x="118" y="80"/>
                    <a:pt x="120" y="75"/>
                  </a:cubicBezTo>
                  <a:moveTo>
                    <a:pt x="115" y="6"/>
                  </a:moveTo>
                  <a:cubicBezTo>
                    <a:pt x="115" y="6"/>
                    <a:pt x="115" y="6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moveTo>
                    <a:pt x="111" y="0"/>
                  </a:moveTo>
                  <a:cubicBezTo>
                    <a:pt x="112" y="2"/>
                    <a:pt x="113" y="4"/>
                    <a:pt x="114" y="6"/>
                  </a:cubicBezTo>
                  <a:cubicBezTo>
                    <a:pt x="113" y="4"/>
                    <a:pt x="112" y="2"/>
                    <a:pt x="111" y="0"/>
                  </a:cubicBezTo>
                  <a:moveTo>
                    <a:pt x="111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</a:path>
              </a:pathLst>
            </a:custGeom>
            <a:solidFill>
              <a:srgbClr val="B27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4" name="Freeform: Shape 88"/>
            <p:cNvSpPr/>
            <p:nvPr/>
          </p:nvSpPr>
          <p:spPr bwMode="auto">
            <a:xfrm>
              <a:off x="3973513" y="1835151"/>
              <a:ext cx="215900" cy="217488"/>
            </a:xfrm>
            <a:custGeom>
              <a:avLst/>
              <a:gdLst>
                <a:gd name="T0" fmla="*/ 0 w 134"/>
                <a:gd name="T1" fmla="*/ 112 h 135"/>
                <a:gd name="T2" fmla="*/ 0 w 134"/>
                <a:gd name="T3" fmla="*/ 112 h 135"/>
                <a:gd name="T4" fmla="*/ 9 w 134"/>
                <a:gd name="T5" fmla="*/ 120 h 135"/>
                <a:gd name="T6" fmla="*/ 18 w 134"/>
                <a:gd name="T7" fmla="*/ 126 h 135"/>
                <a:gd name="T8" fmla="*/ 18 w 134"/>
                <a:gd name="T9" fmla="*/ 126 h 135"/>
                <a:gd name="T10" fmla="*/ 18 w 134"/>
                <a:gd name="T11" fmla="*/ 126 h 135"/>
                <a:gd name="T12" fmla="*/ 55 w 134"/>
                <a:gd name="T13" fmla="*/ 135 h 135"/>
                <a:gd name="T14" fmla="*/ 84 w 134"/>
                <a:gd name="T15" fmla="*/ 130 h 135"/>
                <a:gd name="T16" fmla="*/ 85 w 134"/>
                <a:gd name="T17" fmla="*/ 129 h 135"/>
                <a:gd name="T18" fmla="*/ 55 w 134"/>
                <a:gd name="T19" fmla="*/ 135 h 135"/>
                <a:gd name="T20" fmla="*/ 55 w 134"/>
                <a:gd name="T21" fmla="*/ 135 h 135"/>
                <a:gd name="T22" fmla="*/ 55 w 134"/>
                <a:gd name="T23" fmla="*/ 135 h 135"/>
                <a:gd name="T24" fmla="*/ 55 w 134"/>
                <a:gd name="T25" fmla="*/ 135 h 135"/>
                <a:gd name="T26" fmla="*/ 55 w 134"/>
                <a:gd name="T27" fmla="*/ 135 h 135"/>
                <a:gd name="T28" fmla="*/ 0 w 134"/>
                <a:gd name="T29" fmla="*/ 113 h 135"/>
                <a:gd name="T30" fmla="*/ 0 w 134"/>
                <a:gd name="T31" fmla="*/ 113 h 135"/>
                <a:gd name="T32" fmla="*/ 0 w 134"/>
                <a:gd name="T33" fmla="*/ 112 h 135"/>
                <a:gd name="T34" fmla="*/ 134 w 134"/>
                <a:gd name="T35" fmla="*/ 56 h 135"/>
                <a:gd name="T36" fmla="*/ 134 w 134"/>
                <a:gd name="T37" fmla="*/ 57 h 135"/>
                <a:gd name="T38" fmla="*/ 128 w 134"/>
                <a:gd name="T39" fmla="*/ 87 h 135"/>
                <a:gd name="T40" fmla="*/ 129 w 134"/>
                <a:gd name="T41" fmla="*/ 85 h 135"/>
                <a:gd name="T42" fmla="*/ 134 w 134"/>
                <a:gd name="T43" fmla="*/ 56 h 135"/>
                <a:gd name="T44" fmla="*/ 134 w 134"/>
                <a:gd name="T45" fmla="*/ 56 h 135"/>
                <a:gd name="T46" fmla="*/ 112 w 134"/>
                <a:gd name="T47" fmla="*/ 0 h 135"/>
                <a:gd name="T48" fmla="*/ 112 w 134"/>
                <a:gd name="T49" fmla="*/ 0 h 135"/>
                <a:gd name="T50" fmla="*/ 134 w 134"/>
                <a:gd name="T51" fmla="*/ 50 h 135"/>
                <a:gd name="T52" fmla="*/ 134 w 134"/>
                <a:gd name="T53" fmla="*/ 56 h 135"/>
                <a:gd name="T54" fmla="*/ 124 w 134"/>
                <a:gd name="T55" fmla="*/ 16 h 135"/>
                <a:gd name="T56" fmla="*/ 124 w 134"/>
                <a:gd name="T57" fmla="*/ 16 h 135"/>
                <a:gd name="T58" fmla="*/ 123 w 134"/>
                <a:gd name="T59" fmla="*/ 16 h 135"/>
                <a:gd name="T60" fmla="*/ 120 w 134"/>
                <a:gd name="T61" fmla="*/ 10 h 135"/>
                <a:gd name="T62" fmla="*/ 120 w 134"/>
                <a:gd name="T63" fmla="*/ 10 h 135"/>
                <a:gd name="T64" fmla="*/ 120 w 134"/>
                <a:gd name="T65" fmla="*/ 10 h 135"/>
                <a:gd name="T66" fmla="*/ 112 w 134"/>
                <a:gd name="T6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35">
                  <a:moveTo>
                    <a:pt x="0" y="112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3" y="115"/>
                    <a:pt x="6" y="118"/>
                    <a:pt x="9" y="120"/>
                  </a:cubicBezTo>
                  <a:cubicBezTo>
                    <a:pt x="12" y="122"/>
                    <a:pt x="15" y="124"/>
                    <a:pt x="18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9" y="132"/>
                    <a:pt x="42" y="135"/>
                    <a:pt x="55" y="135"/>
                  </a:cubicBezTo>
                  <a:cubicBezTo>
                    <a:pt x="65" y="135"/>
                    <a:pt x="75" y="133"/>
                    <a:pt x="84" y="130"/>
                  </a:cubicBezTo>
                  <a:cubicBezTo>
                    <a:pt x="84" y="130"/>
                    <a:pt x="84" y="130"/>
                    <a:pt x="85" y="129"/>
                  </a:cubicBezTo>
                  <a:cubicBezTo>
                    <a:pt x="75" y="133"/>
                    <a:pt x="65" y="135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35" y="135"/>
                    <a:pt x="16" y="128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2"/>
                  </a:cubicBezTo>
                  <a:moveTo>
                    <a:pt x="134" y="56"/>
                  </a:moveTo>
                  <a:cubicBezTo>
                    <a:pt x="134" y="56"/>
                    <a:pt x="134" y="57"/>
                    <a:pt x="134" y="57"/>
                  </a:cubicBezTo>
                  <a:cubicBezTo>
                    <a:pt x="134" y="68"/>
                    <a:pt x="132" y="78"/>
                    <a:pt x="128" y="87"/>
                  </a:cubicBezTo>
                  <a:cubicBezTo>
                    <a:pt x="128" y="86"/>
                    <a:pt x="128" y="86"/>
                    <a:pt x="129" y="85"/>
                  </a:cubicBezTo>
                  <a:cubicBezTo>
                    <a:pt x="132" y="76"/>
                    <a:pt x="134" y="6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moveTo>
                    <a:pt x="112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25" y="14"/>
                    <a:pt x="133" y="32"/>
                    <a:pt x="134" y="50"/>
                  </a:cubicBezTo>
                  <a:cubicBezTo>
                    <a:pt x="134" y="52"/>
                    <a:pt x="134" y="54"/>
                    <a:pt x="134" y="56"/>
                  </a:cubicBezTo>
                  <a:cubicBezTo>
                    <a:pt x="134" y="41"/>
                    <a:pt x="130" y="28"/>
                    <a:pt x="124" y="16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4" y="16"/>
                    <a:pt x="124" y="16"/>
                    <a:pt x="123" y="16"/>
                  </a:cubicBezTo>
                  <a:cubicBezTo>
                    <a:pt x="122" y="14"/>
                    <a:pt x="121" y="12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17" y="7"/>
                    <a:pt x="114" y="3"/>
                    <a:pt x="112" y="0"/>
                  </a:cubicBezTo>
                </a:path>
              </a:pathLst>
            </a:custGeom>
            <a:solidFill>
              <a:srgbClr val="B27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5" name="Freeform: Shape 89"/>
            <p:cNvSpPr/>
            <p:nvPr/>
          </p:nvSpPr>
          <p:spPr bwMode="auto">
            <a:xfrm>
              <a:off x="4160838" y="1817688"/>
              <a:ext cx="14288" cy="12700"/>
            </a:xfrm>
            <a:custGeom>
              <a:avLst/>
              <a:gdLst>
                <a:gd name="T0" fmla="*/ 7 w 9"/>
                <a:gd name="T1" fmla="*/ 0 h 8"/>
                <a:gd name="T2" fmla="*/ 7 w 9"/>
                <a:gd name="T3" fmla="*/ 0 h 8"/>
                <a:gd name="T4" fmla="*/ 0 w 9"/>
                <a:gd name="T5" fmla="*/ 7 h 8"/>
                <a:gd name="T6" fmla="*/ 3 w 9"/>
                <a:gd name="T7" fmla="*/ 8 h 8"/>
                <a:gd name="T8" fmla="*/ 7 w 9"/>
                <a:gd name="T9" fmla="*/ 7 h 8"/>
                <a:gd name="T10" fmla="*/ 7 w 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4" y="8"/>
                    <a:pt x="6" y="8"/>
                    <a:pt x="7" y="7"/>
                  </a:cubicBezTo>
                  <a:cubicBezTo>
                    <a:pt x="9" y="5"/>
                    <a:pt x="9" y="2"/>
                    <a:pt x="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6" name="Freeform: Shape 90"/>
            <p:cNvSpPr/>
            <p:nvPr/>
          </p:nvSpPr>
          <p:spPr bwMode="auto">
            <a:xfrm>
              <a:off x="3952875" y="2024063"/>
              <a:ext cx="15875" cy="12700"/>
            </a:xfrm>
            <a:custGeom>
              <a:avLst/>
              <a:gdLst>
                <a:gd name="T0" fmla="*/ 7 w 9"/>
                <a:gd name="T1" fmla="*/ 0 h 8"/>
                <a:gd name="T2" fmla="*/ 0 w 9"/>
                <a:gd name="T3" fmla="*/ 7 h 8"/>
                <a:gd name="T4" fmla="*/ 3 w 9"/>
                <a:gd name="T5" fmla="*/ 8 h 8"/>
                <a:gd name="T6" fmla="*/ 7 w 9"/>
                <a:gd name="T7" fmla="*/ 6 h 8"/>
                <a:gd name="T8" fmla="*/ 7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5" y="8"/>
                    <a:pt x="6" y="7"/>
                    <a:pt x="7" y="6"/>
                  </a:cubicBezTo>
                  <a:cubicBezTo>
                    <a:pt x="9" y="5"/>
                    <a:pt x="9" y="2"/>
                    <a:pt x="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7" name="Freeform: Shape 91"/>
            <p:cNvSpPr/>
            <p:nvPr/>
          </p:nvSpPr>
          <p:spPr bwMode="auto">
            <a:xfrm>
              <a:off x="4116388" y="1993901"/>
              <a:ext cx="53975" cy="47625"/>
            </a:xfrm>
            <a:custGeom>
              <a:avLst/>
              <a:gdLst>
                <a:gd name="T0" fmla="*/ 22 w 33"/>
                <a:gd name="T1" fmla="*/ 14 h 30"/>
                <a:gd name="T2" fmla="*/ 0 w 33"/>
                <a:gd name="T3" fmla="*/ 30 h 30"/>
                <a:gd name="T4" fmla="*/ 21 w 33"/>
                <a:gd name="T5" fmla="*/ 15 h 30"/>
                <a:gd name="T6" fmla="*/ 22 w 33"/>
                <a:gd name="T7" fmla="*/ 14 h 30"/>
                <a:gd name="T8" fmla="*/ 22 w 33"/>
                <a:gd name="T9" fmla="*/ 14 h 30"/>
                <a:gd name="T10" fmla="*/ 22 w 33"/>
                <a:gd name="T11" fmla="*/ 14 h 30"/>
                <a:gd name="T12" fmla="*/ 32 w 33"/>
                <a:gd name="T13" fmla="*/ 2 h 30"/>
                <a:gd name="T14" fmla="*/ 22 w 33"/>
                <a:gd name="T15" fmla="*/ 14 h 30"/>
                <a:gd name="T16" fmla="*/ 32 w 33"/>
                <a:gd name="T17" fmla="*/ 2 h 30"/>
                <a:gd name="T18" fmla="*/ 32 w 33"/>
                <a:gd name="T19" fmla="*/ 2 h 30"/>
                <a:gd name="T20" fmla="*/ 32 w 33"/>
                <a:gd name="T21" fmla="*/ 2 h 30"/>
                <a:gd name="T22" fmla="*/ 32 w 33"/>
                <a:gd name="T23" fmla="*/ 2 h 30"/>
                <a:gd name="T24" fmla="*/ 32 w 33"/>
                <a:gd name="T25" fmla="*/ 2 h 30"/>
                <a:gd name="T26" fmla="*/ 32 w 33"/>
                <a:gd name="T27" fmla="*/ 2 h 30"/>
                <a:gd name="T28" fmla="*/ 32 w 33"/>
                <a:gd name="T29" fmla="*/ 2 h 30"/>
                <a:gd name="T30" fmla="*/ 32 w 33"/>
                <a:gd name="T31" fmla="*/ 2 h 30"/>
                <a:gd name="T32" fmla="*/ 32 w 33"/>
                <a:gd name="T33" fmla="*/ 2 h 30"/>
                <a:gd name="T34" fmla="*/ 32 w 33"/>
                <a:gd name="T35" fmla="*/ 2 h 30"/>
                <a:gd name="T36" fmla="*/ 32 w 33"/>
                <a:gd name="T37" fmla="*/ 2 h 30"/>
                <a:gd name="T38" fmla="*/ 32 w 33"/>
                <a:gd name="T39" fmla="*/ 2 h 30"/>
                <a:gd name="T40" fmla="*/ 32 w 33"/>
                <a:gd name="T41" fmla="*/ 2 h 30"/>
                <a:gd name="T42" fmla="*/ 32 w 33"/>
                <a:gd name="T43" fmla="*/ 1 h 30"/>
                <a:gd name="T44" fmla="*/ 32 w 33"/>
                <a:gd name="T45" fmla="*/ 1 h 30"/>
                <a:gd name="T46" fmla="*/ 32 w 33"/>
                <a:gd name="T47" fmla="*/ 1 h 30"/>
                <a:gd name="T48" fmla="*/ 32 w 33"/>
                <a:gd name="T49" fmla="*/ 1 h 30"/>
                <a:gd name="T50" fmla="*/ 32 w 33"/>
                <a:gd name="T51" fmla="*/ 1 h 30"/>
                <a:gd name="T52" fmla="*/ 32 w 33"/>
                <a:gd name="T53" fmla="*/ 1 h 30"/>
                <a:gd name="T54" fmla="*/ 33 w 33"/>
                <a:gd name="T55" fmla="*/ 1 h 30"/>
                <a:gd name="T56" fmla="*/ 33 w 33"/>
                <a:gd name="T57" fmla="*/ 1 h 30"/>
                <a:gd name="T58" fmla="*/ 33 w 33"/>
                <a:gd name="T59" fmla="*/ 1 h 30"/>
                <a:gd name="T60" fmla="*/ 33 w 33"/>
                <a:gd name="T61" fmla="*/ 1 h 30"/>
                <a:gd name="T62" fmla="*/ 33 w 33"/>
                <a:gd name="T63" fmla="*/ 1 h 30"/>
                <a:gd name="T64" fmla="*/ 33 w 33"/>
                <a:gd name="T65" fmla="*/ 1 h 30"/>
                <a:gd name="T66" fmla="*/ 33 w 33"/>
                <a:gd name="T67" fmla="*/ 1 h 30"/>
                <a:gd name="T68" fmla="*/ 33 w 33"/>
                <a:gd name="T69" fmla="*/ 1 h 30"/>
                <a:gd name="T70" fmla="*/ 33 w 33"/>
                <a:gd name="T71" fmla="*/ 1 h 30"/>
                <a:gd name="T72" fmla="*/ 33 w 33"/>
                <a:gd name="T73" fmla="*/ 0 h 30"/>
                <a:gd name="T74" fmla="*/ 33 w 33"/>
                <a:gd name="T75" fmla="*/ 0 h 30"/>
                <a:gd name="T76" fmla="*/ 33 w 33"/>
                <a:gd name="T77" fmla="*/ 0 h 30"/>
                <a:gd name="T78" fmla="*/ 33 w 33"/>
                <a:gd name="T79" fmla="*/ 0 h 30"/>
                <a:gd name="T80" fmla="*/ 33 w 33"/>
                <a:gd name="T81" fmla="*/ 0 h 30"/>
                <a:gd name="T82" fmla="*/ 33 w 33"/>
                <a:gd name="T83" fmla="*/ 0 h 30"/>
                <a:gd name="T84" fmla="*/ 33 w 33"/>
                <a:gd name="T85" fmla="*/ 0 h 30"/>
                <a:gd name="T86" fmla="*/ 33 w 33"/>
                <a:gd name="T87" fmla="*/ 0 h 30"/>
                <a:gd name="T88" fmla="*/ 33 w 33"/>
                <a:gd name="T8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" h="30">
                  <a:moveTo>
                    <a:pt x="22" y="14"/>
                  </a:moveTo>
                  <a:cubicBezTo>
                    <a:pt x="15" y="21"/>
                    <a:pt x="8" y="26"/>
                    <a:pt x="0" y="30"/>
                  </a:cubicBezTo>
                  <a:cubicBezTo>
                    <a:pt x="8" y="26"/>
                    <a:pt x="15" y="21"/>
                    <a:pt x="21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moveTo>
                    <a:pt x="32" y="2"/>
                  </a:moveTo>
                  <a:cubicBezTo>
                    <a:pt x="29" y="6"/>
                    <a:pt x="26" y="10"/>
                    <a:pt x="22" y="14"/>
                  </a:cubicBezTo>
                  <a:cubicBezTo>
                    <a:pt x="26" y="10"/>
                    <a:pt x="29" y="6"/>
                    <a:pt x="32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2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moveTo>
                    <a:pt x="33" y="1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AC2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8" name="Freeform: Shape 92"/>
            <p:cNvSpPr/>
            <p:nvPr/>
          </p:nvSpPr>
          <p:spPr bwMode="auto">
            <a:xfrm>
              <a:off x="4110038" y="1976438"/>
              <a:ext cx="69850" cy="66675"/>
            </a:xfrm>
            <a:custGeom>
              <a:avLst/>
              <a:gdLst>
                <a:gd name="T0" fmla="*/ 43 w 43"/>
                <a:gd name="T1" fmla="*/ 0 h 42"/>
                <a:gd name="T2" fmla="*/ 0 w 43"/>
                <a:gd name="T3" fmla="*/ 42 h 42"/>
                <a:gd name="T4" fmla="*/ 4 w 43"/>
                <a:gd name="T5" fmla="*/ 41 h 42"/>
                <a:gd name="T6" fmla="*/ 26 w 43"/>
                <a:gd name="T7" fmla="*/ 25 h 42"/>
                <a:gd name="T8" fmla="*/ 26 w 43"/>
                <a:gd name="T9" fmla="*/ 25 h 42"/>
                <a:gd name="T10" fmla="*/ 26 w 43"/>
                <a:gd name="T11" fmla="*/ 25 h 42"/>
                <a:gd name="T12" fmla="*/ 36 w 43"/>
                <a:gd name="T13" fmla="*/ 13 h 42"/>
                <a:gd name="T14" fmla="*/ 36 w 43"/>
                <a:gd name="T15" fmla="*/ 13 h 42"/>
                <a:gd name="T16" fmla="*/ 36 w 43"/>
                <a:gd name="T17" fmla="*/ 13 h 42"/>
                <a:gd name="T18" fmla="*/ 36 w 43"/>
                <a:gd name="T19" fmla="*/ 13 h 42"/>
                <a:gd name="T20" fmla="*/ 36 w 43"/>
                <a:gd name="T21" fmla="*/ 13 h 42"/>
                <a:gd name="T22" fmla="*/ 36 w 43"/>
                <a:gd name="T23" fmla="*/ 13 h 42"/>
                <a:gd name="T24" fmla="*/ 36 w 43"/>
                <a:gd name="T25" fmla="*/ 13 h 42"/>
                <a:gd name="T26" fmla="*/ 36 w 43"/>
                <a:gd name="T27" fmla="*/ 13 h 42"/>
                <a:gd name="T28" fmla="*/ 36 w 43"/>
                <a:gd name="T29" fmla="*/ 13 h 42"/>
                <a:gd name="T30" fmla="*/ 36 w 43"/>
                <a:gd name="T31" fmla="*/ 12 h 42"/>
                <a:gd name="T32" fmla="*/ 36 w 43"/>
                <a:gd name="T33" fmla="*/ 12 h 42"/>
                <a:gd name="T34" fmla="*/ 36 w 43"/>
                <a:gd name="T35" fmla="*/ 12 h 42"/>
                <a:gd name="T36" fmla="*/ 36 w 43"/>
                <a:gd name="T37" fmla="*/ 12 h 42"/>
                <a:gd name="T38" fmla="*/ 37 w 43"/>
                <a:gd name="T39" fmla="*/ 12 h 42"/>
                <a:gd name="T40" fmla="*/ 37 w 43"/>
                <a:gd name="T41" fmla="*/ 12 h 42"/>
                <a:gd name="T42" fmla="*/ 37 w 43"/>
                <a:gd name="T43" fmla="*/ 12 h 42"/>
                <a:gd name="T44" fmla="*/ 37 w 43"/>
                <a:gd name="T45" fmla="*/ 12 h 42"/>
                <a:gd name="T46" fmla="*/ 37 w 43"/>
                <a:gd name="T47" fmla="*/ 12 h 42"/>
                <a:gd name="T48" fmla="*/ 37 w 43"/>
                <a:gd name="T49" fmla="*/ 12 h 42"/>
                <a:gd name="T50" fmla="*/ 37 w 43"/>
                <a:gd name="T51" fmla="*/ 11 h 42"/>
                <a:gd name="T52" fmla="*/ 37 w 43"/>
                <a:gd name="T53" fmla="*/ 11 h 42"/>
                <a:gd name="T54" fmla="*/ 37 w 43"/>
                <a:gd name="T55" fmla="*/ 11 h 42"/>
                <a:gd name="T56" fmla="*/ 37 w 43"/>
                <a:gd name="T57" fmla="*/ 11 h 42"/>
                <a:gd name="T58" fmla="*/ 37 w 43"/>
                <a:gd name="T59" fmla="*/ 11 h 42"/>
                <a:gd name="T60" fmla="*/ 37 w 43"/>
                <a:gd name="T61" fmla="*/ 11 h 42"/>
                <a:gd name="T62" fmla="*/ 43 w 43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cubicBezTo>
                    <a:pt x="35" y="19"/>
                    <a:pt x="19" y="35"/>
                    <a:pt x="0" y="42"/>
                  </a:cubicBezTo>
                  <a:cubicBezTo>
                    <a:pt x="1" y="42"/>
                    <a:pt x="2" y="41"/>
                    <a:pt x="4" y="41"/>
                  </a:cubicBezTo>
                  <a:cubicBezTo>
                    <a:pt x="12" y="37"/>
                    <a:pt x="19" y="32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0" y="21"/>
                    <a:pt x="33" y="17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7"/>
                    <a:pt x="41" y="4"/>
                    <a:pt x="43" y="0"/>
                  </a:cubicBezTo>
                </a:path>
              </a:pathLst>
            </a:custGeom>
            <a:solidFill>
              <a:srgbClr val="B6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9" name="Freeform: Shape 93"/>
            <p:cNvSpPr/>
            <p:nvPr/>
          </p:nvSpPr>
          <p:spPr bwMode="auto">
            <a:xfrm>
              <a:off x="3981450" y="2043113"/>
              <a:ext cx="14288" cy="15875"/>
            </a:xfrm>
            <a:custGeom>
              <a:avLst/>
              <a:gdLst>
                <a:gd name="T0" fmla="*/ 5 w 9"/>
                <a:gd name="T1" fmla="*/ 10 h 10"/>
                <a:gd name="T2" fmla="*/ 5 w 9"/>
                <a:gd name="T3" fmla="*/ 10 h 10"/>
                <a:gd name="T4" fmla="*/ 5 w 9"/>
                <a:gd name="T5" fmla="*/ 10 h 10"/>
                <a:gd name="T6" fmla="*/ 5 w 9"/>
                <a:gd name="T7" fmla="*/ 10 h 10"/>
                <a:gd name="T8" fmla="*/ 2 w 9"/>
                <a:gd name="T9" fmla="*/ 10 h 10"/>
                <a:gd name="T10" fmla="*/ 2 w 9"/>
                <a:gd name="T11" fmla="*/ 10 h 10"/>
                <a:gd name="T12" fmla="*/ 2 w 9"/>
                <a:gd name="T13" fmla="*/ 10 h 10"/>
                <a:gd name="T14" fmla="*/ 9 w 9"/>
                <a:gd name="T15" fmla="*/ 8 h 10"/>
                <a:gd name="T16" fmla="*/ 5 w 9"/>
                <a:gd name="T17" fmla="*/ 10 h 10"/>
                <a:gd name="T18" fmla="*/ 9 w 9"/>
                <a:gd name="T19" fmla="*/ 8 h 10"/>
                <a:gd name="T20" fmla="*/ 9 w 9"/>
                <a:gd name="T21" fmla="*/ 8 h 10"/>
                <a:gd name="T22" fmla="*/ 9 w 9"/>
                <a:gd name="T23" fmla="*/ 8 h 10"/>
                <a:gd name="T24" fmla="*/ 9 w 9"/>
                <a:gd name="T25" fmla="*/ 8 h 10"/>
                <a:gd name="T26" fmla="*/ 9 w 9"/>
                <a:gd name="T27" fmla="*/ 8 h 10"/>
                <a:gd name="T28" fmla="*/ 9 w 9"/>
                <a:gd name="T29" fmla="*/ 8 h 10"/>
                <a:gd name="T30" fmla="*/ 9 w 9"/>
                <a:gd name="T31" fmla="*/ 8 h 10"/>
                <a:gd name="T32" fmla="*/ 7 w 9"/>
                <a:gd name="T33" fmla="*/ 0 h 10"/>
                <a:gd name="T34" fmla="*/ 7 w 9"/>
                <a:gd name="T35" fmla="*/ 0 h 10"/>
                <a:gd name="T36" fmla="*/ 7 w 9"/>
                <a:gd name="T37" fmla="*/ 0 h 10"/>
                <a:gd name="T38" fmla="*/ 7 w 9"/>
                <a:gd name="T39" fmla="*/ 0 h 10"/>
                <a:gd name="T40" fmla="*/ 7 w 9"/>
                <a:gd name="T41" fmla="*/ 0 h 10"/>
                <a:gd name="T42" fmla="*/ 5 w 9"/>
                <a:gd name="T43" fmla="*/ 0 h 10"/>
                <a:gd name="T44" fmla="*/ 5 w 9"/>
                <a:gd name="T45" fmla="*/ 0 h 10"/>
                <a:gd name="T46" fmla="*/ 0 w 9"/>
                <a:gd name="T47" fmla="*/ 2 h 10"/>
                <a:gd name="T48" fmla="*/ 0 w 9"/>
                <a:gd name="T49" fmla="*/ 5 h 10"/>
                <a:gd name="T50" fmla="*/ 0 w 9"/>
                <a:gd name="T51" fmla="*/ 5 h 10"/>
                <a:gd name="T52" fmla="*/ 0 w 9"/>
                <a:gd name="T53" fmla="*/ 2 h 10"/>
                <a:gd name="T54" fmla="*/ 5 w 9"/>
                <a:gd name="T55" fmla="*/ 0 h 10"/>
                <a:gd name="T56" fmla="*/ 5 w 9"/>
                <a:gd name="T57" fmla="*/ 0 h 10"/>
                <a:gd name="T58" fmla="*/ 5 w 9"/>
                <a:gd name="T59" fmla="*/ 0 h 10"/>
                <a:gd name="T60" fmla="*/ 5 w 9"/>
                <a:gd name="T61" fmla="*/ 0 h 10"/>
                <a:gd name="T62" fmla="*/ 5 w 9"/>
                <a:gd name="T63" fmla="*/ 0 h 10"/>
                <a:gd name="T64" fmla="*/ 5 w 9"/>
                <a:gd name="T65" fmla="*/ 0 h 10"/>
                <a:gd name="T66" fmla="*/ 5 w 9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9" y="8"/>
                  </a:moveTo>
                  <a:cubicBezTo>
                    <a:pt x="8" y="9"/>
                    <a:pt x="7" y="10"/>
                    <a:pt x="5" y="10"/>
                  </a:cubicBezTo>
                  <a:cubicBezTo>
                    <a:pt x="7" y="10"/>
                    <a:pt x="8" y="9"/>
                    <a:pt x="9" y="8"/>
                  </a:cubicBezTo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0" name="Freeform: Shape 94"/>
            <p:cNvSpPr/>
            <p:nvPr/>
          </p:nvSpPr>
          <p:spPr bwMode="auto">
            <a:xfrm>
              <a:off x="3981450" y="20431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5 w 10"/>
                <a:gd name="T3" fmla="*/ 0 h 10"/>
                <a:gd name="T4" fmla="*/ 0 w 10"/>
                <a:gd name="T5" fmla="*/ 2 h 10"/>
                <a:gd name="T6" fmla="*/ 0 w 10"/>
                <a:gd name="T7" fmla="*/ 5 h 10"/>
                <a:gd name="T8" fmla="*/ 2 w 10"/>
                <a:gd name="T9" fmla="*/ 10 h 10"/>
                <a:gd name="T10" fmla="*/ 2 w 10"/>
                <a:gd name="T11" fmla="*/ 10 h 10"/>
                <a:gd name="T12" fmla="*/ 2 w 10"/>
                <a:gd name="T13" fmla="*/ 10 h 10"/>
                <a:gd name="T14" fmla="*/ 2 w 10"/>
                <a:gd name="T15" fmla="*/ 10 h 10"/>
                <a:gd name="T16" fmla="*/ 2 w 10"/>
                <a:gd name="T17" fmla="*/ 10 h 10"/>
                <a:gd name="T18" fmla="*/ 5 w 10"/>
                <a:gd name="T19" fmla="*/ 10 h 10"/>
                <a:gd name="T20" fmla="*/ 5 w 10"/>
                <a:gd name="T21" fmla="*/ 10 h 10"/>
                <a:gd name="T22" fmla="*/ 5 w 10"/>
                <a:gd name="T23" fmla="*/ 10 h 10"/>
                <a:gd name="T24" fmla="*/ 5 w 10"/>
                <a:gd name="T25" fmla="*/ 10 h 10"/>
                <a:gd name="T26" fmla="*/ 5 w 10"/>
                <a:gd name="T27" fmla="*/ 10 h 10"/>
                <a:gd name="T28" fmla="*/ 5 w 10"/>
                <a:gd name="T29" fmla="*/ 10 h 10"/>
                <a:gd name="T30" fmla="*/ 9 w 10"/>
                <a:gd name="T31" fmla="*/ 8 h 10"/>
                <a:gd name="T32" fmla="*/ 9 w 10"/>
                <a:gd name="T33" fmla="*/ 8 h 10"/>
                <a:gd name="T34" fmla="*/ 9 w 10"/>
                <a:gd name="T35" fmla="*/ 8 h 10"/>
                <a:gd name="T36" fmla="*/ 9 w 10"/>
                <a:gd name="T37" fmla="*/ 8 h 10"/>
                <a:gd name="T38" fmla="*/ 9 w 10"/>
                <a:gd name="T39" fmla="*/ 8 h 10"/>
                <a:gd name="T40" fmla="*/ 9 w 10"/>
                <a:gd name="T41" fmla="*/ 8 h 10"/>
                <a:gd name="T42" fmla="*/ 9 w 10"/>
                <a:gd name="T43" fmla="*/ 8 h 10"/>
                <a:gd name="T44" fmla="*/ 9 w 10"/>
                <a:gd name="T45" fmla="*/ 8 h 10"/>
                <a:gd name="T46" fmla="*/ 9 w 10"/>
                <a:gd name="T47" fmla="*/ 8 h 10"/>
                <a:gd name="T48" fmla="*/ 9 w 10"/>
                <a:gd name="T49" fmla="*/ 8 h 10"/>
                <a:gd name="T50" fmla="*/ 9 w 10"/>
                <a:gd name="T51" fmla="*/ 8 h 10"/>
                <a:gd name="T52" fmla="*/ 10 w 10"/>
                <a:gd name="T53" fmla="*/ 5 h 10"/>
                <a:gd name="T54" fmla="*/ 8 w 10"/>
                <a:gd name="T55" fmla="*/ 1 h 10"/>
                <a:gd name="T56" fmla="*/ 8 w 10"/>
                <a:gd name="T57" fmla="*/ 1 h 10"/>
                <a:gd name="T58" fmla="*/ 7 w 10"/>
                <a:gd name="T59" fmla="*/ 0 h 10"/>
                <a:gd name="T60" fmla="*/ 7 w 10"/>
                <a:gd name="T61" fmla="*/ 0 h 10"/>
                <a:gd name="T62" fmla="*/ 5 w 10"/>
                <a:gd name="T63" fmla="*/ 0 h 10"/>
                <a:gd name="T64" fmla="*/ 5 w 10"/>
                <a:gd name="T6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0"/>
                    <a:pt x="8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7"/>
                    <a:pt x="10" y="6"/>
                    <a:pt x="10" y="5"/>
                  </a:cubicBezTo>
                  <a:cubicBezTo>
                    <a:pt x="10" y="3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1" name="Freeform: Shape 95"/>
            <p:cNvSpPr/>
            <p:nvPr/>
          </p:nvSpPr>
          <p:spPr bwMode="auto">
            <a:xfrm>
              <a:off x="4014788" y="2057401"/>
              <a:ext cx="17463" cy="17463"/>
            </a:xfrm>
            <a:custGeom>
              <a:avLst/>
              <a:gdLst>
                <a:gd name="T0" fmla="*/ 6 w 11"/>
                <a:gd name="T1" fmla="*/ 10 h 10"/>
                <a:gd name="T2" fmla="*/ 6 w 11"/>
                <a:gd name="T3" fmla="*/ 10 h 10"/>
                <a:gd name="T4" fmla="*/ 6 w 11"/>
                <a:gd name="T5" fmla="*/ 10 h 10"/>
                <a:gd name="T6" fmla="*/ 6 w 11"/>
                <a:gd name="T7" fmla="*/ 10 h 10"/>
                <a:gd name="T8" fmla="*/ 11 w 11"/>
                <a:gd name="T9" fmla="*/ 7 h 10"/>
                <a:gd name="T10" fmla="*/ 6 w 11"/>
                <a:gd name="T11" fmla="*/ 10 h 10"/>
                <a:gd name="T12" fmla="*/ 11 w 11"/>
                <a:gd name="T13" fmla="*/ 7 h 10"/>
                <a:gd name="T14" fmla="*/ 1 w 11"/>
                <a:gd name="T15" fmla="*/ 4 h 10"/>
                <a:gd name="T16" fmla="*/ 1 w 11"/>
                <a:gd name="T17" fmla="*/ 4 h 10"/>
                <a:gd name="T18" fmla="*/ 1 w 11"/>
                <a:gd name="T19" fmla="*/ 4 h 10"/>
                <a:gd name="T20" fmla="*/ 0 w 11"/>
                <a:gd name="T21" fmla="*/ 5 h 10"/>
                <a:gd name="T22" fmla="*/ 0 w 11"/>
                <a:gd name="T23" fmla="*/ 5 h 10"/>
                <a:gd name="T24" fmla="*/ 1 w 11"/>
                <a:gd name="T25" fmla="*/ 4 h 10"/>
                <a:gd name="T26" fmla="*/ 1 w 11"/>
                <a:gd name="T27" fmla="*/ 4 h 10"/>
                <a:gd name="T28" fmla="*/ 6 w 11"/>
                <a:gd name="T29" fmla="*/ 0 h 10"/>
                <a:gd name="T30" fmla="*/ 6 w 11"/>
                <a:gd name="T31" fmla="*/ 0 h 10"/>
                <a:gd name="T32" fmla="*/ 1 w 11"/>
                <a:gd name="T33" fmla="*/ 4 h 10"/>
                <a:gd name="T34" fmla="*/ 1 w 11"/>
                <a:gd name="T35" fmla="*/ 4 h 10"/>
                <a:gd name="T36" fmla="*/ 6 w 11"/>
                <a:gd name="T37" fmla="*/ 0 h 10"/>
                <a:gd name="T38" fmla="*/ 6 w 11"/>
                <a:gd name="T39" fmla="*/ 0 h 10"/>
                <a:gd name="T40" fmla="*/ 6 w 11"/>
                <a:gd name="T41" fmla="*/ 0 h 10"/>
                <a:gd name="T42" fmla="*/ 6 w 11"/>
                <a:gd name="T43" fmla="*/ 0 h 10"/>
                <a:gd name="T44" fmla="*/ 6 w 11"/>
                <a:gd name="T45" fmla="*/ 0 h 10"/>
                <a:gd name="T46" fmla="*/ 6 w 11"/>
                <a:gd name="T47" fmla="*/ 0 h 10"/>
                <a:gd name="T48" fmla="*/ 6 w 11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" h="10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11" y="7"/>
                  </a:moveTo>
                  <a:cubicBezTo>
                    <a:pt x="10" y="9"/>
                    <a:pt x="8" y="10"/>
                    <a:pt x="6" y="10"/>
                  </a:cubicBezTo>
                  <a:cubicBezTo>
                    <a:pt x="8" y="10"/>
                    <a:pt x="10" y="9"/>
                    <a:pt x="11" y="7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3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2" name="Freeform: Shape 96"/>
            <p:cNvSpPr/>
            <p:nvPr/>
          </p:nvSpPr>
          <p:spPr bwMode="auto">
            <a:xfrm>
              <a:off x="4014788" y="2057401"/>
              <a:ext cx="17463" cy="17463"/>
            </a:xfrm>
            <a:custGeom>
              <a:avLst/>
              <a:gdLst>
                <a:gd name="T0" fmla="*/ 6 w 11"/>
                <a:gd name="T1" fmla="*/ 0 h 10"/>
                <a:gd name="T2" fmla="*/ 6 w 11"/>
                <a:gd name="T3" fmla="*/ 0 h 10"/>
                <a:gd name="T4" fmla="*/ 1 w 11"/>
                <a:gd name="T5" fmla="*/ 4 h 10"/>
                <a:gd name="T6" fmla="*/ 1 w 11"/>
                <a:gd name="T7" fmla="*/ 4 h 10"/>
                <a:gd name="T8" fmla="*/ 1 w 11"/>
                <a:gd name="T9" fmla="*/ 4 h 10"/>
                <a:gd name="T10" fmla="*/ 0 w 11"/>
                <a:gd name="T11" fmla="*/ 5 h 10"/>
                <a:gd name="T12" fmla="*/ 4 w 11"/>
                <a:gd name="T13" fmla="*/ 10 h 10"/>
                <a:gd name="T14" fmla="*/ 6 w 11"/>
                <a:gd name="T15" fmla="*/ 10 h 10"/>
                <a:gd name="T16" fmla="*/ 6 w 11"/>
                <a:gd name="T17" fmla="*/ 10 h 10"/>
                <a:gd name="T18" fmla="*/ 6 w 11"/>
                <a:gd name="T19" fmla="*/ 10 h 10"/>
                <a:gd name="T20" fmla="*/ 6 w 11"/>
                <a:gd name="T21" fmla="*/ 10 h 10"/>
                <a:gd name="T22" fmla="*/ 6 w 11"/>
                <a:gd name="T23" fmla="*/ 10 h 10"/>
                <a:gd name="T24" fmla="*/ 6 w 11"/>
                <a:gd name="T25" fmla="*/ 10 h 10"/>
                <a:gd name="T26" fmla="*/ 11 w 11"/>
                <a:gd name="T27" fmla="*/ 7 h 10"/>
                <a:gd name="T28" fmla="*/ 11 w 11"/>
                <a:gd name="T29" fmla="*/ 7 h 10"/>
                <a:gd name="T30" fmla="*/ 11 w 11"/>
                <a:gd name="T31" fmla="*/ 6 h 10"/>
                <a:gd name="T32" fmla="*/ 11 w 11"/>
                <a:gd name="T33" fmla="*/ 5 h 10"/>
                <a:gd name="T34" fmla="*/ 7 w 11"/>
                <a:gd name="T35" fmla="*/ 0 h 10"/>
                <a:gd name="T36" fmla="*/ 7 w 11"/>
                <a:gd name="T37" fmla="*/ 0 h 10"/>
                <a:gd name="T38" fmla="*/ 6 w 11"/>
                <a:gd name="T39" fmla="*/ 0 h 10"/>
                <a:gd name="T40" fmla="*/ 6 w 11"/>
                <a:gd name="T4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7"/>
                    <a:pt x="2" y="10"/>
                    <a:pt x="4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10" y="9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3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3" name="Freeform: Shape 97"/>
            <p:cNvSpPr/>
            <p:nvPr/>
          </p:nvSpPr>
          <p:spPr bwMode="auto">
            <a:xfrm>
              <a:off x="4062413" y="2079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4" name="Freeform: Shape 98"/>
            <p:cNvSpPr/>
            <p:nvPr/>
          </p:nvSpPr>
          <p:spPr bwMode="auto">
            <a:xfrm>
              <a:off x="4054475" y="2062163"/>
              <a:ext cx="15875" cy="17463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5 w 10"/>
                <a:gd name="T5" fmla="*/ 10 h 10"/>
                <a:gd name="T6" fmla="*/ 5 w 10"/>
                <a:gd name="T7" fmla="*/ 10 h 10"/>
                <a:gd name="T8" fmla="*/ 5 w 10"/>
                <a:gd name="T9" fmla="*/ 10 h 10"/>
                <a:gd name="T10" fmla="*/ 5 w 10"/>
                <a:gd name="T11" fmla="*/ 10 h 10"/>
                <a:gd name="T12" fmla="*/ 5 w 10"/>
                <a:gd name="T13" fmla="*/ 10 h 10"/>
                <a:gd name="T14" fmla="*/ 10 w 10"/>
                <a:gd name="T15" fmla="*/ 5 h 10"/>
                <a:gd name="T16" fmla="*/ 10 w 10"/>
                <a:gd name="T17" fmla="*/ 5 h 10"/>
                <a:gd name="T18" fmla="*/ 10 w 10"/>
                <a:gd name="T19" fmla="*/ 5 h 10"/>
                <a:gd name="T20" fmla="*/ 10 w 10"/>
                <a:gd name="T21" fmla="*/ 5 h 10"/>
                <a:gd name="T22" fmla="*/ 10 w 10"/>
                <a:gd name="T23" fmla="*/ 5 h 10"/>
                <a:gd name="T24" fmla="*/ 10 w 10"/>
                <a:gd name="T25" fmla="*/ 5 h 10"/>
                <a:gd name="T26" fmla="*/ 5 w 10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5" name="Freeform: Shape 99"/>
            <p:cNvSpPr/>
            <p:nvPr/>
          </p:nvSpPr>
          <p:spPr bwMode="auto">
            <a:xfrm>
              <a:off x="4090988" y="2057401"/>
              <a:ext cx="15875" cy="17463"/>
            </a:xfrm>
            <a:custGeom>
              <a:avLst/>
              <a:gdLst>
                <a:gd name="T0" fmla="*/ 5 w 10"/>
                <a:gd name="T1" fmla="*/ 10 h 10"/>
                <a:gd name="T2" fmla="*/ 5 w 10"/>
                <a:gd name="T3" fmla="*/ 10 h 10"/>
                <a:gd name="T4" fmla="*/ 5 w 10"/>
                <a:gd name="T5" fmla="*/ 10 h 10"/>
                <a:gd name="T6" fmla="*/ 5 w 10"/>
                <a:gd name="T7" fmla="*/ 10 h 10"/>
                <a:gd name="T8" fmla="*/ 7 w 10"/>
                <a:gd name="T9" fmla="*/ 10 h 10"/>
                <a:gd name="T10" fmla="*/ 5 w 10"/>
                <a:gd name="T11" fmla="*/ 10 h 10"/>
                <a:gd name="T12" fmla="*/ 7 w 10"/>
                <a:gd name="T13" fmla="*/ 10 h 10"/>
                <a:gd name="T14" fmla="*/ 0 w 10"/>
                <a:gd name="T15" fmla="*/ 7 h 10"/>
                <a:gd name="T16" fmla="*/ 0 w 10"/>
                <a:gd name="T17" fmla="*/ 7 h 10"/>
                <a:gd name="T18" fmla="*/ 0 w 10"/>
                <a:gd name="T19" fmla="*/ 7 h 10"/>
                <a:gd name="T20" fmla="*/ 10 w 10"/>
                <a:gd name="T21" fmla="*/ 4 h 10"/>
                <a:gd name="T22" fmla="*/ 10 w 10"/>
                <a:gd name="T23" fmla="*/ 4 h 10"/>
                <a:gd name="T24" fmla="*/ 10 w 10"/>
                <a:gd name="T25" fmla="*/ 4 h 10"/>
                <a:gd name="T26" fmla="*/ 10 w 10"/>
                <a:gd name="T27" fmla="*/ 4 h 10"/>
                <a:gd name="T28" fmla="*/ 10 w 10"/>
                <a:gd name="T29" fmla="*/ 4 h 10"/>
                <a:gd name="T30" fmla="*/ 5 w 10"/>
                <a:gd name="T31" fmla="*/ 0 h 10"/>
                <a:gd name="T32" fmla="*/ 5 w 10"/>
                <a:gd name="T33" fmla="*/ 0 h 10"/>
                <a:gd name="T34" fmla="*/ 4 w 10"/>
                <a:gd name="T35" fmla="*/ 0 h 10"/>
                <a:gd name="T36" fmla="*/ 4 w 10"/>
                <a:gd name="T37" fmla="*/ 0 h 10"/>
                <a:gd name="T38" fmla="*/ 5 w 10"/>
                <a:gd name="T39" fmla="*/ 0 h 10"/>
                <a:gd name="T40" fmla="*/ 5 w 10"/>
                <a:gd name="T41" fmla="*/ 0 h 10"/>
                <a:gd name="T42" fmla="*/ 5 w 10"/>
                <a:gd name="T43" fmla="*/ 0 h 10"/>
                <a:gd name="T44" fmla="*/ 5 w 10"/>
                <a:gd name="T45" fmla="*/ 0 h 10"/>
                <a:gd name="T46" fmla="*/ 5 w 10"/>
                <a:gd name="T47" fmla="*/ 0 h 10"/>
                <a:gd name="T48" fmla="*/ 5 w 10"/>
                <a:gd name="T49" fmla="*/ 0 h 10"/>
                <a:gd name="T50" fmla="*/ 5 w 10"/>
                <a:gd name="T5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7" y="10"/>
                  </a:moveTo>
                  <a:cubicBezTo>
                    <a:pt x="6" y="10"/>
                    <a:pt x="6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6" name="Freeform: Shape 100"/>
            <p:cNvSpPr/>
            <p:nvPr/>
          </p:nvSpPr>
          <p:spPr bwMode="auto">
            <a:xfrm>
              <a:off x="4090988" y="2057401"/>
              <a:ext cx="17463" cy="17463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4 w 11"/>
                <a:gd name="T5" fmla="*/ 0 h 10"/>
                <a:gd name="T6" fmla="*/ 4 w 11"/>
                <a:gd name="T7" fmla="*/ 0 h 10"/>
                <a:gd name="T8" fmla="*/ 4 w 11"/>
                <a:gd name="T9" fmla="*/ 0 h 10"/>
                <a:gd name="T10" fmla="*/ 0 w 11"/>
                <a:gd name="T11" fmla="*/ 5 h 10"/>
                <a:gd name="T12" fmla="*/ 0 w 11"/>
                <a:gd name="T13" fmla="*/ 6 h 10"/>
                <a:gd name="T14" fmla="*/ 0 w 11"/>
                <a:gd name="T15" fmla="*/ 7 h 10"/>
                <a:gd name="T16" fmla="*/ 0 w 11"/>
                <a:gd name="T17" fmla="*/ 7 h 10"/>
                <a:gd name="T18" fmla="*/ 0 w 11"/>
                <a:gd name="T19" fmla="*/ 7 h 10"/>
                <a:gd name="T20" fmla="*/ 0 w 11"/>
                <a:gd name="T21" fmla="*/ 7 h 10"/>
                <a:gd name="T22" fmla="*/ 5 w 11"/>
                <a:gd name="T23" fmla="*/ 10 h 10"/>
                <a:gd name="T24" fmla="*/ 5 w 11"/>
                <a:gd name="T25" fmla="*/ 10 h 10"/>
                <a:gd name="T26" fmla="*/ 5 w 11"/>
                <a:gd name="T27" fmla="*/ 10 h 10"/>
                <a:gd name="T28" fmla="*/ 5 w 11"/>
                <a:gd name="T29" fmla="*/ 10 h 10"/>
                <a:gd name="T30" fmla="*/ 5 w 11"/>
                <a:gd name="T31" fmla="*/ 10 h 10"/>
                <a:gd name="T32" fmla="*/ 5 w 11"/>
                <a:gd name="T33" fmla="*/ 10 h 10"/>
                <a:gd name="T34" fmla="*/ 7 w 11"/>
                <a:gd name="T35" fmla="*/ 10 h 10"/>
                <a:gd name="T36" fmla="*/ 7 w 11"/>
                <a:gd name="T37" fmla="*/ 10 h 10"/>
                <a:gd name="T38" fmla="*/ 7 w 11"/>
                <a:gd name="T39" fmla="*/ 10 h 10"/>
                <a:gd name="T40" fmla="*/ 11 w 11"/>
                <a:gd name="T41" fmla="*/ 5 h 10"/>
                <a:gd name="T42" fmla="*/ 10 w 11"/>
                <a:gd name="T43" fmla="*/ 4 h 10"/>
                <a:gd name="T44" fmla="*/ 10 w 11"/>
                <a:gd name="T45" fmla="*/ 4 h 10"/>
                <a:gd name="T46" fmla="*/ 10 w 11"/>
                <a:gd name="T47" fmla="*/ 4 h 10"/>
                <a:gd name="T48" fmla="*/ 10 w 11"/>
                <a:gd name="T49" fmla="*/ 4 h 10"/>
                <a:gd name="T50" fmla="*/ 5 w 11"/>
                <a:gd name="T51" fmla="*/ 0 h 10"/>
                <a:gd name="T52" fmla="*/ 5 w 11"/>
                <a:gd name="T5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3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0"/>
                    <a:pt x="11" y="7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1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7" name="Freeform: Shape 101"/>
            <p:cNvSpPr/>
            <p:nvPr/>
          </p:nvSpPr>
          <p:spPr bwMode="auto">
            <a:xfrm>
              <a:off x="4125913" y="2043113"/>
              <a:ext cx="15875" cy="15875"/>
            </a:xfrm>
            <a:custGeom>
              <a:avLst/>
              <a:gdLst>
                <a:gd name="T0" fmla="*/ 5 w 10"/>
                <a:gd name="T1" fmla="*/ 10 h 10"/>
                <a:gd name="T2" fmla="*/ 5 w 10"/>
                <a:gd name="T3" fmla="*/ 10 h 10"/>
                <a:gd name="T4" fmla="*/ 5 w 10"/>
                <a:gd name="T5" fmla="*/ 10 h 10"/>
                <a:gd name="T6" fmla="*/ 5 w 10"/>
                <a:gd name="T7" fmla="*/ 10 h 10"/>
                <a:gd name="T8" fmla="*/ 8 w 10"/>
                <a:gd name="T9" fmla="*/ 10 h 10"/>
                <a:gd name="T10" fmla="*/ 5 w 10"/>
                <a:gd name="T11" fmla="*/ 10 h 10"/>
                <a:gd name="T12" fmla="*/ 8 w 10"/>
                <a:gd name="T13" fmla="*/ 10 h 10"/>
                <a:gd name="T14" fmla="*/ 8 w 10"/>
                <a:gd name="T15" fmla="*/ 10 h 10"/>
                <a:gd name="T16" fmla="*/ 8 w 10"/>
                <a:gd name="T17" fmla="*/ 10 h 10"/>
                <a:gd name="T18" fmla="*/ 8 w 10"/>
                <a:gd name="T19" fmla="*/ 10 h 10"/>
                <a:gd name="T20" fmla="*/ 1 w 10"/>
                <a:gd name="T21" fmla="*/ 8 h 10"/>
                <a:gd name="T22" fmla="*/ 1 w 10"/>
                <a:gd name="T23" fmla="*/ 8 h 10"/>
                <a:gd name="T24" fmla="*/ 1 w 10"/>
                <a:gd name="T25" fmla="*/ 8 h 10"/>
                <a:gd name="T26" fmla="*/ 1 w 10"/>
                <a:gd name="T27" fmla="*/ 8 h 10"/>
                <a:gd name="T28" fmla="*/ 1 w 10"/>
                <a:gd name="T29" fmla="*/ 8 h 10"/>
                <a:gd name="T30" fmla="*/ 1 w 10"/>
                <a:gd name="T31" fmla="*/ 8 h 10"/>
                <a:gd name="T32" fmla="*/ 10 w 10"/>
                <a:gd name="T33" fmla="*/ 2 h 10"/>
                <a:gd name="T34" fmla="*/ 10 w 10"/>
                <a:gd name="T35" fmla="*/ 2 h 10"/>
                <a:gd name="T36" fmla="*/ 10 w 10"/>
                <a:gd name="T37" fmla="*/ 5 h 10"/>
                <a:gd name="T38" fmla="*/ 10 w 10"/>
                <a:gd name="T39" fmla="*/ 5 h 10"/>
                <a:gd name="T40" fmla="*/ 10 w 10"/>
                <a:gd name="T41" fmla="*/ 2 h 10"/>
                <a:gd name="T42" fmla="*/ 10 w 10"/>
                <a:gd name="T43" fmla="*/ 2 h 10"/>
                <a:gd name="T44" fmla="*/ 10 w 10"/>
                <a:gd name="T45" fmla="*/ 2 h 10"/>
                <a:gd name="T46" fmla="*/ 5 w 10"/>
                <a:gd name="T47" fmla="*/ 0 h 10"/>
                <a:gd name="T48" fmla="*/ 5 w 10"/>
                <a:gd name="T49" fmla="*/ 0 h 10"/>
                <a:gd name="T50" fmla="*/ 3 w 10"/>
                <a:gd name="T51" fmla="*/ 1 h 10"/>
                <a:gd name="T52" fmla="*/ 0 w 10"/>
                <a:gd name="T53" fmla="*/ 5 h 10"/>
                <a:gd name="T54" fmla="*/ 0 w 10"/>
                <a:gd name="T55" fmla="*/ 5 h 10"/>
                <a:gd name="T56" fmla="*/ 3 w 10"/>
                <a:gd name="T57" fmla="*/ 1 h 10"/>
                <a:gd name="T58" fmla="*/ 5 w 10"/>
                <a:gd name="T59" fmla="*/ 0 h 10"/>
                <a:gd name="T60" fmla="*/ 5 w 10"/>
                <a:gd name="T61" fmla="*/ 0 h 10"/>
                <a:gd name="T62" fmla="*/ 5 w 10"/>
                <a:gd name="T63" fmla="*/ 0 h 10"/>
                <a:gd name="T64" fmla="*/ 5 w 10"/>
                <a:gd name="T65" fmla="*/ 0 h 10"/>
                <a:gd name="T66" fmla="*/ 5 w 10"/>
                <a:gd name="T67" fmla="*/ 0 h 10"/>
                <a:gd name="T68" fmla="*/ 5 w 10"/>
                <a:gd name="T69" fmla="*/ 0 h 10"/>
                <a:gd name="T70" fmla="*/ 5 w 10"/>
                <a:gd name="T7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8" y="10"/>
                  </a:moveTo>
                  <a:cubicBezTo>
                    <a:pt x="7" y="10"/>
                    <a:pt x="6" y="10"/>
                    <a:pt x="5" y="10"/>
                  </a:cubicBezTo>
                  <a:cubicBezTo>
                    <a:pt x="6" y="10"/>
                    <a:pt x="7" y="10"/>
                    <a:pt x="8" y="10"/>
                  </a:cubicBezTo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8" name="Freeform: Shape 102"/>
            <p:cNvSpPr/>
            <p:nvPr/>
          </p:nvSpPr>
          <p:spPr bwMode="auto">
            <a:xfrm>
              <a:off x="4125913" y="204311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5 w 10"/>
                <a:gd name="T3" fmla="*/ 0 h 10"/>
                <a:gd name="T4" fmla="*/ 3 w 10"/>
                <a:gd name="T5" fmla="*/ 1 h 10"/>
                <a:gd name="T6" fmla="*/ 0 w 10"/>
                <a:gd name="T7" fmla="*/ 5 h 10"/>
                <a:gd name="T8" fmla="*/ 1 w 10"/>
                <a:gd name="T9" fmla="*/ 8 h 10"/>
                <a:gd name="T10" fmla="*/ 1 w 10"/>
                <a:gd name="T11" fmla="*/ 8 h 10"/>
                <a:gd name="T12" fmla="*/ 1 w 10"/>
                <a:gd name="T13" fmla="*/ 8 h 10"/>
                <a:gd name="T14" fmla="*/ 1 w 10"/>
                <a:gd name="T15" fmla="*/ 8 h 10"/>
                <a:gd name="T16" fmla="*/ 1 w 10"/>
                <a:gd name="T17" fmla="*/ 8 h 10"/>
                <a:gd name="T18" fmla="*/ 1 w 10"/>
                <a:gd name="T19" fmla="*/ 8 h 10"/>
                <a:gd name="T20" fmla="*/ 1 w 10"/>
                <a:gd name="T21" fmla="*/ 8 h 10"/>
                <a:gd name="T22" fmla="*/ 1 w 10"/>
                <a:gd name="T23" fmla="*/ 8 h 10"/>
                <a:gd name="T24" fmla="*/ 1 w 10"/>
                <a:gd name="T25" fmla="*/ 8 h 10"/>
                <a:gd name="T26" fmla="*/ 5 w 10"/>
                <a:gd name="T27" fmla="*/ 10 h 10"/>
                <a:gd name="T28" fmla="*/ 5 w 10"/>
                <a:gd name="T29" fmla="*/ 10 h 10"/>
                <a:gd name="T30" fmla="*/ 5 w 10"/>
                <a:gd name="T31" fmla="*/ 10 h 10"/>
                <a:gd name="T32" fmla="*/ 5 w 10"/>
                <a:gd name="T33" fmla="*/ 10 h 10"/>
                <a:gd name="T34" fmla="*/ 5 w 10"/>
                <a:gd name="T35" fmla="*/ 10 h 10"/>
                <a:gd name="T36" fmla="*/ 5 w 10"/>
                <a:gd name="T37" fmla="*/ 10 h 10"/>
                <a:gd name="T38" fmla="*/ 8 w 10"/>
                <a:gd name="T39" fmla="*/ 10 h 10"/>
                <a:gd name="T40" fmla="*/ 8 w 10"/>
                <a:gd name="T41" fmla="*/ 10 h 10"/>
                <a:gd name="T42" fmla="*/ 8 w 10"/>
                <a:gd name="T43" fmla="*/ 10 h 10"/>
                <a:gd name="T44" fmla="*/ 8 w 10"/>
                <a:gd name="T45" fmla="*/ 10 h 10"/>
                <a:gd name="T46" fmla="*/ 8 w 10"/>
                <a:gd name="T47" fmla="*/ 10 h 10"/>
                <a:gd name="T48" fmla="*/ 8 w 10"/>
                <a:gd name="T49" fmla="*/ 10 h 10"/>
                <a:gd name="T50" fmla="*/ 8 w 10"/>
                <a:gd name="T51" fmla="*/ 10 h 10"/>
                <a:gd name="T52" fmla="*/ 10 w 10"/>
                <a:gd name="T53" fmla="*/ 5 h 10"/>
                <a:gd name="T54" fmla="*/ 10 w 10"/>
                <a:gd name="T55" fmla="*/ 2 h 10"/>
                <a:gd name="T56" fmla="*/ 10 w 10"/>
                <a:gd name="T57" fmla="*/ 2 h 10"/>
                <a:gd name="T58" fmla="*/ 5 w 10"/>
                <a:gd name="T59" fmla="*/ 0 h 10"/>
                <a:gd name="T60" fmla="*/ 5 w 10"/>
                <a:gd name="T6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0"/>
                    <a:pt x="3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7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9" name="Freeform: Shape 103"/>
            <p:cNvSpPr/>
            <p:nvPr/>
          </p:nvSpPr>
          <p:spPr bwMode="auto">
            <a:xfrm>
              <a:off x="4159250" y="2019301"/>
              <a:ext cx="14288" cy="17463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11 h 11"/>
                <a:gd name="T4" fmla="*/ 4 w 9"/>
                <a:gd name="T5" fmla="*/ 11 h 11"/>
                <a:gd name="T6" fmla="*/ 4 w 9"/>
                <a:gd name="T7" fmla="*/ 11 h 11"/>
                <a:gd name="T8" fmla="*/ 8 w 9"/>
                <a:gd name="T9" fmla="*/ 10 h 11"/>
                <a:gd name="T10" fmla="*/ 4 w 9"/>
                <a:gd name="T11" fmla="*/ 11 h 11"/>
                <a:gd name="T12" fmla="*/ 8 w 9"/>
                <a:gd name="T13" fmla="*/ 10 h 11"/>
                <a:gd name="T14" fmla="*/ 8 w 9"/>
                <a:gd name="T15" fmla="*/ 2 h 11"/>
                <a:gd name="T16" fmla="*/ 8 w 9"/>
                <a:gd name="T17" fmla="*/ 2 h 11"/>
                <a:gd name="T18" fmla="*/ 9 w 9"/>
                <a:gd name="T19" fmla="*/ 6 h 11"/>
                <a:gd name="T20" fmla="*/ 9 w 9"/>
                <a:gd name="T21" fmla="*/ 6 h 11"/>
                <a:gd name="T22" fmla="*/ 8 w 9"/>
                <a:gd name="T23" fmla="*/ 2 h 11"/>
                <a:gd name="T24" fmla="*/ 8 w 9"/>
                <a:gd name="T25" fmla="*/ 2 h 11"/>
                <a:gd name="T26" fmla="*/ 8 w 9"/>
                <a:gd name="T27" fmla="*/ 2 h 11"/>
                <a:gd name="T28" fmla="*/ 7 w 9"/>
                <a:gd name="T29" fmla="*/ 2 h 11"/>
                <a:gd name="T30" fmla="*/ 7 w 9"/>
                <a:gd name="T31" fmla="*/ 2 h 11"/>
                <a:gd name="T32" fmla="*/ 7 w 9"/>
                <a:gd name="T33" fmla="*/ 2 h 11"/>
                <a:gd name="T34" fmla="*/ 7 w 9"/>
                <a:gd name="T35" fmla="*/ 2 h 11"/>
                <a:gd name="T36" fmla="*/ 7 w 9"/>
                <a:gd name="T37" fmla="*/ 2 h 11"/>
                <a:gd name="T38" fmla="*/ 0 w 9"/>
                <a:gd name="T39" fmla="*/ 2 h 11"/>
                <a:gd name="T40" fmla="*/ 0 w 9"/>
                <a:gd name="T41" fmla="*/ 2 h 11"/>
                <a:gd name="T42" fmla="*/ 0 w 9"/>
                <a:gd name="T43" fmla="*/ 2 h 11"/>
                <a:gd name="T44" fmla="*/ 0 w 9"/>
                <a:gd name="T45" fmla="*/ 2 h 11"/>
                <a:gd name="T46" fmla="*/ 0 w 9"/>
                <a:gd name="T47" fmla="*/ 2 h 11"/>
                <a:gd name="T48" fmla="*/ 4 w 9"/>
                <a:gd name="T49" fmla="*/ 0 h 11"/>
                <a:gd name="T50" fmla="*/ 4 w 9"/>
                <a:gd name="T51" fmla="*/ 0 h 11"/>
                <a:gd name="T52" fmla="*/ 0 w 9"/>
                <a:gd name="T53" fmla="*/ 2 h 11"/>
                <a:gd name="T54" fmla="*/ 0 w 9"/>
                <a:gd name="T55" fmla="*/ 2 h 11"/>
                <a:gd name="T56" fmla="*/ 4 w 9"/>
                <a:gd name="T57" fmla="*/ 0 h 11"/>
                <a:gd name="T58" fmla="*/ 4 w 9"/>
                <a:gd name="T59" fmla="*/ 0 h 11"/>
                <a:gd name="T60" fmla="*/ 4 w 9"/>
                <a:gd name="T61" fmla="*/ 0 h 11"/>
                <a:gd name="T62" fmla="*/ 4 w 9"/>
                <a:gd name="T63" fmla="*/ 0 h 11"/>
                <a:gd name="T64" fmla="*/ 4 w 9"/>
                <a:gd name="T65" fmla="*/ 0 h 11"/>
                <a:gd name="T66" fmla="*/ 4 w 9"/>
                <a:gd name="T67" fmla="*/ 0 h 11"/>
                <a:gd name="T68" fmla="*/ 4 w 9"/>
                <a:gd name="T6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8" y="10"/>
                  </a:moveTo>
                  <a:cubicBezTo>
                    <a:pt x="7" y="11"/>
                    <a:pt x="5" y="11"/>
                    <a:pt x="4" y="11"/>
                  </a:cubicBezTo>
                  <a:cubicBezTo>
                    <a:pt x="5" y="11"/>
                    <a:pt x="7" y="11"/>
                    <a:pt x="8" y="10"/>
                  </a:cubicBezTo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0" name="Freeform: Shape 104"/>
            <p:cNvSpPr/>
            <p:nvPr/>
          </p:nvSpPr>
          <p:spPr bwMode="auto">
            <a:xfrm>
              <a:off x="4157663" y="2019301"/>
              <a:ext cx="15875" cy="17463"/>
            </a:xfrm>
            <a:custGeom>
              <a:avLst/>
              <a:gdLst>
                <a:gd name="T0" fmla="*/ 5 w 10"/>
                <a:gd name="T1" fmla="*/ 0 h 11"/>
                <a:gd name="T2" fmla="*/ 5 w 10"/>
                <a:gd name="T3" fmla="*/ 0 h 11"/>
                <a:gd name="T4" fmla="*/ 1 w 10"/>
                <a:gd name="T5" fmla="*/ 2 h 11"/>
                <a:gd name="T6" fmla="*/ 1 w 10"/>
                <a:gd name="T7" fmla="*/ 2 h 11"/>
                <a:gd name="T8" fmla="*/ 1 w 10"/>
                <a:gd name="T9" fmla="*/ 2 h 11"/>
                <a:gd name="T10" fmla="*/ 1 w 10"/>
                <a:gd name="T11" fmla="*/ 2 h 11"/>
                <a:gd name="T12" fmla="*/ 1 w 10"/>
                <a:gd name="T13" fmla="*/ 2 h 11"/>
                <a:gd name="T14" fmla="*/ 0 w 10"/>
                <a:gd name="T15" fmla="*/ 6 h 11"/>
                <a:gd name="T16" fmla="*/ 1 w 10"/>
                <a:gd name="T17" fmla="*/ 9 h 11"/>
                <a:gd name="T18" fmla="*/ 5 w 10"/>
                <a:gd name="T19" fmla="*/ 11 h 11"/>
                <a:gd name="T20" fmla="*/ 5 w 10"/>
                <a:gd name="T21" fmla="*/ 11 h 11"/>
                <a:gd name="T22" fmla="*/ 5 w 10"/>
                <a:gd name="T23" fmla="*/ 11 h 11"/>
                <a:gd name="T24" fmla="*/ 5 w 10"/>
                <a:gd name="T25" fmla="*/ 11 h 11"/>
                <a:gd name="T26" fmla="*/ 5 w 10"/>
                <a:gd name="T27" fmla="*/ 11 h 11"/>
                <a:gd name="T28" fmla="*/ 5 w 10"/>
                <a:gd name="T29" fmla="*/ 11 h 11"/>
                <a:gd name="T30" fmla="*/ 9 w 10"/>
                <a:gd name="T31" fmla="*/ 10 h 11"/>
                <a:gd name="T32" fmla="*/ 9 w 10"/>
                <a:gd name="T33" fmla="*/ 10 h 11"/>
                <a:gd name="T34" fmla="*/ 9 w 10"/>
                <a:gd name="T35" fmla="*/ 9 h 11"/>
                <a:gd name="T36" fmla="*/ 10 w 10"/>
                <a:gd name="T37" fmla="*/ 6 h 11"/>
                <a:gd name="T38" fmla="*/ 9 w 10"/>
                <a:gd name="T39" fmla="*/ 2 h 11"/>
                <a:gd name="T40" fmla="*/ 9 w 10"/>
                <a:gd name="T41" fmla="*/ 2 h 11"/>
                <a:gd name="T42" fmla="*/ 8 w 10"/>
                <a:gd name="T43" fmla="*/ 2 h 11"/>
                <a:gd name="T44" fmla="*/ 8 w 10"/>
                <a:gd name="T45" fmla="*/ 2 h 11"/>
                <a:gd name="T46" fmla="*/ 5 w 10"/>
                <a:gd name="T47" fmla="*/ 0 h 11"/>
                <a:gd name="T48" fmla="*/ 5 w 10"/>
                <a:gd name="T4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1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8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" name="Freeform: Shape 105"/>
            <p:cNvSpPr/>
            <p:nvPr/>
          </p:nvSpPr>
          <p:spPr bwMode="auto">
            <a:xfrm>
              <a:off x="4181475" y="1990726"/>
              <a:ext cx="15875" cy="15875"/>
            </a:xfrm>
            <a:custGeom>
              <a:avLst/>
              <a:gdLst>
                <a:gd name="T0" fmla="*/ 4 w 10"/>
                <a:gd name="T1" fmla="*/ 10 h 10"/>
                <a:gd name="T2" fmla="*/ 4 w 10"/>
                <a:gd name="T3" fmla="*/ 10 h 10"/>
                <a:gd name="T4" fmla="*/ 4 w 10"/>
                <a:gd name="T5" fmla="*/ 10 h 10"/>
                <a:gd name="T6" fmla="*/ 4 w 10"/>
                <a:gd name="T7" fmla="*/ 10 h 10"/>
                <a:gd name="T8" fmla="*/ 2 w 10"/>
                <a:gd name="T9" fmla="*/ 10 h 10"/>
                <a:gd name="T10" fmla="*/ 2 w 10"/>
                <a:gd name="T11" fmla="*/ 10 h 10"/>
                <a:gd name="T12" fmla="*/ 2 w 10"/>
                <a:gd name="T13" fmla="*/ 10 h 10"/>
                <a:gd name="T14" fmla="*/ 9 w 10"/>
                <a:gd name="T15" fmla="*/ 8 h 10"/>
                <a:gd name="T16" fmla="*/ 4 w 10"/>
                <a:gd name="T17" fmla="*/ 10 h 10"/>
                <a:gd name="T18" fmla="*/ 9 w 10"/>
                <a:gd name="T19" fmla="*/ 8 h 10"/>
                <a:gd name="T20" fmla="*/ 9 w 10"/>
                <a:gd name="T21" fmla="*/ 8 h 10"/>
                <a:gd name="T22" fmla="*/ 9 w 10"/>
                <a:gd name="T23" fmla="*/ 8 h 10"/>
                <a:gd name="T24" fmla="*/ 9 w 10"/>
                <a:gd name="T25" fmla="*/ 8 h 10"/>
                <a:gd name="T26" fmla="*/ 7 w 10"/>
                <a:gd name="T27" fmla="*/ 0 h 10"/>
                <a:gd name="T28" fmla="*/ 7 w 10"/>
                <a:gd name="T29" fmla="*/ 1 h 10"/>
                <a:gd name="T30" fmla="*/ 10 w 10"/>
                <a:gd name="T31" fmla="*/ 5 h 10"/>
                <a:gd name="T32" fmla="*/ 10 w 10"/>
                <a:gd name="T33" fmla="*/ 5 h 10"/>
                <a:gd name="T34" fmla="*/ 7 w 10"/>
                <a:gd name="T35" fmla="*/ 1 h 10"/>
                <a:gd name="T36" fmla="*/ 7 w 10"/>
                <a:gd name="T37" fmla="*/ 0 h 10"/>
                <a:gd name="T38" fmla="*/ 7 w 10"/>
                <a:gd name="T39" fmla="*/ 0 h 10"/>
                <a:gd name="T40" fmla="*/ 4 w 10"/>
                <a:gd name="T41" fmla="*/ 0 h 10"/>
                <a:gd name="T42" fmla="*/ 4 w 10"/>
                <a:gd name="T43" fmla="*/ 0 h 10"/>
                <a:gd name="T44" fmla="*/ 0 w 10"/>
                <a:gd name="T45" fmla="*/ 2 h 10"/>
                <a:gd name="T46" fmla="*/ 0 w 10"/>
                <a:gd name="T47" fmla="*/ 2 h 10"/>
                <a:gd name="T48" fmla="*/ 4 w 10"/>
                <a:gd name="T49" fmla="*/ 0 h 10"/>
                <a:gd name="T50" fmla="*/ 4 w 10"/>
                <a:gd name="T51" fmla="*/ 0 h 10"/>
                <a:gd name="T52" fmla="*/ 4 w 10"/>
                <a:gd name="T53" fmla="*/ 0 h 10"/>
                <a:gd name="T54" fmla="*/ 4 w 10"/>
                <a:gd name="T55" fmla="*/ 0 h 10"/>
                <a:gd name="T56" fmla="*/ 4 w 10"/>
                <a:gd name="T57" fmla="*/ 0 h 10"/>
                <a:gd name="T58" fmla="*/ 4 w 10"/>
                <a:gd name="T59" fmla="*/ 0 h 10"/>
                <a:gd name="T60" fmla="*/ 4 w 10"/>
                <a:gd name="T6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10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9" y="8"/>
                  </a:moveTo>
                  <a:cubicBezTo>
                    <a:pt x="8" y="9"/>
                    <a:pt x="6" y="10"/>
                    <a:pt x="4" y="10"/>
                  </a:cubicBezTo>
                  <a:cubicBezTo>
                    <a:pt x="6" y="10"/>
                    <a:pt x="8" y="9"/>
                    <a:pt x="9" y="8"/>
                  </a:cubicBezTo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9" y="3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3"/>
                    <a:pt x="9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2" name="Freeform: Shape 106"/>
            <p:cNvSpPr/>
            <p:nvPr/>
          </p:nvSpPr>
          <p:spPr bwMode="auto">
            <a:xfrm>
              <a:off x="4179888" y="1990726"/>
              <a:ext cx="17463" cy="15875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1 w 11"/>
                <a:gd name="T5" fmla="*/ 2 h 10"/>
                <a:gd name="T6" fmla="*/ 1 w 11"/>
                <a:gd name="T7" fmla="*/ 2 h 10"/>
                <a:gd name="T8" fmla="*/ 1 w 11"/>
                <a:gd name="T9" fmla="*/ 2 h 10"/>
                <a:gd name="T10" fmla="*/ 0 w 11"/>
                <a:gd name="T11" fmla="*/ 5 h 10"/>
                <a:gd name="T12" fmla="*/ 3 w 11"/>
                <a:gd name="T13" fmla="*/ 10 h 10"/>
                <a:gd name="T14" fmla="*/ 3 w 11"/>
                <a:gd name="T15" fmla="*/ 10 h 10"/>
                <a:gd name="T16" fmla="*/ 3 w 11"/>
                <a:gd name="T17" fmla="*/ 10 h 10"/>
                <a:gd name="T18" fmla="*/ 3 w 11"/>
                <a:gd name="T19" fmla="*/ 10 h 10"/>
                <a:gd name="T20" fmla="*/ 3 w 11"/>
                <a:gd name="T21" fmla="*/ 10 h 10"/>
                <a:gd name="T22" fmla="*/ 5 w 11"/>
                <a:gd name="T23" fmla="*/ 10 h 10"/>
                <a:gd name="T24" fmla="*/ 5 w 11"/>
                <a:gd name="T25" fmla="*/ 10 h 10"/>
                <a:gd name="T26" fmla="*/ 5 w 11"/>
                <a:gd name="T27" fmla="*/ 10 h 10"/>
                <a:gd name="T28" fmla="*/ 5 w 11"/>
                <a:gd name="T29" fmla="*/ 10 h 10"/>
                <a:gd name="T30" fmla="*/ 5 w 11"/>
                <a:gd name="T31" fmla="*/ 10 h 10"/>
                <a:gd name="T32" fmla="*/ 5 w 11"/>
                <a:gd name="T33" fmla="*/ 10 h 10"/>
                <a:gd name="T34" fmla="*/ 10 w 11"/>
                <a:gd name="T35" fmla="*/ 8 h 10"/>
                <a:gd name="T36" fmla="*/ 10 w 11"/>
                <a:gd name="T37" fmla="*/ 8 h 10"/>
                <a:gd name="T38" fmla="*/ 10 w 11"/>
                <a:gd name="T39" fmla="*/ 8 h 10"/>
                <a:gd name="T40" fmla="*/ 10 w 11"/>
                <a:gd name="T41" fmla="*/ 8 h 10"/>
                <a:gd name="T42" fmla="*/ 10 w 11"/>
                <a:gd name="T43" fmla="*/ 8 h 10"/>
                <a:gd name="T44" fmla="*/ 10 w 11"/>
                <a:gd name="T45" fmla="*/ 8 h 10"/>
                <a:gd name="T46" fmla="*/ 10 w 11"/>
                <a:gd name="T47" fmla="*/ 8 h 10"/>
                <a:gd name="T48" fmla="*/ 11 w 11"/>
                <a:gd name="T49" fmla="*/ 5 h 10"/>
                <a:gd name="T50" fmla="*/ 8 w 11"/>
                <a:gd name="T51" fmla="*/ 1 h 10"/>
                <a:gd name="T52" fmla="*/ 8 w 11"/>
                <a:gd name="T53" fmla="*/ 0 h 10"/>
                <a:gd name="T54" fmla="*/ 5 w 11"/>
                <a:gd name="T55" fmla="*/ 0 h 10"/>
                <a:gd name="T56" fmla="*/ 5 w 11"/>
                <a:gd name="T5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1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0"/>
                    <a:pt x="9" y="9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1" y="6"/>
                    <a:pt x="11" y="5"/>
                  </a:cubicBezTo>
                  <a:cubicBezTo>
                    <a:pt x="10" y="3"/>
                    <a:pt x="10" y="1"/>
                    <a:pt x="8" y="1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3" name="Freeform: Shape 107"/>
            <p:cNvSpPr/>
            <p:nvPr/>
          </p:nvSpPr>
          <p:spPr bwMode="auto">
            <a:xfrm>
              <a:off x="4194175" y="1954213"/>
              <a:ext cx="17463" cy="19050"/>
            </a:xfrm>
            <a:custGeom>
              <a:avLst/>
              <a:gdLst>
                <a:gd name="T0" fmla="*/ 5 w 11"/>
                <a:gd name="T1" fmla="*/ 11 h 11"/>
                <a:gd name="T2" fmla="*/ 5 w 11"/>
                <a:gd name="T3" fmla="*/ 11 h 11"/>
                <a:gd name="T4" fmla="*/ 5 w 11"/>
                <a:gd name="T5" fmla="*/ 11 h 11"/>
                <a:gd name="T6" fmla="*/ 5 w 11"/>
                <a:gd name="T7" fmla="*/ 11 h 11"/>
                <a:gd name="T8" fmla="*/ 10 w 11"/>
                <a:gd name="T9" fmla="*/ 7 h 11"/>
                <a:gd name="T10" fmla="*/ 5 w 11"/>
                <a:gd name="T11" fmla="*/ 11 h 11"/>
                <a:gd name="T12" fmla="*/ 10 w 11"/>
                <a:gd name="T13" fmla="*/ 7 h 11"/>
                <a:gd name="T14" fmla="*/ 10 w 11"/>
                <a:gd name="T15" fmla="*/ 7 h 11"/>
                <a:gd name="T16" fmla="*/ 10 w 11"/>
                <a:gd name="T17" fmla="*/ 7 h 11"/>
                <a:gd name="T18" fmla="*/ 10 w 11"/>
                <a:gd name="T19" fmla="*/ 7 h 11"/>
                <a:gd name="T20" fmla="*/ 0 w 11"/>
                <a:gd name="T21" fmla="*/ 4 h 11"/>
                <a:gd name="T22" fmla="*/ 0 w 11"/>
                <a:gd name="T23" fmla="*/ 4 h 11"/>
                <a:gd name="T24" fmla="*/ 0 w 11"/>
                <a:gd name="T25" fmla="*/ 4 h 11"/>
                <a:gd name="T26" fmla="*/ 0 w 11"/>
                <a:gd name="T27" fmla="*/ 5 h 11"/>
                <a:gd name="T28" fmla="*/ 0 w 11"/>
                <a:gd name="T29" fmla="*/ 5 h 11"/>
                <a:gd name="T30" fmla="*/ 0 w 11"/>
                <a:gd name="T31" fmla="*/ 4 h 11"/>
                <a:gd name="T32" fmla="*/ 0 w 11"/>
                <a:gd name="T33" fmla="*/ 4 h 11"/>
                <a:gd name="T34" fmla="*/ 7 w 11"/>
                <a:gd name="T35" fmla="*/ 0 h 11"/>
                <a:gd name="T36" fmla="*/ 7 w 11"/>
                <a:gd name="T37" fmla="*/ 0 h 11"/>
                <a:gd name="T38" fmla="*/ 11 w 11"/>
                <a:gd name="T39" fmla="*/ 5 h 11"/>
                <a:gd name="T40" fmla="*/ 11 w 11"/>
                <a:gd name="T41" fmla="*/ 5 h 11"/>
                <a:gd name="T42" fmla="*/ 7 w 11"/>
                <a:gd name="T43" fmla="*/ 0 h 11"/>
                <a:gd name="T44" fmla="*/ 7 w 11"/>
                <a:gd name="T45" fmla="*/ 0 h 11"/>
                <a:gd name="T46" fmla="*/ 7 w 11"/>
                <a:gd name="T47" fmla="*/ 0 h 11"/>
                <a:gd name="T48" fmla="*/ 6 w 11"/>
                <a:gd name="T49" fmla="*/ 0 h 11"/>
                <a:gd name="T50" fmla="*/ 6 w 11"/>
                <a:gd name="T51" fmla="*/ 0 h 11"/>
                <a:gd name="T52" fmla="*/ 6 w 11"/>
                <a:gd name="T53" fmla="*/ 0 h 11"/>
                <a:gd name="T54" fmla="*/ 6 w 11"/>
                <a:gd name="T55" fmla="*/ 0 h 11"/>
                <a:gd name="T56" fmla="*/ 6 w 11"/>
                <a:gd name="T57" fmla="*/ 0 h 11"/>
                <a:gd name="T58" fmla="*/ 5 w 11"/>
                <a:gd name="T59" fmla="*/ 0 h 11"/>
                <a:gd name="T60" fmla="*/ 5 w 11"/>
                <a:gd name="T61" fmla="*/ 0 h 11"/>
                <a:gd name="T62" fmla="*/ 0 w 11"/>
                <a:gd name="T63" fmla="*/ 4 h 11"/>
                <a:gd name="T64" fmla="*/ 0 w 11"/>
                <a:gd name="T65" fmla="*/ 4 h 11"/>
                <a:gd name="T66" fmla="*/ 5 w 11"/>
                <a:gd name="T67" fmla="*/ 0 h 11"/>
                <a:gd name="T68" fmla="*/ 5 w 11"/>
                <a:gd name="T69" fmla="*/ 0 h 11"/>
                <a:gd name="T70" fmla="*/ 5 w 11"/>
                <a:gd name="T71" fmla="*/ 0 h 11"/>
                <a:gd name="T72" fmla="*/ 5 w 11"/>
                <a:gd name="T73" fmla="*/ 0 h 11"/>
                <a:gd name="T74" fmla="*/ 5 w 11"/>
                <a:gd name="T75" fmla="*/ 0 h 11"/>
                <a:gd name="T76" fmla="*/ 5 w 11"/>
                <a:gd name="T77" fmla="*/ 0 h 11"/>
                <a:gd name="T78" fmla="*/ 5 w 11"/>
                <a:gd name="T7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" h="11"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10" y="7"/>
                  </a:moveTo>
                  <a:cubicBezTo>
                    <a:pt x="10" y="9"/>
                    <a:pt x="8" y="11"/>
                    <a:pt x="5" y="11"/>
                  </a:cubicBezTo>
                  <a:cubicBezTo>
                    <a:pt x="8" y="11"/>
                    <a:pt x="10" y="9"/>
                    <a:pt x="10" y="7"/>
                  </a:cubicBezTo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9" y="1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2"/>
                    <a:pt x="3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4" name="Freeform: Shape 108"/>
            <p:cNvSpPr/>
            <p:nvPr/>
          </p:nvSpPr>
          <p:spPr bwMode="auto">
            <a:xfrm>
              <a:off x="4194175" y="1954213"/>
              <a:ext cx="17463" cy="19050"/>
            </a:xfrm>
            <a:custGeom>
              <a:avLst/>
              <a:gdLst>
                <a:gd name="T0" fmla="*/ 5 w 11"/>
                <a:gd name="T1" fmla="*/ 0 h 11"/>
                <a:gd name="T2" fmla="*/ 5 w 11"/>
                <a:gd name="T3" fmla="*/ 0 h 11"/>
                <a:gd name="T4" fmla="*/ 0 w 11"/>
                <a:gd name="T5" fmla="*/ 4 h 11"/>
                <a:gd name="T6" fmla="*/ 0 w 11"/>
                <a:gd name="T7" fmla="*/ 4 h 11"/>
                <a:gd name="T8" fmla="*/ 0 w 11"/>
                <a:gd name="T9" fmla="*/ 4 h 11"/>
                <a:gd name="T10" fmla="*/ 0 w 11"/>
                <a:gd name="T11" fmla="*/ 5 h 11"/>
                <a:gd name="T12" fmla="*/ 4 w 11"/>
                <a:gd name="T13" fmla="*/ 10 h 11"/>
                <a:gd name="T14" fmla="*/ 5 w 11"/>
                <a:gd name="T15" fmla="*/ 11 h 11"/>
                <a:gd name="T16" fmla="*/ 5 w 11"/>
                <a:gd name="T17" fmla="*/ 11 h 11"/>
                <a:gd name="T18" fmla="*/ 5 w 11"/>
                <a:gd name="T19" fmla="*/ 11 h 11"/>
                <a:gd name="T20" fmla="*/ 5 w 11"/>
                <a:gd name="T21" fmla="*/ 11 h 11"/>
                <a:gd name="T22" fmla="*/ 5 w 11"/>
                <a:gd name="T23" fmla="*/ 11 h 11"/>
                <a:gd name="T24" fmla="*/ 5 w 11"/>
                <a:gd name="T25" fmla="*/ 11 h 11"/>
                <a:gd name="T26" fmla="*/ 10 w 11"/>
                <a:gd name="T27" fmla="*/ 7 h 11"/>
                <a:gd name="T28" fmla="*/ 10 w 11"/>
                <a:gd name="T29" fmla="*/ 7 h 11"/>
                <a:gd name="T30" fmla="*/ 10 w 11"/>
                <a:gd name="T31" fmla="*/ 7 h 11"/>
                <a:gd name="T32" fmla="*/ 10 w 11"/>
                <a:gd name="T33" fmla="*/ 7 h 11"/>
                <a:gd name="T34" fmla="*/ 10 w 11"/>
                <a:gd name="T35" fmla="*/ 7 h 11"/>
                <a:gd name="T36" fmla="*/ 10 w 11"/>
                <a:gd name="T37" fmla="*/ 7 h 11"/>
                <a:gd name="T38" fmla="*/ 10 w 11"/>
                <a:gd name="T39" fmla="*/ 7 h 11"/>
                <a:gd name="T40" fmla="*/ 11 w 11"/>
                <a:gd name="T41" fmla="*/ 5 h 11"/>
                <a:gd name="T42" fmla="*/ 7 w 11"/>
                <a:gd name="T43" fmla="*/ 0 h 11"/>
                <a:gd name="T44" fmla="*/ 7 w 11"/>
                <a:gd name="T45" fmla="*/ 0 h 11"/>
                <a:gd name="T46" fmla="*/ 6 w 11"/>
                <a:gd name="T47" fmla="*/ 0 h 11"/>
                <a:gd name="T48" fmla="*/ 6 w 11"/>
                <a:gd name="T49" fmla="*/ 0 h 11"/>
                <a:gd name="T50" fmla="*/ 5 w 11"/>
                <a:gd name="T51" fmla="*/ 0 h 11"/>
                <a:gd name="T52" fmla="*/ 5 w 11"/>
                <a:gd name="T5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2" y="10"/>
                    <a:pt x="4" y="10"/>
                  </a:cubicBezTo>
                  <a:cubicBezTo>
                    <a:pt x="4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8" y="11"/>
                    <a:pt x="10" y="9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1" y="6"/>
                    <a:pt x="11" y="5"/>
                  </a:cubicBezTo>
                  <a:cubicBezTo>
                    <a:pt x="11" y="3"/>
                    <a:pt x="9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5" name="Freeform: Shape 109"/>
            <p:cNvSpPr/>
            <p:nvPr/>
          </p:nvSpPr>
          <p:spPr bwMode="auto">
            <a:xfrm>
              <a:off x="4198938" y="1917701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5 w 5"/>
                <a:gd name="T5" fmla="*/ 0 h 5"/>
                <a:gd name="T6" fmla="*/ 5 w 5"/>
                <a:gd name="T7" fmla="*/ 0 h 5"/>
                <a:gd name="T8" fmla="*/ 5 w 5"/>
                <a:gd name="T9" fmla="*/ 0 h 5"/>
                <a:gd name="T10" fmla="*/ 5 w 5"/>
                <a:gd name="T11" fmla="*/ 0 h 5"/>
                <a:gd name="T12" fmla="*/ 5 w 5"/>
                <a:gd name="T13" fmla="*/ 0 h 5"/>
                <a:gd name="T14" fmla="*/ 5 w 5"/>
                <a:gd name="T15" fmla="*/ 0 h 5"/>
                <a:gd name="T16" fmla="*/ 0 w 5"/>
                <a:gd name="T17" fmla="*/ 5 h 5"/>
                <a:gd name="T18" fmla="*/ 0 w 5"/>
                <a:gd name="T19" fmla="*/ 5 h 5"/>
                <a:gd name="T20" fmla="*/ 0 w 5"/>
                <a:gd name="T21" fmla="*/ 5 h 5"/>
                <a:gd name="T22" fmla="*/ 5 w 5"/>
                <a:gd name="T23" fmla="*/ 0 h 5"/>
                <a:gd name="T24" fmla="*/ 5 w 5"/>
                <a:gd name="T25" fmla="*/ 0 h 5"/>
                <a:gd name="T26" fmla="*/ 5 w 5"/>
                <a:gd name="T27" fmla="*/ 0 h 5"/>
                <a:gd name="T28" fmla="*/ 5 w 5"/>
                <a:gd name="T29" fmla="*/ 0 h 5"/>
                <a:gd name="T30" fmla="*/ 5 w 5"/>
                <a:gd name="T31" fmla="*/ 0 h 5"/>
                <a:gd name="T32" fmla="*/ 5 w 5"/>
                <a:gd name="T33" fmla="*/ 0 h 5"/>
                <a:gd name="T34" fmla="*/ 5 w 5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6" name="Freeform: Shape 110"/>
            <p:cNvSpPr/>
            <p:nvPr/>
          </p:nvSpPr>
          <p:spPr bwMode="auto">
            <a:xfrm>
              <a:off x="4198938" y="1917701"/>
              <a:ext cx="17463" cy="15875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0 w 11"/>
                <a:gd name="T5" fmla="*/ 5 h 10"/>
                <a:gd name="T6" fmla="*/ 5 w 11"/>
                <a:gd name="T7" fmla="*/ 10 h 10"/>
                <a:gd name="T8" fmla="*/ 11 w 11"/>
                <a:gd name="T9" fmla="*/ 5 h 10"/>
                <a:gd name="T10" fmla="*/ 11 w 11"/>
                <a:gd name="T11" fmla="*/ 5 h 10"/>
                <a:gd name="T12" fmla="*/ 5 w 11"/>
                <a:gd name="T13" fmla="*/ 0 h 10"/>
                <a:gd name="T14" fmla="*/ 5 w 11"/>
                <a:gd name="T15" fmla="*/ 0 h 10"/>
                <a:gd name="T16" fmla="*/ 5 w 11"/>
                <a:gd name="T17" fmla="*/ 0 h 10"/>
                <a:gd name="T18" fmla="*/ 5 w 11"/>
                <a:gd name="T19" fmla="*/ 0 h 10"/>
                <a:gd name="T20" fmla="*/ 5 w 11"/>
                <a:gd name="T21" fmla="*/ 0 h 10"/>
                <a:gd name="T22" fmla="*/ 5 w 11"/>
                <a:gd name="T23" fmla="*/ 0 h 10"/>
                <a:gd name="T24" fmla="*/ 5 w 11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7" name="Freeform: Shape 111"/>
            <p:cNvSpPr/>
            <p:nvPr/>
          </p:nvSpPr>
          <p:spPr bwMode="auto">
            <a:xfrm>
              <a:off x="4194175" y="1879601"/>
              <a:ext cx="15875" cy="9525"/>
            </a:xfrm>
            <a:custGeom>
              <a:avLst/>
              <a:gdLst>
                <a:gd name="T0" fmla="*/ 10 w 10"/>
                <a:gd name="T1" fmla="*/ 4 h 6"/>
                <a:gd name="T2" fmla="*/ 10 w 10"/>
                <a:gd name="T3" fmla="*/ 4 h 6"/>
                <a:gd name="T4" fmla="*/ 10 w 10"/>
                <a:gd name="T5" fmla="*/ 4 h 6"/>
                <a:gd name="T6" fmla="*/ 10 w 10"/>
                <a:gd name="T7" fmla="*/ 4 h 6"/>
                <a:gd name="T8" fmla="*/ 10 w 10"/>
                <a:gd name="T9" fmla="*/ 4 h 6"/>
                <a:gd name="T10" fmla="*/ 4 w 10"/>
                <a:gd name="T11" fmla="*/ 1 h 6"/>
                <a:gd name="T12" fmla="*/ 4 w 10"/>
                <a:gd name="T13" fmla="*/ 1 h 6"/>
                <a:gd name="T14" fmla="*/ 4 w 10"/>
                <a:gd name="T15" fmla="*/ 1 h 6"/>
                <a:gd name="T16" fmla="*/ 0 w 10"/>
                <a:gd name="T17" fmla="*/ 6 h 6"/>
                <a:gd name="T18" fmla="*/ 0 w 10"/>
                <a:gd name="T19" fmla="*/ 6 h 6"/>
                <a:gd name="T20" fmla="*/ 4 w 10"/>
                <a:gd name="T21" fmla="*/ 1 h 6"/>
                <a:gd name="T22" fmla="*/ 4 w 10"/>
                <a:gd name="T23" fmla="*/ 1 h 6"/>
                <a:gd name="T24" fmla="*/ 5 w 10"/>
                <a:gd name="T25" fmla="*/ 0 h 6"/>
                <a:gd name="T26" fmla="*/ 5 w 10"/>
                <a:gd name="T27" fmla="*/ 0 h 6"/>
                <a:gd name="T28" fmla="*/ 4 w 10"/>
                <a:gd name="T29" fmla="*/ 1 h 6"/>
                <a:gd name="T30" fmla="*/ 4 w 10"/>
                <a:gd name="T31" fmla="*/ 1 h 6"/>
                <a:gd name="T32" fmla="*/ 5 w 10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8" name="Freeform: Shape 112"/>
            <p:cNvSpPr/>
            <p:nvPr/>
          </p:nvSpPr>
          <p:spPr bwMode="auto">
            <a:xfrm>
              <a:off x="4194175" y="1879601"/>
              <a:ext cx="17463" cy="17463"/>
            </a:xfrm>
            <a:custGeom>
              <a:avLst/>
              <a:gdLst>
                <a:gd name="T0" fmla="*/ 5 w 11"/>
                <a:gd name="T1" fmla="*/ 0 h 11"/>
                <a:gd name="T2" fmla="*/ 5 w 11"/>
                <a:gd name="T3" fmla="*/ 0 h 11"/>
                <a:gd name="T4" fmla="*/ 4 w 11"/>
                <a:gd name="T5" fmla="*/ 1 h 11"/>
                <a:gd name="T6" fmla="*/ 4 w 11"/>
                <a:gd name="T7" fmla="*/ 1 h 11"/>
                <a:gd name="T8" fmla="*/ 4 w 11"/>
                <a:gd name="T9" fmla="*/ 1 h 11"/>
                <a:gd name="T10" fmla="*/ 0 w 11"/>
                <a:gd name="T11" fmla="*/ 6 h 11"/>
                <a:gd name="T12" fmla="*/ 0 w 11"/>
                <a:gd name="T13" fmla="*/ 7 h 11"/>
                <a:gd name="T14" fmla="*/ 0 w 11"/>
                <a:gd name="T15" fmla="*/ 7 h 11"/>
                <a:gd name="T16" fmla="*/ 0 w 11"/>
                <a:gd name="T17" fmla="*/ 7 h 11"/>
                <a:gd name="T18" fmla="*/ 0 w 11"/>
                <a:gd name="T19" fmla="*/ 7 h 11"/>
                <a:gd name="T20" fmla="*/ 0 w 11"/>
                <a:gd name="T21" fmla="*/ 7 h 11"/>
                <a:gd name="T22" fmla="*/ 5 w 11"/>
                <a:gd name="T23" fmla="*/ 11 h 11"/>
                <a:gd name="T24" fmla="*/ 5 w 11"/>
                <a:gd name="T25" fmla="*/ 11 h 11"/>
                <a:gd name="T26" fmla="*/ 5 w 11"/>
                <a:gd name="T27" fmla="*/ 11 h 11"/>
                <a:gd name="T28" fmla="*/ 5 w 11"/>
                <a:gd name="T29" fmla="*/ 11 h 11"/>
                <a:gd name="T30" fmla="*/ 5 w 11"/>
                <a:gd name="T31" fmla="*/ 11 h 11"/>
                <a:gd name="T32" fmla="*/ 5 w 11"/>
                <a:gd name="T33" fmla="*/ 11 h 11"/>
                <a:gd name="T34" fmla="*/ 7 w 11"/>
                <a:gd name="T35" fmla="*/ 11 h 11"/>
                <a:gd name="T36" fmla="*/ 7 w 11"/>
                <a:gd name="T37" fmla="*/ 11 h 11"/>
                <a:gd name="T38" fmla="*/ 7 w 11"/>
                <a:gd name="T39" fmla="*/ 11 h 11"/>
                <a:gd name="T40" fmla="*/ 11 w 11"/>
                <a:gd name="T41" fmla="*/ 6 h 11"/>
                <a:gd name="T42" fmla="*/ 10 w 11"/>
                <a:gd name="T43" fmla="*/ 4 h 11"/>
                <a:gd name="T44" fmla="*/ 10 w 11"/>
                <a:gd name="T45" fmla="*/ 4 h 11"/>
                <a:gd name="T46" fmla="*/ 10 w 11"/>
                <a:gd name="T47" fmla="*/ 4 h 11"/>
                <a:gd name="T48" fmla="*/ 10 w 11"/>
                <a:gd name="T49" fmla="*/ 4 h 11"/>
                <a:gd name="T50" fmla="*/ 5 w 11"/>
                <a:gd name="T51" fmla="*/ 0 h 11"/>
                <a:gd name="T52" fmla="*/ 5 w 11"/>
                <a:gd name="T5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11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3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0"/>
                    <a:pt x="11" y="8"/>
                    <a:pt x="11" y="6"/>
                  </a:cubicBezTo>
                  <a:cubicBezTo>
                    <a:pt x="11" y="5"/>
                    <a:pt x="10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9" name="Freeform: Shape 113"/>
            <p:cNvSpPr/>
            <p:nvPr/>
          </p:nvSpPr>
          <p:spPr bwMode="auto">
            <a:xfrm>
              <a:off x="4194175" y="1879601"/>
              <a:ext cx="11113" cy="17463"/>
            </a:xfrm>
            <a:custGeom>
              <a:avLst/>
              <a:gdLst>
                <a:gd name="T0" fmla="*/ 5 w 7"/>
                <a:gd name="T1" fmla="*/ 11 h 11"/>
                <a:gd name="T2" fmla="*/ 5 w 7"/>
                <a:gd name="T3" fmla="*/ 11 h 11"/>
                <a:gd name="T4" fmla="*/ 5 w 7"/>
                <a:gd name="T5" fmla="*/ 11 h 11"/>
                <a:gd name="T6" fmla="*/ 5 w 7"/>
                <a:gd name="T7" fmla="*/ 11 h 11"/>
                <a:gd name="T8" fmla="*/ 7 w 7"/>
                <a:gd name="T9" fmla="*/ 11 h 11"/>
                <a:gd name="T10" fmla="*/ 5 w 7"/>
                <a:gd name="T11" fmla="*/ 11 h 11"/>
                <a:gd name="T12" fmla="*/ 7 w 7"/>
                <a:gd name="T13" fmla="*/ 11 h 11"/>
                <a:gd name="T14" fmla="*/ 0 w 7"/>
                <a:gd name="T15" fmla="*/ 7 h 11"/>
                <a:gd name="T16" fmla="*/ 0 w 7"/>
                <a:gd name="T17" fmla="*/ 7 h 11"/>
                <a:gd name="T18" fmla="*/ 0 w 7"/>
                <a:gd name="T19" fmla="*/ 7 h 11"/>
                <a:gd name="T20" fmla="*/ 5 w 7"/>
                <a:gd name="T21" fmla="*/ 0 h 11"/>
                <a:gd name="T22" fmla="*/ 5 w 7"/>
                <a:gd name="T23" fmla="*/ 0 h 11"/>
                <a:gd name="T24" fmla="*/ 5 w 7"/>
                <a:gd name="T25" fmla="*/ 0 h 11"/>
                <a:gd name="T26" fmla="*/ 5 w 7"/>
                <a:gd name="T27" fmla="*/ 0 h 11"/>
                <a:gd name="T28" fmla="*/ 5 w 7"/>
                <a:gd name="T29" fmla="*/ 0 h 11"/>
                <a:gd name="T30" fmla="*/ 5 w 7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1"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moveTo>
                    <a:pt x="7" y="11"/>
                  </a:moveTo>
                  <a:cubicBezTo>
                    <a:pt x="6" y="11"/>
                    <a:pt x="6" y="11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0" name="Freeform: Shape 114"/>
            <p:cNvSpPr/>
            <p:nvPr/>
          </p:nvSpPr>
          <p:spPr bwMode="auto">
            <a:xfrm>
              <a:off x="4179888" y="1844676"/>
              <a:ext cx="17463" cy="7938"/>
            </a:xfrm>
            <a:custGeom>
              <a:avLst/>
              <a:gdLst>
                <a:gd name="T0" fmla="*/ 10 w 11"/>
                <a:gd name="T1" fmla="*/ 2 h 5"/>
                <a:gd name="T2" fmla="*/ 10 w 11"/>
                <a:gd name="T3" fmla="*/ 2 h 5"/>
                <a:gd name="T4" fmla="*/ 11 w 11"/>
                <a:gd name="T5" fmla="*/ 5 h 5"/>
                <a:gd name="T6" fmla="*/ 11 w 11"/>
                <a:gd name="T7" fmla="*/ 5 h 5"/>
                <a:gd name="T8" fmla="*/ 10 w 11"/>
                <a:gd name="T9" fmla="*/ 2 h 5"/>
                <a:gd name="T10" fmla="*/ 10 w 11"/>
                <a:gd name="T11" fmla="*/ 2 h 5"/>
                <a:gd name="T12" fmla="*/ 10 w 11"/>
                <a:gd name="T13" fmla="*/ 2 h 5"/>
                <a:gd name="T14" fmla="*/ 3 w 11"/>
                <a:gd name="T15" fmla="*/ 0 h 5"/>
                <a:gd name="T16" fmla="*/ 3 w 11"/>
                <a:gd name="T17" fmla="*/ 0 h 5"/>
                <a:gd name="T18" fmla="*/ 3 w 11"/>
                <a:gd name="T19" fmla="*/ 0 h 5"/>
                <a:gd name="T20" fmla="*/ 0 w 11"/>
                <a:gd name="T21" fmla="*/ 5 h 5"/>
                <a:gd name="T22" fmla="*/ 0 w 11"/>
                <a:gd name="T23" fmla="*/ 5 h 5"/>
                <a:gd name="T24" fmla="*/ 3 w 11"/>
                <a:gd name="T25" fmla="*/ 0 h 5"/>
                <a:gd name="T26" fmla="*/ 3 w 11"/>
                <a:gd name="T27" fmla="*/ 0 h 5"/>
                <a:gd name="T28" fmla="*/ 5 w 11"/>
                <a:gd name="T29" fmla="*/ 0 h 5"/>
                <a:gd name="T30" fmla="*/ 5 w 11"/>
                <a:gd name="T31" fmla="*/ 0 h 5"/>
                <a:gd name="T32" fmla="*/ 3 w 11"/>
                <a:gd name="T33" fmla="*/ 0 h 5"/>
                <a:gd name="T34" fmla="*/ 3 w 11"/>
                <a:gd name="T35" fmla="*/ 0 h 5"/>
                <a:gd name="T36" fmla="*/ 5 w 11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5"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1" name="Freeform: Shape 115"/>
            <p:cNvSpPr/>
            <p:nvPr/>
          </p:nvSpPr>
          <p:spPr bwMode="auto">
            <a:xfrm>
              <a:off x="4179888" y="1844676"/>
              <a:ext cx="17463" cy="15875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3 w 11"/>
                <a:gd name="T5" fmla="*/ 0 h 10"/>
                <a:gd name="T6" fmla="*/ 3 w 11"/>
                <a:gd name="T7" fmla="*/ 0 h 10"/>
                <a:gd name="T8" fmla="*/ 3 w 11"/>
                <a:gd name="T9" fmla="*/ 0 h 10"/>
                <a:gd name="T10" fmla="*/ 0 w 11"/>
                <a:gd name="T11" fmla="*/ 5 h 10"/>
                <a:gd name="T12" fmla="*/ 1 w 11"/>
                <a:gd name="T13" fmla="*/ 7 h 10"/>
                <a:gd name="T14" fmla="*/ 1 w 11"/>
                <a:gd name="T15" fmla="*/ 8 h 10"/>
                <a:gd name="T16" fmla="*/ 1 w 11"/>
                <a:gd name="T17" fmla="*/ 8 h 10"/>
                <a:gd name="T18" fmla="*/ 1 w 11"/>
                <a:gd name="T19" fmla="*/ 8 h 10"/>
                <a:gd name="T20" fmla="*/ 1 w 11"/>
                <a:gd name="T21" fmla="*/ 8 h 10"/>
                <a:gd name="T22" fmla="*/ 5 w 11"/>
                <a:gd name="T23" fmla="*/ 10 h 10"/>
                <a:gd name="T24" fmla="*/ 5 w 11"/>
                <a:gd name="T25" fmla="*/ 10 h 10"/>
                <a:gd name="T26" fmla="*/ 5 w 11"/>
                <a:gd name="T27" fmla="*/ 10 h 10"/>
                <a:gd name="T28" fmla="*/ 5 w 11"/>
                <a:gd name="T29" fmla="*/ 10 h 10"/>
                <a:gd name="T30" fmla="*/ 5 w 11"/>
                <a:gd name="T31" fmla="*/ 10 h 10"/>
                <a:gd name="T32" fmla="*/ 5 w 11"/>
                <a:gd name="T33" fmla="*/ 10 h 10"/>
                <a:gd name="T34" fmla="*/ 8 w 11"/>
                <a:gd name="T35" fmla="*/ 9 h 10"/>
                <a:gd name="T36" fmla="*/ 8 w 11"/>
                <a:gd name="T37" fmla="*/ 9 h 10"/>
                <a:gd name="T38" fmla="*/ 8 w 11"/>
                <a:gd name="T39" fmla="*/ 9 h 10"/>
                <a:gd name="T40" fmla="*/ 11 w 11"/>
                <a:gd name="T41" fmla="*/ 5 h 10"/>
                <a:gd name="T42" fmla="*/ 10 w 11"/>
                <a:gd name="T43" fmla="*/ 2 h 10"/>
                <a:gd name="T44" fmla="*/ 10 w 11"/>
                <a:gd name="T45" fmla="*/ 2 h 10"/>
                <a:gd name="T46" fmla="*/ 5 w 11"/>
                <a:gd name="T47" fmla="*/ 0 h 10"/>
                <a:gd name="T48" fmla="*/ 5 w 11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7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1" y="7"/>
                    <a:pt x="11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2" name="Freeform: Shape 116"/>
            <p:cNvSpPr/>
            <p:nvPr/>
          </p:nvSpPr>
          <p:spPr bwMode="auto">
            <a:xfrm>
              <a:off x="4181475" y="1844676"/>
              <a:ext cx="11113" cy="1587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4 w 7"/>
                <a:gd name="T5" fmla="*/ 10 h 10"/>
                <a:gd name="T6" fmla="*/ 4 w 7"/>
                <a:gd name="T7" fmla="*/ 10 h 10"/>
                <a:gd name="T8" fmla="*/ 7 w 7"/>
                <a:gd name="T9" fmla="*/ 9 h 10"/>
                <a:gd name="T10" fmla="*/ 4 w 7"/>
                <a:gd name="T11" fmla="*/ 10 h 10"/>
                <a:gd name="T12" fmla="*/ 7 w 7"/>
                <a:gd name="T13" fmla="*/ 9 h 10"/>
                <a:gd name="T14" fmla="*/ 0 w 7"/>
                <a:gd name="T15" fmla="*/ 8 h 10"/>
                <a:gd name="T16" fmla="*/ 0 w 7"/>
                <a:gd name="T17" fmla="*/ 8 h 10"/>
                <a:gd name="T18" fmla="*/ 0 w 7"/>
                <a:gd name="T19" fmla="*/ 8 h 10"/>
                <a:gd name="T20" fmla="*/ 4 w 7"/>
                <a:gd name="T21" fmla="*/ 0 h 10"/>
                <a:gd name="T22" fmla="*/ 4 w 7"/>
                <a:gd name="T23" fmla="*/ 0 h 10"/>
                <a:gd name="T24" fmla="*/ 4 w 7"/>
                <a:gd name="T25" fmla="*/ 0 h 10"/>
                <a:gd name="T26" fmla="*/ 4 w 7"/>
                <a:gd name="T27" fmla="*/ 0 h 10"/>
                <a:gd name="T28" fmla="*/ 4 w 7"/>
                <a:gd name="T29" fmla="*/ 0 h 10"/>
                <a:gd name="T30" fmla="*/ 4 w 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moveTo>
                    <a:pt x="7" y="9"/>
                  </a:moveTo>
                  <a:cubicBezTo>
                    <a:pt x="6" y="10"/>
                    <a:pt x="5" y="10"/>
                    <a:pt x="4" y="10"/>
                  </a:cubicBezTo>
                  <a:cubicBezTo>
                    <a:pt x="5" y="10"/>
                    <a:pt x="6" y="10"/>
                    <a:pt x="7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4" name="Freeform: Shape 118"/>
            <p:cNvSpPr/>
            <p:nvPr/>
          </p:nvSpPr>
          <p:spPr bwMode="auto">
            <a:xfrm>
              <a:off x="1905000" y="2074863"/>
              <a:ext cx="954088" cy="801688"/>
            </a:xfrm>
            <a:custGeom>
              <a:avLst/>
              <a:gdLst>
                <a:gd name="T0" fmla="*/ 547 w 592"/>
                <a:gd name="T1" fmla="*/ 292 h 497"/>
                <a:gd name="T2" fmla="*/ 571 w 592"/>
                <a:gd name="T3" fmla="*/ 198 h 497"/>
                <a:gd name="T4" fmla="*/ 373 w 592"/>
                <a:gd name="T5" fmla="*/ 0 h 497"/>
                <a:gd name="T6" fmla="*/ 177 w 592"/>
                <a:gd name="T7" fmla="*/ 185 h 497"/>
                <a:gd name="T8" fmla="*/ 152 w 592"/>
                <a:gd name="T9" fmla="*/ 183 h 497"/>
                <a:gd name="T10" fmla="*/ 0 w 592"/>
                <a:gd name="T11" fmla="*/ 334 h 497"/>
                <a:gd name="T12" fmla="*/ 152 w 592"/>
                <a:gd name="T13" fmla="*/ 485 h 497"/>
                <a:gd name="T14" fmla="*/ 224 w 592"/>
                <a:gd name="T15" fmla="*/ 467 h 497"/>
                <a:gd name="T16" fmla="*/ 340 w 592"/>
                <a:gd name="T17" fmla="*/ 485 h 497"/>
                <a:gd name="T18" fmla="*/ 414 w 592"/>
                <a:gd name="T19" fmla="*/ 478 h 497"/>
                <a:gd name="T20" fmla="*/ 478 w 592"/>
                <a:gd name="T21" fmla="*/ 497 h 497"/>
                <a:gd name="T22" fmla="*/ 592 w 592"/>
                <a:gd name="T23" fmla="*/ 383 h 497"/>
                <a:gd name="T24" fmla="*/ 547 w 592"/>
                <a:gd name="T25" fmla="*/ 29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2" h="497">
                  <a:moveTo>
                    <a:pt x="547" y="292"/>
                  </a:moveTo>
                  <a:cubicBezTo>
                    <a:pt x="562" y="264"/>
                    <a:pt x="571" y="232"/>
                    <a:pt x="571" y="198"/>
                  </a:cubicBezTo>
                  <a:cubicBezTo>
                    <a:pt x="571" y="89"/>
                    <a:pt x="482" y="0"/>
                    <a:pt x="373" y="0"/>
                  </a:cubicBezTo>
                  <a:cubicBezTo>
                    <a:pt x="269" y="0"/>
                    <a:pt x="183" y="82"/>
                    <a:pt x="177" y="185"/>
                  </a:cubicBezTo>
                  <a:cubicBezTo>
                    <a:pt x="168" y="183"/>
                    <a:pt x="160" y="183"/>
                    <a:pt x="152" y="183"/>
                  </a:cubicBezTo>
                  <a:cubicBezTo>
                    <a:pt x="68" y="183"/>
                    <a:pt x="0" y="250"/>
                    <a:pt x="0" y="334"/>
                  </a:cubicBezTo>
                  <a:cubicBezTo>
                    <a:pt x="0" y="418"/>
                    <a:pt x="68" y="485"/>
                    <a:pt x="152" y="485"/>
                  </a:cubicBezTo>
                  <a:cubicBezTo>
                    <a:pt x="178" y="485"/>
                    <a:pt x="203" y="479"/>
                    <a:pt x="224" y="467"/>
                  </a:cubicBezTo>
                  <a:cubicBezTo>
                    <a:pt x="256" y="478"/>
                    <a:pt x="296" y="485"/>
                    <a:pt x="340" y="485"/>
                  </a:cubicBezTo>
                  <a:cubicBezTo>
                    <a:pt x="367" y="485"/>
                    <a:pt x="392" y="483"/>
                    <a:pt x="414" y="478"/>
                  </a:cubicBezTo>
                  <a:cubicBezTo>
                    <a:pt x="432" y="490"/>
                    <a:pt x="454" y="497"/>
                    <a:pt x="478" y="497"/>
                  </a:cubicBezTo>
                  <a:cubicBezTo>
                    <a:pt x="541" y="497"/>
                    <a:pt x="592" y="446"/>
                    <a:pt x="592" y="383"/>
                  </a:cubicBezTo>
                  <a:cubicBezTo>
                    <a:pt x="592" y="346"/>
                    <a:pt x="574" y="313"/>
                    <a:pt x="547" y="292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5" name="Freeform: Shape 119"/>
            <p:cNvSpPr/>
            <p:nvPr/>
          </p:nvSpPr>
          <p:spPr bwMode="auto">
            <a:xfrm>
              <a:off x="4341813" y="2949576"/>
              <a:ext cx="1128713" cy="808038"/>
            </a:xfrm>
            <a:custGeom>
              <a:avLst/>
              <a:gdLst>
                <a:gd name="T0" fmla="*/ 559 w 699"/>
                <a:gd name="T1" fmla="*/ 124 h 501"/>
                <a:gd name="T2" fmla="*/ 533 w 699"/>
                <a:gd name="T3" fmla="*/ 126 h 501"/>
                <a:gd name="T4" fmla="*/ 377 w 699"/>
                <a:gd name="T5" fmla="*/ 0 h 501"/>
                <a:gd name="T6" fmla="*/ 219 w 699"/>
                <a:gd name="T7" fmla="*/ 147 h 501"/>
                <a:gd name="T8" fmla="*/ 141 w 699"/>
                <a:gd name="T9" fmla="*/ 124 h 501"/>
                <a:gd name="T10" fmla="*/ 0 w 699"/>
                <a:gd name="T11" fmla="*/ 265 h 501"/>
                <a:gd name="T12" fmla="*/ 141 w 699"/>
                <a:gd name="T13" fmla="*/ 406 h 501"/>
                <a:gd name="T14" fmla="*/ 220 w 699"/>
                <a:gd name="T15" fmla="*/ 381 h 501"/>
                <a:gd name="T16" fmla="*/ 365 w 699"/>
                <a:gd name="T17" fmla="*/ 501 h 501"/>
                <a:gd name="T18" fmla="*/ 506 w 699"/>
                <a:gd name="T19" fmla="*/ 395 h 501"/>
                <a:gd name="T20" fmla="*/ 559 w 699"/>
                <a:gd name="T21" fmla="*/ 406 h 501"/>
                <a:gd name="T22" fmla="*/ 699 w 699"/>
                <a:gd name="T23" fmla="*/ 265 h 501"/>
                <a:gd name="T24" fmla="*/ 559 w 699"/>
                <a:gd name="T25" fmla="*/ 124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9" h="501">
                  <a:moveTo>
                    <a:pt x="559" y="124"/>
                  </a:moveTo>
                  <a:cubicBezTo>
                    <a:pt x="550" y="124"/>
                    <a:pt x="541" y="125"/>
                    <a:pt x="533" y="126"/>
                  </a:cubicBezTo>
                  <a:cubicBezTo>
                    <a:pt x="518" y="54"/>
                    <a:pt x="454" y="0"/>
                    <a:pt x="377" y="0"/>
                  </a:cubicBezTo>
                  <a:cubicBezTo>
                    <a:pt x="293" y="0"/>
                    <a:pt x="224" y="65"/>
                    <a:pt x="219" y="147"/>
                  </a:cubicBezTo>
                  <a:cubicBezTo>
                    <a:pt x="196" y="133"/>
                    <a:pt x="170" y="124"/>
                    <a:pt x="141" y="124"/>
                  </a:cubicBezTo>
                  <a:cubicBezTo>
                    <a:pt x="63" y="124"/>
                    <a:pt x="0" y="187"/>
                    <a:pt x="0" y="265"/>
                  </a:cubicBezTo>
                  <a:cubicBezTo>
                    <a:pt x="0" y="343"/>
                    <a:pt x="63" y="406"/>
                    <a:pt x="141" y="406"/>
                  </a:cubicBezTo>
                  <a:cubicBezTo>
                    <a:pt x="170" y="406"/>
                    <a:pt x="198" y="396"/>
                    <a:pt x="220" y="381"/>
                  </a:cubicBezTo>
                  <a:cubicBezTo>
                    <a:pt x="233" y="449"/>
                    <a:pt x="293" y="501"/>
                    <a:pt x="365" y="501"/>
                  </a:cubicBezTo>
                  <a:cubicBezTo>
                    <a:pt x="432" y="501"/>
                    <a:pt x="488" y="456"/>
                    <a:pt x="506" y="395"/>
                  </a:cubicBezTo>
                  <a:cubicBezTo>
                    <a:pt x="522" y="402"/>
                    <a:pt x="540" y="406"/>
                    <a:pt x="559" y="406"/>
                  </a:cubicBezTo>
                  <a:cubicBezTo>
                    <a:pt x="636" y="406"/>
                    <a:pt x="699" y="343"/>
                    <a:pt x="699" y="265"/>
                  </a:cubicBezTo>
                  <a:cubicBezTo>
                    <a:pt x="699" y="187"/>
                    <a:pt x="636" y="124"/>
                    <a:pt x="559" y="124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08038" y="1549818"/>
            <a:ext cx="4031530" cy="2894681"/>
            <a:chOff x="4807203" y="1151078"/>
            <a:chExt cx="4030830" cy="2894179"/>
          </a:xfrm>
        </p:grpSpPr>
        <p:sp>
          <p:nvSpPr>
            <p:cNvPr id="5" name="TextBox 120"/>
            <p:cNvSpPr txBox="1"/>
            <p:nvPr/>
          </p:nvSpPr>
          <p:spPr>
            <a:xfrm>
              <a:off x="6365684" y="1158422"/>
              <a:ext cx="1177218" cy="276985"/>
            </a:xfrm>
            <a:prstGeom prst="rect">
              <a:avLst/>
            </a:prstGeom>
            <a:noFill/>
          </p:spPr>
          <p:txBody>
            <a:bodyPr wrap="none" lIns="91438" tIns="45719" rIns="91438" bIns="45719">
              <a:normAutofit fontScale="85000" lnSpcReduction="20000"/>
            </a:bodyPr>
            <a:lstStyle/>
            <a:p>
              <a:r>
                <a:rPr lang="en-US" altLang="zh-CN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TextBox 122"/>
            <p:cNvSpPr txBox="1"/>
            <p:nvPr/>
          </p:nvSpPr>
          <p:spPr>
            <a:xfrm>
              <a:off x="6368270" y="1421546"/>
              <a:ext cx="2469763" cy="484735"/>
            </a:xfrm>
            <a:prstGeom prst="rect">
              <a:avLst/>
            </a:prstGeom>
            <a:noFill/>
          </p:spPr>
          <p:txBody>
            <a:bodyPr wrap="square" lIns="91438" tIns="45719" rIns="91438" bIns="45719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TextBox 123"/>
            <p:cNvSpPr txBox="1"/>
            <p:nvPr/>
          </p:nvSpPr>
          <p:spPr>
            <a:xfrm>
              <a:off x="4944328" y="1151078"/>
              <a:ext cx="1323439" cy="692484"/>
            </a:xfrm>
            <a:prstGeom prst="rect">
              <a:avLst/>
            </a:prstGeom>
            <a:noFill/>
          </p:spPr>
          <p:txBody>
            <a:bodyPr wrap="none" lIns="91438" tIns="45719" rIns="91438" bIns="45719" numCol="1">
              <a:prstTxWarp prst="textPlain">
                <a:avLst/>
              </a:prstTxWarp>
              <a:normAutofit fontScale="85000" lnSpcReduction="20000"/>
            </a:bodyPr>
            <a:lstStyle/>
            <a:p>
              <a:r>
                <a:rPr lang="en-US" sz="54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68K</a:t>
              </a:r>
            </a:p>
          </p:txBody>
        </p:sp>
        <p:grpSp>
          <p:nvGrpSpPr>
            <p:cNvPr id="8" name="Group 121"/>
            <p:cNvGrpSpPr/>
            <p:nvPr/>
          </p:nvGrpSpPr>
          <p:grpSpPr>
            <a:xfrm>
              <a:off x="4940031" y="2169406"/>
              <a:ext cx="2737314" cy="1082938"/>
              <a:chOff x="6868847" y="3026089"/>
              <a:chExt cx="3478044" cy="1375986"/>
            </a:xfrm>
          </p:grpSpPr>
          <p:sp>
            <p:nvSpPr>
              <p:cNvPr id="10" name="Freeform: Shape 125"/>
              <p:cNvSpPr>
                <a:spLocks noChangeAspect="1"/>
              </p:cNvSpPr>
              <p:nvPr/>
            </p:nvSpPr>
            <p:spPr bwMode="auto">
              <a:xfrm>
                <a:off x="6868847" y="3026089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Freeform: Shape 126"/>
              <p:cNvSpPr>
                <a:spLocks noChangeAspect="1"/>
              </p:cNvSpPr>
              <p:nvPr/>
            </p:nvSpPr>
            <p:spPr bwMode="auto">
              <a:xfrm>
                <a:off x="7612935" y="3026089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Freeform: Shape 127"/>
              <p:cNvSpPr>
                <a:spLocks noChangeAspect="1"/>
              </p:cNvSpPr>
              <p:nvPr/>
            </p:nvSpPr>
            <p:spPr bwMode="auto">
              <a:xfrm>
                <a:off x="8357023" y="3026089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Freeform: Shape 128"/>
              <p:cNvSpPr>
                <a:spLocks noChangeAspect="1"/>
              </p:cNvSpPr>
              <p:nvPr/>
            </p:nvSpPr>
            <p:spPr bwMode="auto">
              <a:xfrm>
                <a:off x="9098029" y="3026089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" name="Freeform: Shape 129"/>
              <p:cNvSpPr>
                <a:spLocks noChangeAspect="1"/>
              </p:cNvSpPr>
              <p:nvPr/>
            </p:nvSpPr>
            <p:spPr bwMode="auto">
              <a:xfrm>
                <a:off x="9842117" y="3026089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" name="Freeform: Shape 130"/>
              <p:cNvSpPr>
                <a:spLocks noChangeAspect="1"/>
              </p:cNvSpPr>
              <p:nvPr/>
            </p:nvSpPr>
            <p:spPr bwMode="auto">
              <a:xfrm>
                <a:off x="6868847" y="379793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Freeform: Shape 131"/>
              <p:cNvSpPr>
                <a:spLocks noChangeAspect="1"/>
              </p:cNvSpPr>
              <p:nvPr/>
            </p:nvSpPr>
            <p:spPr bwMode="auto">
              <a:xfrm>
                <a:off x="7612935" y="379793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Freeform: Shape 132"/>
              <p:cNvSpPr>
                <a:spLocks noChangeAspect="1"/>
              </p:cNvSpPr>
              <p:nvPr/>
            </p:nvSpPr>
            <p:spPr bwMode="auto">
              <a:xfrm>
                <a:off x="8357023" y="379793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Freeform: Shape 133"/>
              <p:cNvSpPr>
                <a:spLocks noChangeAspect="1"/>
              </p:cNvSpPr>
              <p:nvPr/>
            </p:nvSpPr>
            <p:spPr bwMode="auto">
              <a:xfrm>
                <a:off x="9098029" y="379793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Freeform: Shape 134"/>
              <p:cNvSpPr>
                <a:spLocks noChangeAspect="1"/>
              </p:cNvSpPr>
              <p:nvPr/>
            </p:nvSpPr>
            <p:spPr bwMode="auto">
              <a:xfrm>
                <a:off x="9842117" y="3797936"/>
                <a:ext cx="504774" cy="604139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9" name="TextBox 135"/>
            <p:cNvSpPr txBox="1"/>
            <p:nvPr/>
          </p:nvSpPr>
          <p:spPr>
            <a:xfrm>
              <a:off x="4807203" y="3537447"/>
              <a:ext cx="3402664" cy="507810"/>
            </a:xfrm>
            <a:prstGeom prst="rect">
              <a:avLst/>
            </a:prstGeom>
          </p:spPr>
          <p:txBody>
            <a:bodyPr vert="horz" wrap="square" lIns="121914" tIns="60957" rIns="121914" bIns="60957" anchor="ctr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 </a:t>
              </a:r>
              <a:b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</a:b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36" name="文本框 135"/>
          <p:cNvSpPr txBox="1"/>
          <p:nvPr/>
        </p:nvSpPr>
        <p:spPr>
          <a:xfrm>
            <a:off x="3468696" y="438320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3780706" y="664622"/>
            <a:ext cx="12615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229693" y="1451701"/>
            <a:ext cx="50405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8800" b="1" dirty="0">
                <a:solidFill>
                  <a:schemeClr val="accent1"/>
                </a:solidFill>
                <a:latin typeface="Arial"/>
                <a:ea typeface="微软雅黑"/>
                <a:cs typeface="+mn-ea"/>
                <a:sym typeface="Arial"/>
              </a:rPr>
              <a:t>Thanks </a:t>
            </a:r>
            <a:endParaRPr lang="zh-CN" altLang="en-US" sz="8800" b="1" dirty="0">
              <a:solidFill>
                <a:schemeClr val="accent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F0603F2-F952-F717-BEF0-614F83E45A28}"/>
              </a:ext>
            </a:extLst>
          </p:cNvPr>
          <p:cNvGrpSpPr/>
          <p:nvPr/>
        </p:nvGrpSpPr>
        <p:grpSpPr>
          <a:xfrm>
            <a:off x="2844602" y="3448140"/>
            <a:ext cx="3734477" cy="314481"/>
            <a:chOff x="4414802" y="4745227"/>
            <a:chExt cx="3734477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0BB0E49B-5625-B4F1-854F-C1E1BBE79A0A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A77A59A4-583C-475B-9A14-51444B910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4ED9F693-9C4B-475D-829D-B3890ED1AA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D17F6464-E185-5E30-E94A-DC35497F35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9A455EF2-DB7A-DA64-24F5-344EB9B202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B74E407-9A47-561A-DAD2-384ED7121B1C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41873D30-1927-C16B-A7A8-C9B9A21D9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220303E8-B95D-4609-D3A1-BD3D177A6E28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E50E5A07-D875-6A74-239D-C9AA9D9319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5F76F910-E9C5-8C53-6388-3871E5BF5E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08FDB5E9-3715-DD79-BC18-71FFBF2CBE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E8723EE-724F-3A76-AF28-E006A28CC016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8ECFB6DA-D1B7-2409-ED09-A92CC6E34125}"/>
              </a:ext>
            </a:extLst>
          </p:cNvPr>
          <p:cNvSpPr/>
          <p:nvPr/>
        </p:nvSpPr>
        <p:spPr>
          <a:xfrm>
            <a:off x="7237090" y="482657"/>
            <a:ext cx="1180543" cy="360040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245161" y="1182849"/>
            <a:ext cx="6655268" cy="2693531"/>
            <a:chOff x="1659925" y="1622451"/>
            <a:chExt cx="8872151" cy="359075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861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lang="en-US" altLang="zh-CN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53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lang="en-US" sz="105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064251" y="3746230"/>
              <a:ext cx="8255725" cy="861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9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lang="en-US" b="1" u="sng" dirty="0"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2754704" y="4253472"/>
            <a:ext cx="387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340362" y="1820168"/>
            <a:ext cx="1440160" cy="144016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2412554" y="1968604"/>
            <a:ext cx="1322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bg1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01</a:t>
            </a:r>
            <a:endParaRPr lang="zh-CN" altLang="en-US" dirty="0">
              <a:sym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1738" y="2065069"/>
            <a:ext cx="3123918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indent="0"/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en-US" altLang="zh-CN" sz="26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6254" y="2524358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5233919" y="2524358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3826254" y="2786186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5233919" y="2786186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275358" y="1700983"/>
            <a:ext cx="6440018" cy="2007956"/>
            <a:chOff x="2066925" y="1639839"/>
            <a:chExt cx="6438900" cy="2007607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066925" y="2645235"/>
              <a:ext cx="64389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2826785" y="1639839"/>
              <a:ext cx="5194549" cy="2007607"/>
              <a:chOff x="2826785" y="1639839"/>
              <a:chExt cx="5194549" cy="200760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219588" y="2790675"/>
                <a:ext cx="1061829" cy="25391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r"/>
                <a:r>
                  <a:rPr lang="en-US" altLang="zh-CN" sz="1400" b="1" noProof="1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400" b="1" noProof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826785" y="3049117"/>
                <a:ext cx="1454632" cy="346249"/>
              </a:xfrm>
              <a:prstGeom prst="rect">
                <a:avLst/>
              </a:prstGeom>
            </p:spPr>
            <p:txBody>
              <a:bodyPr wrap="square">
                <a:normAutofit fontScale="92500"/>
              </a:bodyPr>
              <a:lstStyle/>
              <a:p>
                <a:pPr algn="r">
                  <a:lnSpc>
                    <a:spcPct val="120000"/>
                  </a:lnSpc>
                  <a:buClr>
                    <a:srgbClr val="E24848"/>
                  </a:buClr>
                </a:pPr>
                <a:r>
                  <a:rPr lang="en-US" altLang="zh-CN" sz="800" noProof="1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800" noProof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5346961" y="1680651"/>
                <a:ext cx="1061829" cy="25391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r>
                  <a:rPr lang="en-US" altLang="zh-CN" sz="1400" b="1" noProof="1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400" b="1" noProof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5346961" y="1939094"/>
                <a:ext cx="1415449" cy="346249"/>
              </a:xfrm>
              <a:prstGeom prst="rect">
                <a:avLst/>
              </a:prstGeom>
            </p:spPr>
            <p:txBody>
              <a:bodyPr wrap="square">
                <a:normAutofit fontScale="92500"/>
              </a:bodyPr>
              <a:lstStyle/>
              <a:p>
                <a:pPr>
                  <a:lnSpc>
                    <a:spcPct val="120000"/>
                  </a:lnSpc>
                  <a:buClr>
                    <a:srgbClr val="E24848"/>
                  </a:buClr>
                </a:pPr>
                <a:r>
                  <a:rPr lang="en-US" altLang="zh-CN" sz="800" noProof="1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800" noProof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7373160" y="1639839"/>
                <a:ext cx="648174" cy="999574"/>
                <a:chOff x="9830880" y="2883635"/>
                <a:chExt cx="864232" cy="1332765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9830880" y="2883635"/>
                  <a:ext cx="864232" cy="86423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75000"/>
                    </a:schemeClr>
                  </a:solidFill>
                  <a:headEnd type="oval" w="med" len="med"/>
                  <a:tailEnd type="oval" w="med" len="med"/>
                </a:ln>
                <a:effectLst>
                  <a:outerShdw blurRad="76200" dir="18900000" sy="23000" kx="-1200000" algn="b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cxnSp>
              <p:nvCxnSpPr>
                <p:cNvPr id="23" name="直接连接符 22"/>
                <p:cNvCxnSpPr/>
                <p:nvPr/>
              </p:nvCxnSpPr>
              <p:spPr>
                <a:xfrm>
                  <a:off x="10262996" y="3742725"/>
                  <a:ext cx="0" cy="47367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矩形 9"/>
              <p:cNvSpPr/>
              <p:nvPr/>
            </p:nvSpPr>
            <p:spPr>
              <a:xfrm>
                <a:off x="6744929" y="2790675"/>
                <a:ext cx="1061829" cy="253915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r"/>
                <a:r>
                  <a:rPr lang="en-US" altLang="zh-CN" sz="1400" b="1" noProof="1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1400" b="1" noProof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6352125" y="3049117"/>
                <a:ext cx="1454632" cy="334322"/>
              </a:xfrm>
              <a:prstGeom prst="rect">
                <a:avLst/>
              </a:prstGeom>
            </p:spPr>
            <p:txBody>
              <a:bodyPr wrap="square">
                <a:normAutofit fontScale="85000" lnSpcReduction="20000"/>
              </a:bodyPr>
              <a:lstStyle/>
              <a:p>
                <a:pPr algn="r">
                  <a:lnSpc>
                    <a:spcPct val="130000"/>
                  </a:lnSpc>
                  <a:buClr>
                    <a:srgbClr val="E24848"/>
                  </a:buClr>
                </a:pPr>
                <a:r>
                  <a:rPr lang="en-US" altLang="zh-CN" sz="800" noProof="1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  <a:endParaRPr lang="zh-CN" altLang="en-US" sz="800" noProof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3847820" y="1639839"/>
                <a:ext cx="648174" cy="999574"/>
                <a:chOff x="5130426" y="2883635"/>
                <a:chExt cx="864232" cy="1332765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5130426" y="2883635"/>
                  <a:ext cx="864232" cy="86423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75000"/>
                    </a:schemeClr>
                  </a:solidFill>
                  <a:headEnd type="oval" w="med" len="med"/>
                  <a:tailEnd type="oval" w="med" len="med"/>
                </a:ln>
                <a:effectLst>
                  <a:outerShdw blurRad="76200" dir="18900000" sy="23000" kx="-1200000" algn="b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>
                  <a:off x="5562542" y="3742725"/>
                  <a:ext cx="0" cy="47367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组合 12"/>
              <p:cNvGrpSpPr/>
              <p:nvPr/>
            </p:nvGrpSpPr>
            <p:grpSpPr>
              <a:xfrm>
                <a:off x="5165888" y="2638275"/>
                <a:ext cx="648174" cy="1009171"/>
                <a:chOff x="6887850" y="4214883"/>
                <a:chExt cx="864232" cy="1345562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6887850" y="4696213"/>
                  <a:ext cx="864232" cy="86423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75000"/>
                    </a:schemeClr>
                  </a:solidFill>
                  <a:headEnd type="oval" w="med" len="med"/>
                  <a:tailEnd type="oval" w="med" len="med"/>
                </a:ln>
                <a:effectLst>
                  <a:outerShdw blurRad="76200" dir="18900000" sy="23000" kx="-1200000" algn="bl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sz="20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cxnSp>
              <p:nvCxnSpPr>
                <p:cNvPr id="19" name="直接连接符 18"/>
                <p:cNvCxnSpPr/>
                <p:nvPr/>
              </p:nvCxnSpPr>
              <p:spPr>
                <a:xfrm>
                  <a:off x="7297282" y="4214883"/>
                  <a:ext cx="0" cy="47367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任意多边形 44"/>
              <p:cNvSpPr/>
              <p:nvPr/>
            </p:nvSpPr>
            <p:spPr>
              <a:xfrm>
                <a:off x="4003163" y="1796796"/>
                <a:ext cx="337489" cy="334259"/>
              </a:xfrm>
              <a:custGeom>
                <a:avLst/>
                <a:gdLst>
                  <a:gd name="connsiteX0" fmla="*/ 242094 w 331788"/>
                  <a:gd name="connsiteY0" fmla="*/ 203585 h 328613"/>
                  <a:gd name="connsiteX1" fmla="*/ 214264 w 331788"/>
                  <a:gd name="connsiteY1" fmla="*/ 214264 h 328613"/>
                  <a:gd name="connsiteX2" fmla="*/ 214264 w 331788"/>
                  <a:gd name="connsiteY2" fmla="*/ 269924 h 328613"/>
                  <a:gd name="connsiteX3" fmla="*/ 269924 w 331788"/>
                  <a:gd name="connsiteY3" fmla="*/ 269924 h 328613"/>
                  <a:gd name="connsiteX4" fmla="*/ 269924 w 331788"/>
                  <a:gd name="connsiteY4" fmla="*/ 214264 h 328613"/>
                  <a:gd name="connsiteX5" fmla="*/ 242094 w 331788"/>
                  <a:gd name="connsiteY5" fmla="*/ 203585 h 328613"/>
                  <a:gd name="connsiteX6" fmla="*/ 85725 w 331788"/>
                  <a:gd name="connsiteY6" fmla="*/ 200752 h 328613"/>
                  <a:gd name="connsiteX7" fmla="*/ 136525 w 331788"/>
                  <a:gd name="connsiteY7" fmla="*/ 207698 h 328613"/>
                  <a:gd name="connsiteX8" fmla="*/ 132667 w 331788"/>
                  <a:gd name="connsiteY8" fmla="*/ 222250 h 328613"/>
                  <a:gd name="connsiteX9" fmla="*/ 38783 w 331788"/>
                  <a:gd name="connsiteY9" fmla="*/ 222250 h 328613"/>
                  <a:gd name="connsiteX10" fmla="*/ 34925 w 331788"/>
                  <a:gd name="connsiteY10" fmla="*/ 207698 h 328613"/>
                  <a:gd name="connsiteX11" fmla="*/ 85725 w 331788"/>
                  <a:gd name="connsiteY11" fmla="*/ 200752 h 328613"/>
                  <a:gd name="connsiteX12" fmla="*/ 86038 w 331788"/>
                  <a:gd name="connsiteY12" fmla="*/ 150283 h 328613"/>
                  <a:gd name="connsiteX13" fmla="*/ 136525 w 331788"/>
                  <a:gd name="connsiteY13" fmla="*/ 158221 h 328613"/>
                  <a:gd name="connsiteX14" fmla="*/ 132678 w 331788"/>
                  <a:gd name="connsiteY14" fmla="*/ 171450 h 328613"/>
                  <a:gd name="connsiteX15" fmla="*/ 39076 w 331788"/>
                  <a:gd name="connsiteY15" fmla="*/ 171450 h 328613"/>
                  <a:gd name="connsiteX16" fmla="*/ 36512 w 331788"/>
                  <a:gd name="connsiteY16" fmla="*/ 158221 h 328613"/>
                  <a:gd name="connsiteX17" fmla="*/ 86038 w 331788"/>
                  <a:gd name="connsiteY17" fmla="*/ 150283 h 328613"/>
                  <a:gd name="connsiteX18" fmla="*/ 243681 w 331788"/>
                  <a:gd name="connsiteY18" fmla="*/ 148724 h 328613"/>
                  <a:gd name="connsiteX19" fmla="*/ 295275 w 331788"/>
                  <a:gd name="connsiteY19" fmla="*/ 156745 h 328613"/>
                  <a:gd name="connsiteX20" fmla="*/ 292663 w 331788"/>
                  <a:gd name="connsiteY20" fmla="*/ 171450 h 328613"/>
                  <a:gd name="connsiteX21" fmla="*/ 197312 w 331788"/>
                  <a:gd name="connsiteY21" fmla="*/ 171450 h 328613"/>
                  <a:gd name="connsiteX22" fmla="*/ 192087 w 331788"/>
                  <a:gd name="connsiteY22" fmla="*/ 156745 h 328613"/>
                  <a:gd name="connsiteX23" fmla="*/ 243681 w 331788"/>
                  <a:gd name="connsiteY23" fmla="*/ 148724 h 328613"/>
                  <a:gd name="connsiteX24" fmla="*/ 86038 w 331788"/>
                  <a:gd name="connsiteY24" fmla="*/ 99483 h 328613"/>
                  <a:gd name="connsiteX25" fmla="*/ 136525 w 331788"/>
                  <a:gd name="connsiteY25" fmla="*/ 107421 h 328613"/>
                  <a:gd name="connsiteX26" fmla="*/ 132678 w 331788"/>
                  <a:gd name="connsiteY26" fmla="*/ 120650 h 328613"/>
                  <a:gd name="connsiteX27" fmla="*/ 39076 w 331788"/>
                  <a:gd name="connsiteY27" fmla="*/ 120650 h 328613"/>
                  <a:gd name="connsiteX28" fmla="*/ 36512 w 331788"/>
                  <a:gd name="connsiteY28" fmla="*/ 107421 h 328613"/>
                  <a:gd name="connsiteX29" fmla="*/ 86038 w 331788"/>
                  <a:gd name="connsiteY29" fmla="*/ 99483 h 328613"/>
                  <a:gd name="connsiteX30" fmla="*/ 243681 w 331788"/>
                  <a:gd name="connsiteY30" fmla="*/ 99152 h 328613"/>
                  <a:gd name="connsiteX31" fmla="*/ 295275 w 331788"/>
                  <a:gd name="connsiteY31" fmla="*/ 106098 h 328613"/>
                  <a:gd name="connsiteX32" fmla="*/ 292663 w 331788"/>
                  <a:gd name="connsiteY32" fmla="*/ 120650 h 328613"/>
                  <a:gd name="connsiteX33" fmla="*/ 196006 w 331788"/>
                  <a:gd name="connsiteY33" fmla="*/ 120650 h 328613"/>
                  <a:gd name="connsiteX34" fmla="*/ 192087 w 331788"/>
                  <a:gd name="connsiteY34" fmla="*/ 106098 h 328613"/>
                  <a:gd name="connsiteX35" fmla="*/ 243681 w 331788"/>
                  <a:gd name="connsiteY35" fmla="*/ 99152 h 328613"/>
                  <a:gd name="connsiteX36" fmla="*/ 243681 w 331788"/>
                  <a:gd name="connsiteY36" fmla="*/ 48711 h 328613"/>
                  <a:gd name="connsiteX37" fmla="*/ 295275 w 331788"/>
                  <a:gd name="connsiteY37" fmla="*/ 56732 h 328613"/>
                  <a:gd name="connsiteX38" fmla="*/ 292663 w 331788"/>
                  <a:gd name="connsiteY38" fmla="*/ 71437 h 328613"/>
                  <a:gd name="connsiteX39" fmla="*/ 197312 w 331788"/>
                  <a:gd name="connsiteY39" fmla="*/ 71437 h 328613"/>
                  <a:gd name="connsiteX40" fmla="*/ 192087 w 331788"/>
                  <a:gd name="connsiteY40" fmla="*/ 56732 h 328613"/>
                  <a:gd name="connsiteX41" fmla="*/ 243681 w 331788"/>
                  <a:gd name="connsiteY41" fmla="*/ 48711 h 328613"/>
                  <a:gd name="connsiteX42" fmla="*/ 85725 w 331788"/>
                  <a:gd name="connsiteY42" fmla="*/ 48683 h 328613"/>
                  <a:gd name="connsiteX43" fmla="*/ 136525 w 331788"/>
                  <a:gd name="connsiteY43" fmla="*/ 56621 h 328613"/>
                  <a:gd name="connsiteX44" fmla="*/ 132667 w 331788"/>
                  <a:gd name="connsiteY44" fmla="*/ 69850 h 328613"/>
                  <a:gd name="connsiteX45" fmla="*/ 38783 w 331788"/>
                  <a:gd name="connsiteY45" fmla="*/ 69850 h 328613"/>
                  <a:gd name="connsiteX46" fmla="*/ 34925 w 331788"/>
                  <a:gd name="connsiteY46" fmla="*/ 56621 h 328613"/>
                  <a:gd name="connsiteX47" fmla="*/ 85725 w 331788"/>
                  <a:gd name="connsiteY47" fmla="*/ 48683 h 328613"/>
                  <a:gd name="connsiteX48" fmla="*/ 245779 w 331788"/>
                  <a:gd name="connsiteY48" fmla="*/ 12700 h 328613"/>
                  <a:gd name="connsiteX49" fmla="*/ 171450 w 331788"/>
                  <a:gd name="connsiteY49" fmla="*/ 28215 h 328613"/>
                  <a:gd name="connsiteX50" fmla="*/ 171450 w 331788"/>
                  <a:gd name="connsiteY50" fmla="*/ 263525 h 328613"/>
                  <a:gd name="connsiteX51" fmla="*/ 192314 w 331788"/>
                  <a:gd name="connsiteY51" fmla="*/ 257061 h 328613"/>
                  <a:gd name="connsiteX52" fmla="*/ 205355 w 331788"/>
                  <a:gd name="connsiteY52" fmla="*/ 205344 h 328613"/>
                  <a:gd name="connsiteX53" fmla="*/ 279684 w 331788"/>
                  <a:gd name="connsiteY53" fmla="*/ 205344 h 328613"/>
                  <a:gd name="connsiteX54" fmla="*/ 294028 w 331788"/>
                  <a:gd name="connsiteY54" fmla="*/ 257061 h 328613"/>
                  <a:gd name="connsiteX55" fmla="*/ 317500 w 331788"/>
                  <a:gd name="connsiteY55" fmla="*/ 263525 h 328613"/>
                  <a:gd name="connsiteX56" fmla="*/ 317500 w 331788"/>
                  <a:gd name="connsiteY56" fmla="*/ 28215 h 328613"/>
                  <a:gd name="connsiteX57" fmla="*/ 245779 w 331788"/>
                  <a:gd name="connsiteY57" fmla="*/ 12700 h 328613"/>
                  <a:gd name="connsiteX58" fmla="*/ 84931 w 331788"/>
                  <a:gd name="connsiteY58" fmla="*/ 12700 h 328613"/>
                  <a:gd name="connsiteX59" fmla="*/ 12700 w 331788"/>
                  <a:gd name="connsiteY59" fmla="*/ 28215 h 328613"/>
                  <a:gd name="connsiteX60" fmla="*/ 12700 w 331788"/>
                  <a:gd name="connsiteY60" fmla="*/ 263525 h 328613"/>
                  <a:gd name="connsiteX61" fmla="*/ 84931 w 331788"/>
                  <a:gd name="connsiteY61" fmla="*/ 249303 h 328613"/>
                  <a:gd name="connsiteX62" fmla="*/ 157163 w 331788"/>
                  <a:gd name="connsiteY62" fmla="*/ 263525 h 328613"/>
                  <a:gd name="connsiteX63" fmla="*/ 157163 w 331788"/>
                  <a:gd name="connsiteY63" fmla="*/ 28215 h 328613"/>
                  <a:gd name="connsiteX64" fmla="*/ 84931 w 331788"/>
                  <a:gd name="connsiteY64" fmla="*/ 12700 h 328613"/>
                  <a:gd name="connsiteX65" fmla="*/ 86835 w 331788"/>
                  <a:gd name="connsiteY65" fmla="*/ 0 h 328613"/>
                  <a:gd name="connsiteX66" fmla="*/ 165894 w 331788"/>
                  <a:gd name="connsiteY66" fmla="*/ 15525 h 328613"/>
                  <a:gd name="connsiteX67" fmla="*/ 244953 w 331788"/>
                  <a:gd name="connsiteY67" fmla="*/ 0 h 328613"/>
                  <a:gd name="connsiteX68" fmla="*/ 326604 w 331788"/>
                  <a:gd name="connsiteY68" fmla="*/ 16819 h 328613"/>
                  <a:gd name="connsiteX69" fmla="*/ 331788 w 331788"/>
                  <a:gd name="connsiteY69" fmla="*/ 23288 h 328613"/>
                  <a:gd name="connsiteX70" fmla="*/ 331788 w 331788"/>
                  <a:gd name="connsiteY70" fmla="*/ 274276 h 328613"/>
                  <a:gd name="connsiteX71" fmla="*/ 322716 w 331788"/>
                  <a:gd name="connsiteY71" fmla="*/ 280744 h 328613"/>
                  <a:gd name="connsiteX72" fmla="*/ 289019 w 331788"/>
                  <a:gd name="connsiteY72" fmla="*/ 269101 h 328613"/>
                  <a:gd name="connsiteX73" fmla="*/ 285130 w 331788"/>
                  <a:gd name="connsiteY73" fmla="*/ 274276 h 328613"/>
                  <a:gd name="connsiteX74" fmla="*/ 329196 w 331788"/>
                  <a:gd name="connsiteY74" fmla="*/ 318263 h 328613"/>
                  <a:gd name="connsiteX75" fmla="*/ 318828 w 331788"/>
                  <a:gd name="connsiteY75" fmla="*/ 328613 h 328613"/>
                  <a:gd name="connsiteX76" fmla="*/ 274762 w 331788"/>
                  <a:gd name="connsiteY76" fmla="*/ 284626 h 328613"/>
                  <a:gd name="connsiteX77" fmla="*/ 206072 w 331788"/>
                  <a:gd name="connsiteY77" fmla="*/ 279451 h 328613"/>
                  <a:gd name="connsiteX78" fmla="*/ 198295 w 331788"/>
                  <a:gd name="connsiteY78" fmla="*/ 270394 h 328613"/>
                  <a:gd name="connsiteX79" fmla="*/ 167190 w 331788"/>
                  <a:gd name="connsiteY79" fmla="*/ 280744 h 328613"/>
                  <a:gd name="connsiteX80" fmla="*/ 163302 w 331788"/>
                  <a:gd name="connsiteY80" fmla="*/ 280744 h 328613"/>
                  <a:gd name="connsiteX81" fmla="*/ 85539 w 331788"/>
                  <a:gd name="connsiteY81" fmla="*/ 263926 h 328613"/>
                  <a:gd name="connsiteX82" fmla="*/ 9072 w 331788"/>
                  <a:gd name="connsiteY82" fmla="*/ 280744 h 328613"/>
                  <a:gd name="connsiteX83" fmla="*/ 0 w 331788"/>
                  <a:gd name="connsiteY83" fmla="*/ 274276 h 328613"/>
                  <a:gd name="connsiteX84" fmla="*/ 0 w 331788"/>
                  <a:gd name="connsiteY84" fmla="*/ 23288 h 328613"/>
                  <a:gd name="connsiteX85" fmla="*/ 5184 w 331788"/>
                  <a:gd name="connsiteY85" fmla="*/ 16819 h 328613"/>
                  <a:gd name="connsiteX86" fmla="*/ 86835 w 331788"/>
                  <a:gd name="connsiteY86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31788" h="328613">
                    <a:moveTo>
                      <a:pt x="242094" y="203585"/>
                    </a:moveTo>
                    <a:cubicBezTo>
                      <a:pt x="232062" y="203585"/>
                      <a:pt x="222031" y="207145"/>
                      <a:pt x="214264" y="214264"/>
                    </a:cubicBezTo>
                    <a:cubicBezTo>
                      <a:pt x="200025" y="229797"/>
                      <a:pt x="200025" y="254391"/>
                      <a:pt x="214264" y="269924"/>
                    </a:cubicBezTo>
                    <a:cubicBezTo>
                      <a:pt x="229797" y="284163"/>
                      <a:pt x="254391" y="284163"/>
                      <a:pt x="269924" y="269924"/>
                    </a:cubicBezTo>
                    <a:cubicBezTo>
                      <a:pt x="284163" y="254391"/>
                      <a:pt x="284163" y="229797"/>
                      <a:pt x="269924" y="214264"/>
                    </a:cubicBezTo>
                    <a:cubicBezTo>
                      <a:pt x="262158" y="207145"/>
                      <a:pt x="252126" y="203585"/>
                      <a:pt x="242094" y="203585"/>
                    </a:cubicBezTo>
                    <a:close/>
                    <a:moveTo>
                      <a:pt x="85725" y="200752"/>
                    </a:moveTo>
                    <a:cubicBezTo>
                      <a:pt x="102122" y="200752"/>
                      <a:pt x="118520" y="203067"/>
                      <a:pt x="136525" y="207698"/>
                    </a:cubicBezTo>
                    <a:cubicBezTo>
                      <a:pt x="136525" y="207698"/>
                      <a:pt x="136525" y="207698"/>
                      <a:pt x="132667" y="222250"/>
                    </a:cubicBezTo>
                    <a:cubicBezTo>
                      <a:pt x="99229" y="211667"/>
                      <a:pt x="72221" y="211667"/>
                      <a:pt x="38783" y="222250"/>
                    </a:cubicBezTo>
                    <a:cubicBezTo>
                      <a:pt x="38783" y="222250"/>
                      <a:pt x="38783" y="222250"/>
                      <a:pt x="34925" y="207698"/>
                    </a:cubicBezTo>
                    <a:cubicBezTo>
                      <a:pt x="52930" y="203067"/>
                      <a:pt x="69327" y="200752"/>
                      <a:pt x="85725" y="200752"/>
                    </a:cubicBezTo>
                    <a:close/>
                    <a:moveTo>
                      <a:pt x="86038" y="150283"/>
                    </a:moveTo>
                    <a:cubicBezTo>
                      <a:pt x="102226" y="150283"/>
                      <a:pt x="118574" y="152929"/>
                      <a:pt x="136525" y="158221"/>
                    </a:cubicBezTo>
                    <a:cubicBezTo>
                      <a:pt x="136525" y="158221"/>
                      <a:pt x="136525" y="158221"/>
                      <a:pt x="132678" y="171450"/>
                    </a:cubicBezTo>
                    <a:cubicBezTo>
                      <a:pt x="99341" y="162190"/>
                      <a:pt x="72414" y="162190"/>
                      <a:pt x="39076" y="171450"/>
                    </a:cubicBezTo>
                    <a:cubicBezTo>
                      <a:pt x="39076" y="171450"/>
                      <a:pt x="39076" y="171450"/>
                      <a:pt x="36512" y="158221"/>
                    </a:cubicBezTo>
                    <a:cubicBezTo>
                      <a:pt x="53822" y="152929"/>
                      <a:pt x="69850" y="150283"/>
                      <a:pt x="86038" y="150283"/>
                    </a:cubicBezTo>
                    <a:close/>
                    <a:moveTo>
                      <a:pt x="243681" y="148724"/>
                    </a:moveTo>
                    <a:cubicBezTo>
                      <a:pt x="260335" y="148724"/>
                      <a:pt x="276989" y="151398"/>
                      <a:pt x="295275" y="156745"/>
                    </a:cubicBezTo>
                    <a:cubicBezTo>
                      <a:pt x="295275" y="156745"/>
                      <a:pt x="295275" y="156745"/>
                      <a:pt x="292663" y="171450"/>
                    </a:cubicBezTo>
                    <a:cubicBezTo>
                      <a:pt x="257396" y="162092"/>
                      <a:pt x="231272" y="162092"/>
                      <a:pt x="197312" y="171450"/>
                    </a:cubicBezTo>
                    <a:cubicBezTo>
                      <a:pt x="197312" y="171450"/>
                      <a:pt x="197312" y="171450"/>
                      <a:pt x="192087" y="156745"/>
                    </a:cubicBezTo>
                    <a:cubicBezTo>
                      <a:pt x="210374" y="151398"/>
                      <a:pt x="227027" y="148724"/>
                      <a:pt x="243681" y="148724"/>
                    </a:cubicBezTo>
                    <a:close/>
                    <a:moveTo>
                      <a:pt x="86038" y="99483"/>
                    </a:moveTo>
                    <a:cubicBezTo>
                      <a:pt x="102226" y="99483"/>
                      <a:pt x="118574" y="102129"/>
                      <a:pt x="136525" y="107421"/>
                    </a:cubicBezTo>
                    <a:cubicBezTo>
                      <a:pt x="136525" y="107421"/>
                      <a:pt x="136525" y="107421"/>
                      <a:pt x="132678" y="120650"/>
                    </a:cubicBezTo>
                    <a:cubicBezTo>
                      <a:pt x="99341" y="111390"/>
                      <a:pt x="72414" y="111390"/>
                      <a:pt x="39076" y="120650"/>
                    </a:cubicBezTo>
                    <a:cubicBezTo>
                      <a:pt x="39076" y="120650"/>
                      <a:pt x="39076" y="120650"/>
                      <a:pt x="36512" y="107421"/>
                    </a:cubicBezTo>
                    <a:cubicBezTo>
                      <a:pt x="53822" y="102129"/>
                      <a:pt x="69850" y="99483"/>
                      <a:pt x="86038" y="99483"/>
                    </a:cubicBezTo>
                    <a:close/>
                    <a:moveTo>
                      <a:pt x="243681" y="99152"/>
                    </a:moveTo>
                    <a:cubicBezTo>
                      <a:pt x="260335" y="99152"/>
                      <a:pt x="276989" y="101467"/>
                      <a:pt x="295275" y="106098"/>
                    </a:cubicBezTo>
                    <a:cubicBezTo>
                      <a:pt x="295275" y="106098"/>
                      <a:pt x="295275" y="106098"/>
                      <a:pt x="292663" y="120650"/>
                    </a:cubicBezTo>
                    <a:cubicBezTo>
                      <a:pt x="257396" y="111390"/>
                      <a:pt x="231272" y="111390"/>
                      <a:pt x="196006" y="120650"/>
                    </a:cubicBezTo>
                    <a:cubicBezTo>
                      <a:pt x="196006" y="120650"/>
                      <a:pt x="196006" y="120650"/>
                      <a:pt x="192087" y="106098"/>
                    </a:cubicBezTo>
                    <a:cubicBezTo>
                      <a:pt x="210374" y="101467"/>
                      <a:pt x="227027" y="99152"/>
                      <a:pt x="243681" y="99152"/>
                    </a:cubicBezTo>
                    <a:close/>
                    <a:moveTo>
                      <a:pt x="243681" y="48711"/>
                    </a:moveTo>
                    <a:cubicBezTo>
                      <a:pt x="260335" y="48711"/>
                      <a:pt x="276989" y="51385"/>
                      <a:pt x="295275" y="56732"/>
                    </a:cubicBezTo>
                    <a:cubicBezTo>
                      <a:pt x="295275" y="56732"/>
                      <a:pt x="295275" y="56732"/>
                      <a:pt x="292663" y="71437"/>
                    </a:cubicBezTo>
                    <a:cubicBezTo>
                      <a:pt x="257396" y="60742"/>
                      <a:pt x="231272" y="60742"/>
                      <a:pt x="197312" y="71437"/>
                    </a:cubicBezTo>
                    <a:cubicBezTo>
                      <a:pt x="197312" y="71437"/>
                      <a:pt x="197312" y="71437"/>
                      <a:pt x="192087" y="56732"/>
                    </a:cubicBezTo>
                    <a:cubicBezTo>
                      <a:pt x="210374" y="51385"/>
                      <a:pt x="227027" y="48711"/>
                      <a:pt x="243681" y="48711"/>
                    </a:cubicBezTo>
                    <a:close/>
                    <a:moveTo>
                      <a:pt x="85725" y="48683"/>
                    </a:moveTo>
                    <a:cubicBezTo>
                      <a:pt x="102122" y="48683"/>
                      <a:pt x="118520" y="51329"/>
                      <a:pt x="136525" y="56621"/>
                    </a:cubicBezTo>
                    <a:cubicBezTo>
                      <a:pt x="136525" y="56621"/>
                      <a:pt x="136525" y="56621"/>
                      <a:pt x="132667" y="69850"/>
                    </a:cubicBezTo>
                    <a:cubicBezTo>
                      <a:pt x="99229" y="60590"/>
                      <a:pt x="72221" y="60590"/>
                      <a:pt x="38783" y="69850"/>
                    </a:cubicBezTo>
                    <a:lnTo>
                      <a:pt x="34925" y="56621"/>
                    </a:lnTo>
                    <a:cubicBezTo>
                      <a:pt x="52930" y="51329"/>
                      <a:pt x="69327" y="48683"/>
                      <a:pt x="85725" y="48683"/>
                    </a:cubicBezTo>
                    <a:close/>
                    <a:moveTo>
                      <a:pt x="245779" y="12700"/>
                    </a:moveTo>
                    <a:cubicBezTo>
                      <a:pt x="224915" y="12700"/>
                      <a:pt x="201443" y="16579"/>
                      <a:pt x="171450" y="28215"/>
                    </a:cubicBezTo>
                    <a:cubicBezTo>
                      <a:pt x="171450" y="28215"/>
                      <a:pt x="171450" y="28215"/>
                      <a:pt x="171450" y="263525"/>
                    </a:cubicBezTo>
                    <a:cubicBezTo>
                      <a:pt x="176666" y="262232"/>
                      <a:pt x="185794" y="259646"/>
                      <a:pt x="192314" y="257061"/>
                    </a:cubicBezTo>
                    <a:cubicBezTo>
                      <a:pt x="185794" y="238960"/>
                      <a:pt x="191010" y="219566"/>
                      <a:pt x="205355" y="205344"/>
                    </a:cubicBezTo>
                    <a:cubicBezTo>
                      <a:pt x="226219" y="184657"/>
                      <a:pt x="258819" y="184657"/>
                      <a:pt x="279684" y="205344"/>
                    </a:cubicBezTo>
                    <a:cubicBezTo>
                      <a:pt x="294028" y="218273"/>
                      <a:pt x="299244" y="238960"/>
                      <a:pt x="294028" y="257061"/>
                    </a:cubicBezTo>
                    <a:cubicBezTo>
                      <a:pt x="301852" y="258353"/>
                      <a:pt x="312284" y="262232"/>
                      <a:pt x="317500" y="263525"/>
                    </a:cubicBezTo>
                    <a:lnTo>
                      <a:pt x="317500" y="28215"/>
                    </a:lnTo>
                    <a:cubicBezTo>
                      <a:pt x="288812" y="17872"/>
                      <a:pt x="266643" y="12700"/>
                      <a:pt x="245779" y="12700"/>
                    </a:cubicBezTo>
                    <a:close/>
                    <a:moveTo>
                      <a:pt x="84931" y="12700"/>
                    </a:moveTo>
                    <a:cubicBezTo>
                      <a:pt x="63004" y="12700"/>
                      <a:pt x="42366" y="17872"/>
                      <a:pt x="12700" y="28215"/>
                    </a:cubicBezTo>
                    <a:cubicBezTo>
                      <a:pt x="12700" y="28215"/>
                      <a:pt x="12700" y="28215"/>
                      <a:pt x="12700" y="263525"/>
                    </a:cubicBezTo>
                    <a:cubicBezTo>
                      <a:pt x="41077" y="254475"/>
                      <a:pt x="63004" y="249303"/>
                      <a:pt x="84931" y="249303"/>
                    </a:cubicBezTo>
                    <a:cubicBezTo>
                      <a:pt x="106859" y="249303"/>
                      <a:pt x="128786" y="254475"/>
                      <a:pt x="157163" y="263525"/>
                    </a:cubicBezTo>
                    <a:lnTo>
                      <a:pt x="157163" y="28215"/>
                    </a:lnTo>
                    <a:cubicBezTo>
                      <a:pt x="128786" y="17872"/>
                      <a:pt x="106859" y="12700"/>
                      <a:pt x="84931" y="12700"/>
                    </a:cubicBezTo>
                    <a:close/>
                    <a:moveTo>
                      <a:pt x="86835" y="0"/>
                    </a:moveTo>
                    <a:cubicBezTo>
                      <a:pt x="110164" y="0"/>
                      <a:pt x="133493" y="5175"/>
                      <a:pt x="165894" y="15525"/>
                    </a:cubicBezTo>
                    <a:cubicBezTo>
                      <a:pt x="198295" y="5175"/>
                      <a:pt x="221624" y="0"/>
                      <a:pt x="244953" y="0"/>
                    </a:cubicBezTo>
                    <a:cubicBezTo>
                      <a:pt x="269578" y="0"/>
                      <a:pt x="294203" y="5175"/>
                      <a:pt x="326604" y="16819"/>
                    </a:cubicBezTo>
                    <a:cubicBezTo>
                      <a:pt x="329196" y="18113"/>
                      <a:pt x="331788" y="20700"/>
                      <a:pt x="331788" y="23288"/>
                    </a:cubicBezTo>
                    <a:cubicBezTo>
                      <a:pt x="331788" y="23288"/>
                      <a:pt x="331788" y="23288"/>
                      <a:pt x="331788" y="274276"/>
                    </a:cubicBezTo>
                    <a:cubicBezTo>
                      <a:pt x="331788" y="280744"/>
                      <a:pt x="325308" y="280744"/>
                      <a:pt x="322716" y="280744"/>
                    </a:cubicBezTo>
                    <a:cubicBezTo>
                      <a:pt x="313643" y="276863"/>
                      <a:pt x="299387" y="272982"/>
                      <a:pt x="289019" y="269101"/>
                    </a:cubicBezTo>
                    <a:cubicBezTo>
                      <a:pt x="287723" y="271688"/>
                      <a:pt x="286427" y="272982"/>
                      <a:pt x="285130" y="274276"/>
                    </a:cubicBezTo>
                    <a:cubicBezTo>
                      <a:pt x="285130" y="274276"/>
                      <a:pt x="285130" y="274276"/>
                      <a:pt x="329196" y="318263"/>
                    </a:cubicBezTo>
                    <a:cubicBezTo>
                      <a:pt x="329196" y="318263"/>
                      <a:pt x="329196" y="318263"/>
                      <a:pt x="318828" y="328613"/>
                    </a:cubicBezTo>
                    <a:cubicBezTo>
                      <a:pt x="318828" y="328613"/>
                      <a:pt x="318828" y="328613"/>
                      <a:pt x="274762" y="284626"/>
                    </a:cubicBezTo>
                    <a:cubicBezTo>
                      <a:pt x="254025" y="300151"/>
                      <a:pt x="224216" y="298857"/>
                      <a:pt x="206072" y="279451"/>
                    </a:cubicBezTo>
                    <a:cubicBezTo>
                      <a:pt x="202183" y="276863"/>
                      <a:pt x="200887" y="274276"/>
                      <a:pt x="198295" y="270394"/>
                    </a:cubicBezTo>
                    <a:cubicBezTo>
                      <a:pt x="189223" y="272982"/>
                      <a:pt x="174966" y="278157"/>
                      <a:pt x="167190" y="280744"/>
                    </a:cubicBezTo>
                    <a:cubicBezTo>
                      <a:pt x="165894" y="280744"/>
                      <a:pt x="164598" y="280744"/>
                      <a:pt x="163302" y="280744"/>
                    </a:cubicBezTo>
                    <a:cubicBezTo>
                      <a:pt x="130901" y="269101"/>
                      <a:pt x="108868" y="263926"/>
                      <a:pt x="85539" y="263926"/>
                    </a:cubicBezTo>
                    <a:cubicBezTo>
                      <a:pt x="63506" y="263926"/>
                      <a:pt x="40177" y="269101"/>
                      <a:pt x="9072" y="280744"/>
                    </a:cubicBezTo>
                    <a:cubicBezTo>
                      <a:pt x="6480" y="280744"/>
                      <a:pt x="0" y="280744"/>
                      <a:pt x="0" y="274276"/>
                    </a:cubicBezTo>
                    <a:cubicBezTo>
                      <a:pt x="0" y="274276"/>
                      <a:pt x="0" y="274276"/>
                      <a:pt x="0" y="23288"/>
                    </a:cubicBezTo>
                    <a:cubicBezTo>
                      <a:pt x="0" y="20700"/>
                      <a:pt x="2592" y="18113"/>
                      <a:pt x="5184" y="16819"/>
                    </a:cubicBezTo>
                    <a:cubicBezTo>
                      <a:pt x="37585" y="5175"/>
                      <a:pt x="62210" y="0"/>
                      <a:pt x="86835" y="0"/>
                    </a:cubicBezTo>
                    <a:close/>
                  </a:path>
                </a:pathLst>
              </a:cu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任意多边形 45"/>
              <p:cNvSpPr/>
              <p:nvPr/>
            </p:nvSpPr>
            <p:spPr>
              <a:xfrm>
                <a:off x="7528502" y="1813751"/>
                <a:ext cx="337489" cy="300348"/>
              </a:xfrm>
              <a:custGeom>
                <a:avLst/>
                <a:gdLst>
                  <a:gd name="connsiteX0" fmla="*/ 276225 w 331788"/>
                  <a:gd name="connsiteY0" fmla="*/ 217487 h 295275"/>
                  <a:gd name="connsiteX1" fmla="*/ 314325 w 331788"/>
                  <a:gd name="connsiteY1" fmla="*/ 256381 h 295275"/>
                  <a:gd name="connsiteX2" fmla="*/ 276225 w 331788"/>
                  <a:gd name="connsiteY2" fmla="*/ 295275 h 295275"/>
                  <a:gd name="connsiteX3" fmla="*/ 238125 w 331788"/>
                  <a:gd name="connsiteY3" fmla="*/ 256381 h 295275"/>
                  <a:gd name="connsiteX4" fmla="*/ 276225 w 331788"/>
                  <a:gd name="connsiteY4" fmla="*/ 217487 h 295275"/>
                  <a:gd name="connsiteX5" fmla="*/ 166687 w 331788"/>
                  <a:gd name="connsiteY5" fmla="*/ 217487 h 295275"/>
                  <a:gd name="connsiteX6" fmla="*/ 204787 w 331788"/>
                  <a:gd name="connsiteY6" fmla="*/ 256381 h 295275"/>
                  <a:gd name="connsiteX7" fmla="*/ 166687 w 331788"/>
                  <a:gd name="connsiteY7" fmla="*/ 295275 h 295275"/>
                  <a:gd name="connsiteX8" fmla="*/ 128587 w 331788"/>
                  <a:gd name="connsiteY8" fmla="*/ 256381 h 295275"/>
                  <a:gd name="connsiteX9" fmla="*/ 166687 w 331788"/>
                  <a:gd name="connsiteY9" fmla="*/ 217487 h 295275"/>
                  <a:gd name="connsiteX10" fmla="*/ 55562 w 331788"/>
                  <a:gd name="connsiteY10" fmla="*/ 217487 h 295275"/>
                  <a:gd name="connsiteX11" fmla="*/ 93662 w 331788"/>
                  <a:gd name="connsiteY11" fmla="*/ 256381 h 295275"/>
                  <a:gd name="connsiteX12" fmla="*/ 55562 w 331788"/>
                  <a:gd name="connsiteY12" fmla="*/ 295275 h 295275"/>
                  <a:gd name="connsiteX13" fmla="*/ 17462 w 331788"/>
                  <a:gd name="connsiteY13" fmla="*/ 256381 h 295275"/>
                  <a:gd name="connsiteX14" fmla="*/ 55562 w 331788"/>
                  <a:gd name="connsiteY14" fmla="*/ 217487 h 295275"/>
                  <a:gd name="connsiteX15" fmla="*/ 255587 w 331788"/>
                  <a:gd name="connsiteY15" fmla="*/ 174625 h 295275"/>
                  <a:gd name="connsiteX16" fmla="*/ 263525 w 331788"/>
                  <a:gd name="connsiteY16" fmla="*/ 174625 h 295275"/>
                  <a:gd name="connsiteX17" fmla="*/ 263525 w 331788"/>
                  <a:gd name="connsiteY17" fmla="*/ 192088 h 295275"/>
                  <a:gd name="connsiteX18" fmla="*/ 255587 w 331788"/>
                  <a:gd name="connsiteY18" fmla="*/ 192088 h 295275"/>
                  <a:gd name="connsiteX19" fmla="*/ 259556 w 331788"/>
                  <a:gd name="connsiteY19" fmla="*/ 19050 h 295275"/>
                  <a:gd name="connsiteX20" fmla="*/ 227012 w 331788"/>
                  <a:gd name="connsiteY20" fmla="*/ 51594 h 295275"/>
                  <a:gd name="connsiteX21" fmla="*/ 259556 w 331788"/>
                  <a:gd name="connsiteY21" fmla="*/ 84138 h 295275"/>
                  <a:gd name="connsiteX22" fmla="*/ 292100 w 331788"/>
                  <a:gd name="connsiteY22" fmla="*/ 51594 h 295275"/>
                  <a:gd name="connsiteX23" fmla="*/ 259556 w 331788"/>
                  <a:gd name="connsiteY23" fmla="*/ 19050 h 295275"/>
                  <a:gd name="connsiteX24" fmla="*/ 0 w 331788"/>
                  <a:gd name="connsiteY24" fmla="*/ 0 h 295275"/>
                  <a:gd name="connsiteX25" fmla="*/ 331788 w 331788"/>
                  <a:gd name="connsiteY25" fmla="*/ 0 h 295275"/>
                  <a:gd name="connsiteX26" fmla="*/ 331788 w 331788"/>
                  <a:gd name="connsiteY26" fmla="*/ 192088 h 295275"/>
                  <a:gd name="connsiteX27" fmla="*/ 287338 w 331788"/>
                  <a:gd name="connsiteY27" fmla="*/ 192088 h 295275"/>
                  <a:gd name="connsiteX28" fmla="*/ 287338 w 331788"/>
                  <a:gd name="connsiteY28" fmla="*/ 161925 h 295275"/>
                  <a:gd name="connsiteX29" fmla="*/ 288926 w 331788"/>
                  <a:gd name="connsiteY29" fmla="*/ 161925 h 295275"/>
                  <a:gd name="connsiteX30" fmla="*/ 290513 w 331788"/>
                  <a:gd name="connsiteY30" fmla="*/ 150813 h 295275"/>
                  <a:gd name="connsiteX31" fmla="*/ 300038 w 331788"/>
                  <a:gd name="connsiteY31" fmla="*/ 150813 h 295275"/>
                  <a:gd name="connsiteX32" fmla="*/ 298451 w 331788"/>
                  <a:gd name="connsiteY32" fmla="*/ 90488 h 295275"/>
                  <a:gd name="connsiteX33" fmla="*/ 273051 w 331788"/>
                  <a:gd name="connsiteY33" fmla="*/ 87313 h 295275"/>
                  <a:gd name="connsiteX34" fmla="*/ 261938 w 331788"/>
                  <a:gd name="connsiteY34" fmla="*/ 103188 h 295275"/>
                  <a:gd name="connsiteX35" fmla="*/ 247651 w 331788"/>
                  <a:gd name="connsiteY35" fmla="*/ 87313 h 295275"/>
                  <a:gd name="connsiteX36" fmla="*/ 171450 w 331788"/>
                  <a:gd name="connsiteY36" fmla="*/ 87313 h 295275"/>
                  <a:gd name="connsiteX37" fmla="*/ 171450 w 331788"/>
                  <a:gd name="connsiteY37" fmla="*/ 104775 h 295275"/>
                  <a:gd name="connsiteX38" fmla="*/ 227013 w 331788"/>
                  <a:gd name="connsiteY38" fmla="*/ 104775 h 295275"/>
                  <a:gd name="connsiteX39" fmla="*/ 230188 w 331788"/>
                  <a:gd name="connsiteY39" fmla="*/ 161925 h 295275"/>
                  <a:gd name="connsiteX40" fmla="*/ 233363 w 331788"/>
                  <a:gd name="connsiteY40" fmla="*/ 161925 h 295275"/>
                  <a:gd name="connsiteX41" fmla="*/ 233363 w 331788"/>
                  <a:gd name="connsiteY41" fmla="*/ 192088 h 295275"/>
                  <a:gd name="connsiteX42" fmla="*/ 0 w 331788"/>
                  <a:gd name="connsiteY42" fmla="*/ 192088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31788" h="295275">
                    <a:moveTo>
                      <a:pt x="276225" y="217487"/>
                    </a:moveTo>
                    <a:cubicBezTo>
                      <a:pt x="297267" y="217487"/>
                      <a:pt x="314325" y="234900"/>
                      <a:pt x="314325" y="256381"/>
                    </a:cubicBezTo>
                    <a:cubicBezTo>
                      <a:pt x="314325" y="277862"/>
                      <a:pt x="297267" y="295275"/>
                      <a:pt x="276225" y="295275"/>
                    </a:cubicBezTo>
                    <a:cubicBezTo>
                      <a:pt x="255183" y="295275"/>
                      <a:pt x="238125" y="277862"/>
                      <a:pt x="238125" y="256381"/>
                    </a:cubicBezTo>
                    <a:cubicBezTo>
                      <a:pt x="238125" y="234900"/>
                      <a:pt x="255183" y="217487"/>
                      <a:pt x="276225" y="217487"/>
                    </a:cubicBezTo>
                    <a:close/>
                    <a:moveTo>
                      <a:pt x="166687" y="217487"/>
                    </a:moveTo>
                    <a:cubicBezTo>
                      <a:pt x="187729" y="217487"/>
                      <a:pt x="204787" y="234900"/>
                      <a:pt x="204787" y="256381"/>
                    </a:cubicBezTo>
                    <a:cubicBezTo>
                      <a:pt x="204787" y="277862"/>
                      <a:pt x="187729" y="295275"/>
                      <a:pt x="166687" y="295275"/>
                    </a:cubicBezTo>
                    <a:cubicBezTo>
                      <a:pt x="145645" y="295275"/>
                      <a:pt x="128587" y="277862"/>
                      <a:pt x="128587" y="256381"/>
                    </a:cubicBezTo>
                    <a:cubicBezTo>
                      <a:pt x="128587" y="234900"/>
                      <a:pt x="145645" y="217487"/>
                      <a:pt x="166687" y="217487"/>
                    </a:cubicBezTo>
                    <a:close/>
                    <a:moveTo>
                      <a:pt x="55562" y="217487"/>
                    </a:moveTo>
                    <a:cubicBezTo>
                      <a:pt x="76604" y="217487"/>
                      <a:pt x="93662" y="234900"/>
                      <a:pt x="93662" y="256381"/>
                    </a:cubicBezTo>
                    <a:cubicBezTo>
                      <a:pt x="93662" y="277862"/>
                      <a:pt x="76604" y="295275"/>
                      <a:pt x="55562" y="295275"/>
                    </a:cubicBezTo>
                    <a:cubicBezTo>
                      <a:pt x="34520" y="295275"/>
                      <a:pt x="17462" y="277862"/>
                      <a:pt x="17462" y="256381"/>
                    </a:cubicBezTo>
                    <a:cubicBezTo>
                      <a:pt x="17462" y="234900"/>
                      <a:pt x="34520" y="217487"/>
                      <a:pt x="55562" y="217487"/>
                    </a:cubicBezTo>
                    <a:close/>
                    <a:moveTo>
                      <a:pt x="255587" y="174625"/>
                    </a:moveTo>
                    <a:lnTo>
                      <a:pt x="263525" y="174625"/>
                    </a:lnTo>
                    <a:lnTo>
                      <a:pt x="263525" y="192088"/>
                    </a:lnTo>
                    <a:lnTo>
                      <a:pt x="255587" y="192088"/>
                    </a:lnTo>
                    <a:close/>
                    <a:moveTo>
                      <a:pt x="259556" y="19050"/>
                    </a:moveTo>
                    <a:cubicBezTo>
                      <a:pt x="241582" y="19050"/>
                      <a:pt x="227012" y="33620"/>
                      <a:pt x="227012" y="51594"/>
                    </a:cubicBezTo>
                    <a:cubicBezTo>
                      <a:pt x="227012" y="69568"/>
                      <a:pt x="241582" y="84138"/>
                      <a:pt x="259556" y="84138"/>
                    </a:cubicBezTo>
                    <a:cubicBezTo>
                      <a:pt x="277530" y="84138"/>
                      <a:pt x="292100" y="69568"/>
                      <a:pt x="292100" y="51594"/>
                    </a:cubicBezTo>
                    <a:cubicBezTo>
                      <a:pt x="292100" y="33620"/>
                      <a:pt x="277530" y="19050"/>
                      <a:pt x="259556" y="19050"/>
                    </a:cubicBezTo>
                    <a:close/>
                    <a:moveTo>
                      <a:pt x="0" y="0"/>
                    </a:moveTo>
                    <a:lnTo>
                      <a:pt x="331788" y="0"/>
                    </a:lnTo>
                    <a:lnTo>
                      <a:pt x="331788" y="192088"/>
                    </a:lnTo>
                    <a:lnTo>
                      <a:pt x="287338" y="192088"/>
                    </a:lnTo>
                    <a:lnTo>
                      <a:pt x="287338" y="161925"/>
                    </a:lnTo>
                    <a:lnTo>
                      <a:pt x="288926" y="161925"/>
                    </a:lnTo>
                    <a:lnTo>
                      <a:pt x="290513" y="150813"/>
                    </a:lnTo>
                    <a:lnTo>
                      <a:pt x="300038" y="150813"/>
                    </a:lnTo>
                    <a:lnTo>
                      <a:pt x="298451" y="90488"/>
                    </a:lnTo>
                    <a:lnTo>
                      <a:pt x="273051" y="87313"/>
                    </a:lnTo>
                    <a:lnTo>
                      <a:pt x="261938" y="103188"/>
                    </a:lnTo>
                    <a:lnTo>
                      <a:pt x="247651" y="87313"/>
                    </a:lnTo>
                    <a:lnTo>
                      <a:pt x="171450" y="87313"/>
                    </a:lnTo>
                    <a:lnTo>
                      <a:pt x="171450" y="104775"/>
                    </a:lnTo>
                    <a:lnTo>
                      <a:pt x="227013" y="104775"/>
                    </a:lnTo>
                    <a:lnTo>
                      <a:pt x="230188" y="161925"/>
                    </a:lnTo>
                    <a:lnTo>
                      <a:pt x="233363" y="161925"/>
                    </a:lnTo>
                    <a:lnTo>
                      <a:pt x="233363" y="192088"/>
                    </a:lnTo>
                    <a:lnTo>
                      <a:pt x="0" y="192088"/>
                    </a:lnTo>
                    <a:close/>
                  </a:path>
                </a:pathLst>
              </a:cu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任意多边形 46"/>
              <p:cNvSpPr/>
              <p:nvPr/>
            </p:nvSpPr>
            <p:spPr>
              <a:xfrm>
                <a:off x="5356558" y="3154615"/>
                <a:ext cx="266834" cy="337489"/>
              </a:xfrm>
              <a:custGeom>
                <a:avLst/>
                <a:gdLst>
                  <a:gd name="connsiteX0" fmla="*/ 126399 w 261072"/>
                  <a:gd name="connsiteY0" fmla="*/ 143933 h 330200"/>
                  <a:gd name="connsiteX1" fmla="*/ 114493 w 261072"/>
                  <a:gd name="connsiteY1" fmla="*/ 165100 h 330200"/>
                  <a:gd name="connsiteX2" fmla="*/ 135660 w 261072"/>
                  <a:gd name="connsiteY2" fmla="*/ 179652 h 330200"/>
                  <a:gd name="connsiteX3" fmla="*/ 148889 w 261072"/>
                  <a:gd name="connsiteY3" fmla="*/ 157162 h 330200"/>
                  <a:gd name="connsiteX4" fmla="*/ 126399 w 261072"/>
                  <a:gd name="connsiteY4" fmla="*/ 143933 h 330200"/>
                  <a:gd name="connsiteX5" fmla="*/ 62158 w 261072"/>
                  <a:gd name="connsiteY5" fmla="*/ 142587 h 330200"/>
                  <a:gd name="connsiteX6" fmla="*/ 59301 w 261072"/>
                  <a:gd name="connsiteY6" fmla="*/ 149803 h 330200"/>
                  <a:gd name="connsiteX7" fmla="*/ 67873 w 261072"/>
                  <a:gd name="connsiteY7" fmla="*/ 154132 h 330200"/>
                  <a:gd name="connsiteX8" fmla="*/ 70731 w 261072"/>
                  <a:gd name="connsiteY8" fmla="*/ 145473 h 330200"/>
                  <a:gd name="connsiteX9" fmla="*/ 62158 w 261072"/>
                  <a:gd name="connsiteY9" fmla="*/ 142587 h 330200"/>
                  <a:gd name="connsiteX10" fmla="*/ 60253 w 261072"/>
                  <a:gd name="connsiteY10" fmla="*/ 111601 h 330200"/>
                  <a:gd name="connsiteX11" fmla="*/ 50887 w 261072"/>
                  <a:gd name="connsiteY11" fmla="*/ 112077 h 330200"/>
                  <a:gd name="connsiteX12" fmla="*/ 41997 w 261072"/>
                  <a:gd name="connsiteY12" fmla="*/ 118427 h 330200"/>
                  <a:gd name="connsiteX13" fmla="*/ 47077 w 261072"/>
                  <a:gd name="connsiteY13" fmla="*/ 124777 h 330200"/>
                  <a:gd name="connsiteX14" fmla="*/ 52157 w 261072"/>
                  <a:gd name="connsiteY14" fmla="*/ 119697 h 330200"/>
                  <a:gd name="connsiteX15" fmla="*/ 57237 w 261072"/>
                  <a:gd name="connsiteY15" fmla="*/ 122237 h 330200"/>
                  <a:gd name="connsiteX16" fmla="*/ 57237 w 261072"/>
                  <a:gd name="connsiteY16" fmla="*/ 128587 h 330200"/>
                  <a:gd name="connsiteX17" fmla="*/ 57237 w 261072"/>
                  <a:gd name="connsiteY17" fmla="*/ 140017 h 330200"/>
                  <a:gd name="connsiteX18" fmla="*/ 58507 w 261072"/>
                  <a:gd name="connsiteY18" fmla="*/ 141287 h 330200"/>
                  <a:gd name="connsiteX19" fmla="*/ 66127 w 261072"/>
                  <a:gd name="connsiteY19" fmla="*/ 137477 h 330200"/>
                  <a:gd name="connsiteX20" fmla="*/ 64857 w 261072"/>
                  <a:gd name="connsiteY20" fmla="*/ 136207 h 330200"/>
                  <a:gd name="connsiteX21" fmla="*/ 64857 w 261072"/>
                  <a:gd name="connsiteY21" fmla="*/ 128587 h 330200"/>
                  <a:gd name="connsiteX22" fmla="*/ 64857 w 261072"/>
                  <a:gd name="connsiteY22" fmla="*/ 115887 h 330200"/>
                  <a:gd name="connsiteX23" fmla="*/ 60253 w 261072"/>
                  <a:gd name="connsiteY23" fmla="*/ 111601 h 330200"/>
                  <a:gd name="connsiteX24" fmla="*/ 182967 w 261072"/>
                  <a:gd name="connsiteY24" fmla="*/ 102870 h 330200"/>
                  <a:gd name="connsiteX25" fmla="*/ 170584 w 261072"/>
                  <a:gd name="connsiteY25" fmla="*/ 109220 h 330200"/>
                  <a:gd name="connsiteX26" fmla="*/ 178839 w 261072"/>
                  <a:gd name="connsiteY26" fmla="*/ 119380 h 330200"/>
                  <a:gd name="connsiteX27" fmla="*/ 189846 w 261072"/>
                  <a:gd name="connsiteY27" fmla="*/ 113030 h 330200"/>
                  <a:gd name="connsiteX28" fmla="*/ 182967 w 261072"/>
                  <a:gd name="connsiteY28" fmla="*/ 102870 h 330200"/>
                  <a:gd name="connsiteX29" fmla="*/ 176934 w 261072"/>
                  <a:gd name="connsiteY29" fmla="*/ 50542 h 330200"/>
                  <a:gd name="connsiteX30" fmla="*/ 178287 w 261072"/>
                  <a:gd name="connsiteY30" fmla="*/ 62513 h 330200"/>
                  <a:gd name="connsiteX31" fmla="*/ 189105 w 261072"/>
                  <a:gd name="connsiteY31" fmla="*/ 62513 h 330200"/>
                  <a:gd name="connsiteX32" fmla="*/ 194515 w 261072"/>
                  <a:gd name="connsiteY32" fmla="*/ 69163 h 330200"/>
                  <a:gd name="connsiteX33" fmla="*/ 186401 w 261072"/>
                  <a:gd name="connsiteY33" fmla="*/ 78474 h 330200"/>
                  <a:gd name="connsiteX34" fmla="*/ 176934 w 261072"/>
                  <a:gd name="connsiteY34" fmla="*/ 93105 h 330200"/>
                  <a:gd name="connsiteX35" fmla="*/ 176934 w 261072"/>
                  <a:gd name="connsiteY35" fmla="*/ 95765 h 330200"/>
                  <a:gd name="connsiteX36" fmla="*/ 190458 w 261072"/>
                  <a:gd name="connsiteY36" fmla="*/ 98425 h 330200"/>
                  <a:gd name="connsiteX37" fmla="*/ 190458 w 261072"/>
                  <a:gd name="connsiteY37" fmla="*/ 97095 h 330200"/>
                  <a:gd name="connsiteX38" fmla="*/ 198572 w 261072"/>
                  <a:gd name="connsiteY38" fmla="*/ 85124 h 330200"/>
                  <a:gd name="connsiteX39" fmla="*/ 210743 w 261072"/>
                  <a:gd name="connsiteY39" fmla="*/ 70494 h 330200"/>
                  <a:gd name="connsiteX40" fmla="*/ 194515 w 261072"/>
                  <a:gd name="connsiteY40" fmla="*/ 50542 h 330200"/>
                  <a:gd name="connsiteX41" fmla="*/ 176934 w 261072"/>
                  <a:gd name="connsiteY41" fmla="*/ 50542 h 330200"/>
                  <a:gd name="connsiteX42" fmla="*/ 104071 w 261072"/>
                  <a:gd name="connsiteY42" fmla="*/ 44936 h 330200"/>
                  <a:gd name="connsiteX43" fmla="*/ 73747 w 261072"/>
                  <a:gd name="connsiteY43" fmla="*/ 60685 h 330200"/>
                  <a:gd name="connsiteX44" fmla="*/ 85613 w 261072"/>
                  <a:gd name="connsiteY44" fmla="*/ 80370 h 330200"/>
                  <a:gd name="connsiteX45" fmla="*/ 102752 w 261072"/>
                  <a:gd name="connsiteY45" fmla="*/ 69871 h 330200"/>
                  <a:gd name="connsiteX46" fmla="*/ 119892 w 261072"/>
                  <a:gd name="connsiteY46" fmla="*/ 77745 h 330200"/>
                  <a:gd name="connsiteX47" fmla="*/ 113300 w 261072"/>
                  <a:gd name="connsiteY47" fmla="*/ 101367 h 330200"/>
                  <a:gd name="connsiteX48" fmla="*/ 109345 w 261072"/>
                  <a:gd name="connsiteY48" fmla="*/ 134175 h 330200"/>
                  <a:gd name="connsiteX49" fmla="*/ 110663 w 261072"/>
                  <a:gd name="connsiteY49" fmla="*/ 138112 h 330200"/>
                  <a:gd name="connsiteX50" fmla="*/ 137032 w 261072"/>
                  <a:gd name="connsiteY50" fmla="*/ 132863 h 330200"/>
                  <a:gd name="connsiteX51" fmla="*/ 135713 w 261072"/>
                  <a:gd name="connsiteY51" fmla="*/ 128926 h 330200"/>
                  <a:gd name="connsiteX52" fmla="*/ 139669 w 261072"/>
                  <a:gd name="connsiteY52" fmla="*/ 102679 h 330200"/>
                  <a:gd name="connsiteX53" fmla="*/ 148898 w 261072"/>
                  <a:gd name="connsiteY53" fmla="*/ 65934 h 330200"/>
                  <a:gd name="connsiteX54" fmla="*/ 104071 w 261072"/>
                  <a:gd name="connsiteY54" fmla="*/ 44936 h 330200"/>
                  <a:gd name="connsiteX55" fmla="*/ 134819 w 261072"/>
                  <a:gd name="connsiteY55" fmla="*/ 0 h 330200"/>
                  <a:gd name="connsiteX56" fmla="*/ 221618 w 261072"/>
                  <a:gd name="connsiteY56" fmla="*/ 35519 h 330200"/>
                  <a:gd name="connsiteX57" fmla="*/ 247921 w 261072"/>
                  <a:gd name="connsiteY57" fmla="*/ 113137 h 330200"/>
                  <a:gd name="connsiteX58" fmla="*/ 243975 w 261072"/>
                  <a:gd name="connsiteY58" fmla="*/ 144709 h 330200"/>
                  <a:gd name="connsiteX59" fmla="*/ 261072 w 261072"/>
                  <a:gd name="connsiteY59" fmla="*/ 180229 h 330200"/>
                  <a:gd name="connsiteX60" fmla="*/ 246606 w 261072"/>
                  <a:gd name="connsiteY60" fmla="*/ 190753 h 330200"/>
                  <a:gd name="connsiteX61" fmla="*/ 243975 w 261072"/>
                  <a:gd name="connsiteY61" fmla="*/ 198646 h 330200"/>
                  <a:gd name="connsiteX62" fmla="*/ 243975 w 261072"/>
                  <a:gd name="connsiteY62" fmla="*/ 210486 h 330200"/>
                  <a:gd name="connsiteX63" fmla="*/ 237400 w 261072"/>
                  <a:gd name="connsiteY63" fmla="*/ 215748 h 330200"/>
                  <a:gd name="connsiteX64" fmla="*/ 237400 w 261072"/>
                  <a:gd name="connsiteY64" fmla="*/ 219695 h 330200"/>
                  <a:gd name="connsiteX65" fmla="*/ 236085 w 261072"/>
                  <a:gd name="connsiteY65" fmla="*/ 230219 h 330200"/>
                  <a:gd name="connsiteX66" fmla="*/ 232139 w 261072"/>
                  <a:gd name="connsiteY66" fmla="*/ 244690 h 330200"/>
                  <a:gd name="connsiteX67" fmla="*/ 229509 w 261072"/>
                  <a:gd name="connsiteY67" fmla="*/ 263108 h 330200"/>
                  <a:gd name="connsiteX68" fmla="*/ 196631 w 261072"/>
                  <a:gd name="connsiteY68" fmla="*/ 267054 h 330200"/>
                  <a:gd name="connsiteX69" fmla="*/ 161121 w 261072"/>
                  <a:gd name="connsiteY69" fmla="*/ 273632 h 330200"/>
                  <a:gd name="connsiteX70" fmla="*/ 136134 w 261072"/>
                  <a:gd name="connsiteY70" fmla="*/ 330200 h 330200"/>
                  <a:gd name="connsiteX71" fmla="*/ 45389 w 261072"/>
                  <a:gd name="connsiteY71" fmla="*/ 246006 h 330200"/>
                  <a:gd name="connsiteX72" fmla="*/ 32238 w 261072"/>
                  <a:gd name="connsiteY72" fmla="*/ 184176 h 330200"/>
                  <a:gd name="connsiteX73" fmla="*/ 675 w 261072"/>
                  <a:gd name="connsiteY73" fmla="*/ 121030 h 330200"/>
                  <a:gd name="connsiteX74" fmla="*/ 30923 w 261072"/>
                  <a:gd name="connsiteY74" fmla="*/ 40781 h 330200"/>
                  <a:gd name="connsiteX75" fmla="*/ 134819 w 261072"/>
                  <a:gd name="connsiteY75" fmla="*/ 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261072" h="330200">
                    <a:moveTo>
                      <a:pt x="126399" y="143933"/>
                    </a:moveTo>
                    <a:cubicBezTo>
                      <a:pt x="117138" y="146579"/>
                      <a:pt x="111847" y="155840"/>
                      <a:pt x="114493" y="165100"/>
                    </a:cubicBezTo>
                    <a:cubicBezTo>
                      <a:pt x="115816" y="175684"/>
                      <a:pt x="125076" y="180975"/>
                      <a:pt x="135660" y="179652"/>
                    </a:cubicBezTo>
                    <a:cubicBezTo>
                      <a:pt x="146243" y="177006"/>
                      <a:pt x="151535" y="167746"/>
                      <a:pt x="148889" y="157162"/>
                    </a:cubicBezTo>
                    <a:cubicBezTo>
                      <a:pt x="146243" y="146579"/>
                      <a:pt x="136982" y="141287"/>
                      <a:pt x="126399" y="143933"/>
                    </a:cubicBezTo>
                    <a:close/>
                    <a:moveTo>
                      <a:pt x="62158" y="142587"/>
                    </a:moveTo>
                    <a:cubicBezTo>
                      <a:pt x="59301" y="144030"/>
                      <a:pt x="57872" y="146916"/>
                      <a:pt x="59301" y="149803"/>
                    </a:cubicBezTo>
                    <a:cubicBezTo>
                      <a:pt x="60729" y="154132"/>
                      <a:pt x="65016" y="155575"/>
                      <a:pt x="67873" y="154132"/>
                    </a:cubicBezTo>
                    <a:cubicBezTo>
                      <a:pt x="70731" y="152689"/>
                      <a:pt x="72160" y="148359"/>
                      <a:pt x="70731" y="145473"/>
                    </a:cubicBezTo>
                    <a:cubicBezTo>
                      <a:pt x="69302" y="141143"/>
                      <a:pt x="66445" y="139700"/>
                      <a:pt x="62158" y="142587"/>
                    </a:cubicBezTo>
                    <a:close/>
                    <a:moveTo>
                      <a:pt x="60253" y="111601"/>
                    </a:moveTo>
                    <a:cubicBezTo>
                      <a:pt x="57872" y="110807"/>
                      <a:pt x="54697" y="110807"/>
                      <a:pt x="50887" y="112077"/>
                    </a:cubicBezTo>
                    <a:cubicBezTo>
                      <a:pt x="47077" y="114617"/>
                      <a:pt x="43267" y="117157"/>
                      <a:pt x="41997" y="118427"/>
                    </a:cubicBezTo>
                    <a:cubicBezTo>
                      <a:pt x="41997" y="118427"/>
                      <a:pt x="41997" y="118427"/>
                      <a:pt x="47077" y="124777"/>
                    </a:cubicBezTo>
                    <a:cubicBezTo>
                      <a:pt x="48347" y="122237"/>
                      <a:pt x="49617" y="120967"/>
                      <a:pt x="52157" y="119697"/>
                    </a:cubicBezTo>
                    <a:cubicBezTo>
                      <a:pt x="54697" y="118427"/>
                      <a:pt x="55967" y="119697"/>
                      <a:pt x="57237" y="122237"/>
                    </a:cubicBezTo>
                    <a:cubicBezTo>
                      <a:pt x="58507" y="123507"/>
                      <a:pt x="57237" y="126047"/>
                      <a:pt x="57237" y="128587"/>
                    </a:cubicBezTo>
                    <a:cubicBezTo>
                      <a:pt x="55967" y="133667"/>
                      <a:pt x="55967" y="136207"/>
                      <a:pt x="57237" y="140017"/>
                    </a:cubicBezTo>
                    <a:lnTo>
                      <a:pt x="58507" y="141287"/>
                    </a:lnTo>
                    <a:cubicBezTo>
                      <a:pt x="58507" y="141287"/>
                      <a:pt x="58507" y="141287"/>
                      <a:pt x="66127" y="137477"/>
                    </a:cubicBezTo>
                    <a:cubicBezTo>
                      <a:pt x="66127" y="137477"/>
                      <a:pt x="66127" y="137477"/>
                      <a:pt x="64857" y="136207"/>
                    </a:cubicBezTo>
                    <a:cubicBezTo>
                      <a:pt x="63587" y="133667"/>
                      <a:pt x="63587" y="131127"/>
                      <a:pt x="64857" y="128587"/>
                    </a:cubicBezTo>
                    <a:cubicBezTo>
                      <a:pt x="66127" y="124777"/>
                      <a:pt x="67397" y="120967"/>
                      <a:pt x="64857" y="115887"/>
                    </a:cubicBezTo>
                    <a:cubicBezTo>
                      <a:pt x="64222" y="113982"/>
                      <a:pt x="62634" y="112395"/>
                      <a:pt x="60253" y="111601"/>
                    </a:cubicBezTo>
                    <a:close/>
                    <a:moveTo>
                      <a:pt x="182967" y="102870"/>
                    </a:moveTo>
                    <a:cubicBezTo>
                      <a:pt x="177464" y="101600"/>
                      <a:pt x="171960" y="104140"/>
                      <a:pt x="170584" y="109220"/>
                    </a:cubicBezTo>
                    <a:cubicBezTo>
                      <a:pt x="170584" y="114300"/>
                      <a:pt x="173335" y="118110"/>
                      <a:pt x="178839" y="119380"/>
                    </a:cubicBezTo>
                    <a:cubicBezTo>
                      <a:pt x="184343" y="120650"/>
                      <a:pt x="188471" y="118110"/>
                      <a:pt x="189846" y="113030"/>
                    </a:cubicBezTo>
                    <a:cubicBezTo>
                      <a:pt x="191222" y="107950"/>
                      <a:pt x="188471" y="102870"/>
                      <a:pt x="182967" y="102870"/>
                    </a:cubicBezTo>
                    <a:close/>
                    <a:moveTo>
                      <a:pt x="176934" y="50542"/>
                    </a:moveTo>
                    <a:cubicBezTo>
                      <a:pt x="176934" y="50542"/>
                      <a:pt x="176934" y="50542"/>
                      <a:pt x="178287" y="62513"/>
                    </a:cubicBezTo>
                    <a:cubicBezTo>
                      <a:pt x="180991" y="61183"/>
                      <a:pt x="185048" y="61183"/>
                      <a:pt x="189105" y="62513"/>
                    </a:cubicBezTo>
                    <a:cubicBezTo>
                      <a:pt x="194515" y="63843"/>
                      <a:pt x="195867" y="66503"/>
                      <a:pt x="194515" y="69163"/>
                    </a:cubicBezTo>
                    <a:cubicBezTo>
                      <a:pt x="194515" y="73154"/>
                      <a:pt x="190458" y="75814"/>
                      <a:pt x="186401" y="78474"/>
                    </a:cubicBezTo>
                    <a:cubicBezTo>
                      <a:pt x="180991" y="83794"/>
                      <a:pt x="178287" y="87785"/>
                      <a:pt x="176934" y="93105"/>
                    </a:cubicBezTo>
                    <a:cubicBezTo>
                      <a:pt x="176934" y="93105"/>
                      <a:pt x="176934" y="93105"/>
                      <a:pt x="176934" y="95765"/>
                    </a:cubicBezTo>
                    <a:cubicBezTo>
                      <a:pt x="176934" y="95765"/>
                      <a:pt x="176934" y="95765"/>
                      <a:pt x="190458" y="98425"/>
                    </a:cubicBezTo>
                    <a:cubicBezTo>
                      <a:pt x="190458" y="98425"/>
                      <a:pt x="190458" y="98425"/>
                      <a:pt x="190458" y="97095"/>
                    </a:cubicBezTo>
                    <a:cubicBezTo>
                      <a:pt x="191810" y="91775"/>
                      <a:pt x="193162" y="89115"/>
                      <a:pt x="198572" y="85124"/>
                    </a:cubicBezTo>
                    <a:cubicBezTo>
                      <a:pt x="203981" y="82464"/>
                      <a:pt x="209390" y="78474"/>
                      <a:pt x="210743" y="70494"/>
                    </a:cubicBezTo>
                    <a:cubicBezTo>
                      <a:pt x="213447" y="62513"/>
                      <a:pt x="208038" y="53202"/>
                      <a:pt x="194515" y="50542"/>
                    </a:cubicBezTo>
                    <a:cubicBezTo>
                      <a:pt x="187753" y="49212"/>
                      <a:pt x="180991" y="50542"/>
                      <a:pt x="176934" y="50542"/>
                    </a:cubicBezTo>
                    <a:close/>
                    <a:moveTo>
                      <a:pt x="104071" y="44936"/>
                    </a:moveTo>
                    <a:cubicBezTo>
                      <a:pt x="90886" y="48873"/>
                      <a:pt x="80339" y="55435"/>
                      <a:pt x="73747" y="60685"/>
                    </a:cubicBezTo>
                    <a:cubicBezTo>
                      <a:pt x="73747" y="60685"/>
                      <a:pt x="73747" y="60685"/>
                      <a:pt x="85613" y="80370"/>
                    </a:cubicBezTo>
                    <a:cubicBezTo>
                      <a:pt x="89568" y="76433"/>
                      <a:pt x="97479" y="71183"/>
                      <a:pt x="102752" y="69871"/>
                    </a:cubicBezTo>
                    <a:cubicBezTo>
                      <a:pt x="113300" y="68559"/>
                      <a:pt x="118574" y="71183"/>
                      <a:pt x="119892" y="77745"/>
                    </a:cubicBezTo>
                    <a:cubicBezTo>
                      <a:pt x="121211" y="84307"/>
                      <a:pt x="118574" y="92181"/>
                      <a:pt x="113300" y="101367"/>
                    </a:cubicBezTo>
                    <a:cubicBezTo>
                      <a:pt x="108026" y="113178"/>
                      <a:pt x="106708" y="123677"/>
                      <a:pt x="109345" y="134175"/>
                    </a:cubicBezTo>
                    <a:cubicBezTo>
                      <a:pt x="109345" y="134175"/>
                      <a:pt x="109345" y="134175"/>
                      <a:pt x="110663" y="138112"/>
                    </a:cubicBezTo>
                    <a:cubicBezTo>
                      <a:pt x="110663" y="138112"/>
                      <a:pt x="110663" y="138112"/>
                      <a:pt x="137032" y="132863"/>
                    </a:cubicBezTo>
                    <a:cubicBezTo>
                      <a:pt x="137032" y="132863"/>
                      <a:pt x="137032" y="132863"/>
                      <a:pt x="135713" y="128926"/>
                    </a:cubicBezTo>
                    <a:cubicBezTo>
                      <a:pt x="134395" y="119740"/>
                      <a:pt x="134395" y="111866"/>
                      <a:pt x="139669" y="102679"/>
                    </a:cubicBezTo>
                    <a:cubicBezTo>
                      <a:pt x="144943" y="92181"/>
                      <a:pt x="151535" y="81682"/>
                      <a:pt x="148898" y="65934"/>
                    </a:cubicBezTo>
                    <a:cubicBezTo>
                      <a:pt x="144943" y="50186"/>
                      <a:pt x="129121" y="39687"/>
                      <a:pt x="104071" y="44936"/>
                    </a:cubicBezTo>
                    <a:close/>
                    <a:moveTo>
                      <a:pt x="134819" y="0"/>
                    </a:moveTo>
                    <a:cubicBezTo>
                      <a:pt x="158491" y="0"/>
                      <a:pt x="194000" y="5262"/>
                      <a:pt x="221618" y="35519"/>
                    </a:cubicBezTo>
                    <a:cubicBezTo>
                      <a:pt x="238715" y="52622"/>
                      <a:pt x="251866" y="74986"/>
                      <a:pt x="247921" y="113137"/>
                    </a:cubicBezTo>
                    <a:cubicBezTo>
                      <a:pt x="246606" y="121030"/>
                      <a:pt x="236085" y="130238"/>
                      <a:pt x="243975" y="144709"/>
                    </a:cubicBezTo>
                    <a:cubicBezTo>
                      <a:pt x="243975" y="144709"/>
                      <a:pt x="261072" y="176282"/>
                      <a:pt x="261072" y="180229"/>
                    </a:cubicBezTo>
                    <a:cubicBezTo>
                      <a:pt x="261072" y="180229"/>
                      <a:pt x="261072" y="189438"/>
                      <a:pt x="246606" y="190753"/>
                    </a:cubicBezTo>
                    <a:cubicBezTo>
                      <a:pt x="246606" y="190753"/>
                      <a:pt x="242660" y="190753"/>
                      <a:pt x="243975" y="198646"/>
                    </a:cubicBezTo>
                    <a:cubicBezTo>
                      <a:pt x="243975" y="198646"/>
                      <a:pt x="243975" y="198646"/>
                      <a:pt x="243975" y="210486"/>
                    </a:cubicBezTo>
                    <a:cubicBezTo>
                      <a:pt x="243975" y="210486"/>
                      <a:pt x="243975" y="213117"/>
                      <a:pt x="237400" y="215748"/>
                    </a:cubicBezTo>
                    <a:cubicBezTo>
                      <a:pt x="237400" y="215748"/>
                      <a:pt x="236085" y="217064"/>
                      <a:pt x="237400" y="219695"/>
                    </a:cubicBezTo>
                    <a:cubicBezTo>
                      <a:pt x="237400" y="219695"/>
                      <a:pt x="241345" y="222326"/>
                      <a:pt x="236085" y="230219"/>
                    </a:cubicBezTo>
                    <a:cubicBezTo>
                      <a:pt x="233454" y="234166"/>
                      <a:pt x="229509" y="236797"/>
                      <a:pt x="232139" y="244690"/>
                    </a:cubicBezTo>
                    <a:cubicBezTo>
                      <a:pt x="232139" y="244690"/>
                      <a:pt x="234769" y="259161"/>
                      <a:pt x="229509" y="263108"/>
                    </a:cubicBezTo>
                    <a:cubicBezTo>
                      <a:pt x="229509" y="263108"/>
                      <a:pt x="222933" y="269685"/>
                      <a:pt x="196631" y="267054"/>
                    </a:cubicBezTo>
                    <a:cubicBezTo>
                      <a:pt x="187425" y="265739"/>
                      <a:pt x="171642" y="261792"/>
                      <a:pt x="161121" y="273632"/>
                    </a:cubicBezTo>
                    <a:cubicBezTo>
                      <a:pt x="161121" y="273632"/>
                      <a:pt x="137449" y="319676"/>
                      <a:pt x="136134" y="330200"/>
                    </a:cubicBezTo>
                    <a:cubicBezTo>
                      <a:pt x="136134" y="330200"/>
                      <a:pt x="95364" y="257846"/>
                      <a:pt x="45389" y="246006"/>
                    </a:cubicBezTo>
                    <a:cubicBezTo>
                      <a:pt x="45389" y="246006"/>
                      <a:pt x="57225" y="219695"/>
                      <a:pt x="32238" y="184176"/>
                    </a:cubicBezTo>
                    <a:cubicBezTo>
                      <a:pt x="32238" y="184176"/>
                      <a:pt x="1990" y="143394"/>
                      <a:pt x="675" y="121030"/>
                    </a:cubicBezTo>
                    <a:cubicBezTo>
                      <a:pt x="675" y="121030"/>
                      <a:pt x="-7216" y="82879"/>
                      <a:pt x="30923" y="40781"/>
                    </a:cubicBezTo>
                    <a:cubicBezTo>
                      <a:pt x="49335" y="19733"/>
                      <a:pt x="74322" y="0"/>
                      <a:pt x="134819" y="0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00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17" name="任意多边形 47"/>
          <p:cNvSpPr>
            <a:spLocks noChangeAspect="1"/>
          </p:cNvSpPr>
          <p:nvPr/>
        </p:nvSpPr>
        <p:spPr bwMode="auto">
          <a:xfrm>
            <a:off x="900386" y="1614039"/>
            <a:ext cx="1937292" cy="2110633"/>
          </a:xfrm>
          <a:custGeom>
            <a:avLst/>
            <a:gdLst>
              <a:gd name="connsiteX0" fmla="*/ 175170 w 301625"/>
              <a:gd name="connsiteY0" fmla="*/ 203200 h 328613"/>
              <a:gd name="connsiteX1" fmla="*/ 133078 w 301625"/>
              <a:gd name="connsiteY1" fmla="*/ 207076 h 328613"/>
              <a:gd name="connsiteX2" fmla="*/ 131763 w 301625"/>
              <a:gd name="connsiteY2" fmla="*/ 208369 h 328613"/>
              <a:gd name="connsiteX3" fmla="*/ 131763 w 301625"/>
              <a:gd name="connsiteY3" fmla="*/ 311741 h 328613"/>
              <a:gd name="connsiteX4" fmla="*/ 131763 w 301625"/>
              <a:gd name="connsiteY4" fmla="*/ 313033 h 328613"/>
              <a:gd name="connsiteX5" fmla="*/ 133078 w 301625"/>
              <a:gd name="connsiteY5" fmla="*/ 314325 h 328613"/>
              <a:gd name="connsiteX6" fmla="*/ 134394 w 301625"/>
              <a:gd name="connsiteY6" fmla="*/ 313033 h 328613"/>
              <a:gd name="connsiteX7" fmla="*/ 176486 w 301625"/>
              <a:gd name="connsiteY7" fmla="*/ 297527 h 328613"/>
              <a:gd name="connsiteX8" fmla="*/ 177801 w 301625"/>
              <a:gd name="connsiteY8" fmla="*/ 296235 h 328613"/>
              <a:gd name="connsiteX9" fmla="*/ 177801 w 301625"/>
              <a:gd name="connsiteY9" fmla="*/ 205784 h 328613"/>
              <a:gd name="connsiteX10" fmla="*/ 176486 w 301625"/>
              <a:gd name="connsiteY10" fmla="*/ 204492 h 328613"/>
              <a:gd name="connsiteX11" fmla="*/ 175170 w 301625"/>
              <a:gd name="connsiteY11" fmla="*/ 203200 h 328613"/>
              <a:gd name="connsiteX12" fmla="*/ 67595 w 301625"/>
              <a:gd name="connsiteY12" fmla="*/ 203200 h 328613"/>
              <a:gd name="connsiteX13" fmla="*/ 66341 w 301625"/>
              <a:gd name="connsiteY13" fmla="*/ 204495 h 328613"/>
              <a:gd name="connsiteX14" fmla="*/ 65088 w 301625"/>
              <a:gd name="connsiteY14" fmla="*/ 205790 h 328613"/>
              <a:gd name="connsiteX15" fmla="*/ 65088 w 301625"/>
              <a:gd name="connsiteY15" fmla="*/ 244643 h 328613"/>
              <a:gd name="connsiteX16" fmla="*/ 66341 w 301625"/>
              <a:gd name="connsiteY16" fmla="*/ 245938 h 328613"/>
              <a:gd name="connsiteX17" fmla="*/ 86394 w 301625"/>
              <a:gd name="connsiteY17" fmla="*/ 252413 h 328613"/>
              <a:gd name="connsiteX18" fmla="*/ 88901 w 301625"/>
              <a:gd name="connsiteY18" fmla="*/ 251118 h 328613"/>
              <a:gd name="connsiteX19" fmla="*/ 88901 w 301625"/>
              <a:gd name="connsiteY19" fmla="*/ 249823 h 328613"/>
              <a:gd name="connsiteX20" fmla="*/ 88901 w 301625"/>
              <a:gd name="connsiteY20" fmla="*/ 207085 h 328613"/>
              <a:gd name="connsiteX21" fmla="*/ 87648 w 301625"/>
              <a:gd name="connsiteY21" fmla="*/ 205790 h 328613"/>
              <a:gd name="connsiteX22" fmla="*/ 67595 w 301625"/>
              <a:gd name="connsiteY22" fmla="*/ 203200 h 328613"/>
              <a:gd name="connsiteX23" fmla="*/ 33111 w 301625"/>
              <a:gd name="connsiteY23" fmla="*/ 201613 h 328613"/>
              <a:gd name="connsiteX24" fmla="*/ 31750 w 301625"/>
              <a:gd name="connsiteY24" fmla="*/ 202893 h 328613"/>
              <a:gd name="connsiteX25" fmla="*/ 31750 w 301625"/>
              <a:gd name="connsiteY25" fmla="*/ 236180 h 328613"/>
              <a:gd name="connsiteX26" fmla="*/ 33111 w 301625"/>
              <a:gd name="connsiteY26" fmla="*/ 237460 h 328613"/>
              <a:gd name="connsiteX27" fmla="*/ 49439 w 301625"/>
              <a:gd name="connsiteY27" fmla="*/ 241301 h 328613"/>
              <a:gd name="connsiteX28" fmla="*/ 50800 w 301625"/>
              <a:gd name="connsiteY28" fmla="*/ 241301 h 328613"/>
              <a:gd name="connsiteX29" fmla="*/ 50800 w 301625"/>
              <a:gd name="connsiteY29" fmla="*/ 240021 h 328613"/>
              <a:gd name="connsiteX30" fmla="*/ 50800 w 301625"/>
              <a:gd name="connsiteY30" fmla="*/ 205454 h 328613"/>
              <a:gd name="connsiteX31" fmla="*/ 49439 w 301625"/>
              <a:gd name="connsiteY31" fmla="*/ 202893 h 328613"/>
              <a:gd name="connsiteX32" fmla="*/ 34471 w 301625"/>
              <a:gd name="connsiteY32" fmla="*/ 201613 h 328613"/>
              <a:gd name="connsiteX33" fmla="*/ 33111 w 301625"/>
              <a:gd name="connsiteY33" fmla="*/ 201613 h 328613"/>
              <a:gd name="connsiteX34" fmla="*/ 225690 w 301625"/>
              <a:gd name="connsiteY34" fmla="*/ 200025 h 328613"/>
              <a:gd name="connsiteX35" fmla="*/ 196586 w 301625"/>
              <a:gd name="connsiteY35" fmla="*/ 201313 h 328613"/>
              <a:gd name="connsiteX36" fmla="*/ 195263 w 301625"/>
              <a:gd name="connsiteY36" fmla="*/ 203890 h 328613"/>
              <a:gd name="connsiteX37" fmla="*/ 195263 w 301625"/>
              <a:gd name="connsiteY37" fmla="*/ 286348 h 328613"/>
              <a:gd name="connsiteX38" fmla="*/ 196586 w 301625"/>
              <a:gd name="connsiteY38" fmla="*/ 287637 h 328613"/>
              <a:gd name="connsiteX39" fmla="*/ 196586 w 301625"/>
              <a:gd name="connsiteY39" fmla="*/ 288925 h 328613"/>
              <a:gd name="connsiteX40" fmla="*/ 197909 w 301625"/>
              <a:gd name="connsiteY40" fmla="*/ 288925 h 328613"/>
              <a:gd name="connsiteX41" fmla="*/ 225690 w 301625"/>
              <a:gd name="connsiteY41" fmla="*/ 278618 h 328613"/>
              <a:gd name="connsiteX42" fmla="*/ 227013 w 301625"/>
              <a:gd name="connsiteY42" fmla="*/ 276041 h 328613"/>
              <a:gd name="connsiteX43" fmla="*/ 227013 w 301625"/>
              <a:gd name="connsiteY43" fmla="*/ 201313 h 328613"/>
              <a:gd name="connsiteX44" fmla="*/ 227013 w 301625"/>
              <a:gd name="connsiteY44" fmla="*/ 200025 h 328613"/>
              <a:gd name="connsiteX45" fmla="*/ 225690 w 301625"/>
              <a:gd name="connsiteY45" fmla="*/ 200025 h 328613"/>
              <a:gd name="connsiteX46" fmla="*/ 10824 w 301625"/>
              <a:gd name="connsiteY46" fmla="*/ 198438 h 328613"/>
              <a:gd name="connsiteX47" fmla="*/ 9525 w 301625"/>
              <a:gd name="connsiteY47" fmla="*/ 199732 h 328613"/>
              <a:gd name="connsiteX48" fmla="*/ 9525 w 301625"/>
              <a:gd name="connsiteY48" fmla="*/ 201025 h 328613"/>
              <a:gd name="connsiteX49" fmla="*/ 9525 w 301625"/>
              <a:gd name="connsiteY49" fmla="*/ 229482 h 328613"/>
              <a:gd name="connsiteX50" fmla="*/ 10824 w 301625"/>
              <a:gd name="connsiteY50" fmla="*/ 230776 h 328613"/>
              <a:gd name="connsiteX51" fmla="*/ 21215 w 301625"/>
              <a:gd name="connsiteY51" fmla="*/ 233363 h 328613"/>
              <a:gd name="connsiteX52" fmla="*/ 22514 w 301625"/>
              <a:gd name="connsiteY52" fmla="*/ 233363 h 328613"/>
              <a:gd name="connsiteX53" fmla="*/ 23813 w 301625"/>
              <a:gd name="connsiteY53" fmla="*/ 232070 h 328613"/>
              <a:gd name="connsiteX54" fmla="*/ 23813 w 301625"/>
              <a:gd name="connsiteY54" fmla="*/ 201025 h 328613"/>
              <a:gd name="connsiteX55" fmla="*/ 22514 w 301625"/>
              <a:gd name="connsiteY55" fmla="*/ 199732 h 328613"/>
              <a:gd name="connsiteX56" fmla="*/ 10824 w 301625"/>
              <a:gd name="connsiteY56" fmla="*/ 198438 h 328613"/>
              <a:gd name="connsiteX57" fmla="*/ 277495 w 301625"/>
              <a:gd name="connsiteY57" fmla="*/ 196850 h 328613"/>
              <a:gd name="connsiteX58" fmla="*/ 276225 w 301625"/>
              <a:gd name="connsiteY58" fmla="*/ 198135 h 328613"/>
              <a:gd name="connsiteX59" fmla="*/ 276225 w 301625"/>
              <a:gd name="connsiteY59" fmla="*/ 222553 h 328613"/>
              <a:gd name="connsiteX60" fmla="*/ 276225 w 301625"/>
              <a:gd name="connsiteY60" fmla="*/ 223838 h 328613"/>
              <a:gd name="connsiteX61" fmla="*/ 277495 w 301625"/>
              <a:gd name="connsiteY61" fmla="*/ 223838 h 328613"/>
              <a:gd name="connsiteX62" fmla="*/ 287655 w 301625"/>
              <a:gd name="connsiteY62" fmla="*/ 222553 h 328613"/>
              <a:gd name="connsiteX63" fmla="*/ 288925 w 301625"/>
              <a:gd name="connsiteY63" fmla="*/ 219983 h 328613"/>
              <a:gd name="connsiteX64" fmla="*/ 288925 w 301625"/>
              <a:gd name="connsiteY64" fmla="*/ 198135 h 328613"/>
              <a:gd name="connsiteX65" fmla="*/ 288925 w 301625"/>
              <a:gd name="connsiteY65" fmla="*/ 196850 h 328613"/>
              <a:gd name="connsiteX66" fmla="*/ 287655 w 301625"/>
              <a:gd name="connsiteY66" fmla="*/ 196850 h 328613"/>
              <a:gd name="connsiteX67" fmla="*/ 277495 w 301625"/>
              <a:gd name="connsiteY67" fmla="*/ 196850 h 328613"/>
              <a:gd name="connsiteX68" fmla="*/ 253736 w 301625"/>
              <a:gd name="connsiteY68" fmla="*/ 196850 h 328613"/>
              <a:gd name="connsiteX69" fmla="*/ 252413 w 301625"/>
              <a:gd name="connsiteY69" fmla="*/ 199496 h 328613"/>
              <a:gd name="connsiteX70" fmla="*/ 252413 w 301625"/>
              <a:gd name="connsiteY70" fmla="*/ 225954 h 328613"/>
              <a:gd name="connsiteX71" fmla="*/ 253736 w 301625"/>
              <a:gd name="connsiteY71" fmla="*/ 227277 h 328613"/>
              <a:gd name="connsiteX72" fmla="*/ 255059 w 301625"/>
              <a:gd name="connsiteY72" fmla="*/ 228600 h 328613"/>
              <a:gd name="connsiteX73" fmla="*/ 255059 w 301625"/>
              <a:gd name="connsiteY73" fmla="*/ 227277 h 328613"/>
              <a:gd name="connsiteX74" fmla="*/ 266965 w 301625"/>
              <a:gd name="connsiteY74" fmla="*/ 225954 h 328613"/>
              <a:gd name="connsiteX75" fmla="*/ 268288 w 301625"/>
              <a:gd name="connsiteY75" fmla="*/ 223308 h 328613"/>
              <a:gd name="connsiteX76" fmla="*/ 268288 w 301625"/>
              <a:gd name="connsiteY76" fmla="*/ 198173 h 328613"/>
              <a:gd name="connsiteX77" fmla="*/ 268288 w 301625"/>
              <a:gd name="connsiteY77" fmla="*/ 196850 h 328613"/>
              <a:gd name="connsiteX78" fmla="*/ 266965 w 301625"/>
              <a:gd name="connsiteY78" fmla="*/ 196850 h 328613"/>
              <a:gd name="connsiteX79" fmla="*/ 253736 w 301625"/>
              <a:gd name="connsiteY79" fmla="*/ 196850 h 328613"/>
              <a:gd name="connsiteX80" fmla="*/ 276225 w 301625"/>
              <a:gd name="connsiteY80" fmla="*/ 149225 h 328613"/>
              <a:gd name="connsiteX81" fmla="*/ 276225 w 301625"/>
              <a:gd name="connsiteY81" fmla="*/ 150510 h 328613"/>
              <a:gd name="connsiteX82" fmla="*/ 276225 w 301625"/>
              <a:gd name="connsiteY82" fmla="*/ 173643 h 328613"/>
              <a:gd name="connsiteX83" fmla="*/ 277495 w 301625"/>
              <a:gd name="connsiteY83" fmla="*/ 176213 h 328613"/>
              <a:gd name="connsiteX84" fmla="*/ 287655 w 301625"/>
              <a:gd name="connsiteY84" fmla="*/ 176213 h 328613"/>
              <a:gd name="connsiteX85" fmla="*/ 288925 w 301625"/>
              <a:gd name="connsiteY85" fmla="*/ 176213 h 328613"/>
              <a:gd name="connsiteX86" fmla="*/ 288925 w 301625"/>
              <a:gd name="connsiteY86" fmla="*/ 174928 h 328613"/>
              <a:gd name="connsiteX87" fmla="*/ 288925 w 301625"/>
              <a:gd name="connsiteY87" fmla="*/ 153080 h 328613"/>
              <a:gd name="connsiteX88" fmla="*/ 287655 w 301625"/>
              <a:gd name="connsiteY88" fmla="*/ 150510 h 328613"/>
              <a:gd name="connsiteX89" fmla="*/ 277495 w 301625"/>
              <a:gd name="connsiteY89" fmla="*/ 149225 h 328613"/>
              <a:gd name="connsiteX90" fmla="*/ 276225 w 301625"/>
              <a:gd name="connsiteY90" fmla="*/ 149225 h 328613"/>
              <a:gd name="connsiteX91" fmla="*/ 253736 w 301625"/>
              <a:gd name="connsiteY91" fmla="*/ 145720 h 328613"/>
              <a:gd name="connsiteX92" fmla="*/ 252413 w 301625"/>
              <a:gd name="connsiteY92" fmla="*/ 146977 h 328613"/>
              <a:gd name="connsiteX93" fmla="*/ 252413 w 301625"/>
              <a:gd name="connsiteY93" fmla="*/ 172112 h 328613"/>
              <a:gd name="connsiteX94" fmla="*/ 253736 w 301625"/>
              <a:gd name="connsiteY94" fmla="*/ 174626 h 328613"/>
              <a:gd name="connsiteX95" fmla="*/ 266965 w 301625"/>
              <a:gd name="connsiteY95" fmla="*/ 174626 h 328613"/>
              <a:gd name="connsiteX96" fmla="*/ 268288 w 301625"/>
              <a:gd name="connsiteY96" fmla="*/ 174626 h 328613"/>
              <a:gd name="connsiteX97" fmla="*/ 268288 w 301625"/>
              <a:gd name="connsiteY97" fmla="*/ 173369 h 328613"/>
              <a:gd name="connsiteX98" fmla="*/ 268288 w 301625"/>
              <a:gd name="connsiteY98" fmla="*/ 149490 h 328613"/>
              <a:gd name="connsiteX99" fmla="*/ 266965 w 301625"/>
              <a:gd name="connsiteY99" fmla="*/ 146977 h 328613"/>
              <a:gd name="connsiteX100" fmla="*/ 255059 w 301625"/>
              <a:gd name="connsiteY100" fmla="*/ 145720 h 328613"/>
              <a:gd name="connsiteX101" fmla="*/ 253736 w 301625"/>
              <a:gd name="connsiteY101" fmla="*/ 145720 h 328613"/>
              <a:gd name="connsiteX102" fmla="*/ 21215 w 301625"/>
              <a:gd name="connsiteY102" fmla="*/ 139700 h 328613"/>
              <a:gd name="connsiteX103" fmla="*/ 10824 w 301625"/>
              <a:gd name="connsiteY103" fmla="*/ 142287 h 328613"/>
              <a:gd name="connsiteX104" fmla="*/ 9525 w 301625"/>
              <a:gd name="connsiteY104" fmla="*/ 144874 h 328613"/>
              <a:gd name="connsiteX105" fmla="*/ 9525 w 301625"/>
              <a:gd name="connsiteY105" fmla="*/ 173332 h 328613"/>
              <a:gd name="connsiteX106" fmla="*/ 9525 w 301625"/>
              <a:gd name="connsiteY106" fmla="*/ 174625 h 328613"/>
              <a:gd name="connsiteX107" fmla="*/ 10824 w 301625"/>
              <a:gd name="connsiteY107" fmla="*/ 174625 h 328613"/>
              <a:gd name="connsiteX108" fmla="*/ 22514 w 301625"/>
              <a:gd name="connsiteY108" fmla="*/ 173332 h 328613"/>
              <a:gd name="connsiteX109" fmla="*/ 23813 w 301625"/>
              <a:gd name="connsiteY109" fmla="*/ 172038 h 328613"/>
              <a:gd name="connsiteX110" fmla="*/ 23813 w 301625"/>
              <a:gd name="connsiteY110" fmla="*/ 140993 h 328613"/>
              <a:gd name="connsiteX111" fmla="*/ 23813 w 301625"/>
              <a:gd name="connsiteY111" fmla="*/ 139700 h 328613"/>
              <a:gd name="connsiteX112" fmla="*/ 21215 w 301625"/>
              <a:gd name="connsiteY112" fmla="*/ 139700 h 328613"/>
              <a:gd name="connsiteX113" fmla="*/ 216893 w 301625"/>
              <a:gd name="connsiteY113" fmla="*/ 138113 h 328613"/>
              <a:gd name="connsiteX114" fmla="*/ 214313 w 301625"/>
              <a:gd name="connsiteY114" fmla="*/ 139417 h 328613"/>
              <a:gd name="connsiteX115" fmla="*/ 214313 w 301625"/>
              <a:gd name="connsiteY115" fmla="*/ 140721 h 328613"/>
              <a:gd name="connsiteX116" fmla="*/ 214313 w 301625"/>
              <a:gd name="connsiteY116" fmla="*/ 172018 h 328613"/>
              <a:gd name="connsiteX117" fmla="*/ 215603 w 301625"/>
              <a:gd name="connsiteY117" fmla="*/ 173322 h 328613"/>
              <a:gd name="connsiteX118" fmla="*/ 232371 w 301625"/>
              <a:gd name="connsiteY118" fmla="*/ 174626 h 328613"/>
              <a:gd name="connsiteX119" fmla="*/ 233661 w 301625"/>
              <a:gd name="connsiteY119" fmla="*/ 173322 h 328613"/>
              <a:gd name="connsiteX120" fmla="*/ 234951 w 301625"/>
              <a:gd name="connsiteY120" fmla="*/ 172018 h 328613"/>
              <a:gd name="connsiteX121" fmla="*/ 234951 w 301625"/>
              <a:gd name="connsiteY121" fmla="*/ 143329 h 328613"/>
              <a:gd name="connsiteX122" fmla="*/ 232371 w 301625"/>
              <a:gd name="connsiteY122" fmla="*/ 142025 h 328613"/>
              <a:gd name="connsiteX123" fmla="*/ 216893 w 301625"/>
              <a:gd name="connsiteY123" fmla="*/ 138113 h 328613"/>
              <a:gd name="connsiteX124" fmla="*/ 49439 w 301625"/>
              <a:gd name="connsiteY124" fmla="*/ 131763 h 328613"/>
              <a:gd name="connsiteX125" fmla="*/ 33111 w 301625"/>
              <a:gd name="connsiteY125" fmla="*/ 135632 h 328613"/>
              <a:gd name="connsiteX126" fmla="*/ 31750 w 301625"/>
              <a:gd name="connsiteY126" fmla="*/ 138212 h 328613"/>
              <a:gd name="connsiteX127" fmla="*/ 31750 w 301625"/>
              <a:gd name="connsiteY127" fmla="*/ 170458 h 328613"/>
              <a:gd name="connsiteX128" fmla="*/ 33111 w 301625"/>
              <a:gd name="connsiteY128" fmla="*/ 171748 h 328613"/>
              <a:gd name="connsiteX129" fmla="*/ 34471 w 301625"/>
              <a:gd name="connsiteY129" fmla="*/ 173038 h 328613"/>
              <a:gd name="connsiteX130" fmla="*/ 49439 w 301625"/>
              <a:gd name="connsiteY130" fmla="*/ 171748 h 328613"/>
              <a:gd name="connsiteX131" fmla="*/ 50800 w 301625"/>
              <a:gd name="connsiteY131" fmla="*/ 169169 h 328613"/>
              <a:gd name="connsiteX132" fmla="*/ 50800 w 301625"/>
              <a:gd name="connsiteY132" fmla="*/ 134343 h 328613"/>
              <a:gd name="connsiteX133" fmla="*/ 50800 w 301625"/>
              <a:gd name="connsiteY133" fmla="*/ 133053 h 328613"/>
              <a:gd name="connsiteX134" fmla="*/ 49439 w 301625"/>
              <a:gd name="connsiteY134" fmla="*/ 131763 h 328613"/>
              <a:gd name="connsiteX135" fmla="*/ 174308 w 301625"/>
              <a:gd name="connsiteY135" fmla="*/ 130175 h 328613"/>
              <a:gd name="connsiteX136" fmla="*/ 173038 w 301625"/>
              <a:gd name="connsiteY136" fmla="*/ 131474 h 328613"/>
              <a:gd name="connsiteX137" fmla="*/ 173038 w 301625"/>
              <a:gd name="connsiteY137" fmla="*/ 132773 h 328613"/>
              <a:gd name="connsiteX138" fmla="*/ 173038 w 301625"/>
              <a:gd name="connsiteY138" fmla="*/ 169141 h 328613"/>
              <a:gd name="connsiteX139" fmla="*/ 174308 w 301625"/>
              <a:gd name="connsiteY139" fmla="*/ 170440 h 328613"/>
              <a:gd name="connsiteX140" fmla="*/ 195898 w 301625"/>
              <a:gd name="connsiteY140" fmla="*/ 173038 h 328613"/>
              <a:gd name="connsiteX141" fmla="*/ 197168 w 301625"/>
              <a:gd name="connsiteY141" fmla="*/ 171739 h 328613"/>
              <a:gd name="connsiteX142" fmla="*/ 198438 w 301625"/>
              <a:gd name="connsiteY142" fmla="*/ 170440 h 328613"/>
              <a:gd name="connsiteX143" fmla="*/ 198438 w 301625"/>
              <a:gd name="connsiteY143" fmla="*/ 136669 h 328613"/>
              <a:gd name="connsiteX144" fmla="*/ 197168 w 301625"/>
              <a:gd name="connsiteY144" fmla="*/ 135370 h 328613"/>
              <a:gd name="connsiteX145" fmla="*/ 174308 w 301625"/>
              <a:gd name="connsiteY145" fmla="*/ 130175 h 328613"/>
              <a:gd name="connsiteX146" fmla="*/ 86394 w 301625"/>
              <a:gd name="connsiteY146" fmla="*/ 120650 h 328613"/>
              <a:gd name="connsiteX147" fmla="*/ 66341 w 301625"/>
              <a:gd name="connsiteY147" fmla="*/ 127086 h 328613"/>
              <a:gd name="connsiteX148" fmla="*/ 65088 w 301625"/>
              <a:gd name="connsiteY148" fmla="*/ 128373 h 328613"/>
              <a:gd name="connsiteX149" fmla="*/ 65088 w 301625"/>
              <a:gd name="connsiteY149" fmla="*/ 166988 h 328613"/>
              <a:gd name="connsiteX150" fmla="*/ 66341 w 301625"/>
              <a:gd name="connsiteY150" fmla="*/ 168275 h 328613"/>
              <a:gd name="connsiteX151" fmla="*/ 67595 w 301625"/>
              <a:gd name="connsiteY151" fmla="*/ 168275 h 328613"/>
              <a:gd name="connsiteX152" fmla="*/ 87648 w 301625"/>
              <a:gd name="connsiteY152" fmla="*/ 166988 h 328613"/>
              <a:gd name="connsiteX153" fmla="*/ 88901 w 301625"/>
              <a:gd name="connsiteY153" fmla="*/ 165701 h 328613"/>
              <a:gd name="connsiteX154" fmla="*/ 88901 w 301625"/>
              <a:gd name="connsiteY154" fmla="*/ 123224 h 328613"/>
              <a:gd name="connsiteX155" fmla="*/ 88901 w 301625"/>
              <a:gd name="connsiteY155" fmla="*/ 121937 h 328613"/>
              <a:gd name="connsiteX156" fmla="*/ 86394 w 301625"/>
              <a:gd name="connsiteY156" fmla="*/ 120650 h 328613"/>
              <a:gd name="connsiteX157" fmla="*/ 114300 w 301625"/>
              <a:gd name="connsiteY157" fmla="*/ 119063 h 328613"/>
              <a:gd name="connsiteX158" fmla="*/ 114300 w 301625"/>
              <a:gd name="connsiteY158" fmla="*/ 121653 h 328613"/>
              <a:gd name="connsiteX159" fmla="*/ 114300 w 301625"/>
              <a:gd name="connsiteY159" fmla="*/ 164391 h 328613"/>
              <a:gd name="connsiteX160" fmla="*/ 115593 w 301625"/>
              <a:gd name="connsiteY160" fmla="*/ 166981 h 328613"/>
              <a:gd name="connsiteX161" fmla="*/ 147931 w 301625"/>
              <a:gd name="connsiteY161" fmla="*/ 168276 h 328613"/>
              <a:gd name="connsiteX162" fmla="*/ 149225 w 301625"/>
              <a:gd name="connsiteY162" fmla="*/ 168276 h 328613"/>
              <a:gd name="connsiteX163" fmla="*/ 149225 w 301625"/>
              <a:gd name="connsiteY163" fmla="*/ 166981 h 328613"/>
              <a:gd name="connsiteX164" fmla="*/ 149225 w 301625"/>
              <a:gd name="connsiteY164" fmla="*/ 126833 h 328613"/>
              <a:gd name="connsiteX165" fmla="*/ 147931 w 301625"/>
              <a:gd name="connsiteY165" fmla="*/ 125538 h 328613"/>
              <a:gd name="connsiteX166" fmla="*/ 115593 w 301625"/>
              <a:gd name="connsiteY166" fmla="*/ 119063 h 328613"/>
              <a:gd name="connsiteX167" fmla="*/ 114300 w 301625"/>
              <a:gd name="connsiteY167" fmla="*/ 119063 h 328613"/>
              <a:gd name="connsiteX168" fmla="*/ 21215 w 301625"/>
              <a:gd name="connsiteY168" fmla="*/ 77788 h 328613"/>
              <a:gd name="connsiteX169" fmla="*/ 9525 w 301625"/>
              <a:gd name="connsiteY169" fmla="*/ 84403 h 328613"/>
              <a:gd name="connsiteX170" fmla="*/ 9525 w 301625"/>
              <a:gd name="connsiteY170" fmla="*/ 87049 h 328613"/>
              <a:gd name="connsiteX171" fmla="*/ 9525 w 301625"/>
              <a:gd name="connsiteY171" fmla="*/ 116153 h 328613"/>
              <a:gd name="connsiteX172" fmla="*/ 9525 w 301625"/>
              <a:gd name="connsiteY172" fmla="*/ 117476 h 328613"/>
              <a:gd name="connsiteX173" fmla="*/ 10824 w 301625"/>
              <a:gd name="connsiteY173" fmla="*/ 117476 h 328613"/>
              <a:gd name="connsiteX174" fmla="*/ 12123 w 301625"/>
              <a:gd name="connsiteY174" fmla="*/ 117476 h 328613"/>
              <a:gd name="connsiteX175" fmla="*/ 22514 w 301625"/>
              <a:gd name="connsiteY175" fmla="*/ 112184 h 328613"/>
              <a:gd name="connsiteX176" fmla="*/ 23813 w 301625"/>
              <a:gd name="connsiteY176" fmla="*/ 110861 h 328613"/>
              <a:gd name="connsiteX177" fmla="*/ 23813 w 301625"/>
              <a:gd name="connsiteY177" fmla="*/ 79111 h 328613"/>
              <a:gd name="connsiteX178" fmla="*/ 22514 w 301625"/>
              <a:gd name="connsiteY178" fmla="*/ 77788 h 328613"/>
              <a:gd name="connsiteX179" fmla="*/ 21215 w 301625"/>
              <a:gd name="connsiteY179" fmla="*/ 77788 h 328613"/>
              <a:gd name="connsiteX180" fmla="*/ 215603 w 301625"/>
              <a:gd name="connsiteY180" fmla="*/ 76200 h 328613"/>
              <a:gd name="connsiteX181" fmla="*/ 214313 w 301625"/>
              <a:gd name="connsiteY181" fmla="*/ 78760 h 328613"/>
              <a:gd name="connsiteX182" fmla="*/ 214313 w 301625"/>
              <a:gd name="connsiteY182" fmla="*/ 109487 h 328613"/>
              <a:gd name="connsiteX183" fmla="*/ 215603 w 301625"/>
              <a:gd name="connsiteY183" fmla="*/ 110767 h 328613"/>
              <a:gd name="connsiteX184" fmla="*/ 232371 w 301625"/>
              <a:gd name="connsiteY184" fmla="*/ 115888 h 328613"/>
              <a:gd name="connsiteX185" fmla="*/ 233661 w 301625"/>
              <a:gd name="connsiteY185" fmla="*/ 115888 h 328613"/>
              <a:gd name="connsiteX186" fmla="*/ 234951 w 301625"/>
              <a:gd name="connsiteY186" fmla="*/ 114608 h 328613"/>
              <a:gd name="connsiteX187" fmla="*/ 234951 w 301625"/>
              <a:gd name="connsiteY187" fmla="*/ 85162 h 328613"/>
              <a:gd name="connsiteX188" fmla="*/ 233661 w 301625"/>
              <a:gd name="connsiteY188" fmla="*/ 83882 h 328613"/>
              <a:gd name="connsiteX189" fmla="*/ 216893 w 301625"/>
              <a:gd name="connsiteY189" fmla="*/ 76200 h 328613"/>
              <a:gd name="connsiteX190" fmla="*/ 215603 w 301625"/>
              <a:gd name="connsiteY190" fmla="*/ 76200 h 328613"/>
              <a:gd name="connsiteX191" fmla="*/ 48079 w 301625"/>
              <a:gd name="connsiteY191" fmla="*/ 61604 h 328613"/>
              <a:gd name="connsiteX192" fmla="*/ 33111 w 301625"/>
              <a:gd name="connsiteY192" fmla="*/ 70556 h 328613"/>
              <a:gd name="connsiteX193" fmla="*/ 31750 w 301625"/>
              <a:gd name="connsiteY193" fmla="*/ 71834 h 328613"/>
              <a:gd name="connsiteX194" fmla="*/ 31750 w 301625"/>
              <a:gd name="connsiteY194" fmla="*/ 103805 h 328613"/>
              <a:gd name="connsiteX195" fmla="*/ 33111 w 301625"/>
              <a:gd name="connsiteY195" fmla="*/ 106363 h 328613"/>
              <a:gd name="connsiteX196" fmla="*/ 34471 w 301625"/>
              <a:gd name="connsiteY196" fmla="*/ 106363 h 328613"/>
              <a:gd name="connsiteX197" fmla="*/ 50800 w 301625"/>
              <a:gd name="connsiteY197" fmla="*/ 99969 h 328613"/>
              <a:gd name="connsiteX198" fmla="*/ 50800 w 301625"/>
              <a:gd name="connsiteY198" fmla="*/ 97411 h 328613"/>
              <a:gd name="connsiteX199" fmla="*/ 50800 w 301625"/>
              <a:gd name="connsiteY199" fmla="*/ 62883 h 328613"/>
              <a:gd name="connsiteX200" fmla="*/ 50800 w 301625"/>
              <a:gd name="connsiteY200" fmla="*/ 61604 h 328613"/>
              <a:gd name="connsiteX201" fmla="*/ 48079 w 301625"/>
              <a:gd name="connsiteY201" fmla="*/ 61604 h 328613"/>
              <a:gd name="connsiteX202" fmla="*/ 175578 w 301625"/>
              <a:gd name="connsiteY202" fmla="*/ 57150 h 328613"/>
              <a:gd name="connsiteX203" fmla="*/ 173038 w 301625"/>
              <a:gd name="connsiteY203" fmla="*/ 58437 h 328613"/>
              <a:gd name="connsiteX204" fmla="*/ 173038 w 301625"/>
              <a:gd name="connsiteY204" fmla="*/ 59724 h 328613"/>
              <a:gd name="connsiteX205" fmla="*/ 173038 w 301625"/>
              <a:gd name="connsiteY205" fmla="*/ 95765 h 328613"/>
              <a:gd name="connsiteX206" fmla="*/ 174308 w 301625"/>
              <a:gd name="connsiteY206" fmla="*/ 97052 h 328613"/>
              <a:gd name="connsiteX207" fmla="*/ 195898 w 301625"/>
              <a:gd name="connsiteY207" fmla="*/ 104775 h 328613"/>
              <a:gd name="connsiteX208" fmla="*/ 197168 w 301625"/>
              <a:gd name="connsiteY208" fmla="*/ 103488 h 328613"/>
              <a:gd name="connsiteX209" fmla="*/ 198438 w 301625"/>
              <a:gd name="connsiteY209" fmla="*/ 102201 h 328613"/>
              <a:gd name="connsiteX210" fmla="*/ 198438 w 301625"/>
              <a:gd name="connsiteY210" fmla="*/ 68734 h 328613"/>
              <a:gd name="connsiteX211" fmla="*/ 197168 w 301625"/>
              <a:gd name="connsiteY211" fmla="*/ 67447 h 328613"/>
              <a:gd name="connsiteX212" fmla="*/ 175578 w 301625"/>
              <a:gd name="connsiteY212" fmla="*/ 57150 h 328613"/>
              <a:gd name="connsiteX213" fmla="*/ 86394 w 301625"/>
              <a:gd name="connsiteY213" fmla="*/ 36513 h 328613"/>
              <a:gd name="connsiteX214" fmla="*/ 66341 w 301625"/>
              <a:gd name="connsiteY214" fmla="*/ 49435 h 328613"/>
              <a:gd name="connsiteX215" fmla="*/ 65088 w 301625"/>
              <a:gd name="connsiteY215" fmla="*/ 50727 h 328613"/>
              <a:gd name="connsiteX216" fmla="*/ 65088 w 301625"/>
              <a:gd name="connsiteY216" fmla="*/ 89492 h 328613"/>
              <a:gd name="connsiteX217" fmla="*/ 66341 w 301625"/>
              <a:gd name="connsiteY217" fmla="*/ 92076 h 328613"/>
              <a:gd name="connsiteX218" fmla="*/ 67595 w 301625"/>
              <a:gd name="connsiteY218" fmla="*/ 92076 h 328613"/>
              <a:gd name="connsiteX219" fmla="*/ 87648 w 301625"/>
              <a:gd name="connsiteY219" fmla="*/ 81739 h 328613"/>
              <a:gd name="connsiteX220" fmla="*/ 88901 w 301625"/>
              <a:gd name="connsiteY220" fmla="*/ 80447 h 328613"/>
              <a:gd name="connsiteX221" fmla="*/ 88901 w 301625"/>
              <a:gd name="connsiteY221" fmla="*/ 37805 h 328613"/>
              <a:gd name="connsiteX222" fmla="*/ 87648 w 301625"/>
              <a:gd name="connsiteY222" fmla="*/ 36513 h 328613"/>
              <a:gd name="connsiteX223" fmla="*/ 86394 w 301625"/>
              <a:gd name="connsiteY223" fmla="*/ 36513 h 328613"/>
              <a:gd name="connsiteX224" fmla="*/ 114300 w 301625"/>
              <a:gd name="connsiteY224" fmla="*/ 33338 h 328613"/>
              <a:gd name="connsiteX225" fmla="*/ 114300 w 301625"/>
              <a:gd name="connsiteY225" fmla="*/ 34637 h 328613"/>
              <a:gd name="connsiteX226" fmla="*/ 114300 w 301625"/>
              <a:gd name="connsiteY226" fmla="*/ 78798 h 328613"/>
              <a:gd name="connsiteX227" fmla="*/ 115593 w 301625"/>
              <a:gd name="connsiteY227" fmla="*/ 80097 h 328613"/>
              <a:gd name="connsiteX228" fmla="*/ 146638 w 301625"/>
              <a:gd name="connsiteY228" fmla="*/ 90488 h 328613"/>
              <a:gd name="connsiteX229" fmla="*/ 147931 w 301625"/>
              <a:gd name="connsiteY229" fmla="*/ 90488 h 328613"/>
              <a:gd name="connsiteX230" fmla="*/ 149225 w 301625"/>
              <a:gd name="connsiteY230" fmla="*/ 90488 h 328613"/>
              <a:gd name="connsiteX231" fmla="*/ 149225 w 301625"/>
              <a:gd name="connsiteY231" fmla="*/ 87890 h 328613"/>
              <a:gd name="connsiteX232" fmla="*/ 149225 w 301625"/>
              <a:gd name="connsiteY232" fmla="*/ 48924 h 328613"/>
              <a:gd name="connsiteX233" fmla="*/ 147931 w 301625"/>
              <a:gd name="connsiteY233" fmla="*/ 47625 h 328613"/>
              <a:gd name="connsiteX234" fmla="*/ 116887 w 301625"/>
              <a:gd name="connsiteY234" fmla="*/ 33338 h 328613"/>
              <a:gd name="connsiteX235" fmla="*/ 114300 w 301625"/>
              <a:gd name="connsiteY235" fmla="*/ 33338 h 328613"/>
              <a:gd name="connsiteX236" fmla="*/ 103562 w 301625"/>
              <a:gd name="connsiteY236" fmla="*/ 0 h 328613"/>
              <a:gd name="connsiteX237" fmla="*/ 106151 w 301625"/>
              <a:gd name="connsiteY237" fmla="*/ 0 h 328613"/>
              <a:gd name="connsiteX238" fmla="*/ 243371 w 301625"/>
              <a:gd name="connsiteY238" fmla="*/ 68840 h 328613"/>
              <a:gd name="connsiteX239" fmla="*/ 245960 w 301625"/>
              <a:gd name="connsiteY239" fmla="*/ 74035 h 328613"/>
              <a:gd name="connsiteX240" fmla="*/ 245960 w 301625"/>
              <a:gd name="connsiteY240" fmla="*/ 111702 h 328613"/>
              <a:gd name="connsiteX241" fmla="*/ 297741 w 301625"/>
              <a:gd name="connsiteY241" fmla="*/ 127289 h 328613"/>
              <a:gd name="connsiteX242" fmla="*/ 301625 w 301625"/>
              <a:gd name="connsiteY242" fmla="*/ 132484 h 328613"/>
              <a:gd name="connsiteX243" fmla="*/ 301625 w 301625"/>
              <a:gd name="connsiteY243" fmla="*/ 249382 h 328613"/>
              <a:gd name="connsiteX244" fmla="*/ 297741 w 301625"/>
              <a:gd name="connsiteY244" fmla="*/ 255877 h 328613"/>
              <a:gd name="connsiteX245" fmla="*/ 243371 w 301625"/>
              <a:gd name="connsiteY245" fmla="*/ 276658 h 328613"/>
              <a:gd name="connsiteX246" fmla="*/ 104857 w 301625"/>
              <a:gd name="connsiteY246" fmla="*/ 328613 h 328613"/>
              <a:gd name="connsiteX247" fmla="*/ 103562 w 301625"/>
              <a:gd name="connsiteY247" fmla="*/ 328613 h 328613"/>
              <a:gd name="connsiteX248" fmla="*/ 100973 w 301625"/>
              <a:gd name="connsiteY248" fmla="*/ 328613 h 328613"/>
              <a:gd name="connsiteX249" fmla="*/ 2589 w 301625"/>
              <a:gd name="connsiteY249" fmla="*/ 274061 h 328613"/>
              <a:gd name="connsiteX250" fmla="*/ 0 w 301625"/>
              <a:gd name="connsiteY250" fmla="*/ 268865 h 328613"/>
              <a:gd name="connsiteX251" fmla="*/ 0 w 301625"/>
              <a:gd name="connsiteY251" fmla="*/ 75334 h 328613"/>
              <a:gd name="connsiteX252" fmla="*/ 2589 w 301625"/>
              <a:gd name="connsiteY252" fmla="*/ 71438 h 328613"/>
              <a:gd name="connsiteX253" fmla="*/ 99679 w 301625"/>
              <a:gd name="connsiteY253" fmla="*/ 1299 h 328613"/>
              <a:gd name="connsiteX254" fmla="*/ 103562 w 301625"/>
              <a:gd name="connsiteY254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01625" h="328613">
                <a:moveTo>
                  <a:pt x="175170" y="203200"/>
                </a:moveTo>
                <a:cubicBezTo>
                  <a:pt x="175170" y="203200"/>
                  <a:pt x="175170" y="203200"/>
                  <a:pt x="133078" y="207076"/>
                </a:cubicBezTo>
                <a:cubicBezTo>
                  <a:pt x="131763" y="207076"/>
                  <a:pt x="131763" y="207076"/>
                  <a:pt x="131763" y="208369"/>
                </a:cubicBezTo>
                <a:cubicBezTo>
                  <a:pt x="131763" y="208369"/>
                  <a:pt x="131763" y="208369"/>
                  <a:pt x="131763" y="311741"/>
                </a:cubicBezTo>
                <a:cubicBezTo>
                  <a:pt x="131763" y="313033"/>
                  <a:pt x="131763" y="313033"/>
                  <a:pt x="131763" y="313033"/>
                </a:cubicBezTo>
                <a:cubicBezTo>
                  <a:pt x="131763" y="313033"/>
                  <a:pt x="133078" y="314325"/>
                  <a:pt x="133078" y="314325"/>
                </a:cubicBezTo>
                <a:cubicBezTo>
                  <a:pt x="133078" y="314325"/>
                  <a:pt x="133078" y="314325"/>
                  <a:pt x="134394" y="313033"/>
                </a:cubicBezTo>
                <a:cubicBezTo>
                  <a:pt x="134394" y="313033"/>
                  <a:pt x="134394" y="313033"/>
                  <a:pt x="176486" y="297527"/>
                </a:cubicBezTo>
                <a:cubicBezTo>
                  <a:pt x="176486" y="297527"/>
                  <a:pt x="177801" y="296235"/>
                  <a:pt x="177801" y="296235"/>
                </a:cubicBezTo>
                <a:lnTo>
                  <a:pt x="177801" y="205784"/>
                </a:lnTo>
                <a:cubicBezTo>
                  <a:pt x="177801" y="204492"/>
                  <a:pt x="176486" y="204492"/>
                  <a:pt x="176486" y="204492"/>
                </a:cubicBezTo>
                <a:cubicBezTo>
                  <a:pt x="176486" y="204492"/>
                  <a:pt x="175170" y="203200"/>
                  <a:pt x="175170" y="203200"/>
                </a:cubicBezTo>
                <a:close/>
                <a:moveTo>
                  <a:pt x="67595" y="203200"/>
                </a:moveTo>
                <a:cubicBezTo>
                  <a:pt x="66341" y="203200"/>
                  <a:pt x="66341" y="203200"/>
                  <a:pt x="66341" y="204495"/>
                </a:cubicBezTo>
                <a:cubicBezTo>
                  <a:pt x="65088" y="204495"/>
                  <a:pt x="65088" y="204495"/>
                  <a:pt x="65088" y="205790"/>
                </a:cubicBezTo>
                <a:cubicBezTo>
                  <a:pt x="65088" y="205790"/>
                  <a:pt x="65088" y="205790"/>
                  <a:pt x="65088" y="244643"/>
                </a:cubicBezTo>
                <a:cubicBezTo>
                  <a:pt x="65088" y="244643"/>
                  <a:pt x="66341" y="245938"/>
                  <a:pt x="66341" y="245938"/>
                </a:cubicBezTo>
                <a:cubicBezTo>
                  <a:pt x="68848" y="247233"/>
                  <a:pt x="82634" y="252413"/>
                  <a:pt x="86394" y="252413"/>
                </a:cubicBezTo>
                <a:cubicBezTo>
                  <a:pt x="87648" y="252413"/>
                  <a:pt x="87648" y="252413"/>
                  <a:pt x="88901" y="251118"/>
                </a:cubicBezTo>
                <a:cubicBezTo>
                  <a:pt x="88901" y="251118"/>
                  <a:pt x="88901" y="251118"/>
                  <a:pt x="88901" y="249823"/>
                </a:cubicBezTo>
                <a:cubicBezTo>
                  <a:pt x="88901" y="248528"/>
                  <a:pt x="88901" y="208380"/>
                  <a:pt x="88901" y="207085"/>
                </a:cubicBezTo>
                <a:cubicBezTo>
                  <a:pt x="88901" y="207085"/>
                  <a:pt x="88901" y="205790"/>
                  <a:pt x="87648" y="205790"/>
                </a:cubicBezTo>
                <a:cubicBezTo>
                  <a:pt x="87648" y="205790"/>
                  <a:pt x="87648" y="205790"/>
                  <a:pt x="67595" y="203200"/>
                </a:cubicBezTo>
                <a:close/>
                <a:moveTo>
                  <a:pt x="33111" y="201613"/>
                </a:moveTo>
                <a:cubicBezTo>
                  <a:pt x="31750" y="202893"/>
                  <a:pt x="31750" y="202893"/>
                  <a:pt x="31750" y="202893"/>
                </a:cubicBezTo>
                <a:cubicBezTo>
                  <a:pt x="31750" y="202893"/>
                  <a:pt x="31750" y="202893"/>
                  <a:pt x="31750" y="236180"/>
                </a:cubicBezTo>
                <a:cubicBezTo>
                  <a:pt x="31750" y="236180"/>
                  <a:pt x="31750" y="237460"/>
                  <a:pt x="33111" y="237460"/>
                </a:cubicBezTo>
                <a:cubicBezTo>
                  <a:pt x="33111" y="237460"/>
                  <a:pt x="33111" y="237460"/>
                  <a:pt x="49439" y="241301"/>
                </a:cubicBezTo>
                <a:cubicBezTo>
                  <a:pt x="49439" y="241301"/>
                  <a:pt x="50800" y="241301"/>
                  <a:pt x="50800" y="241301"/>
                </a:cubicBezTo>
                <a:cubicBezTo>
                  <a:pt x="50800" y="241301"/>
                  <a:pt x="50800" y="240021"/>
                  <a:pt x="50800" y="240021"/>
                </a:cubicBezTo>
                <a:lnTo>
                  <a:pt x="50800" y="205454"/>
                </a:lnTo>
                <a:cubicBezTo>
                  <a:pt x="50800" y="204174"/>
                  <a:pt x="50800" y="202893"/>
                  <a:pt x="49439" y="202893"/>
                </a:cubicBezTo>
                <a:cubicBezTo>
                  <a:pt x="49439" y="202893"/>
                  <a:pt x="49439" y="202893"/>
                  <a:pt x="34471" y="201613"/>
                </a:cubicBezTo>
                <a:cubicBezTo>
                  <a:pt x="33111" y="201613"/>
                  <a:pt x="33111" y="201613"/>
                  <a:pt x="33111" y="201613"/>
                </a:cubicBezTo>
                <a:close/>
                <a:moveTo>
                  <a:pt x="225690" y="200025"/>
                </a:moveTo>
                <a:cubicBezTo>
                  <a:pt x="225690" y="200025"/>
                  <a:pt x="225690" y="200025"/>
                  <a:pt x="196586" y="201313"/>
                </a:cubicBezTo>
                <a:cubicBezTo>
                  <a:pt x="196586" y="201313"/>
                  <a:pt x="195263" y="202602"/>
                  <a:pt x="195263" y="203890"/>
                </a:cubicBezTo>
                <a:cubicBezTo>
                  <a:pt x="195263" y="203890"/>
                  <a:pt x="195263" y="203890"/>
                  <a:pt x="195263" y="286348"/>
                </a:cubicBezTo>
                <a:cubicBezTo>
                  <a:pt x="195263" y="287637"/>
                  <a:pt x="195263" y="287637"/>
                  <a:pt x="196586" y="287637"/>
                </a:cubicBezTo>
                <a:cubicBezTo>
                  <a:pt x="196586" y="288925"/>
                  <a:pt x="196586" y="288925"/>
                  <a:pt x="196586" y="288925"/>
                </a:cubicBezTo>
                <a:cubicBezTo>
                  <a:pt x="197909" y="288925"/>
                  <a:pt x="197909" y="288925"/>
                  <a:pt x="197909" y="288925"/>
                </a:cubicBezTo>
                <a:cubicBezTo>
                  <a:pt x="197909" y="288925"/>
                  <a:pt x="197909" y="288925"/>
                  <a:pt x="225690" y="278618"/>
                </a:cubicBezTo>
                <a:cubicBezTo>
                  <a:pt x="227013" y="277329"/>
                  <a:pt x="227013" y="277329"/>
                  <a:pt x="227013" y="276041"/>
                </a:cubicBezTo>
                <a:lnTo>
                  <a:pt x="227013" y="201313"/>
                </a:lnTo>
                <a:cubicBezTo>
                  <a:pt x="227013" y="201313"/>
                  <a:pt x="227013" y="200025"/>
                  <a:pt x="227013" y="200025"/>
                </a:cubicBezTo>
                <a:cubicBezTo>
                  <a:pt x="227013" y="200025"/>
                  <a:pt x="225690" y="200025"/>
                  <a:pt x="225690" y="200025"/>
                </a:cubicBezTo>
                <a:close/>
                <a:moveTo>
                  <a:pt x="10824" y="198438"/>
                </a:moveTo>
                <a:cubicBezTo>
                  <a:pt x="10824" y="198438"/>
                  <a:pt x="9525" y="198438"/>
                  <a:pt x="9525" y="199732"/>
                </a:cubicBezTo>
                <a:cubicBezTo>
                  <a:pt x="9525" y="199732"/>
                  <a:pt x="9525" y="199732"/>
                  <a:pt x="9525" y="201025"/>
                </a:cubicBezTo>
                <a:cubicBezTo>
                  <a:pt x="9525" y="201025"/>
                  <a:pt x="9525" y="201025"/>
                  <a:pt x="9525" y="229482"/>
                </a:cubicBezTo>
                <a:cubicBezTo>
                  <a:pt x="9525" y="229482"/>
                  <a:pt x="9525" y="230776"/>
                  <a:pt x="10824" y="230776"/>
                </a:cubicBezTo>
                <a:cubicBezTo>
                  <a:pt x="10824" y="230776"/>
                  <a:pt x="10824" y="230776"/>
                  <a:pt x="21215" y="233363"/>
                </a:cubicBezTo>
                <a:cubicBezTo>
                  <a:pt x="21215" y="233363"/>
                  <a:pt x="21215" y="233363"/>
                  <a:pt x="22514" y="233363"/>
                </a:cubicBezTo>
                <a:cubicBezTo>
                  <a:pt x="23813" y="233363"/>
                  <a:pt x="23813" y="232070"/>
                  <a:pt x="23813" y="232070"/>
                </a:cubicBezTo>
                <a:lnTo>
                  <a:pt x="23813" y="201025"/>
                </a:lnTo>
                <a:cubicBezTo>
                  <a:pt x="23813" y="201025"/>
                  <a:pt x="23813" y="199732"/>
                  <a:pt x="22514" y="199732"/>
                </a:cubicBezTo>
                <a:cubicBezTo>
                  <a:pt x="22514" y="199732"/>
                  <a:pt x="22514" y="199732"/>
                  <a:pt x="10824" y="198438"/>
                </a:cubicBezTo>
                <a:close/>
                <a:moveTo>
                  <a:pt x="277495" y="196850"/>
                </a:moveTo>
                <a:cubicBezTo>
                  <a:pt x="276225" y="196850"/>
                  <a:pt x="276225" y="198135"/>
                  <a:pt x="276225" y="198135"/>
                </a:cubicBezTo>
                <a:cubicBezTo>
                  <a:pt x="276225" y="198135"/>
                  <a:pt x="276225" y="198135"/>
                  <a:pt x="276225" y="222553"/>
                </a:cubicBezTo>
                <a:cubicBezTo>
                  <a:pt x="276225" y="222553"/>
                  <a:pt x="276225" y="223838"/>
                  <a:pt x="276225" y="223838"/>
                </a:cubicBezTo>
                <a:cubicBezTo>
                  <a:pt x="276225" y="223838"/>
                  <a:pt x="277495" y="223838"/>
                  <a:pt x="277495" y="223838"/>
                </a:cubicBezTo>
                <a:cubicBezTo>
                  <a:pt x="277495" y="223838"/>
                  <a:pt x="277495" y="223838"/>
                  <a:pt x="287655" y="222553"/>
                </a:cubicBezTo>
                <a:cubicBezTo>
                  <a:pt x="288925" y="221268"/>
                  <a:pt x="288925" y="221268"/>
                  <a:pt x="288925" y="219983"/>
                </a:cubicBezTo>
                <a:lnTo>
                  <a:pt x="288925" y="198135"/>
                </a:lnTo>
                <a:cubicBezTo>
                  <a:pt x="288925" y="198135"/>
                  <a:pt x="288925" y="196850"/>
                  <a:pt x="288925" y="196850"/>
                </a:cubicBezTo>
                <a:cubicBezTo>
                  <a:pt x="287655" y="196850"/>
                  <a:pt x="287655" y="196850"/>
                  <a:pt x="287655" y="196850"/>
                </a:cubicBezTo>
                <a:cubicBezTo>
                  <a:pt x="287655" y="196850"/>
                  <a:pt x="287655" y="196850"/>
                  <a:pt x="277495" y="196850"/>
                </a:cubicBezTo>
                <a:close/>
                <a:moveTo>
                  <a:pt x="253736" y="196850"/>
                </a:moveTo>
                <a:cubicBezTo>
                  <a:pt x="253736" y="196850"/>
                  <a:pt x="252413" y="198173"/>
                  <a:pt x="252413" y="199496"/>
                </a:cubicBezTo>
                <a:cubicBezTo>
                  <a:pt x="252413" y="199496"/>
                  <a:pt x="252413" y="199496"/>
                  <a:pt x="252413" y="225954"/>
                </a:cubicBezTo>
                <a:cubicBezTo>
                  <a:pt x="252413" y="225954"/>
                  <a:pt x="252413" y="227277"/>
                  <a:pt x="253736" y="227277"/>
                </a:cubicBezTo>
                <a:cubicBezTo>
                  <a:pt x="253736" y="227277"/>
                  <a:pt x="253736" y="228600"/>
                  <a:pt x="255059" y="228600"/>
                </a:cubicBezTo>
                <a:cubicBezTo>
                  <a:pt x="255059" y="228600"/>
                  <a:pt x="255059" y="228600"/>
                  <a:pt x="255059" y="227277"/>
                </a:cubicBezTo>
                <a:cubicBezTo>
                  <a:pt x="255059" y="227277"/>
                  <a:pt x="255059" y="227277"/>
                  <a:pt x="266965" y="225954"/>
                </a:cubicBezTo>
                <a:cubicBezTo>
                  <a:pt x="268288" y="225954"/>
                  <a:pt x="268288" y="224631"/>
                  <a:pt x="268288" y="223308"/>
                </a:cubicBezTo>
                <a:lnTo>
                  <a:pt x="268288" y="198173"/>
                </a:lnTo>
                <a:cubicBezTo>
                  <a:pt x="268288" y="198173"/>
                  <a:pt x="268288" y="196850"/>
                  <a:pt x="268288" y="196850"/>
                </a:cubicBezTo>
                <a:cubicBezTo>
                  <a:pt x="268288" y="196850"/>
                  <a:pt x="266965" y="196850"/>
                  <a:pt x="266965" y="196850"/>
                </a:cubicBezTo>
                <a:cubicBezTo>
                  <a:pt x="266965" y="196850"/>
                  <a:pt x="266965" y="196850"/>
                  <a:pt x="253736" y="196850"/>
                </a:cubicBezTo>
                <a:close/>
                <a:moveTo>
                  <a:pt x="276225" y="149225"/>
                </a:moveTo>
                <a:cubicBezTo>
                  <a:pt x="276225" y="150510"/>
                  <a:pt x="276225" y="150510"/>
                  <a:pt x="276225" y="150510"/>
                </a:cubicBezTo>
                <a:cubicBezTo>
                  <a:pt x="276225" y="150510"/>
                  <a:pt x="276225" y="150510"/>
                  <a:pt x="276225" y="173643"/>
                </a:cubicBezTo>
                <a:cubicBezTo>
                  <a:pt x="276225" y="174928"/>
                  <a:pt x="276225" y="176213"/>
                  <a:pt x="277495" y="176213"/>
                </a:cubicBezTo>
                <a:cubicBezTo>
                  <a:pt x="277495" y="176213"/>
                  <a:pt x="277495" y="176213"/>
                  <a:pt x="287655" y="176213"/>
                </a:cubicBezTo>
                <a:cubicBezTo>
                  <a:pt x="287655" y="176213"/>
                  <a:pt x="287655" y="176213"/>
                  <a:pt x="288925" y="176213"/>
                </a:cubicBezTo>
                <a:cubicBezTo>
                  <a:pt x="288925" y="176213"/>
                  <a:pt x="288925" y="174928"/>
                  <a:pt x="288925" y="174928"/>
                </a:cubicBezTo>
                <a:lnTo>
                  <a:pt x="288925" y="153080"/>
                </a:lnTo>
                <a:cubicBezTo>
                  <a:pt x="288925" y="151795"/>
                  <a:pt x="288925" y="150510"/>
                  <a:pt x="287655" y="150510"/>
                </a:cubicBezTo>
                <a:cubicBezTo>
                  <a:pt x="287655" y="150510"/>
                  <a:pt x="287655" y="150510"/>
                  <a:pt x="277495" y="149225"/>
                </a:cubicBezTo>
                <a:cubicBezTo>
                  <a:pt x="277495" y="149225"/>
                  <a:pt x="277495" y="149225"/>
                  <a:pt x="276225" y="149225"/>
                </a:cubicBezTo>
                <a:close/>
                <a:moveTo>
                  <a:pt x="253736" y="145720"/>
                </a:moveTo>
                <a:cubicBezTo>
                  <a:pt x="252413" y="145720"/>
                  <a:pt x="252413" y="146977"/>
                  <a:pt x="252413" y="146977"/>
                </a:cubicBezTo>
                <a:cubicBezTo>
                  <a:pt x="252413" y="146977"/>
                  <a:pt x="252413" y="146977"/>
                  <a:pt x="252413" y="172112"/>
                </a:cubicBezTo>
                <a:cubicBezTo>
                  <a:pt x="252413" y="173369"/>
                  <a:pt x="253736" y="174626"/>
                  <a:pt x="253736" y="174626"/>
                </a:cubicBezTo>
                <a:cubicBezTo>
                  <a:pt x="253736" y="174626"/>
                  <a:pt x="253736" y="174626"/>
                  <a:pt x="266965" y="174626"/>
                </a:cubicBezTo>
                <a:cubicBezTo>
                  <a:pt x="266965" y="174626"/>
                  <a:pt x="268288" y="174626"/>
                  <a:pt x="268288" y="174626"/>
                </a:cubicBezTo>
                <a:cubicBezTo>
                  <a:pt x="268288" y="174626"/>
                  <a:pt x="268288" y="173369"/>
                  <a:pt x="268288" y="173369"/>
                </a:cubicBezTo>
                <a:lnTo>
                  <a:pt x="268288" y="149490"/>
                </a:lnTo>
                <a:cubicBezTo>
                  <a:pt x="268288" y="148233"/>
                  <a:pt x="268288" y="146977"/>
                  <a:pt x="266965" y="146977"/>
                </a:cubicBezTo>
                <a:cubicBezTo>
                  <a:pt x="266965" y="146977"/>
                  <a:pt x="266965" y="146977"/>
                  <a:pt x="255059" y="145720"/>
                </a:cubicBezTo>
                <a:cubicBezTo>
                  <a:pt x="253736" y="144463"/>
                  <a:pt x="253736" y="145720"/>
                  <a:pt x="253736" y="145720"/>
                </a:cubicBezTo>
                <a:close/>
                <a:moveTo>
                  <a:pt x="21215" y="139700"/>
                </a:moveTo>
                <a:cubicBezTo>
                  <a:pt x="21215" y="139700"/>
                  <a:pt x="21215" y="139700"/>
                  <a:pt x="10824" y="142287"/>
                </a:cubicBezTo>
                <a:cubicBezTo>
                  <a:pt x="9525" y="142287"/>
                  <a:pt x="9525" y="143581"/>
                  <a:pt x="9525" y="144874"/>
                </a:cubicBezTo>
                <a:cubicBezTo>
                  <a:pt x="9525" y="144874"/>
                  <a:pt x="9525" y="144874"/>
                  <a:pt x="9525" y="173332"/>
                </a:cubicBezTo>
                <a:cubicBezTo>
                  <a:pt x="9525" y="173332"/>
                  <a:pt x="9525" y="173332"/>
                  <a:pt x="9525" y="174625"/>
                </a:cubicBezTo>
                <a:cubicBezTo>
                  <a:pt x="9525" y="174625"/>
                  <a:pt x="10824" y="174625"/>
                  <a:pt x="10824" y="174625"/>
                </a:cubicBezTo>
                <a:cubicBezTo>
                  <a:pt x="10824" y="174625"/>
                  <a:pt x="10824" y="174625"/>
                  <a:pt x="22514" y="173332"/>
                </a:cubicBezTo>
                <a:cubicBezTo>
                  <a:pt x="22514" y="173332"/>
                  <a:pt x="23813" y="173332"/>
                  <a:pt x="23813" y="172038"/>
                </a:cubicBezTo>
                <a:lnTo>
                  <a:pt x="23813" y="140993"/>
                </a:lnTo>
                <a:cubicBezTo>
                  <a:pt x="23813" y="140993"/>
                  <a:pt x="23813" y="139700"/>
                  <a:pt x="23813" y="139700"/>
                </a:cubicBezTo>
                <a:cubicBezTo>
                  <a:pt x="22514" y="139700"/>
                  <a:pt x="22514" y="139700"/>
                  <a:pt x="21215" y="139700"/>
                </a:cubicBezTo>
                <a:close/>
                <a:moveTo>
                  <a:pt x="216893" y="138113"/>
                </a:moveTo>
                <a:cubicBezTo>
                  <a:pt x="215603" y="138113"/>
                  <a:pt x="215603" y="138113"/>
                  <a:pt x="214313" y="139417"/>
                </a:cubicBezTo>
                <a:cubicBezTo>
                  <a:pt x="214313" y="139417"/>
                  <a:pt x="214313" y="139417"/>
                  <a:pt x="214313" y="140721"/>
                </a:cubicBezTo>
                <a:cubicBezTo>
                  <a:pt x="214313" y="140721"/>
                  <a:pt x="214313" y="140721"/>
                  <a:pt x="214313" y="172018"/>
                </a:cubicBezTo>
                <a:cubicBezTo>
                  <a:pt x="214313" y="172018"/>
                  <a:pt x="214313" y="173322"/>
                  <a:pt x="215603" y="173322"/>
                </a:cubicBezTo>
                <a:cubicBezTo>
                  <a:pt x="215603" y="173322"/>
                  <a:pt x="215603" y="173322"/>
                  <a:pt x="232371" y="174626"/>
                </a:cubicBezTo>
                <a:cubicBezTo>
                  <a:pt x="233661" y="174626"/>
                  <a:pt x="233661" y="174626"/>
                  <a:pt x="233661" y="173322"/>
                </a:cubicBezTo>
                <a:cubicBezTo>
                  <a:pt x="233661" y="173322"/>
                  <a:pt x="234951" y="173322"/>
                  <a:pt x="234951" y="172018"/>
                </a:cubicBezTo>
                <a:lnTo>
                  <a:pt x="234951" y="143329"/>
                </a:lnTo>
                <a:cubicBezTo>
                  <a:pt x="234951" y="142025"/>
                  <a:pt x="233661" y="142025"/>
                  <a:pt x="232371" y="142025"/>
                </a:cubicBezTo>
                <a:cubicBezTo>
                  <a:pt x="232371" y="142025"/>
                  <a:pt x="232371" y="142025"/>
                  <a:pt x="216893" y="138113"/>
                </a:cubicBezTo>
                <a:close/>
                <a:moveTo>
                  <a:pt x="49439" y="131763"/>
                </a:moveTo>
                <a:cubicBezTo>
                  <a:pt x="49439" y="131763"/>
                  <a:pt x="49439" y="131763"/>
                  <a:pt x="33111" y="135632"/>
                </a:cubicBezTo>
                <a:cubicBezTo>
                  <a:pt x="31750" y="136922"/>
                  <a:pt x="31750" y="136922"/>
                  <a:pt x="31750" y="138212"/>
                </a:cubicBezTo>
                <a:cubicBezTo>
                  <a:pt x="31750" y="138212"/>
                  <a:pt x="31750" y="138212"/>
                  <a:pt x="31750" y="170458"/>
                </a:cubicBezTo>
                <a:cubicBezTo>
                  <a:pt x="31750" y="170458"/>
                  <a:pt x="31750" y="171748"/>
                  <a:pt x="33111" y="171748"/>
                </a:cubicBezTo>
                <a:cubicBezTo>
                  <a:pt x="33111" y="171748"/>
                  <a:pt x="33111" y="173038"/>
                  <a:pt x="34471" y="173038"/>
                </a:cubicBezTo>
                <a:cubicBezTo>
                  <a:pt x="34471" y="173038"/>
                  <a:pt x="34471" y="173038"/>
                  <a:pt x="49439" y="171748"/>
                </a:cubicBezTo>
                <a:cubicBezTo>
                  <a:pt x="50800" y="171748"/>
                  <a:pt x="50800" y="170458"/>
                  <a:pt x="50800" y="169169"/>
                </a:cubicBezTo>
                <a:lnTo>
                  <a:pt x="50800" y="134343"/>
                </a:lnTo>
                <a:cubicBezTo>
                  <a:pt x="50800" y="133053"/>
                  <a:pt x="50800" y="133053"/>
                  <a:pt x="50800" y="133053"/>
                </a:cubicBezTo>
                <a:cubicBezTo>
                  <a:pt x="50800" y="131763"/>
                  <a:pt x="49439" y="131763"/>
                  <a:pt x="49439" y="131763"/>
                </a:cubicBezTo>
                <a:close/>
                <a:moveTo>
                  <a:pt x="174308" y="130175"/>
                </a:moveTo>
                <a:cubicBezTo>
                  <a:pt x="174308" y="130175"/>
                  <a:pt x="174308" y="130175"/>
                  <a:pt x="173038" y="131474"/>
                </a:cubicBezTo>
                <a:cubicBezTo>
                  <a:pt x="173038" y="131474"/>
                  <a:pt x="173038" y="131474"/>
                  <a:pt x="173038" y="132773"/>
                </a:cubicBezTo>
                <a:lnTo>
                  <a:pt x="173038" y="169141"/>
                </a:lnTo>
                <a:cubicBezTo>
                  <a:pt x="173038" y="170440"/>
                  <a:pt x="173038" y="170440"/>
                  <a:pt x="174308" y="170440"/>
                </a:cubicBezTo>
                <a:cubicBezTo>
                  <a:pt x="174308" y="170440"/>
                  <a:pt x="174308" y="170440"/>
                  <a:pt x="195898" y="173038"/>
                </a:cubicBezTo>
                <a:cubicBezTo>
                  <a:pt x="197168" y="173038"/>
                  <a:pt x="197168" y="171739"/>
                  <a:pt x="197168" y="171739"/>
                </a:cubicBezTo>
                <a:cubicBezTo>
                  <a:pt x="198438" y="171739"/>
                  <a:pt x="198438" y="170440"/>
                  <a:pt x="198438" y="170440"/>
                </a:cubicBezTo>
                <a:cubicBezTo>
                  <a:pt x="198438" y="170440"/>
                  <a:pt x="198438" y="170440"/>
                  <a:pt x="198438" y="136669"/>
                </a:cubicBezTo>
                <a:cubicBezTo>
                  <a:pt x="198438" y="135370"/>
                  <a:pt x="197168" y="135370"/>
                  <a:pt x="197168" y="135370"/>
                </a:cubicBezTo>
                <a:cubicBezTo>
                  <a:pt x="197168" y="135370"/>
                  <a:pt x="197168" y="135370"/>
                  <a:pt x="174308" y="130175"/>
                </a:cubicBezTo>
                <a:close/>
                <a:moveTo>
                  <a:pt x="86394" y="120650"/>
                </a:moveTo>
                <a:cubicBezTo>
                  <a:pt x="86394" y="120650"/>
                  <a:pt x="86394" y="120650"/>
                  <a:pt x="66341" y="127086"/>
                </a:cubicBezTo>
                <a:cubicBezTo>
                  <a:pt x="66341" y="127086"/>
                  <a:pt x="65088" y="127086"/>
                  <a:pt x="65088" y="128373"/>
                </a:cubicBezTo>
                <a:cubicBezTo>
                  <a:pt x="65088" y="128373"/>
                  <a:pt x="65088" y="128373"/>
                  <a:pt x="65088" y="166988"/>
                </a:cubicBezTo>
                <a:cubicBezTo>
                  <a:pt x="65088" y="166988"/>
                  <a:pt x="65088" y="168275"/>
                  <a:pt x="66341" y="168275"/>
                </a:cubicBezTo>
                <a:cubicBezTo>
                  <a:pt x="66341" y="168275"/>
                  <a:pt x="66341" y="168275"/>
                  <a:pt x="67595" y="168275"/>
                </a:cubicBezTo>
                <a:cubicBezTo>
                  <a:pt x="67595" y="168275"/>
                  <a:pt x="67595" y="168275"/>
                  <a:pt x="87648" y="166988"/>
                </a:cubicBezTo>
                <a:cubicBezTo>
                  <a:pt x="88901" y="166988"/>
                  <a:pt x="88901" y="165701"/>
                  <a:pt x="88901" y="165701"/>
                </a:cubicBezTo>
                <a:lnTo>
                  <a:pt x="88901" y="123224"/>
                </a:lnTo>
                <a:cubicBezTo>
                  <a:pt x="88901" y="121937"/>
                  <a:pt x="88901" y="121937"/>
                  <a:pt x="88901" y="121937"/>
                </a:cubicBezTo>
                <a:cubicBezTo>
                  <a:pt x="87648" y="120650"/>
                  <a:pt x="87648" y="120650"/>
                  <a:pt x="86394" y="120650"/>
                </a:cubicBezTo>
                <a:close/>
                <a:moveTo>
                  <a:pt x="114300" y="119063"/>
                </a:moveTo>
                <a:cubicBezTo>
                  <a:pt x="114300" y="120358"/>
                  <a:pt x="114300" y="120358"/>
                  <a:pt x="114300" y="121653"/>
                </a:cubicBezTo>
                <a:cubicBezTo>
                  <a:pt x="114300" y="121653"/>
                  <a:pt x="114300" y="121653"/>
                  <a:pt x="114300" y="164391"/>
                </a:cubicBezTo>
                <a:cubicBezTo>
                  <a:pt x="114300" y="165686"/>
                  <a:pt x="114300" y="166981"/>
                  <a:pt x="115593" y="166981"/>
                </a:cubicBezTo>
                <a:cubicBezTo>
                  <a:pt x="115593" y="166981"/>
                  <a:pt x="115593" y="166981"/>
                  <a:pt x="147931" y="168276"/>
                </a:cubicBezTo>
                <a:cubicBezTo>
                  <a:pt x="147931" y="168276"/>
                  <a:pt x="147931" y="168276"/>
                  <a:pt x="149225" y="168276"/>
                </a:cubicBezTo>
                <a:cubicBezTo>
                  <a:pt x="149225" y="166981"/>
                  <a:pt x="149225" y="166981"/>
                  <a:pt x="149225" y="166981"/>
                </a:cubicBezTo>
                <a:cubicBezTo>
                  <a:pt x="149225" y="166981"/>
                  <a:pt x="149225" y="166981"/>
                  <a:pt x="149225" y="126833"/>
                </a:cubicBezTo>
                <a:cubicBezTo>
                  <a:pt x="149225" y="125538"/>
                  <a:pt x="149225" y="125538"/>
                  <a:pt x="147931" y="125538"/>
                </a:cubicBezTo>
                <a:cubicBezTo>
                  <a:pt x="147931" y="125538"/>
                  <a:pt x="147931" y="125538"/>
                  <a:pt x="115593" y="119063"/>
                </a:cubicBezTo>
                <a:cubicBezTo>
                  <a:pt x="115593" y="119063"/>
                  <a:pt x="115593" y="119063"/>
                  <a:pt x="114300" y="119063"/>
                </a:cubicBezTo>
                <a:close/>
                <a:moveTo>
                  <a:pt x="21215" y="77788"/>
                </a:moveTo>
                <a:cubicBezTo>
                  <a:pt x="21215" y="77788"/>
                  <a:pt x="21215" y="77788"/>
                  <a:pt x="9525" y="84403"/>
                </a:cubicBezTo>
                <a:cubicBezTo>
                  <a:pt x="9525" y="85726"/>
                  <a:pt x="9525" y="85726"/>
                  <a:pt x="9525" y="87049"/>
                </a:cubicBezTo>
                <a:cubicBezTo>
                  <a:pt x="9525" y="87049"/>
                  <a:pt x="9525" y="87049"/>
                  <a:pt x="9525" y="116153"/>
                </a:cubicBezTo>
                <a:cubicBezTo>
                  <a:pt x="9525" y="116153"/>
                  <a:pt x="9525" y="117476"/>
                  <a:pt x="9525" y="117476"/>
                </a:cubicBezTo>
                <a:cubicBezTo>
                  <a:pt x="9525" y="117476"/>
                  <a:pt x="10824" y="117476"/>
                  <a:pt x="10824" y="117476"/>
                </a:cubicBezTo>
                <a:cubicBezTo>
                  <a:pt x="10824" y="117476"/>
                  <a:pt x="10824" y="117476"/>
                  <a:pt x="12123" y="117476"/>
                </a:cubicBezTo>
                <a:cubicBezTo>
                  <a:pt x="12123" y="117476"/>
                  <a:pt x="12123" y="117476"/>
                  <a:pt x="22514" y="112184"/>
                </a:cubicBezTo>
                <a:cubicBezTo>
                  <a:pt x="23813" y="112184"/>
                  <a:pt x="23813" y="110861"/>
                  <a:pt x="23813" y="110861"/>
                </a:cubicBezTo>
                <a:lnTo>
                  <a:pt x="23813" y="79111"/>
                </a:lnTo>
                <a:cubicBezTo>
                  <a:pt x="23813" y="79111"/>
                  <a:pt x="23813" y="77788"/>
                  <a:pt x="22514" y="77788"/>
                </a:cubicBezTo>
                <a:cubicBezTo>
                  <a:pt x="22514" y="77788"/>
                  <a:pt x="21215" y="77788"/>
                  <a:pt x="21215" y="77788"/>
                </a:cubicBezTo>
                <a:close/>
                <a:moveTo>
                  <a:pt x="215603" y="76200"/>
                </a:moveTo>
                <a:cubicBezTo>
                  <a:pt x="214313" y="77480"/>
                  <a:pt x="214313" y="77480"/>
                  <a:pt x="214313" y="78760"/>
                </a:cubicBezTo>
                <a:cubicBezTo>
                  <a:pt x="214313" y="78760"/>
                  <a:pt x="214313" y="78760"/>
                  <a:pt x="214313" y="109487"/>
                </a:cubicBezTo>
                <a:cubicBezTo>
                  <a:pt x="214313" y="109487"/>
                  <a:pt x="214313" y="110767"/>
                  <a:pt x="215603" y="110767"/>
                </a:cubicBezTo>
                <a:cubicBezTo>
                  <a:pt x="215603" y="110767"/>
                  <a:pt x="215603" y="110767"/>
                  <a:pt x="232371" y="115888"/>
                </a:cubicBezTo>
                <a:cubicBezTo>
                  <a:pt x="232371" y="115888"/>
                  <a:pt x="233661" y="115888"/>
                  <a:pt x="233661" y="115888"/>
                </a:cubicBezTo>
                <a:cubicBezTo>
                  <a:pt x="233661" y="115888"/>
                  <a:pt x="234951" y="114608"/>
                  <a:pt x="234951" y="114608"/>
                </a:cubicBezTo>
                <a:lnTo>
                  <a:pt x="234951" y="85162"/>
                </a:lnTo>
                <a:cubicBezTo>
                  <a:pt x="234951" y="85162"/>
                  <a:pt x="233661" y="83882"/>
                  <a:pt x="233661" y="83882"/>
                </a:cubicBezTo>
                <a:cubicBezTo>
                  <a:pt x="233661" y="83882"/>
                  <a:pt x="233661" y="83882"/>
                  <a:pt x="216893" y="76200"/>
                </a:cubicBezTo>
                <a:cubicBezTo>
                  <a:pt x="215603" y="76200"/>
                  <a:pt x="215603" y="76200"/>
                  <a:pt x="215603" y="76200"/>
                </a:cubicBezTo>
                <a:close/>
                <a:moveTo>
                  <a:pt x="48079" y="61604"/>
                </a:moveTo>
                <a:cubicBezTo>
                  <a:pt x="48079" y="61604"/>
                  <a:pt x="48079" y="61604"/>
                  <a:pt x="33111" y="70556"/>
                </a:cubicBezTo>
                <a:cubicBezTo>
                  <a:pt x="31750" y="70556"/>
                  <a:pt x="31750" y="71834"/>
                  <a:pt x="31750" y="71834"/>
                </a:cubicBezTo>
                <a:cubicBezTo>
                  <a:pt x="31750" y="71834"/>
                  <a:pt x="31750" y="71834"/>
                  <a:pt x="31750" y="103805"/>
                </a:cubicBezTo>
                <a:cubicBezTo>
                  <a:pt x="31750" y="105084"/>
                  <a:pt x="31750" y="105084"/>
                  <a:pt x="33111" y="106363"/>
                </a:cubicBezTo>
                <a:cubicBezTo>
                  <a:pt x="33111" y="106363"/>
                  <a:pt x="33111" y="106363"/>
                  <a:pt x="34471" y="106363"/>
                </a:cubicBezTo>
                <a:cubicBezTo>
                  <a:pt x="34471" y="106363"/>
                  <a:pt x="34471" y="106363"/>
                  <a:pt x="50800" y="99969"/>
                </a:cubicBezTo>
                <a:cubicBezTo>
                  <a:pt x="50800" y="98690"/>
                  <a:pt x="50800" y="98690"/>
                  <a:pt x="50800" y="97411"/>
                </a:cubicBezTo>
                <a:lnTo>
                  <a:pt x="50800" y="62883"/>
                </a:lnTo>
                <a:cubicBezTo>
                  <a:pt x="50800" y="61604"/>
                  <a:pt x="50800" y="61604"/>
                  <a:pt x="50800" y="61604"/>
                </a:cubicBezTo>
                <a:cubicBezTo>
                  <a:pt x="49439" y="60325"/>
                  <a:pt x="49439" y="60325"/>
                  <a:pt x="48079" y="61604"/>
                </a:cubicBezTo>
                <a:close/>
                <a:moveTo>
                  <a:pt x="175578" y="57150"/>
                </a:moveTo>
                <a:cubicBezTo>
                  <a:pt x="174308" y="57150"/>
                  <a:pt x="174308" y="57150"/>
                  <a:pt x="173038" y="58437"/>
                </a:cubicBezTo>
                <a:cubicBezTo>
                  <a:pt x="173038" y="58437"/>
                  <a:pt x="173038" y="58437"/>
                  <a:pt x="173038" y="59724"/>
                </a:cubicBezTo>
                <a:lnTo>
                  <a:pt x="173038" y="95765"/>
                </a:lnTo>
                <a:cubicBezTo>
                  <a:pt x="173038" y="95765"/>
                  <a:pt x="173038" y="97052"/>
                  <a:pt x="174308" y="97052"/>
                </a:cubicBezTo>
                <a:cubicBezTo>
                  <a:pt x="174308" y="97052"/>
                  <a:pt x="174308" y="97052"/>
                  <a:pt x="195898" y="104775"/>
                </a:cubicBezTo>
                <a:cubicBezTo>
                  <a:pt x="197168" y="104775"/>
                  <a:pt x="197168" y="103488"/>
                  <a:pt x="197168" y="103488"/>
                </a:cubicBezTo>
                <a:cubicBezTo>
                  <a:pt x="198438" y="103488"/>
                  <a:pt x="198438" y="103488"/>
                  <a:pt x="198438" y="102201"/>
                </a:cubicBezTo>
                <a:cubicBezTo>
                  <a:pt x="198438" y="102201"/>
                  <a:pt x="198438" y="102201"/>
                  <a:pt x="198438" y="68734"/>
                </a:cubicBezTo>
                <a:cubicBezTo>
                  <a:pt x="198438" y="68734"/>
                  <a:pt x="198438" y="67447"/>
                  <a:pt x="197168" y="67447"/>
                </a:cubicBezTo>
                <a:cubicBezTo>
                  <a:pt x="197168" y="67447"/>
                  <a:pt x="197168" y="67447"/>
                  <a:pt x="175578" y="57150"/>
                </a:cubicBezTo>
                <a:close/>
                <a:moveTo>
                  <a:pt x="86394" y="36513"/>
                </a:moveTo>
                <a:cubicBezTo>
                  <a:pt x="86394" y="36513"/>
                  <a:pt x="86394" y="36513"/>
                  <a:pt x="66341" y="49435"/>
                </a:cubicBezTo>
                <a:cubicBezTo>
                  <a:pt x="65088" y="49435"/>
                  <a:pt x="65088" y="50727"/>
                  <a:pt x="65088" y="50727"/>
                </a:cubicBezTo>
                <a:cubicBezTo>
                  <a:pt x="65088" y="50727"/>
                  <a:pt x="65088" y="50727"/>
                  <a:pt x="65088" y="89492"/>
                </a:cubicBezTo>
                <a:cubicBezTo>
                  <a:pt x="65088" y="90784"/>
                  <a:pt x="65088" y="90784"/>
                  <a:pt x="66341" y="92076"/>
                </a:cubicBezTo>
                <a:cubicBezTo>
                  <a:pt x="66341" y="92076"/>
                  <a:pt x="66341" y="92076"/>
                  <a:pt x="67595" y="92076"/>
                </a:cubicBezTo>
                <a:cubicBezTo>
                  <a:pt x="67595" y="92076"/>
                  <a:pt x="67595" y="92076"/>
                  <a:pt x="87648" y="81739"/>
                </a:cubicBezTo>
                <a:cubicBezTo>
                  <a:pt x="88901" y="81739"/>
                  <a:pt x="88901" y="81739"/>
                  <a:pt x="88901" y="80447"/>
                </a:cubicBezTo>
                <a:lnTo>
                  <a:pt x="88901" y="37805"/>
                </a:lnTo>
                <a:cubicBezTo>
                  <a:pt x="88901" y="37805"/>
                  <a:pt x="88901" y="36513"/>
                  <a:pt x="87648" y="36513"/>
                </a:cubicBezTo>
                <a:cubicBezTo>
                  <a:pt x="87648" y="36513"/>
                  <a:pt x="86394" y="36513"/>
                  <a:pt x="86394" y="36513"/>
                </a:cubicBezTo>
                <a:close/>
                <a:moveTo>
                  <a:pt x="114300" y="33338"/>
                </a:moveTo>
                <a:cubicBezTo>
                  <a:pt x="114300" y="33338"/>
                  <a:pt x="114300" y="34637"/>
                  <a:pt x="114300" y="34637"/>
                </a:cubicBezTo>
                <a:cubicBezTo>
                  <a:pt x="114300" y="34637"/>
                  <a:pt x="114300" y="34637"/>
                  <a:pt x="114300" y="78798"/>
                </a:cubicBezTo>
                <a:cubicBezTo>
                  <a:pt x="114300" y="80097"/>
                  <a:pt x="114300" y="80097"/>
                  <a:pt x="115593" y="80097"/>
                </a:cubicBezTo>
                <a:cubicBezTo>
                  <a:pt x="115593" y="80097"/>
                  <a:pt x="115593" y="80097"/>
                  <a:pt x="146638" y="90488"/>
                </a:cubicBezTo>
                <a:cubicBezTo>
                  <a:pt x="146638" y="90488"/>
                  <a:pt x="147931" y="90488"/>
                  <a:pt x="147931" y="90488"/>
                </a:cubicBezTo>
                <a:cubicBezTo>
                  <a:pt x="147931" y="90488"/>
                  <a:pt x="147931" y="90488"/>
                  <a:pt x="149225" y="90488"/>
                </a:cubicBezTo>
                <a:cubicBezTo>
                  <a:pt x="149225" y="89189"/>
                  <a:pt x="149225" y="89189"/>
                  <a:pt x="149225" y="87890"/>
                </a:cubicBezTo>
                <a:cubicBezTo>
                  <a:pt x="149225" y="87890"/>
                  <a:pt x="149225" y="87890"/>
                  <a:pt x="149225" y="48924"/>
                </a:cubicBezTo>
                <a:cubicBezTo>
                  <a:pt x="149225" y="47625"/>
                  <a:pt x="149225" y="47625"/>
                  <a:pt x="147931" y="47625"/>
                </a:cubicBezTo>
                <a:cubicBezTo>
                  <a:pt x="147931" y="47625"/>
                  <a:pt x="147931" y="47625"/>
                  <a:pt x="116887" y="33338"/>
                </a:cubicBezTo>
                <a:cubicBezTo>
                  <a:pt x="115593" y="33338"/>
                  <a:pt x="115593" y="33338"/>
                  <a:pt x="114300" y="33338"/>
                </a:cubicBezTo>
                <a:close/>
                <a:moveTo>
                  <a:pt x="103562" y="0"/>
                </a:moveTo>
                <a:cubicBezTo>
                  <a:pt x="104857" y="0"/>
                  <a:pt x="106151" y="0"/>
                  <a:pt x="106151" y="0"/>
                </a:cubicBezTo>
                <a:cubicBezTo>
                  <a:pt x="106151" y="0"/>
                  <a:pt x="106151" y="0"/>
                  <a:pt x="243371" y="68840"/>
                </a:cubicBezTo>
                <a:cubicBezTo>
                  <a:pt x="244666" y="70139"/>
                  <a:pt x="245960" y="71438"/>
                  <a:pt x="245960" y="74035"/>
                </a:cubicBezTo>
                <a:cubicBezTo>
                  <a:pt x="245960" y="74035"/>
                  <a:pt x="245960" y="74035"/>
                  <a:pt x="245960" y="111702"/>
                </a:cubicBezTo>
                <a:cubicBezTo>
                  <a:pt x="245960" y="111702"/>
                  <a:pt x="245960" y="111702"/>
                  <a:pt x="297741" y="127289"/>
                </a:cubicBezTo>
                <a:cubicBezTo>
                  <a:pt x="299036" y="128588"/>
                  <a:pt x="301625" y="131185"/>
                  <a:pt x="301625" y="132484"/>
                </a:cubicBezTo>
                <a:cubicBezTo>
                  <a:pt x="301625" y="132484"/>
                  <a:pt x="301625" y="132484"/>
                  <a:pt x="301625" y="249382"/>
                </a:cubicBezTo>
                <a:cubicBezTo>
                  <a:pt x="301625" y="251980"/>
                  <a:pt x="300331" y="254578"/>
                  <a:pt x="297741" y="255877"/>
                </a:cubicBezTo>
                <a:cubicBezTo>
                  <a:pt x="297741" y="255877"/>
                  <a:pt x="297741" y="255877"/>
                  <a:pt x="243371" y="276658"/>
                </a:cubicBezTo>
                <a:cubicBezTo>
                  <a:pt x="243371" y="276658"/>
                  <a:pt x="243371" y="276658"/>
                  <a:pt x="104857" y="328613"/>
                </a:cubicBezTo>
                <a:cubicBezTo>
                  <a:pt x="104857" y="328613"/>
                  <a:pt x="104857" y="328613"/>
                  <a:pt x="103562" y="328613"/>
                </a:cubicBezTo>
                <a:cubicBezTo>
                  <a:pt x="102268" y="328613"/>
                  <a:pt x="100973" y="328613"/>
                  <a:pt x="100973" y="328613"/>
                </a:cubicBezTo>
                <a:cubicBezTo>
                  <a:pt x="100973" y="328613"/>
                  <a:pt x="100973" y="328613"/>
                  <a:pt x="2589" y="274061"/>
                </a:cubicBezTo>
                <a:cubicBezTo>
                  <a:pt x="1294" y="274061"/>
                  <a:pt x="0" y="271463"/>
                  <a:pt x="0" y="268865"/>
                </a:cubicBezTo>
                <a:cubicBezTo>
                  <a:pt x="0" y="268865"/>
                  <a:pt x="0" y="268865"/>
                  <a:pt x="0" y="75334"/>
                </a:cubicBezTo>
                <a:cubicBezTo>
                  <a:pt x="0" y="74035"/>
                  <a:pt x="0" y="72736"/>
                  <a:pt x="2589" y="71438"/>
                </a:cubicBezTo>
                <a:cubicBezTo>
                  <a:pt x="2589" y="71438"/>
                  <a:pt x="2589" y="71438"/>
                  <a:pt x="99679" y="1299"/>
                </a:cubicBezTo>
                <a:cubicBezTo>
                  <a:pt x="99679" y="1299"/>
                  <a:pt x="100973" y="0"/>
                  <a:pt x="10356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56473" y="410712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altLang="zh-CN" sz="1400" b="1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zh-CN" altLang="en-US" sz="1400" b="1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706" y="664622"/>
            <a:ext cx="12615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3461" y="2768352"/>
            <a:ext cx="1765345" cy="346220"/>
          </a:xfrm>
          <a:prstGeom prst="rect">
            <a:avLst/>
          </a:prstGeom>
          <a:noFill/>
        </p:spPr>
        <p:txBody>
          <a:bodyPr wrap="none" lIns="68589" tIns="34294" rIns="68589" bIns="34294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项目产生的背景</a:t>
            </a:r>
          </a:p>
        </p:txBody>
      </p:sp>
      <p:grpSp>
        <p:nvGrpSpPr>
          <p:cNvPr id="2" name="组合 330"/>
          <p:cNvGrpSpPr/>
          <p:nvPr/>
        </p:nvGrpSpPr>
        <p:grpSpPr>
          <a:xfrm>
            <a:off x="3188465" y="1527911"/>
            <a:ext cx="2769850" cy="2775187"/>
            <a:chOff x="3814386" y="1600200"/>
            <a:chExt cx="4563229" cy="4572000"/>
          </a:xfrm>
        </p:grpSpPr>
        <p:sp>
          <p:nvSpPr>
            <p:cNvPr id="332" name="Freeform 5"/>
            <p:cNvSpPr/>
            <p:nvPr/>
          </p:nvSpPr>
          <p:spPr bwMode="auto">
            <a:xfrm>
              <a:off x="6995616" y="2780475"/>
              <a:ext cx="1381999" cy="2166344"/>
            </a:xfrm>
            <a:custGeom>
              <a:avLst/>
              <a:gdLst>
                <a:gd name="T0" fmla="*/ 111 w 731"/>
                <a:gd name="T1" fmla="*/ 870 h 1146"/>
                <a:gd name="T2" fmla="*/ 507 w 731"/>
                <a:gd name="T3" fmla="*/ 1086 h 1146"/>
                <a:gd name="T4" fmla="*/ 649 w 731"/>
                <a:gd name="T5" fmla="*/ 917 h 1146"/>
                <a:gd name="T6" fmla="*/ 617 w 731"/>
                <a:gd name="T7" fmla="*/ 140 h 1146"/>
                <a:gd name="T8" fmla="*/ 484 w 731"/>
                <a:gd name="T9" fmla="*/ 52 h 1146"/>
                <a:gd name="T10" fmla="*/ 75 w 731"/>
                <a:gd name="T11" fmla="*/ 302 h 1146"/>
                <a:gd name="T12" fmla="*/ 23 w 731"/>
                <a:gd name="T13" fmla="*/ 401 h 1146"/>
                <a:gd name="T14" fmla="*/ 41 w 731"/>
                <a:gd name="T15" fmla="*/ 692 h 1146"/>
                <a:gd name="T16" fmla="*/ 111 w 731"/>
                <a:gd name="T17" fmla="*/ 87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" h="1146">
                  <a:moveTo>
                    <a:pt x="111" y="870"/>
                  </a:moveTo>
                  <a:cubicBezTo>
                    <a:pt x="176" y="904"/>
                    <a:pt x="507" y="1086"/>
                    <a:pt x="507" y="1086"/>
                  </a:cubicBezTo>
                  <a:cubicBezTo>
                    <a:pt x="507" y="1086"/>
                    <a:pt x="584" y="1146"/>
                    <a:pt x="649" y="917"/>
                  </a:cubicBezTo>
                  <a:cubicBezTo>
                    <a:pt x="714" y="689"/>
                    <a:pt x="731" y="416"/>
                    <a:pt x="617" y="140"/>
                  </a:cubicBezTo>
                  <a:cubicBezTo>
                    <a:pt x="602" y="104"/>
                    <a:pt x="565" y="0"/>
                    <a:pt x="484" y="52"/>
                  </a:cubicBezTo>
                  <a:cubicBezTo>
                    <a:pt x="403" y="103"/>
                    <a:pt x="75" y="302"/>
                    <a:pt x="75" y="302"/>
                  </a:cubicBezTo>
                  <a:cubicBezTo>
                    <a:pt x="75" y="302"/>
                    <a:pt x="11" y="338"/>
                    <a:pt x="23" y="401"/>
                  </a:cubicBezTo>
                  <a:cubicBezTo>
                    <a:pt x="36" y="463"/>
                    <a:pt x="60" y="594"/>
                    <a:pt x="41" y="692"/>
                  </a:cubicBezTo>
                  <a:cubicBezTo>
                    <a:pt x="23" y="782"/>
                    <a:pt x="0" y="813"/>
                    <a:pt x="111" y="87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sz="18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3" name="Freeform 6"/>
            <p:cNvSpPr/>
            <p:nvPr/>
          </p:nvSpPr>
          <p:spPr bwMode="auto">
            <a:xfrm>
              <a:off x="6167419" y="1610223"/>
              <a:ext cx="1881925" cy="1701501"/>
            </a:xfrm>
            <a:custGeom>
              <a:avLst/>
              <a:gdLst>
                <a:gd name="T0" fmla="*/ 517 w 995"/>
                <a:gd name="T1" fmla="*/ 834 h 900"/>
                <a:gd name="T2" fmla="*/ 905 w 995"/>
                <a:gd name="T3" fmla="*/ 604 h 900"/>
                <a:gd name="T4" fmla="*/ 831 w 995"/>
                <a:gd name="T5" fmla="*/ 395 h 900"/>
                <a:gd name="T6" fmla="*/ 147 w 995"/>
                <a:gd name="T7" fmla="*/ 26 h 900"/>
                <a:gd name="T8" fmla="*/ 3 w 995"/>
                <a:gd name="T9" fmla="*/ 96 h 900"/>
                <a:gd name="T10" fmla="*/ 9 w 995"/>
                <a:gd name="T11" fmla="*/ 576 h 900"/>
                <a:gd name="T12" fmla="*/ 68 w 995"/>
                <a:gd name="T13" fmla="*/ 670 h 900"/>
                <a:gd name="T14" fmla="*/ 328 w 995"/>
                <a:gd name="T15" fmla="*/ 804 h 900"/>
                <a:gd name="T16" fmla="*/ 517 w 995"/>
                <a:gd name="T17" fmla="*/ 834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5" h="900">
                  <a:moveTo>
                    <a:pt x="517" y="834"/>
                  </a:moveTo>
                  <a:cubicBezTo>
                    <a:pt x="579" y="796"/>
                    <a:pt x="905" y="604"/>
                    <a:pt x="905" y="604"/>
                  </a:cubicBezTo>
                  <a:cubicBezTo>
                    <a:pt x="905" y="604"/>
                    <a:pt x="995" y="568"/>
                    <a:pt x="831" y="395"/>
                  </a:cubicBezTo>
                  <a:cubicBezTo>
                    <a:pt x="669" y="223"/>
                    <a:pt x="442" y="70"/>
                    <a:pt x="147" y="26"/>
                  </a:cubicBezTo>
                  <a:cubicBezTo>
                    <a:pt x="108" y="21"/>
                    <a:pt x="0" y="0"/>
                    <a:pt x="3" y="96"/>
                  </a:cubicBezTo>
                  <a:cubicBezTo>
                    <a:pt x="6" y="192"/>
                    <a:pt x="9" y="576"/>
                    <a:pt x="9" y="576"/>
                  </a:cubicBezTo>
                  <a:cubicBezTo>
                    <a:pt x="9" y="576"/>
                    <a:pt x="8" y="649"/>
                    <a:pt x="68" y="670"/>
                  </a:cubicBezTo>
                  <a:cubicBezTo>
                    <a:pt x="128" y="692"/>
                    <a:pt x="253" y="737"/>
                    <a:pt x="328" y="804"/>
                  </a:cubicBezTo>
                  <a:cubicBezTo>
                    <a:pt x="396" y="865"/>
                    <a:pt x="411" y="900"/>
                    <a:pt x="517" y="834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sz="18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4" name="Freeform 7"/>
            <p:cNvSpPr/>
            <p:nvPr/>
          </p:nvSpPr>
          <p:spPr bwMode="auto">
            <a:xfrm>
              <a:off x="6154889" y="4460676"/>
              <a:ext cx="1865636" cy="1711524"/>
            </a:xfrm>
            <a:custGeom>
              <a:avLst/>
              <a:gdLst>
                <a:gd name="T0" fmla="*/ 7 w 987"/>
                <a:gd name="T1" fmla="*/ 357 h 905"/>
                <a:gd name="T2" fmla="*/ 23 w 987"/>
                <a:gd name="T3" fmla="*/ 808 h 905"/>
                <a:gd name="T4" fmla="*/ 242 w 987"/>
                <a:gd name="T5" fmla="*/ 844 h 905"/>
                <a:gd name="T6" fmla="*/ 894 w 987"/>
                <a:gd name="T7" fmla="*/ 420 h 905"/>
                <a:gd name="T8" fmla="*/ 901 w 987"/>
                <a:gd name="T9" fmla="*/ 261 h 905"/>
                <a:gd name="T10" fmla="*/ 477 w 987"/>
                <a:gd name="T11" fmla="*/ 36 h 905"/>
                <a:gd name="T12" fmla="*/ 366 w 987"/>
                <a:gd name="T13" fmla="*/ 43 h 905"/>
                <a:gd name="T14" fmla="*/ 124 w 987"/>
                <a:gd name="T15" fmla="*/ 206 h 905"/>
                <a:gd name="T16" fmla="*/ 7 w 987"/>
                <a:gd name="T17" fmla="*/ 357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7" h="905">
                  <a:moveTo>
                    <a:pt x="7" y="357"/>
                  </a:moveTo>
                  <a:cubicBezTo>
                    <a:pt x="11" y="430"/>
                    <a:pt x="23" y="808"/>
                    <a:pt x="23" y="808"/>
                  </a:cubicBezTo>
                  <a:cubicBezTo>
                    <a:pt x="23" y="808"/>
                    <a:pt x="11" y="905"/>
                    <a:pt x="242" y="844"/>
                  </a:cubicBezTo>
                  <a:cubicBezTo>
                    <a:pt x="470" y="783"/>
                    <a:pt x="714" y="658"/>
                    <a:pt x="894" y="420"/>
                  </a:cubicBezTo>
                  <a:cubicBezTo>
                    <a:pt x="917" y="389"/>
                    <a:pt x="987" y="304"/>
                    <a:pt x="901" y="261"/>
                  </a:cubicBezTo>
                  <a:cubicBezTo>
                    <a:pt x="815" y="217"/>
                    <a:pt x="477" y="36"/>
                    <a:pt x="477" y="36"/>
                  </a:cubicBezTo>
                  <a:cubicBezTo>
                    <a:pt x="477" y="36"/>
                    <a:pt x="413" y="0"/>
                    <a:pt x="366" y="43"/>
                  </a:cubicBezTo>
                  <a:cubicBezTo>
                    <a:pt x="318" y="85"/>
                    <a:pt x="219" y="173"/>
                    <a:pt x="124" y="206"/>
                  </a:cubicBezTo>
                  <a:cubicBezTo>
                    <a:pt x="38" y="237"/>
                    <a:pt x="0" y="232"/>
                    <a:pt x="7" y="357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sz="18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5" name="Freeform 8"/>
            <p:cNvSpPr/>
            <p:nvPr/>
          </p:nvSpPr>
          <p:spPr bwMode="auto">
            <a:xfrm>
              <a:off x="4146417" y="4436870"/>
              <a:ext cx="1886936" cy="1697742"/>
            </a:xfrm>
            <a:custGeom>
              <a:avLst/>
              <a:gdLst>
                <a:gd name="T0" fmla="*/ 477 w 998"/>
                <a:gd name="T1" fmla="*/ 67 h 898"/>
                <a:gd name="T2" fmla="*/ 90 w 998"/>
                <a:gd name="T3" fmla="*/ 299 h 898"/>
                <a:gd name="T4" fmla="*/ 165 w 998"/>
                <a:gd name="T5" fmla="*/ 508 h 898"/>
                <a:gd name="T6" fmla="*/ 851 w 998"/>
                <a:gd name="T7" fmla="*/ 873 h 898"/>
                <a:gd name="T8" fmla="*/ 995 w 998"/>
                <a:gd name="T9" fmla="*/ 802 h 898"/>
                <a:gd name="T10" fmla="*/ 986 w 998"/>
                <a:gd name="T11" fmla="*/ 323 h 898"/>
                <a:gd name="T12" fmla="*/ 926 w 998"/>
                <a:gd name="T13" fmla="*/ 229 h 898"/>
                <a:gd name="T14" fmla="*/ 666 w 998"/>
                <a:gd name="T15" fmla="*/ 96 h 898"/>
                <a:gd name="T16" fmla="*/ 477 w 998"/>
                <a:gd name="T17" fmla="*/ 67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8" h="898">
                  <a:moveTo>
                    <a:pt x="477" y="67"/>
                  </a:moveTo>
                  <a:cubicBezTo>
                    <a:pt x="415" y="106"/>
                    <a:pt x="90" y="299"/>
                    <a:pt x="90" y="299"/>
                  </a:cubicBezTo>
                  <a:cubicBezTo>
                    <a:pt x="90" y="299"/>
                    <a:pt x="0" y="336"/>
                    <a:pt x="165" y="508"/>
                  </a:cubicBezTo>
                  <a:cubicBezTo>
                    <a:pt x="328" y="679"/>
                    <a:pt x="556" y="831"/>
                    <a:pt x="851" y="873"/>
                  </a:cubicBezTo>
                  <a:cubicBezTo>
                    <a:pt x="890" y="878"/>
                    <a:pt x="998" y="898"/>
                    <a:pt x="995" y="802"/>
                  </a:cubicBezTo>
                  <a:cubicBezTo>
                    <a:pt x="991" y="706"/>
                    <a:pt x="986" y="323"/>
                    <a:pt x="986" y="323"/>
                  </a:cubicBezTo>
                  <a:cubicBezTo>
                    <a:pt x="986" y="323"/>
                    <a:pt x="986" y="250"/>
                    <a:pt x="926" y="229"/>
                  </a:cubicBezTo>
                  <a:cubicBezTo>
                    <a:pt x="866" y="208"/>
                    <a:pt x="741" y="163"/>
                    <a:pt x="666" y="96"/>
                  </a:cubicBezTo>
                  <a:cubicBezTo>
                    <a:pt x="597" y="36"/>
                    <a:pt x="582" y="0"/>
                    <a:pt x="477" y="67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sz="18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6" name="Freeform 11"/>
            <p:cNvSpPr/>
            <p:nvPr/>
          </p:nvSpPr>
          <p:spPr bwMode="auto">
            <a:xfrm>
              <a:off x="3814386" y="2785487"/>
              <a:ext cx="1381999" cy="2167597"/>
            </a:xfrm>
            <a:custGeom>
              <a:avLst/>
              <a:gdLst>
                <a:gd name="T0" fmla="*/ 620 w 731"/>
                <a:gd name="T1" fmla="*/ 276 h 1146"/>
                <a:gd name="T2" fmla="*/ 224 w 731"/>
                <a:gd name="T3" fmla="*/ 59 h 1146"/>
                <a:gd name="T4" fmla="*/ 81 w 731"/>
                <a:gd name="T5" fmla="*/ 229 h 1146"/>
                <a:gd name="T6" fmla="*/ 113 w 731"/>
                <a:gd name="T7" fmla="*/ 1006 h 1146"/>
                <a:gd name="T8" fmla="*/ 246 w 731"/>
                <a:gd name="T9" fmla="*/ 1094 h 1146"/>
                <a:gd name="T10" fmla="*/ 656 w 731"/>
                <a:gd name="T11" fmla="*/ 844 h 1146"/>
                <a:gd name="T12" fmla="*/ 707 w 731"/>
                <a:gd name="T13" fmla="*/ 745 h 1146"/>
                <a:gd name="T14" fmla="*/ 690 w 731"/>
                <a:gd name="T15" fmla="*/ 453 h 1146"/>
                <a:gd name="T16" fmla="*/ 620 w 731"/>
                <a:gd name="T17" fmla="*/ 276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" h="1146">
                  <a:moveTo>
                    <a:pt x="620" y="276"/>
                  </a:moveTo>
                  <a:cubicBezTo>
                    <a:pt x="555" y="242"/>
                    <a:pt x="224" y="59"/>
                    <a:pt x="224" y="59"/>
                  </a:cubicBezTo>
                  <a:cubicBezTo>
                    <a:pt x="224" y="59"/>
                    <a:pt x="147" y="0"/>
                    <a:pt x="81" y="229"/>
                  </a:cubicBezTo>
                  <a:cubicBezTo>
                    <a:pt x="17" y="456"/>
                    <a:pt x="0" y="730"/>
                    <a:pt x="113" y="1006"/>
                  </a:cubicBezTo>
                  <a:cubicBezTo>
                    <a:pt x="128" y="1042"/>
                    <a:pt x="166" y="1146"/>
                    <a:pt x="246" y="1094"/>
                  </a:cubicBezTo>
                  <a:cubicBezTo>
                    <a:pt x="327" y="1042"/>
                    <a:pt x="656" y="844"/>
                    <a:pt x="656" y="844"/>
                  </a:cubicBezTo>
                  <a:cubicBezTo>
                    <a:pt x="656" y="844"/>
                    <a:pt x="719" y="807"/>
                    <a:pt x="707" y="745"/>
                  </a:cubicBezTo>
                  <a:cubicBezTo>
                    <a:pt x="695" y="682"/>
                    <a:pt x="670" y="552"/>
                    <a:pt x="690" y="453"/>
                  </a:cubicBezTo>
                  <a:cubicBezTo>
                    <a:pt x="708" y="363"/>
                    <a:pt x="731" y="333"/>
                    <a:pt x="620" y="276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sz="18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7" name="Freeform 14"/>
            <p:cNvSpPr/>
            <p:nvPr/>
          </p:nvSpPr>
          <p:spPr bwMode="auto">
            <a:xfrm>
              <a:off x="4161452" y="1600200"/>
              <a:ext cx="1883178" cy="1682706"/>
            </a:xfrm>
            <a:custGeom>
              <a:avLst/>
              <a:gdLst>
                <a:gd name="T0" fmla="*/ 982 w 996"/>
                <a:gd name="T1" fmla="*/ 547 h 890"/>
                <a:gd name="T2" fmla="*/ 982 w 996"/>
                <a:gd name="T3" fmla="*/ 96 h 890"/>
                <a:gd name="T4" fmla="*/ 764 w 996"/>
                <a:gd name="T5" fmla="*/ 53 h 890"/>
                <a:gd name="T6" fmla="*/ 98 w 996"/>
                <a:gd name="T7" fmla="*/ 453 h 890"/>
                <a:gd name="T8" fmla="*/ 85 w 996"/>
                <a:gd name="T9" fmla="*/ 613 h 890"/>
                <a:gd name="T10" fmla="*/ 501 w 996"/>
                <a:gd name="T11" fmla="*/ 852 h 890"/>
                <a:gd name="T12" fmla="*/ 612 w 996"/>
                <a:gd name="T13" fmla="*/ 849 h 890"/>
                <a:gd name="T14" fmla="*/ 859 w 996"/>
                <a:gd name="T15" fmla="*/ 694 h 890"/>
                <a:gd name="T16" fmla="*/ 982 w 996"/>
                <a:gd name="T17" fmla="*/ 547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6" h="890">
                  <a:moveTo>
                    <a:pt x="982" y="547"/>
                  </a:moveTo>
                  <a:cubicBezTo>
                    <a:pt x="980" y="474"/>
                    <a:pt x="982" y="96"/>
                    <a:pt x="982" y="96"/>
                  </a:cubicBezTo>
                  <a:cubicBezTo>
                    <a:pt x="982" y="96"/>
                    <a:pt x="996" y="0"/>
                    <a:pt x="764" y="53"/>
                  </a:cubicBezTo>
                  <a:cubicBezTo>
                    <a:pt x="534" y="105"/>
                    <a:pt x="286" y="222"/>
                    <a:pt x="98" y="453"/>
                  </a:cubicBezTo>
                  <a:cubicBezTo>
                    <a:pt x="73" y="484"/>
                    <a:pt x="0" y="567"/>
                    <a:pt x="85" y="613"/>
                  </a:cubicBezTo>
                  <a:cubicBezTo>
                    <a:pt x="169" y="659"/>
                    <a:pt x="501" y="852"/>
                    <a:pt x="501" y="852"/>
                  </a:cubicBezTo>
                  <a:cubicBezTo>
                    <a:pt x="501" y="852"/>
                    <a:pt x="563" y="890"/>
                    <a:pt x="612" y="849"/>
                  </a:cubicBezTo>
                  <a:cubicBezTo>
                    <a:pt x="661" y="808"/>
                    <a:pt x="764" y="724"/>
                    <a:pt x="859" y="694"/>
                  </a:cubicBezTo>
                  <a:cubicBezTo>
                    <a:pt x="947" y="667"/>
                    <a:pt x="984" y="672"/>
                    <a:pt x="982" y="547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US" sz="1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" name="组合 337"/>
          <p:cNvGrpSpPr/>
          <p:nvPr/>
        </p:nvGrpSpPr>
        <p:grpSpPr>
          <a:xfrm>
            <a:off x="3465671" y="1909607"/>
            <a:ext cx="2203961" cy="2006508"/>
            <a:chOff x="4309529" y="2263228"/>
            <a:chExt cx="3557641" cy="3238898"/>
          </a:xfrm>
        </p:grpSpPr>
        <p:sp>
          <p:nvSpPr>
            <p:cNvPr id="339" name="Freeform 41"/>
            <p:cNvSpPr/>
            <p:nvPr/>
          </p:nvSpPr>
          <p:spPr bwMode="auto">
            <a:xfrm>
              <a:off x="5089885" y="2269856"/>
              <a:ext cx="400768" cy="376634"/>
            </a:xfrm>
            <a:custGeom>
              <a:avLst/>
              <a:gdLst>
                <a:gd name="T0" fmla="*/ 107 w 400"/>
                <a:gd name="T1" fmla="*/ 376 h 376"/>
                <a:gd name="T2" fmla="*/ 147 w 400"/>
                <a:gd name="T3" fmla="*/ 376 h 376"/>
                <a:gd name="T4" fmla="*/ 237 w 400"/>
                <a:gd name="T5" fmla="*/ 216 h 376"/>
                <a:gd name="T6" fmla="*/ 340 w 400"/>
                <a:gd name="T7" fmla="*/ 216 h 376"/>
                <a:gd name="T8" fmla="*/ 400 w 400"/>
                <a:gd name="T9" fmla="*/ 188 h 376"/>
                <a:gd name="T10" fmla="*/ 340 w 400"/>
                <a:gd name="T11" fmla="*/ 160 h 376"/>
                <a:gd name="T12" fmla="*/ 237 w 400"/>
                <a:gd name="T13" fmla="*/ 160 h 376"/>
                <a:gd name="T14" fmla="*/ 147 w 400"/>
                <a:gd name="T15" fmla="*/ 0 h 376"/>
                <a:gd name="T16" fmla="*/ 107 w 400"/>
                <a:gd name="T17" fmla="*/ 0 h 376"/>
                <a:gd name="T18" fmla="*/ 157 w 400"/>
                <a:gd name="T19" fmla="*/ 160 h 376"/>
                <a:gd name="T20" fmla="*/ 85 w 400"/>
                <a:gd name="T21" fmla="*/ 160 h 376"/>
                <a:gd name="T22" fmla="*/ 40 w 400"/>
                <a:gd name="T23" fmla="*/ 120 h 376"/>
                <a:gd name="T24" fmla="*/ 0 w 400"/>
                <a:gd name="T25" fmla="*/ 120 h 376"/>
                <a:gd name="T26" fmla="*/ 32 w 400"/>
                <a:gd name="T27" fmla="*/ 188 h 376"/>
                <a:gd name="T28" fmla="*/ 0 w 400"/>
                <a:gd name="T29" fmla="*/ 256 h 376"/>
                <a:gd name="T30" fmla="*/ 40 w 400"/>
                <a:gd name="T31" fmla="*/ 256 h 376"/>
                <a:gd name="T32" fmla="*/ 85 w 400"/>
                <a:gd name="T33" fmla="*/ 216 h 376"/>
                <a:gd name="T34" fmla="*/ 157 w 400"/>
                <a:gd name="T35" fmla="*/ 216 h 376"/>
                <a:gd name="T36" fmla="*/ 107 w 400"/>
                <a:gd name="T3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0" h="376">
                  <a:moveTo>
                    <a:pt x="107" y="376"/>
                  </a:moveTo>
                  <a:cubicBezTo>
                    <a:pt x="147" y="376"/>
                    <a:pt x="147" y="376"/>
                    <a:pt x="147" y="376"/>
                  </a:cubicBezTo>
                  <a:cubicBezTo>
                    <a:pt x="237" y="216"/>
                    <a:pt x="237" y="216"/>
                    <a:pt x="237" y="216"/>
                  </a:cubicBezTo>
                  <a:cubicBezTo>
                    <a:pt x="340" y="216"/>
                    <a:pt x="340" y="216"/>
                    <a:pt x="340" y="216"/>
                  </a:cubicBezTo>
                  <a:cubicBezTo>
                    <a:pt x="340" y="216"/>
                    <a:pt x="400" y="216"/>
                    <a:pt x="400" y="188"/>
                  </a:cubicBezTo>
                  <a:cubicBezTo>
                    <a:pt x="400" y="160"/>
                    <a:pt x="340" y="160"/>
                    <a:pt x="340" y="160"/>
                  </a:cubicBezTo>
                  <a:cubicBezTo>
                    <a:pt x="237" y="160"/>
                    <a:pt x="237" y="160"/>
                    <a:pt x="237" y="16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2" y="188"/>
                    <a:pt x="32" y="188"/>
                    <a:pt x="32" y="188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157" y="216"/>
                    <a:pt x="157" y="216"/>
                    <a:pt x="157" y="216"/>
                  </a:cubicBezTo>
                  <a:lnTo>
                    <a:pt x="107" y="3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AU" sz="18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40" name="Freeform 73"/>
            <p:cNvSpPr>
              <a:spLocks noEditPoints="1"/>
            </p:cNvSpPr>
            <p:nvPr/>
          </p:nvSpPr>
          <p:spPr bwMode="auto">
            <a:xfrm>
              <a:off x="6705634" y="2263228"/>
              <a:ext cx="362443" cy="374309"/>
            </a:xfrm>
            <a:custGeom>
              <a:avLst/>
              <a:gdLst>
                <a:gd name="T0" fmla="*/ 117 w 320"/>
                <a:gd name="T1" fmla="*/ 262 h 328"/>
                <a:gd name="T2" fmla="*/ 101 w 320"/>
                <a:gd name="T3" fmla="*/ 278 h 328"/>
                <a:gd name="T4" fmla="*/ 50 w 320"/>
                <a:gd name="T5" fmla="*/ 278 h 328"/>
                <a:gd name="T6" fmla="*/ 39 w 320"/>
                <a:gd name="T7" fmla="*/ 253 h 328"/>
                <a:gd name="T8" fmla="*/ 50 w 320"/>
                <a:gd name="T9" fmla="*/ 228 h 328"/>
                <a:gd name="T10" fmla="*/ 109 w 320"/>
                <a:gd name="T11" fmla="*/ 169 h 328"/>
                <a:gd name="T12" fmla="*/ 162 w 320"/>
                <a:gd name="T13" fmla="*/ 155 h 328"/>
                <a:gd name="T14" fmla="*/ 190 w 320"/>
                <a:gd name="T15" fmla="*/ 155 h 328"/>
                <a:gd name="T16" fmla="*/ 190 w 320"/>
                <a:gd name="T17" fmla="*/ 127 h 328"/>
                <a:gd name="T18" fmla="*/ 82 w 320"/>
                <a:gd name="T19" fmla="*/ 141 h 328"/>
                <a:gd name="T20" fmla="*/ 22 w 320"/>
                <a:gd name="T21" fmla="*/ 200 h 328"/>
                <a:gd name="T22" fmla="*/ 0 w 320"/>
                <a:gd name="T23" fmla="*/ 253 h 328"/>
                <a:gd name="T24" fmla="*/ 22 w 320"/>
                <a:gd name="T25" fmla="*/ 306 h 328"/>
                <a:gd name="T26" fmla="*/ 75 w 320"/>
                <a:gd name="T27" fmla="*/ 328 h 328"/>
                <a:gd name="T28" fmla="*/ 129 w 320"/>
                <a:gd name="T29" fmla="*/ 306 h 328"/>
                <a:gd name="T30" fmla="*/ 145 w 320"/>
                <a:gd name="T31" fmla="*/ 290 h 328"/>
                <a:gd name="T32" fmla="*/ 145 w 320"/>
                <a:gd name="T33" fmla="*/ 262 h 328"/>
                <a:gd name="T34" fmla="*/ 117 w 320"/>
                <a:gd name="T35" fmla="*/ 262 h 328"/>
                <a:gd name="T36" fmla="*/ 298 w 320"/>
                <a:gd name="T37" fmla="*/ 32 h 328"/>
                <a:gd name="T38" fmla="*/ 195 w 320"/>
                <a:gd name="T39" fmla="*/ 28 h 328"/>
                <a:gd name="T40" fmla="*/ 175 w 320"/>
                <a:gd name="T41" fmla="*/ 48 h 328"/>
                <a:gd name="T42" fmla="*/ 175 w 320"/>
                <a:gd name="T43" fmla="*/ 76 h 328"/>
                <a:gd name="T44" fmla="*/ 203 w 320"/>
                <a:gd name="T45" fmla="*/ 76 h 328"/>
                <a:gd name="T46" fmla="*/ 223 w 320"/>
                <a:gd name="T47" fmla="*/ 56 h 328"/>
                <a:gd name="T48" fmla="*/ 270 w 320"/>
                <a:gd name="T49" fmla="*/ 60 h 328"/>
                <a:gd name="T50" fmla="*/ 280 w 320"/>
                <a:gd name="T51" fmla="*/ 85 h 328"/>
                <a:gd name="T52" fmla="*/ 270 w 320"/>
                <a:gd name="T53" fmla="*/ 110 h 328"/>
                <a:gd name="T54" fmla="*/ 206 w 320"/>
                <a:gd name="T55" fmla="*/ 173 h 328"/>
                <a:gd name="T56" fmla="*/ 158 w 320"/>
                <a:gd name="T57" fmla="*/ 183 h 328"/>
                <a:gd name="T58" fmla="*/ 129 w 320"/>
                <a:gd name="T59" fmla="*/ 183 h 328"/>
                <a:gd name="T60" fmla="*/ 130 w 320"/>
                <a:gd name="T61" fmla="*/ 211 h 328"/>
                <a:gd name="T62" fmla="*/ 174 w 320"/>
                <a:gd name="T63" fmla="*/ 231 h 328"/>
                <a:gd name="T64" fmla="*/ 234 w 320"/>
                <a:gd name="T65" fmla="*/ 202 h 328"/>
                <a:gd name="T66" fmla="*/ 298 w 320"/>
                <a:gd name="T67" fmla="*/ 138 h 328"/>
                <a:gd name="T68" fmla="*/ 320 w 320"/>
                <a:gd name="T69" fmla="*/ 85 h 328"/>
                <a:gd name="T70" fmla="*/ 298 w 320"/>
                <a:gd name="T71" fmla="*/ 3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0" h="328">
                  <a:moveTo>
                    <a:pt x="117" y="262"/>
                  </a:moveTo>
                  <a:cubicBezTo>
                    <a:pt x="101" y="278"/>
                    <a:pt x="101" y="278"/>
                    <a:pt x="101" y="278"/>
                  </a:cubicBezTo>
                  <a:cubicBezTo>
                    <a:pt x="87" y="292"/>
                    <a:pt x="64" y="292"/>
                    <a:pt x="50" y="278"/>
                  </a:cubicBezTo>
                  <a:cubicBezTo>
                    <a:pt x="43" y="271"/>
                    <a:pt x="39" y="262"/>
                    <a:pt x="39" y="253"/>
                  </a:cubicBezTo>
                  <a:cubicBezTo>
                    <a:pt x="39" y="243"/>
                    <a:pt x="43" y="234"/>
                    <a:pt x="50" y="228"/>
                  </a:cubicBezTo>
                  <a:cubicBezTo>
                    <a:pt x="109" y="169"/>
                    <a:pt x="109" y="169"/>
                    <a:pt x="109" y="169"/>
                  </a:cubicBezTo>
                  <a:cubicBezTo>
                    <a:pt x="122" y="156"/>
                    <a:pt x="145" y="138"/>
                    <a:pt x="162" y="155"/>
                  </a:cubicBezTo>
                  <a:cubicBezTo>
                    <a:pt x="170" y="163"/>
                    <a:pt x="182" y="163"/>
                    <a:pt x="190" y="155"/>
                  </a:cubicBezTo>
                  <a:cubicBezTo>
                    <a:pt x="198" y="147"/>
                    <a:pt x="198" y="135"/>
                    <a:pt x="190" y="127"/>
                  </a:cubicBezTo>
                  <a:cubicBezTo>
                    <a:pt x="161" y="98"/>
                    <a:pt x="119" y="104"/>
                    <a:pt x="82" y="141"/>
                  </a:cubicBezTo>
                  <a:cubicBezTo>
                    <a:pt x="22" y="200"/>
                    <a:pt x="22" y="200"/>
                    <a:pt x="22" y="200"/>
                  </a:cubicBezTo>
                  <a:cubicBezTo>
                    <a:pt x="8" y="214"/>
                    <a:pt x="0" y="233"/>
                    <a:pt x="0" y="253"/>
                  </a:cubicBezTo>
                  <a:cubicBezTo>
                    <a:pt x="0" y="273"/>
                    <a:pt x="8" y="292"/>
                    <a:pt x="22" y="306"/>
                  </a:cubicBezTo>
                  <a:cubicBezTo>
                    <a:pt x="37" y="321"/>
                    <a:pt x="56" y="328"/>
                    <a:pt x="75" y="328"/>
                  </a:cubicBezTo>
                  <a:cubicBezTo>
                    <a:pt x="95" y="328"/>
                    <a:pt x="114" y="321"/>
                    <a:pt x="129" y="306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53" y="282"/>
                    <a:pt x="153" y="270"/>
                    <a:pt x="145" y="262"/>
                  </a:cubicBezTo>
                  <a:cubicBezTo>
                    <a:pt x="137" y="254"/>
                    <a:pt x="125" y="254"/>
                    <a:pt x="117" y="262"/>
                  </a:cubicBezTo>
                  <a:close/>
                  <a:moveTo>
                    <a:pt x="298" y="32"/>
                  </a:moveTo>
                  <a:cubicBezTo>
                    <a:pt x="267" y="1"/>
                    <a:pt x="223" y="0"/>
                    <a:pt x="195" y="28"/>
                  </a:cubicBezTo>
                  <a:cubicBezTo>
                    <a:pt x="175" y="48"/>
                    <a:pt x="175" y="48"/>
                    <a:pt x="175" y="48"/>
                  </a:cubicBezTo>
                  <a:cubicBezTo>
                    <a:pt x="167" y="56"/>
                    <a:pt x="167" y="68"/>
                    <a:pt x="175" y="76"/>
                  </a:cubicBezTo>
                  <a:cubicBezTo>
                    <a:pt x="182" y="84"/>
                    <a:pt x="195" y="84"/>
                    <a:pt x="203" y="76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38" y="42"/>
                    <a:pt x="257" y="48"/>
                    <a:pt x="270" y="60"/>
                  </a:cubicBezTo>
                  <a:cubicBezTo>
                    <a:pt x="276" y="67"/>
                    <a:pt x="280" y="76"/>
                    <a:pt x="280" y="85"/>
                  </a:cubicBezTo>
                  <a:cubicBezTo>
                    <a:pt x="280" y="95"/>
                    <a:pt x="276" y="104"/>
                    <a:pt x="270" y="110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177" y="202"/>
                    <a:pt x="163" y="189"/>
                    <a:pt x="158" y="183"/>
                  </a:cubicBezTo>
                  <a:cubicBezTo>
                    <a:pt x="150" y="175"/>
                    <a:pt x="137" y="175"/>
                    <a:pt x="129" y="183"/>
                  </a:cubicBezTo>
                  <a:cubicBezTo>
                    <a:pt x="122" y="191"/>
                    <a:pt x="122" y="203"/>
                    <a:pt x="130" y="211"/>
                  </a:cubicBezTo>
                  <a:cubicBezTo>
                    <a:pt x="143" y="224"/>
                    <a:pt x="158" y="231"/>
                    <a:pt x="174" y="231"/>
                  </a:cubicBezTo>
                  <a:cubicBezTo>
                    <a:pt x="194" y="231"/>
                    <a:pt x="214" y="221"/>
                    <a:pt x="234" y="202"/>
                  </a:cubicBezTo>
                  <a:cubicBezTo>
                    <a:pt x="298" y="138"/>
                    <a:pt x="298" y="138"/>
                    <a:pt x="298" y="138"/>
                  </a:cubicBezTo>
                  <a:cubicBezTo>
                    <a:pt x="312" y="124"/>
                    <a:pt x="320" y="105"/>
                    <a:pt x="320" y="85"/>
                  </a:cubicBezTo>
                  <a:cubicBezTo>
                    <a:pt x="320" y="65"/>
                    <a:pt x="312" y="46"/>
                    <a:pt x="298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AU" sz="18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41" name="Freeform 146"/>
            <p:cNvSpPr>
              <a:spLocks noEditPoints="1"/>
            </p:cNvSpPr>
            <p:nvPr/>
          </p:nvSpPr>
          <p:spPr bwMode="auto">
            <a:xfrm>
              <a:off x="5081886" y="5069356"/>
              <a:ext cx="347865" cy="432770"/>
            </a:xfrm>
            <a:custGeom>
              <a:avLst/>
              <a:gdLst>
                <a:gd name="T0" fmla="*/ 274 w 280"/>
                <a:gd name="T1" fmla="*/ 233 h 352"/>
                <a:gd name="T2" fmla="*/ 140 w 280"/>
                <a:gd name="T3" fmla="*/ 280 h 352"/>
                <a:gd name="T4" fmla="*/ 5 w 280"/>
                <a:gd name="T5" fmla="*/ 233 h 352"/>
                <a:gd name="T6" fmla="*/ 0 w 280"/>
                <a:gd name="T7" fmla="*/ 233 h 352"/>
                <a:gd name="T8" fmla="*/ 0 w 280"/>
                <a:gd name="T9" fmla="*/ 273 h 352"/>
                <a:gd name="T10" fmla="*/ 140 w 280"/>
                <a:gd name="T11" fmla="*/ 352 h 352"/>
                <a:gd name="T12" fmla="*/ 280 w 280"/>
                <a:gd name="T13" fmla="*/ 273 h 352"/>
                <a:gd name="T14" fmla="*/ 280 w 280"/>
                <a:gd name="T15" fmla="*/ 233 h 352"/>
                <a:gd name="T16" fmla="*/ 274 w 280"/>
                <a:gd name="T17" fmla="*/ 233 h 352"/>
                <a:gd name="T18" fmla="*/ 275 w 280"/>
                <a:gd name="T19" fmla="*/ 130 h 352"/>
                <a:gd name="T20" fmla="*/ 140 w 280"/>
                <a:gd name="T21" fmla="*/ 172 h 352"/>
                <a:gd name="T22" fmla="*/ 5 w 280"/>
                <a:gd name="T23" fmla="*/ 130 h 352"/>
                <a:gd name="T24" fmla="*/ 0 w 280"/>
                <a:gd name="T25" fmla="*/ 130 h 352"/>
                <a:gd name="T26" fmla="*/ 0 w 280"/>
                <a:gd name="T27" fmla="*/ 177 h 352"/>
                <a:gd name="T28" fmla="*/ 140 w 280"/>
                <a:gd name="T29" fmla="*/ 241 h 352"/>
                <a:gd name="T30" fmla="*/ 280 w 280"/>
                <a:gd name="T31" fmla="*/ 177 h 352"/>
                <a:gd name="T32" fmla="*/ 280 w 280"/>
                <a:gd name="T33" fmla="*/ 130 h 352"/>
                <a:gd name="T34" fmla="*/ 275 w 280"/>
                <a:gd name="T35" fmla="*/ 130 h 352"/>
                <a:gd name="T36" fmla="*/ 140 w 280"/>
                <a:gd name="T37" fmla="*/ 0 h 352"/>
                <a:gd name="T38" fmla="*/ 0 w 280"/>
                <a:gd name="T39" fmla="*/ 53 h 352"/>
                <a:gd name="T40" fmla="*/ 0 w 280"/>
                <a:gd name="T41" fmla="*/ 78 h 352"/>
                <a:gd name="T42" fmla="*/ 140 w 280"/>
                <a:gd name="T43" fmla="*/ 134 h 352"/>
                <a:gd name="T44" fmla="*/ 280 w 280"/>
                <a:gd name="T45" fmla="*/ 78 h 352"/>
                <a:gd name="T46" fmla="*/ 280 w 280"/>
                <a:gd name="T47" fmla="*/ 53 h 352"/>
                <a:gd name="T48" fmla="*/ 140 w 280"/>
                <a:gd name="T49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0" h="352">
                  <a:moveTo>
                    <a:pt x="274" y="233"/>
                  </a:moveTo>
                  <a:cubicBezTo>
                    <a:pt x="257" y="260"/>
                    <a:pt x="204" y="280"/>
                    <a:pt x="140" y="280"/>
                  </a:cubicBezTo>
                  <a:cubicBezTo>
                    <a:pt x="76" y="280"/>
                    <a:pt x="22" y="260"/>
                    <a:pt x="5" y="233"/>
                  </a:cubicBezTo>
                  <a:cubicBezTo>
                    <a:pt x="2" y="227"/>
                    <a:pt x="0" y="230"/>
                    <a:pt x="0" y="233"/>
                  </a:cubicBezTo>
                  <a:cubicBezTo>
                    <a:pt x="0" y="236"/>
                    <a:pt x="0" y="273"/>
                    <a:pt x="0" y="273"/>
                  </a:cubicBezTo>
                  <a:cubicBezTo>
                    <a:pt x="0" y="312"/>
                    <a:pt x="62" y="352"/>
                    <a:pt x="140" y="352"/>
                  </a:cubicBezTo>
                  <a:cubicBezTo>
                    <a:pt x="217" y="352"/>
                    <a:pt x="280" y="312"/>
                    <a:pt x="280" y="273"/>
                  </a:cubicBezTo>
                  <a:cubicBezTo>
                    <a:pt x="280" y="273"/>
                    <a:pt x="280" y="236"/>
                    <a:pt x="280" y="233"/>
                  </a:cubicBezTo>
                  <a:cubicBezTo>
                    <a:pt x="280" y="230"/>
                    <a:pt x="278" y="227"/>
                    <a:pt x="274" y="233"/>
                  </a:cubicBezTo>
                  <a:close/>
                  <a:moveTo>
                    <a:pt x="275" y="130"/>
                  </a:moveTo>
                  <a:cubicBezTo>
                    <a:pt x="258" y="155"/>
                    <a:pt x="204" y="172"/>
                    <a:pt x="140" y="172"/>
                  </a:cubicBezTo>
                  <a:cubicBezTo>
                    <a:pt x="76" y="172"/>
                    <a:pt x="22" y="155"/>
                    <a:pt x="5" y="130"/>
                  </a:cubicBezTo>
                  <a:cubicBezTo>
                    <a:pt x="2" y="125"/>
                    <a:pt x="0" y="128"/>
                    <a:pt x="0" y="130"/>
                  </a:cubicBezTo>
                  <a:cubicBezTo>
                    <a:pt x="0" y="133"/>
                    <a:pt x="0" y="177"/>
                    <a:pt x="0" y="177"/>
                  </a:cubicBezTo>
                  <a:cubicBezTo>
                    <a:pt x="0" y="213"/>
                    <a:pt x="62" y="241"/>
                    <a:pt x="140" y="241"/>
                  </a:cubicBezTo>
                  <a:cubicBezTo>
                    <a:pt x="217" y="241"/>
                    <a:pt x="280" y="213"/>
                    <a:pt x="280" y="177"/>
                  </a:cubicBezTo>
                  <a:cubicBezTo>
                    <a:pt x="280" y="177"/>
                    <a:pt x="280" y="133"/>
                    <a:pt x="280" y="130"/>
                  </a:cubicBezTo>
                  <a:cubicBezTo>
                    <a:pt x="280" y="128"/>
                    <a:pt x="278" y="125"/>
                    <a:pt x="275" y="130"/>
                  </a:cubicBezTo>
                  <a:close/>
                  <a:moveTo>
                    <a:pt x="140" y="0"/>
                  </a:moveTo>
                  <a:cubicBezTo>
                    <a:pt x="62" y="0"/>
                    <a:pt x="0" y="23"/>
                    <a:pt x="0" y="5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09"/>
                    <a:pt x="62" y="134"/>
                    <a:pt x="140" y="134"/>
                  </a:cubicBezTo>
                  <a:cubicBezTo>
                    <a:pt x="217" y="134"/>
                    <a:pt x="280" y="109"/>
                    <a:pt x="280" y="78"/>
                  </a:cubicBezTo>
                  <a:cubicBezTo>
                    <a:pt x="280" y="53"/>
                    <a:pt x="280" y="53"/>
                    <a:pt x="280" y="53"/>
                  </a:cubicBezTo>
                  <a:cubicBezTo>
                    <a:pt x="280" y="23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AU" sz="18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42" name="Freeform 153"/>
            <p:cNvSpPr>
              <a:spLocks noEditPoints="1"/>
            </p:cNvSpPr>
            <p:nvPr/>
          </p:nvSpPr>
          <p:spPr bwMode="auto">
            <a:xfrm>
              <a:off x="4309529" y="3660098"/>
              <a:ext cx="334550" cy="359250"/>
            </a:xfrm>
            <a:custGeom>
              <a:avLst/>
              <a:gdLst>
                <a:gd name="T0" fmla="*/ 207 w 328"/>
                <a:gd name="T1" fmla="*/ 333 h 352"/>
                <a:gd name="T2" fmla="*/ 218 w 328"/>
                <a:gd name="T3" fmla="*/ 345 h 352"/>
                <a:gd name="T4" fmla="*/ 298 w 328"/>
                <a:gd name="T5" fmla="*/ 352 h 352"/>
                <a:gd name="T6" fmla="*/ 311 w 328"/>
                <a:gd name="T7" fmla="*/ 342 h 352"/>
                <a:gd name="T8" fmla="*/ 317 w 328"/>
                <a:gd name="T9" fmla="*/ 276 h 352"/>
                <a:gd name="T10" fmla="*/ 213 w 328"/>
                <a:gd name="T11" fmla="*/ 267 h 352"/>
                <a:gd name="T12" fmla="*/ 207 w 328"/>
                <a:gd name="T13" fmla="*/ 333 h 352"/>
                <a:gd name="T14" fmla="*/ 11 w 328"/>
                <a:gd name="T15" fmla="*/ 276 h 352"/>
                <a:gd name="T16" fmla="*/ 17 w 328"/>
                <a:gd name="T17" fmla="*/ 342 h 352"/>
                <a:gd name="T18" fmla="*/ 30 w 328"/>
                <a:gd name="T19" fmla="*/ 352 h 352"/>
                <a:gd name="T20" fmla="*/ 110 w 328"/>
                <a:gd name="T21" fmla="*/ 345 h 352"/>
                <a:gd name="T22" fmla="*/ 120 w 328"/>
                <a:gd name="T23" fmla="*/ 333 h 352"/>
                <a:gd name="T24" fmla="*/ 114 w 328"/>
                <a:gd name="T25" fmla="*/ 267 h 352"/>
                <a:gd name="T26" fmla="*/ 11 w 328"/>
                <a:gd name="T27" fmla="*/ 276 h 352"/>
                <a:gd name="T28" fmla="*/ 0 w 328"/>
                <a:gd name="T29" fmla="*/ 168 h 352"/>
                <a:gd name="T30" fmla="*/ 7 w 328"/>
                <a:gd name="T31" fmla="*/ 235 h 352"/>
                <a:gd name="T32" fmla="*/ 110 w 328"/>
                <a:gd name="T33" fmla="*/ 227 h 352"/>
                <a:gd name="T34" fmla="*/ 104 w 328"/>
                <a:gd name="T35" fmla="*/ 159 h 352"/>
                <a:gd name="T36" fmla="*/ 104 w 328"/>
                <a:gd name="T37" fmla="*/ 154 h 352"/>
                <a:gd name="T38" fmla="*/ 164 w 328"/>
                <a:gd name="T39" fmla="*/ 98 h 352"/>
                <a:gd name="T40" fmla="*/ 224 w 328"/>
                <a:gd name="T41" fmla="*/ 154 h 352"/>
                <a:gd name="T42" fmla="*/ 224 w 328"/>
                <a:gd name="T43" fmla="*/ 159 h 352"/>
                <a:gd name="T44" fmla="*/ 217 w 328"/>
                <a:gd name="T45" fmla="*/ 227 h 352"/>
                <a:gd name="T46" fmla="*/ 321 w 328"/>
                <a:gd name="T47" fmla="*/ 235 h 352"/>
                <a:gd name="T48" fmla="*/ 327 w 328"/>
                <a:gd name="T49" fmla="*/ 168 h 352"/>
                <a:gd name="T50" fmla="*/ 328 w 328"/>
                <a:gd name="T51" fmla="*/ 154 h 352"/>
                <a:gd name="T52" fmla="*/ 164 w 328"/>
                <a:gd name="T53" fmla="*/ 0 h 352"/>
                <a:gd name="T54" fmla="*/ 0 w 328"/>
                <a:gd name="T55" fmla="*/ 154 h 352"/>
                <a:gd name="T56" fmla="*/ 0 w 328"/>
                <a:gd name="T57" fmla="*/ 16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8" h="352">
                  <a:moveTo>
                    <a:pt x="207" y="333"/>
                  </a:moveTo>
                  <a:cubicBezTo>
                    <a:pt x="206" y="339"/>
                    <a:pt x="211" y="345"/>
                    <a:pt x="218" y="345"/>
                  </a:cubicBezTo>
                  <a:cubicBezTo>
                    <a:pt x="298" y="352"/>
                    <a:pt x="298" y="352"/>
                    <a:pt x="298" y="352"/>
                  </a:cubicBezTo>
                  <a:cubicBezTo>
                    <a:pt x="304" y="352"/>
                    <a:pt x="310" y="348"/>
                    <a:pt x="311" y="342"/>
                  </a:cubicBezTo>
                  <a:cubicBezTo>
                    <a:pt x="317" y="276"/>
                    <a:pt x="317" y="276"/>
                    <a:pt x="317" y="276"/>
                  </a:cubicBezTo>
                  <a:cubicBezTo>
                    <a:pt x="213" y="267"/>
                    <a:pt x="213" y="267"/>
                    <a:pt x="213" y="267"/>
                  </a:cubicBezTo>
                  <a:lnTo>
                    <a:pt x="207" y="333"/>
                  </a:lnTo>
                  <a:close/>
                  <a:moveTo>
                    <a:pt x="11" y="276"/>
                  </a:moveTo>
                  <a:cubicBezTo>
                    <a:pt x="17" y="342"/>
                    <a:pt x="17" y="342"/>
                    <a:pt x="17" y="342"/>
                  </a:cubicBezTo>
                  <a:cubicBezTo>
                    <a:pt x="17" y="348"/>
                    <a:pt x="23" y="352"/>
                    <a:pt x="30" y="352"/>
                  </a:cubicBezTo>
                  <a:cubicBezTo>
                    <a:pt x="110" y="345"/>
                    <a:pt x="110" y="345"/>
                    <a:pt x="110" y="345"/>
                  </a:cubicBezTo>
                  <a:cubicBezTo>
                    <a:pt x="116" y="345"/>
                    <a:pt x="121" y="339"/>
                    <a:pt x="120" y="333"/>
                  </a:cubicBezTo>
                  <a:cubicBezTo>
                    <a:pt x="114" y="267"/>
                    <a:pt x="114" y="267"/>
                    <a:pt x="114" y="267"/>
                  </a:cubicBezTo>
                  <a:lnTo>
                    <a:pt x="11" y="276"/>
                  </a:lnTo>
                  <a:close/>
                  <a:moveTo>
                    <a:pt x="0" y="168"/>
                  </a:moveTo>
                  <a:cubicBezTo>
                    <a:pt x="7" y="235"/>
                    <a:pt x="7" y="235"/>
                    <a:pt x="7" y="235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7"/>
                    <a:pt x="104" y="156"/>
                    <a:pt x="104" y="154"/>
                  </a:cubicBezTo>
                  <a:cubicBezTo>
                    <a:pt x="104" y="123"/>
                    <a:pt x="131" y="98"/>
                    <a:pt x="164" y="98"/>
                  </a:cubicBezTo>
                  <a:cubicBezTo>
                    <a:pt x="197" y="98"/>
                    <a:pt x="224" y="123"/>
                    <a:pt x="224" y="154"/>
                  </a:cubicBezTo>
                  <a:cubicBezTo>
                    <a:pt x="224" y="156"/>
                    <a:pt x="224" y="157"/>
                    <a:pt x="224" y="159"/>
                  </a:cubicBezTo>
                  <a:cubicBezTo>
                    <a:pt x="217" y="227"/>
                    <a:pt x="217" y="227"/>
                    <a:pt x="217" y="227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7" y="168"/>
                    <a:pt x="327" y="168"/>
                    <a:pt x="327" y="168"/>
                  </a:cubicBezTo>
                  <a:cubicBezTo>
                    <a:pt x="328" y="163"/>
                    <a:pt x="328" y="159"/>
                    <a:pt x="328" y="154"/>
                  </a:cubicBezTo>
                  <a:cubicBezTo>
                    <a:pt x="328" y="69"/>
                    <a:pt x="254" y="0"/>
                    <a:pt x="164" y="0"/>
                  </a:cubicBezTo>
                  <a:cubicBezTo>
                    <a:pt x="73" y="0"/>
                    <a:pt x="0" y="69"/>
                    <a:pt x="0" y="154"/>
                  </a:cubicBezTo>
                  <a:cubicBezTo>
                    <a:pt x="0" y="159"/>
                    <a:pt x="0" y="163"/>
                    <a:pt x="0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AU" sz="18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43" name="Freeform 154"/>
            <p:cNvSpPr>
              <a:spLocks noEditPoints="1"/>
            </p:cNvSpPr>
            <p:nvPr/>
          </p:nvSpPr>
          <p:spPr bwMode="auto">
            <a:xfrm>
              <a:off x="7506059" y="3608784"/>
              <a:ext cx="361111" cy="361158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AU" sz="18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44" name="Freeform 34"/>
            <p:cNvSpPr>
              <a:spLocks noEditPoints="1"/>
            </p:cNvSpPr>
            <p:nvPr/>
          </p:nvSpPr>
          <p:spPr bwMode="auto">
            <a:xfrm>
              <a:off x="6756876" y="5069356"/>
              <a:ext cx="351505" cy="351550"/>
            </a:xfrm>
            <a:custGeom>
              <a:avLst/>
              <a:gdLst>
                <a:gd name="T0" fmla="*/ 222 w 368"/>
                <a:gd name="T1" fmla="*/ 0 h 368"/>
                <a:gd name="T2" fmla="*/ 77 w 368"/>
                <a:gd name="T3" fmla="*/ 133 h 368"/>
                <a:gd name="T4" fmla="*/ 0 w 368"/>
                <a:gd name="T5" fmla="*/ 247 h 368"/>
                <a:gd name="T6" fmla="*/ 121 w 368"/>
                <a:gd name="T7" fmla="*/ 368 h 368"/>
                <a:gd name="T8" fmla="*/ 234 w 368"/>
                <a:gd name="T9" fmla="*/ 290 h 368"/>
                <a:gd name="T10" fmla="*/ 368 w 368"/>
                <a:gd name="T11" fmla="*/ 145 h 368"/>
                <a:gd name="T12" fmla="*/ 222 w 368"/>
                <a:gd name="T13" fmla="*/ 0 h 368"/>
                <a:gd name="T14" fmla="*/ 121 w 368"/>
                <a:gd name="T15" fmla="*/ 327 h 368"/>
                <a:gd name="T16" fmla="*/ 40 w 368"/>
                <a:gd name="T17" fmla="*/ 247 h 368"/>
                <a:gd name="T18" fmla="*/ 80 w 368"/>
                <a:gd name="T19" fmla="*/ 177 h 368"/>
                <a:gd name="T20" fmla="*/ 191 w 368"/>
                <a:gd name="T21" fmla="*/ 287 h 368"/>
                <a:gd name="T22" fmla="*/ 121 w 368"/>
                <a:gd name="T23" fmla="*/ 327 h 368"/>
                <a:gd name="T24" fmla="*/ 122 w 368"/>
                <a:gd name="T25" fmla="*/ 166 h 368"/>
                <a:gd name="T26" fmla="*/ 202 w 368"/>
                <a:gd name="T27" fmla="*/ 245 h 368"/>
                <a:gd name="T28" fmla="*/ 122 w 368"/>
                <a:gd name="T29" fmla="*/ 166 h 368"/>
                <a:gd name="T30" fmla="*/ 243 w 368"/>
                <a:gd name="T31" fmla="*/ 245 h 368"/>
                <a:gd name="T32" fmla="*/ 122 w 368"/>
                <a:gd name="T33" fmla="*/ 125 h 368"/>
                <a:gd name="T34" fmla="*/ 222 w 368"/>
                <a:gd name="T35" fmla="*/ 44 h 368"/>
                <a:gd name="T36" fmla="*/ 324 w 368"/>
                <a:gd name="T37" fmla="*/ 145 h 368"/>
                <a:gd name="T38" fmla="*/ 243 w 368"/>
                <a:gd name="T39" fmla="*/ 245 h 368"/>
                <a:gd name="T40" fmla="*/ 41 w 368"/>
                <a:gd name="T41" fmla="*/ 86 h 368"/>
                <a:gd name="T42" fmla="*/ 83 w 368"/>
                <a:gd name="T43" fmla="*/ 45 h 368"/>
                <a:gd name="T44" fmla="*/ 41 w 368"/>
                <a:gd name="T45" fmla="*/ 3 h 368"/>
                <a:gd name="T46" fmla="*/ 0 w 368"/>
                <a:gd name="T47" fmla="*/ 45 h 368"/>
                <a:gd name="T48" fmla="*/ 41 w 368"/>
                <a:gd name="T49" fmla="*/ 86 h 368"/>
                <a:gd name="T50" fmla="*/ 41 w 368"/>
                <a:gd name="T51" fmla="*/ 22 h 368"/>
                <a:gd name="T52" fmla="*/ 64 w 368"/>
                <a:gd name="T53" fmla="*/ 45 h 368"/>
                <a:gd name="T54" fmla="*/ 41 w 368"/>
                <a:gd name="T55" fmla="*/ 68 h 368"/>
                <a:gd name="T56" fmla="*/ 18 w 368"/>
                <a:gd name="T57" fmla="*/ 45 h 368"/>
                <a:gd name="T58" fmla="*/ 41 w 368"/>
                <a:gd name="T59" fmla="*/ 2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8" h="368">
                  <a:moveTo>
                    <a:pt x="222" y="0"/>
                  </a:moveTo>
                  <a:cubicBezTo>
                    <a:pt x="146" y="0"/>
                    <a:pt x="83" y="59"/>
                    <a:pt x="77" y="133"/>
                  </a:cubicBezTo>
                  <a:cubicBezTo>
                    <a:pt x="32" y="151"/>
                    <a:pt x="0" y="195"/>
                    <a:pt x="0" y="247"/>
                  </a:cubicBezTo>
                  <a:cubicBezTo>
                    <a:pt x="0" y="313"/>
                    <a:pt x="54" y="368"/>
                    <a:pt x="121" y="368"/>
                  </a:cubicBezTo>
                  <a:cubicBezTo>
                    <a:pt x="173" y="368"/>
                    <a:pt x="217" y="336"/>
                    <a:pt x="234" y="290"/>
                  </a:cubicBezTo>
                  <a:cubicBezTo>
                    <a:pt x="309" y="284"/>
                    <a:pt x="368" y="221"/>
                    <a:pt x="368" y="145"/>
                  </a:cubicBezTo>
                  <a:cubicBezTo>
                    <a:pt x="368" y="65"/>
                    <a:pt x="302" y="0"/>
                    <a:pt x="222" y="0"/>
                  </a:cubicBezTo>
                  <a:close/>
                  <a:moveTo>
                    <a:pt x="121" y="327"/>
                  </a:moveTo>
                  <a:cubicBezTo>
                    <a:pt x="77" y="327"/>
                    <a:pt x="40" y="291"/>
                    <a:pt x="40" y="247"/>
                  </a:cubicBezTo>
                  <a:cubicBezTo>
                    <a:pt x="40" y="217"/>
                    <a:pt x="56" y="191"/>
                    <a:pt x="80" y="177"/>
                  </a:cubicBezTo>
                  <a:cubicBezTo>
                    <a:pt x="92" y="232"/>
                    <a:pt x="136" y="275"/>
                    <a:pt x="191" y="287"/>
                  </a:cubicBezTo>
                  <a:cubicBezTo>
                    <a:pt x="177" y="311"/>
                    <a:pt x="151" y="327"/>
                    <a:pt x="121" y="327"/>
                  </a:cubicBezTo>
                  <a:close/>
                  <a:moveTo>
                    <a:pt x="122" y="166"/>
                  </a:moveTo>
                  <a:cubicBezTo>
                    <a:pt x="166" y="166"/>
                    <a:pt x="201" y="202"/>
                    <a:pt x="202" y="245"/>
                  </a:cubicBezTo>
                  <a:cubicBezTo>
                    <a:pt x="162" y="237"/>
                    <a:pt x="131" y="206"/>
                    <a:pt x="122" y="166"/>
                  </a:cubicBezTo>
                  <a:close/>
                  <a:moveTo>
                    <a:pt x="243" y="245"/>
                  </a:moveTo>
                  <a:cubicBezTo>
                    <a:pt x="242" y="179"/>
                    <a:pt x="188" y="126"/>
                    <a:pt x="122" y="125"/>
                  </a:cubicBezTo>
                  <a:cubicBezTo>
                    <a:pt x="132" y="79"/>
                    <a:pt x="173" y="44"/>
                    <a:pt x="222" y="44"/>
                  </a:cubicBezTo>
                  <a:cubicBezTo>
                    <a:pt x="278" y="44"/>
                    <a:pt x="324" y="89"/>
                    <a:pt x="324" y="145"/>
                  </a:cubicBezTo>
                  <a:cubicBezTo>
                    <a:pt x="324" y="194"/>
                    <a:pt x="289" y="236"/>
                    <a:pt x="243" y="245"/>
                  </a:cubicBezTo>
                  <a:close/>
                  <a:moveTo>
                    <a:pt x="41" y="86"/>
                  </a:moveTo>
                  <a:cubicBezTo>
                    <a:pt x="64" y="86"/>
                    <a:pt x="83" y="68"/>
                    <a:pt x="83" y="45"/>
                  </a:cubicBezTo>
                  <a:cubicBezTo>
                    <a:pt x="83" y="22"/>
                    <a:pt x="64" y="3"/>
                    <a:pt x="41" y="3"/>
                  </a:cubicBezTo>
                  <a:cubicBezTo>
                    <a:pt x="18" y="3"/>
                    <a:pt x="0" y="22"/>
                    <a:pt x="0" y="45"/>
                  </a:cubicBezTo>
                  <a:cubicBezTo>
                    <a:pt x="0" y="68"/>
                    <a:pt x="18" y="86"/>
                    <a:pt x="41" y="86"/>
                  </a:cubicBezTo>
                  <a:close/>
                  <a:moveTo>
                    <a:pt x="41" y="22"/>
                  </a:moveTo>
                  <a:cubicBezTo>
                    <a:pt x="54" y="22"/>
                    <a:pt x="64" y="32"/>
                    <a:pt x="64" y="45"/>
                  </a:cubicBezTo>
                  <a:cubicBezTo>
                    <a:pt x="64" y="57"/>
                    <a:pt x="54" y="68"/>
                    <a:pt x="41" y="68"/>
                  </a:cubicBezTo>
                  <a:cubicBezTo>
                    <a:pt x="29" y="68"/>
                    <a:pt x="18" y="57"/>
                    <a:pt x="18" y="45"/>
                  </a:cubicBezTo>
                  <a:cubicBezTo>
                    <a:pt x="18" y="32"/>
                    <a:pt x="29" y="22"/>
                    <a:pt x="41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8" tIns="45714" rIns="91428" bIns="45714" numCol="1" anchor="t" anchorCtr="0" compatLnSpc="1"/>
            <a:lstStyle/>
            <a:p>
              <a:endParaRPr lang="en-AU" sz="18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" name="组合 344"/>
          <p:cNvGrpSpPr/>
          <p:nvPr/>
        </p:nvGrpSpPr>
        <p:grpSpPr>
          <a:xfrm>
            <a:off x="1293659" y="1540727"/>
            <a:ext cx="6643952" cy="2794294"/>
            <a:chOff x="692801" y="1607708"/>
            <a:chExt cx="10945677" cy="4603477"/>
          </a:xfrm>
        </p:grpSpPr>
        <p:grpSp>
          <p:nvGrpSpPr>
            <p:cNvPr id="5" name="组合 345"/>
            <p:cNvGrpSpPr/>
            <p:nvPr/>
          </p:nvGrpSpPr>
          <p:grpSpPr>
            <a:xfrm>
              <a:off x="1179589" y="1611787"/>
              <a:ext cx="3019570" cy="957691"/>
              <a:chOff x="1179589" y="1611787"/>
              <a:chExt cx="3019570" cy="957691"/>
            </a:xfrm>
          </p:grpSpPr>
          <p:sp>
            <p:nvSpPr>
              <p:cNvPr id="362" name="Rectangle 24"/>
              <p:cNvSpPr/>
              <p:nvPr/>
            </p:nvSpPr>
            <p:spPr>
              <a:xfrm>
                <a:off x="1489636" y="1611787"/>
                <a:ext cx="2527265" cy="456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Add title text</a:t>
                </a:r>
                <a:endParaRPr lang="en-US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363" name="矩形 362"/>
              <p:cNvSpPr/>
              <p:nvPr/>
            </p:nvSpPr>
            <p:spPr>
              <a:xfrm>
                <a:off x="1179589" y="1935245"/>
                <a:ext cx="3019570" cy="634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altLang="zh-CN" sz="8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7" name="组合 346"/>
            <p:cNvGrpSpPr/>
            <p:nvPr/>
          </p:nvGrpSpPr>
          <p:grpSpPr>
            <a:xfrm>
              <a:off x="692801" y="3354343"/>
              <a:ext cx="2933535" cy="957691"/>
              <a:chOff x="1181652" y="1611787"/>
              <a:chExt cx="2933535" cy="957691"/>
            </a:xfrm>
          </p:grpSpPr>
          <p:sp>
            <p:nvSpPr>
              <p:cNvPr id="360" name="Rectangle 24"/>
              <p:cNvSpPr/>
              <p:nvPr/>
            </p:nvSpPr>
            <p:spPr>
              <a:xfrm>
                <a:off x="1489637" y="1611787"/>
                <a:ext cx="2527267" cy="456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Add title text</a:t>
                </a:r>
                <a:endParaRPr lang="en-US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361" name="矩形 360"/>
              <p:cNvSpPr/>
              <p:nvPr/>
            </p:nvSpPr>
            <p:spPr>
              <a:xfrm>
                <a:off x="1181652" y="1935245"/>
                <a:ext cx="2933535" cy="634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altLang="zh-CN" sz="8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8" name="组合 347"/>
            <p:cNvGrpSpPr/>
            <p:nvPr/>
          </p:nvGrpSpPr>
          <p:grpSpPr>
            <a:xfrm>
              <a:off x="1202889" y="5248739"/>
              <a:ext cx="3019570" cy="957691"/>
              <a:chOff x="1202889" y="1611787"/>
              <a:chExt cx="3019570" cy="957691"/>
            </a:xfrm>
          </p:grpSpPr>
          <p:sp>
            <p:nvSpPr>
              <p:cNvPr id="358" name="Rectangle 24"/>
              <p:cNvSpPr/>
              <p:nvPr/>
            </p:nvSpPr>
            <p:spPr>
              <a:xfrm>
                <a:off x="1489638" y="1611787"/>
                <a:ext cx="2527267" cy="456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Add title text</a:t>
                </a:r>
                <a:endParaRPr lang="en-US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359" name="矩形 358"/>
              <p:cNvSpPr/>
              <p:nvPr/>
            </p:nvSpPr>
            <p:spPr>
              <a:xfrm>
                <a:off x="1202889" y="1935245"/>
                <a:ext cx="3019570" cy="634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ts val="1200"/>
                  </a:lnSpc>
                </a:pPr>
                <a:r>
                  <a:rPr lang="en-US" altLang="zh-CN" sz="8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9" name="组合 348"/>
            <p:cNvGrpSpPr/>
            <p:nvPr/>
          </p:nvGrpSpPr>
          <p:grpSpPr>
            <a:xfrm>
              <a:off x="8204579" y="5248739"/>
              <a:ext cx="3000678" cy="962446"/>
              <a:chOff x="1558459" y="1611787"/>
              <a:chExt cx="3000678" cy="962446"/>
            </a:xfrm>
          </p:grpSpPr>
          <p:sp>
            <p:nvSpPr>
              <p:cNvPr id="356" name="Rectangle 24"/>
              <p:cNvSpPr/>
              <p:nvPr/>
            </p:nvSpPr>
            <p:spPr>
              <a:xfrm>
                <a:off x="1558459" y="1611787"/>
                <a:ext cx="2527267" cy="456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Add title text</a:t>
                </a:r>
                <a:endParaRPr lang="en-US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357" name="矩形 356"/>
              <p:cNvSpPr/>
              <p:nvPr/>
            </p:nvSpPr>
            <p:spPr>
              <a:xfrm>
                <a:off x="1558459" y="1935245"/>
                <a:ext cx="3000678" cy="638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altLang="zh-CN" sz="9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10" name="组合 349"/>
            <p:cNvGrpSpPr/>
            <p:nvPr/>
          </p:nvGrpSpPr>
          <p:grpSpPr>
            <a:xfrm>
              <a:off x="8660132" y="3355316"/>
              <a:ext cx="2978346" cy="957692"/>
              <a:chOff x="1558459" y="1611787"/>
              <a:chExt cx="2978346" cy="957692"/>
            </a:xfrm>
          </p:grpSpPr>
          <p:sp>
            <p:nvSpPr>
              <p:cNvPr id="354" name="Rectangle 24"/>
              <p:cNvSpPr/>
              <p:nvPr/>
            </p:nvSpPr>
            <p:spPr>
              <a:xfrm>
                <a:off x="1558459" y="1611787"/>
                <a:ext cx="2527267" cy="456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Add title text</a:t>
                </a:r>
                <a:endParaRPr lang="en-US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355" name="矩形 354"/>
              <p:cNvSpPr/>
              <p:nvPr/>
            </p:nvSpPr>
            <p:spPr>
              <a:xfrm>
                <a:off x="1558459" y="1935247"/>
                <a:ext cx="2978346" cy="634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altLang="zh-CN" sz="8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11" name="组合 350"/>
            <p:cNvGrpSpPr/>
            <p:nvPr/>
          </p:nvGrpSpPr>
          <p:grpSpPr>
            <a:xfrm>
              <a:off x="8199311" y="1607708"/>
              <a:ext cx="2915413" cy="957692"/>
              <a:chOff x="1558458" y="1611787"/>
              <a:chExt cx="2915413" cy="957692"/>
            </a:xfrm>
          </p:grpSpPr>
          <p:sp>
            <p:nvSpPr>
              <p:cNvPr id="352" name="Rectangle 24"/>
              <p:cNvSpPr/>
              <p:nvPr/>
            </p:nvSpPr>
            <p:spPr>
              <a:xfrm>
                <a:off x="1558460" y="1611787"/>
                <a:ext cx="2527267" cy="456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Add title text</a:t>
                </a:r>
                <a:endParaRPr lang="en-US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353" name="矩形 352"/>
              <p:cNvSpPr/>
              <p:nvPr/>
            </p:nvSpPr>
            <p:spPr>
              <a:xfrm>
                <a:off x="1558458" y="1935247"/>
                <a:ext cx="2915413" cy="634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altLang="zh-CN" sz="8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Click here to add content, content to match the title. </a:t>
                </a:r>
              </a:p>
            </p:txBody>
          </p:sp>
        </p:grpSp>
      </p:grpSp>
      <p:sp>
        <p:nvSpPr>
          <p:cNvPr id="365" name="Rectangle 24"/>
          <p:cNvSpPr/>
          <p:nvPr/>
        </p:nvSpPr>
        <p:spPr>
          <a:xfrm>
            <a:off x="4067557" y="2649273"/>
            <a:ext cx="977148" cy="438541"/>
          </a:xfrm>
          <a:prstGeom prst="rect">
            <a:avLst/>
          </a:prstGeom>
        </p:spPr>
        <p:txBody>
          <a:bodyPr wrap="square" lIns="68589" tIns="34294" rIns="68589" bIns="34294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</a:t>
            </a:r>
          </a:p>
          <a:p>
            <a:pPr algn="ctr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Title text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656473" y="417914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pPr algn="ctr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80706" y="664622"/>
            <a:ext cx="12615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28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3" name="Freeform 239"/>
          <p:cNvSpPr>
            <a:spLocks noEditPoints="1"/>
          </p:cNvSpPr>
          <p:nvPr/>
        </p:nvSpPr>
        <p:spPr bwMode="auto">
          <a:xfrm>
            <a:off x="3430942" y="1816366"/>
            <a:ext cx="2000327" cy="2000598"/>
          </a:xfrm>
          <a:custGeom>
            <a:avLst/>
            <a:gdLst>
              <a:gd name="T0" fmla="*/ 2147483647 w 2116"/>
              <a:gd name="T1" fmla="*/ 2147483647 h 2116"/>
              <a:gd name="T2" fmla="*/ 2147483647 w 2116"/>
              <a:gd name="T3" fmla="*/ 2147483647 h 2116"/>
              <a:gd name="T4" fmla="*/ 2147483647 w 2116"/>
              <a:gd name="T5" fmla="*/ 2147483647 h 2116"/>
              <a:gd name="T6" fmla="*/ 2147483647 w 2116"/>
              <a:gd name="T7" fmla="*/ 2147483647 h 2116"/>
              <a:gd name="T8" fmla="*/ 2147483647 w 2116"/>
              <a:gd name="T9" fmla="*/ 2147483647 h 2116"/>
              <a:gd name="T10" fmla="*/ 2147483647 w 2116"/>
              <a:gd name="T11" fmla="*/ 2147483647 h 2116"/>
              <a:gd name="T12" fmla="*/ 2147483647 w 2116"/>
              <a:gd name="T13" fmla="*/ 2147483647 h 2116"/>
              <a:gd name="T14" fmla="*/ 2147483647 w 2116"/>
              <a:gd name="T15" fmla="*/ 2147483647 h 2116"/>
              <a:gd name="T16" fmla="*/ 2147483647 w 2116"/>
              <a:gd name="T17" fmla="*/ 0 h 2116"/>
              <a:gd name="T18" fmla="*/ 2147483647 w 2116"/>
              <a:gd name="T19" fmla="*/ 2147483647 h 2116"/>
              <a:gd name="T20" fmla="*/ 2147483647 w 2116"/>
              <a:gd name="T21" fmla="*/ 2147483647 h 2116"/>
              <a:gd name="T22" fmla="*/ 2147483647 w 2116"/>
              <a:gd name="T23" fmla="*/ 2147483647 h 2116"/>
              <a:gd name="T24" fmla="*/ 2147483647 w 2116"/>
              <a:gd name="T25" fmla="*/ 2147483647 h 2116"/>
              <a:gd name="T26" fmla="*/ 2147483647 w 2116"/>
              <a:gd name="T27" fmla="*/ 2147483647 h 2116"/>
              <a:gd name="T28" fmla="*/ 2147483647 w 2116"/>
              <a:gd name="T29" fmla="*/ 2147483647 h 2116"/>
              <a:gd name="T30" fmla="*/ 2147483647 w 2116"/>
              <a:gd name="T31" fmla="*/ 2147483647 h 2116"/>
              <a:gd name="T32" fmla="*/ 0 w 2116"/>
              <a:gd name="T33" fmla="*/ 2147483647 h 2116"/>
              <a:gd name="T34" fmla="*/ 2147483647 w 2116"/>
              <a:gd name="T35" fmla="*/ 2147483647 h 2116"/>
              <a:gd name="T36" fmla="*/ 2147483647 w 2116"/>
              <a:gd name="T37" fmla="*/ 2147483647 h 2116"/>
              <a:gd name="T38" fmla="*/ 2147483647 w 2116"/>
              <a:gd name="T39" fmla="*/ 2147483647 h 2116"/>
              <a:gd name="T40" fmla="*/ 2147483647 w 2116"/>
              <a:gd name="T41" fmla="*/ 2147483647 h 2116"/>
              <a:gd name="T42" fmla="*/ 2147483647 w 2116"/>
              <a:gd name="T43" fmla="*/ 2147483647 h 2116"/>
              <a:gd name="T44" fmla="*/ 2147483647 w 2116"/>
              <a:gd name="T45" fmla="*/ 2147483647 h 2116"/>
              <a:gd name="T46" fmla="*/ 2147483647 w 2116"/>
              <a:gd name="T47" fmla="*/ 2147483647 h 2116"/>
              <a:gd name="T48" fmla="*/ 2147483647 w 2116"/>
              <a:gd name="T49" fmla="*/ 2147483647 h 2116"/>
              <a:gd name="T50" fmla="*/ 2147483647 w 2116"/>
              <a:gd name="T51" fmla="*/ 2147483647 h 2116"/>
              <a:gd name="T52" fmla="*/ 2147483647 w 2116"/>
              <a:gd name="T53" fmla="*/ 2147483647 h 2116"/>
              <a:gd name="T54" fmla="*/ 2147483647 w 2116"/>
              <a:gd name="T55" fmla="*/ 2147483647 h 2116"/>
              <a:gd name="T56" fmla="*/ 2147483647 w 2116"/>
              <a:gd name="T57" fmla="*/ 2147483647 h 2116"/>
              <a:gd name="T58" fmla="*/ 2147483647 w 2116"/>
              <a:gd name="T59" fmla="*/ 2147483647 h 2116"/>
              <a:gd name="T60" fmla="*/ 2147483647 w 2116"/>
              <a:gd name="T61" fmla="*/ 2147483647 h 2116"/>
              <a:gd name="T62" fmla="*/ 2147483647 w 2116"/>
              <a:gd name="T63" fmla="*/ 2147483647 h 2116"/>
              <a:gd name="T64" fmla="*/ 2147483647 w 2116"/>
              <a:gd name="T65" fmla="*/ 2147483647 h 2116"/>
              <a:gd name="T66" fmla="*/ 2147483647 w 2116"/>
              <a:gd name="T67" fmla="*/ 2147483647 h 2116"/>
              <a:gd name="T68" fmla="*/ 2147483647 w 2116"/>
              <a:gd name="T69" fmla="*/ 2147483647 h 21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16"/>
              <a:gd name="T106" fmla="*/ 0 h 2116"/>
              <a:gd name="T107" fmla="*/ 2116 w 2116"/>
              <a:gd name="T108" fmla="*/ 2116 h 21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bg1"/>
            </a:solidFill>
            <a:round/>
          </a:ln>
        </p:spPr>
        <p:txBody>
          <a:bodyPr lIns="68571" tIns="34285" rIns="68571" bIns="34285"/>
          <a:lstStyle/>
          <a:p>
            <a:endParaRPr lang="zh-CN" altLang="en-US" sz="1800">
              <a:latin typeface="Arial"/>
              <a:ea typeface="微软雅黑"/>
              <a:sym typeface="Arial"/>
            </a:endParaRPr>
          </a:p>
        </p:txBody>
      </p:sp>
      <p:sp>
        <p:nvSpPr>
          <p:cNvPr id="52234" name="Freeform 240"/>
          <p:cNvSpPr>
            <a:spLocks noEditPoints="1"/>
          </p:cNvSpPr>
          <p:nvPr/>
        </p:nvSpPr>
        <p:spPr bwMode="auto">
          <a:xfrm>
            <a:off x="1964037" y="2751170"/>
            <a:ext cx="1739570" cy="1739806"/>
          </a:xfrm>
          <a:custGeom>
            <a:avLst/>
            <a:gdLst>
              <a:gd name="T0" fmla="*/ 2147483647 w 1840"/>
              <a:gd name="T1" fmla="*/ 2147483647 h 1840"/>
              <a:gd name="T2" fmla="*/ 2147483647 w 1840"/>
              <a:gd name="T3" fmla="*/ 2147483647 h 1840"/>
              <a:gd name="T4" fmla="*/ 2147483647 w 1840"/>
              <a:gd name="T5" fmla="*/ 2147483647 h 1840"/>
              <a:gd name="T6" fmla="*/ 2147483647 w 1840"/>
              <a:gd name="T7" fmla="*/ 2147483647 h 1840"/>
              <a:gd name="T8" fmla="*/ 2147483647 w 1840"/>
              <a:gd name="T9" fmla="*/ 2147483647 h 1840"/>
              <a:gd name="T10" fmla="*/ 2147483647 w 1840"/>
              <a:gd name="T11" fmla="*/ 2147483647 h 1840"/>
              <a:gd name="T12" fmla="*/ 2147483647 w 1840"/>
              <a:gd name="T13" fmla="*/ 2147483647 h 1840"/>
              <a:gd name="T14" fmla="*/ 2147483647 w 1840"/>
              <a:gd name="T15" fmla="*/ 2147483647 h 1840"/>
              <a:gd name="T16" fmla="*/ 2147483647 w 1840"/>
              <a:gd name="T17" fmla="*/ 0 h 1840"/>
              <a:gd name="T18" fmla="*/ 2147483647 w 1840"/>
              <a:gd name="T19" fmla="*/ 2147483647 h 1840"/>
              <a:gd name="T20" fmla="*/ 2147483647 w 1840"/>
              <a:gd name="T21" fmla="*/ 2147483647 h 1840"/>
              <a:gd name="T22" fmla="*/ 2147483647 w 1840"/>
              <a:gd name="T23" fmla="*/ 2147483647 h 1840"/>
              <a:gd name="T24" fmla="*/ 2147483647 w 1840"/>
              <a:gd name="T25" fmla="*/ 2147483647 h 1840"/>
              <a:gd name="T26" fmla="*/ 2147483647 w 1840"/>
              <a:gd name="T27" fmla="*/ 2147483647 h 1840"/>
              <a:gd name="T28" fmla="*/ 2147483647 w 1840"/>
              <a:gd name="T29" fmla="*/ 2147483647 h 1840"/>
              <a:gd name="T30" fmla="*/ 2147483647 w 1840"/>
              <a:gd name="T31" fmla="*/ 2147483647 h 1840"/>
              <a:gd name="T32" fmla="*/ 0 w 1840"/>
              <a:gd name="T33" fmla="*/ 2147483647 h 1840"/>
              <a:gd name="T34" fmla="*/ 2147483647 w 1840"/>
              <a:gd name="T35" fmla="*/ 2147483647 h 1840"/>
              <a:gd name="T36" fmla="*/ 2147483647 w 1840"/>
              <a:gd name="T37" fmla="*/ 2147483647 h 1840"/>
              <a:gd name="T38" fmla="*/ 2147483647 w 1840"/>
              <a:gd name="T39" fmla="*/ 2147483647 h 1840"/>
              <a:gd name="T40" fmla="*/ 2147483647 w 1840"/>
              <a:gd name="T41" fmla="*/ 2147483647 h 1840"/>
              <a:gd name="T42" fmla="*/ 2147483647 w 1840"/>
              <a:gd name="T43" fmla="*/ 2147483647 h 1840"/>
              <a:gd name="T44" fmla="*/ 2147483647 w 1840"/>
              <a:gd name="T45" fmla="*/ 2147483647 h 1840"/>
              <a:gd name="T46" fmla="*/ 2147483647 w 1840"/>
              <a:gd name="T47" fmla="*/ 2147483647 h 1840"/>
              <a:gd name="T48" fmla="*/ 2147483647 w 1840"/>
              <a:gd name="T49" fmla="*/ 2147483647 h 1840"/>
              <a:gd name="T50" fmla="*/ 2147483647 w 1840"/>
              <a:gd name="T51" fmla="*/ 2147483647 h 1840"/>
              <a:gd name="T52" fmla="*/ 2147483647 w 1840"/>
              <a:gd name="T53" fmla="*/ 2147483647 h 1840"/>
              <a:gd name="T54" fmla="*/ 2147483647 w 1840"/>
              <a:gd name="T55" fmla="*/ 2147483647 h 1840"/>
              <a:gd name="T56" fmla="*/ 2147483647 w 1840"/>
              <a:gd name="T57" fmla="*/ 2147483647 h 1840"/>
              <a:gd name="T58" fmla="*/ 2147483647 w 1840"/>
              <a:gd name="T59" fmla="*/ 2147483647 h 1840"/>
              <a:gd name="T60" fmla="*/ 2147483647 w 1840"/>
              <a:gd name="T61" fmla="*/ 2147483647 h 1840"/>
              <a:gd name="T62" fmla="*/ 2147483647 w 1840"/>
              <a:gd name="T63" fmla="*/ 2147483647 h 1840"/>
              <a:gd name="T64" fmla="*/ 2147483647 w 1840"/>
              <a:gd name="T65" fmla="*/ 2147483647 h 1840"/>
              <a:gd name="T66" fmla="*/ 2147483647 w 1840"/>
              <a:gd name="T67" fmla="*/ 2147483647 h 1840"/>
              <a:gd name="T68" fmla="*/ 2147483647 w 1840"/>
              <a:gd name="T69" fmla="*/ 2147483647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bg1"/>
            </a:solidFill>
            <a:round/>
          </a:ln>
        </p:spPr>
        <p:txBody>
          <a:bodyPr lIns="68571" tIns="34285" rIns="68571" bIns="34285"/>
          <a:lstStyle/>
          <a:p>
            <a:endParaRPr lang="zh-CN" altLang="en-US" sz="1800">
              <a:latin typeface="Arial"/>
              <a:ea typeface="微软雅黑"/>
              <a:sym typeface="Arial"/>
            </a:endParaRPr>
          </a:p>
        </p:txBody>
      </p:sp>
      <p:sp>
        <p:nvSpPr>
          <p:cNvPr id="154638" name="Freeform 241"/>
          <p:cNvSpPr>
            <a:spLocks noEditPoints="1"/>
          </p:cNvSpPr>
          <p:nvPr/>
        </p:nvSpPr>
        <p:spPr bwMode="auto">
          <a:xfrm>
            <a:off x="865046" y="2384395"/>
            <a:ext cx="1262112" cy="1262282"/>
          </a:xfrm>
          <a:custGeom>
            <a:avLst/>
            <a:gdLst>
              <a:gd name="T0" fmla="*/ 2147483647 w 1335"/>
              <a:gd name="T1" fmla="*/ 2147483647 h 1335"/>
              <a:gd name="T2" fmla="*/ 2147483647 w 1335"/>
              <a:gd name="T3" fmla="*/ 2147483647 h 1335"/>
              <a:gd name="T4" fmla="*/ 2147483647 w 1335"/>
              <a:gd name="T5" fmla="*/ 2147483647 h 1335"/>
              <a:gd name="T6" fmla="*/ 2147483647 w 1335"/>
              <a:gd name="T7" fmla="*/ 2147483647 h 1335"/>
              <a:gd name="T8" fmla="*/ 2147483647 w 1335"/>
              <a:gd name="T9" fmla="*/ 2147483647 h 1335"/>
              <a:gd name="T10" fmla="*/ 2147483647 w 1335"/>
              <a:gd name="T11" fmla="*/ 2147483647 h 1335"/>
              <a:gd name="T12" fmla="*/ 2147483647 w 1335"/>
              <a:gd name="T13" fmla="*/ 2147483647 h 1335"/>
              <a:gd name="T14" fmla="*/ 2147483647 w 1335"/>
              <a:gd name="T15" fmla="*/ 2147483647 h 1335"/>
              <a:gd name="T16" fmla="*/ 2147483647 w 1335"/>
              <a:gd name="T17" fmla="*/ 0 h 1335"/>
              <a:gd name="T18" fmla="*/ 2147483647 w 1335"/>
              <a:gd name="T19" fmla="*/ 2147483647 h 1335"/>
              <a:gd name="T20" fmla="*/ 2147483647 w 1335"/>
              <a:gd name="T21" fmla="*/ 2147483647 h 1335"/>
              <a:gd name="T22" fmla="*/ 2147483647 w 1335"/>
              <a:gd name="T23" fmla="*/ 2147483647 h 1335"/>
              <a:gd name="T24" fmla="*/ 2147483647 w 1335"/>
              <a:gd name="T25" fmla="*/ 2147483647 h 1335"/>
              <a:gd name="T26" fmla="*/ 2147483647 w 1335"/>
              <a:gd name="T27" fmla="*/ 2147483647 h 1335"/>
              <a:gd name="T28" fmla="*/ 2147483647 w 1335"/>
              <a:gd name="T29" fmla="*/ 2147483647 h 1335"/>
              <a:gd name="T30" fmla="*/ 2147483647 w 1335"/>
              <a:gd name="T31" fmla="*/ 2147483647 h 1335"/>
              <a:gd name="T32" fmla="*/ 0 w 1335"/>
              <a:gd name="T33" fmla="*/ 2147483647 h 1335"/>
              <a:gd name="T34" fmla="*/ 2147483647 w 1335"/>
              <a:gd name="T35" fmla="*/ 2147483647 h 1335"/>
              <a:gd name="T36" fmla="*/ 2147483647 w 1335"/>
              <a:gd name="T37" fmla="*/ 2147483647 h 1335"/>
              <a:gd name="T38" fmla="*/ 2147483647 w 1335"/>
              <a:gd name="T39" fmla="*/ 2147483647 h 1335"/>
              <a:gd name="T40" fmla="*/ 2147483647 w 1335"/>
              <a:gd name="T41" fmla="*/ 2147483647 h 1335"/>
              <a:gd name="T42" fmla="*/ 2147483647 w 1335"/>
              <a:gd name="T43" fmla="*/ 2147483647 h 1335"/>
              <a:gd name="T44" fmla="*/ 2147483647 w 1335"/>
              <a:gd name="T45" fmla="*/ 2147483647 h 1335"/>
              <a:gd name="T46" fmla="*/ 2147483647 w 1335"/>
              <a:gd name="T47" fmla="*/ 2147483647 h 1335"/>
              <a:gd name="T48" fmla="*/ 2147483647 w 1335"/>
              <a:gd name="T49" fmla="*/ 2147483647 h 1335"/>
              <a:gd name="T50" fmla="*/ 2147483647 w 1335"/>
              <a:gd name="T51" fmla="*/ 2147483647 h 1335"/>
              <a:gd name="T52" fmla="*/ 2147483647 w 1335"/>
              <a:gd name="T53" fmla="*/ 2147483647 h 1335"/>
              <a:gd name="T54" fmla="*/ 2147483647 w 1335"/>
              <a:gd name="T55" fmla="*/ 2147483647 h 1335"/>
              <a:gd name="T56" fmla="*/ 2147483647 w 1335"/>
              <a:gd name="T57" fmla="*/ 2147483647 h 1335"/>
              <a:gd name="T58" fmla="*/ 2147483647 w 1335"/>
              <a:gd name="T59" fmla="*/ 2147483647 h 1335"/>
              <a:gd name="T60" fmla="*/ 2147483647 w 1335"/>
              <a:gd name="T61" fmla="*/ 2147483647 h 1335"/>
              <a:gd name="T62" fmla="*/ 2147483647 w 1335"/>
              <a:gd name="T63" fmla="*/ 2147483647 h 1335"/>
              <a:gd name="T64" fmla="*/ 2147483647 w 1335"/>
              <a:gd name="T65" fmla="*/ 2147483647 h 1335"/>
              <a:gd name="T66" fmla="*/ 2147483647 w 1335"/>
              <a:gd name="T67" fmla="*/ 2147483647 h 1335"/>
              <a:gd name="T68" fmla="*/ 2147483647 w 1335"/>
              <a:gd name="T69" fmla="*/ 2147483647 h 13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35"/>
              <a:gd name="T106" fmla="*/ 0 h 1335"/>
              <a:gd name="T107" fmla="*/ 1335 w 1335"/>
              <a:gd name="T108" fmla="*/ 1335 h 133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bg1"/>
            </a:solidFill>
            <a:round/>
          </a:ln>
        </p:spPr>
        <p:txBody>
          <a:bodyPr lIns="68571" tIns="34285" rIns="68571" bIns="34285"/>
          <a:lstStyle/>
          <a:p>
            <a:endParaRPr lang="zh-CN" altLang="en-US" sz="1800">
              <a:latin typeface="Arial"/>
              <a:ea typeface="微软雅黑"/>
              <a:sym typeface="Arial"/>
            </a:endParaRPr>
          </a:p>
        </p:txBody>
      </p:sp>
      <p:sp>
        <p:nvSpPr>
          <p:cNvPr id="52236" name="Freeform 247"/>
          <p:cNvSpPr>
            <a:spLocks noEditPoints="1"/>
          </p:cNvSpPr>
          <p:nvPr/>
        </p:nvSpPr>
        <p:spPr bwMode="auto">
          <a:xfrm>
            <a:off x="2597472" y="3385882"/>
            <a:ext cx="472696" cy="471570"/>
          </a:xfrm>
          <a:custGeom>
            <a:avLst/>
            <a:gdLst>
              <a:gd name="T0" fmla="*/ 2147483647 w 500"/>
              <a:gd name="T1" fmla="*/ 2147483647 h 499"/>
              <a:gd name="T2" fmla="*/ 0 w 500"/>
              <a:gd name="T3" fmla="*/ 2147483647 h 499"/>
              <a:gd name="T4" fmla="*/ 2147483647 w 500"/>
              <a:gd name="T5" fmla="*/ 0 h 499"/>
              <a:gd name="T6" fmla="*/ 2147483647 w 500"/>
              <a:gd name="T7" fmla="*/ 2147483647 h 499"/>
              <a:gd name="T8" fmla="*/ 2147483647 w 500"/>
              <a:gd name="T9" fmla="*/ 2147483647 h 499"/>
              <a:gd name="T10" fmla="*/ 2147483647 w 500"/>
              <a:gd name="T11" fmla="*/ 2147483647 h 499"/>
              <a:gd name="T12" fmla="*/ 2147483647 w 500"/>
              <a:gd name="T13" fmla="*/ 2147483647 h 499"/>
              <a:gd name="T14" fmla="*/ 2147483647 w 500"/>
              <a:gd name="T15" fmla="*/ 2147483647 h 499"/>
              <a:gd name="T16" fmla="*/ 2147483647 w 500"/>
              <a:gd name="T17" fmla="*/ 2147483647 h 499"/>
              <a:gd name="T18" fmla="*/ 2147483647 w 500"/>
              <a:gd name="T19" fmla="*/ 2147483647 h 4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0"/>
              <a:gd name="T31" fmla="*/ 0 h 499"/>
              <a:gd name="T32" fmla="*/ 500 w 500"/>
              <a:gd name="T33" fmla="*/ 499 h 4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bg1"/>
            </a:solidFill>
            <a:round/>
          </a:ln>
        </p:spPr>
        <p:txBody>
          <a:bodyPr lIns="68571" tIns="34285" rIns="68571" bIns="34285"/>
          <a:lstStyle/>
          <a:p>
            <a:endParaRPr lang="zh-CN" altLang="en-US" sz="1800">
              <a:latin typeface="Arial"/>
              <a:ea typeface="微软雅黑"/>
              <a:sym typeface="Arial"/>
            </a:endParaRPr>
          </a:p>
        </p:txBody>
      </p:sp>
      <p:sp>
        <p:nvSpPr>
          <p:cNvPr id="52237" name="Freeform 248"/>
          <p:cNvSpPr>
            <a:spLocks noEditPoints="1"/>
          </p:cNvSpPr>
          <p:nvPr/>
        </p:nvSpPr>
        <p:spPr bwMode="auto">
          <a:xfrm>
            <a:off x="4170349" y="2545159"/>
            <a:ext cx="541756" cy="544209"/>
          </a:xfrm>
          <a:custGeom>
            <a:avLst/>
            <a:gdLst>
              <a:gd name="T0" fmla="*/ 2147483647 w 574"/>
              <a:gd name="T1" fmla="*/ 2147483647 h 575"/>
              <a:gd name="T2" fmla="*/ 0 w 574"/>
              <a:gd name="T3" fmla="*/ 2147483647 h 575"/>
              <a:gd name="T4" fmla="*/ 2147483647 w 574"/>
              <a:gd name="T5" fmla="*/ 0 h 575"/>
              <a:gd name="T6" fmla="*/ 2147483647 w 574"/>
              <a:gd name="T7" fmla="*/ 2147483647 h 575"/>
              <a:gd name="T8" fmla="*/ 2147483647 w 574"/>
              <a:gd name="T9" fmla="*/ 2147483647 h 575"/>
              <a:gd name="T10" fmla="*/ 2147483647 w 574"/>
              <a:gd name="T11" fmla="*/ 2147483647 h 575"/>
              <a:gd name="T12" fmla="*/ 2147483647 w 574"/>
              <a:gd name="T13" fmla="*/ 2147483647 h 575"/>
              <a:gd name="T14" fmla="*/ 2147483647 w 574"/>
              <a:gd name="T15" fmla="*/ 2147483647 h 575"/>
              <a:gd name="T16" fmla="*/ 2147483647 w 574"/>
              <a:gd name="T17" fmla="*/ 2147483647 h 575"/>
              <a:gd name="T18" fmla="*/ 2147483647 w 574"/>
              <a:gd name="T19" fmla="*/ 2147483647 h 5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4"/>
              <a:gd name="T31" fmla="*/ 0 h 575"/>
              <a:gd name="T32" fmla="*/ 574 w 574"/>
              <a:gd name="T33" fmla="*/ 575 h 5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bg1"/>
            </a:solidFill>
            <a:round/>
          </a:ln>
        </p:spPr>
        <p:txBody>
          <a:bodyPr lIns="68571" tIns="34285" rIns="68571" bIns="34285"/>
          <a:lstStyle/>
          <a:p>
            <a:endParaRPr lang="zh-CN" altLang="en-US" sz="1800">
              <a:latin typeface="Arial"/>
              <a:ea typeface="微软雅黑"/>
              <a:sym typeface="Arial"/>
            </a:endParaRPr>
          </a:p>
        </p:txBody>
      </p:sp>
      <p:sp>
        <p:nvSpPr>
          <p:cNvPr id="154641" name="Freeform 249"/>
          <p:cNvSpPr>
            <a:spLocks noEditPoints="1"/>
          </p:cNvSpPr>
          <p:nvPr/>
        </p:nvSpPr>
        <p:spPr bwMode="auto">
          <a:xfrm>
            <a:off x="1325834" y="2846435"/>
            <a:ext cx="342914" cy="342960"/>
          </a:xfrm>
          <a:custGeom>
            <a:avLst/>
            <a:gdLst>
              <a:gd name="T0" fmla="*/ 2147483647 w 363"/>
              <a:gd name="T1" fmla="*/ 2147483647 h 363"/>
              <a:gd name="T2" fmla="*/ 0 w 363"/>
              <a:gd name="T3" fmla="*/ 2147483647 h 363"/>
              <a:gd name="T4" fmla="*/ 2147483647 w 363"/>
              <a:gd name="T5" fmla="*/ 0 h 363"/>
              <a:gd name="T6" fmla="*/ 2147483647 w 363"/>
              <a:gd name="T7" fmla="*/ 2147483647 h 363"/>
              <a:gd name="T8" fmla="*/ 2147483647 w 363"/>
              <a:gd name="T9" fmla="*/ 2147483647 h 363"/>
              <a:gd name="T10" fmla="*/ 2147483647 w 363"/>
              <a:gd name="T11" fmla="*/ 2147483647 h 363"/>
              <a:gd name="T12" fmla="*/ 2147483647 w 363"/>
              <a:gd name="T13" fmla="*/ 2147483647 h 363"/>
              <a:gd name="T14" fmla="*/ 2147483647 w 363"/>
              <a:gd name="T15" fmla="*/ 2147483647 h 363"/>
              <a:gd name="T16" fmla="*/ 2147483647 w 363"/>
              <a:gd name="T17" fmla="*/ 2147483647 h 363"/>
              <a:gd name="T18" fmla="*/ 2147483647 w 363"/>
              <a:gd name="T19" fmla="*/ 2147483647 h 3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3"/>
              <a:gd name="T31" fmla="*/ 0 h 363"/>
              <a:gd name="T32" fmla="*/ 363 w 363"/>
              <a:gd name="T33" fmla="*/ 363 h 3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bg1"/>
            </a:solidFill>
            <a:round/>
          </a:ln>
        </p:spPr>
        <p:txBody>
          <a:bodyPr lIns="68571" tIns="34285" rIns="68571" bIns="34285"/>
          <a:lstStyle/>
          <a:p>
            <a:endParaRPr lang="zh-CN" altLang="en-US" sz="1800">
              <a:latin typeface="Arial"/>
              <a:ea typeface="微软雅黑"/>
              <a:sym typeface="Arial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954347" y="1094724"/>
            <a:ext cx="1071429" cy="2539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71" tIns="34285" rIns="68571" bIns="34285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id-ID" sz="1200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954347" y="1384094"/>
            <a:ext cx="2020568" cy="3295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1" tIns="34285" rIns="68571" bIns="34285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54645" name="Straight Connector 82"/>
          <p:cNvCxnSpPr>
            <a:cxnSpLocks noChangeShapeType="1"/>
          </p:cNvCxnSpPr>
          <p:nvPr/>
        </p:nvCxnSpPr>
        <p:spPr bwMode="auto">
          <a:xfrm>
            <a:off x="3763141" y="4193266"/>
            <a:ext cx="2070577" cy="0"/>
          </a:xfrm>
          <a:prstGeom prst="line">
            <a:avLst/>
          </a:prstGeom>
          <a:noFill/>
          <a:ln w="25400" algn="ctr">
            <a:solidFill>
              <a:schemeClr val="tx1">
                <a:lumMod val="65000"/>
                <a:lumOff val="35000"/>
              </a:schemeClr>
            </a:solidFill>
            <a:prstDash val="sysDot"/>
            <a:miter lim="800000"/>
            <a:tailEnd type="oval" w="med" len="med"/>
          </a:ln>
        </p:spPr>
      </p:cxnSp>
      <p:grpSp>
        <p:nvGrpSpPr>
          <p:cNvPr id="2" name="Group 83"/>
          <p:cNvGrpSpPr/>
          <p:nvPr/>
        </p:nvGrpSpPr>
        <p:grpSpPr bwMode="auto">
          <a:xfrm>
            <a:off x="6296886" y="1255485"/>
            <a:ext cx="2020569" cy="1177307"/>
            <a:chOff x="8198838" y="2976912"/>
            <a:chExt cx="2694701" cy="1567763"/>
          </a:xfrm>
        </p:grpSpPr>
        <p:sp>
          <p:nvSpPr>
            <p:cNvPr id="52248" name="TextBox 84"/>
            <p:cNvSpPr txBox="1">
              <a:spLocks noChangeArrowheads="1"/>
            </p:cNvSpPr>
            <p:nvPr/>
          </p:nvSpPr>
          <p:spPr bwMode="auto">
            <a:xfrm>
              <a:off x="8198838" y="2976912"/>
              <a:ext cx="1490489" cy="3688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id-ID" sz="12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2249" name="TextBox 85"/>
            <p:cNvSpPr txBox="1">
              <a:spLocks noChangeArrowheads="1"/>
            </p:cNvSpPr>
            <p:nvPr/>
          </p:nvSpPr>
          <p:spPr bwMode="auto">
            <a:xfrm>
              <a:off x="8198838" y="3362255"/>
              <a:ext cx="2694701" cy="11824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endParaRPr lang="en-US" altLang="zh-CN" sz="1100" dirty="0">
                <a:latin typeface="Arial"/>
                <a:ea typeface="微软雅黑"/>
                <a:sym typeface="Arial"/>
              </a:endParaRPr>
            </a:p>
            <a:p>
              <a:endParaRPr lang="en-US" altLang="zh-CN" sz="1100" dirty="0">
                <a:latin typeface="Arial"/>
                <a:ea typeface="微软雅黑"/>
                <a:sym typeface="Arial"/>
              </a:endParaRPr>
            </a:p>
            <a:p>
              <a:endParaRPr lang="zh-CN" altLang="en-US" sz="1100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" name="Group 86"/>
          <p:cNvGrpSpPr/>
          <p:nvPr/>
        </p:nvGrpSpPr>
        <p:grpSpPr bwMode="auto">
          <a:xfrm>
            <a:off x="6301649" y="3490679"/>
            <a:ext cx="2020569" cy="642033"/>
            <a:chOff x="8198838" y="3752830"/>
            <a:chExt cx="2694701" cy="856418"/>
          </a:xfrm>
        </p:grpSpPr>
        <p:sp>
          <p:nvSpPr>
            <p:cNvPr id="52246" name="TextBox 87"/>
            <p:cNvSpPr txBox="1">
              <a:spLocks noChangeArrowheads="1"/>
            </p:cNvSpPr>
            <p:nvPr/>
          </p:nvSpPr>
          <p:spPr bwMode="auto">
            <a:xfrm>
              <a:off x="8198838" y="3752830"/>
              <a:ext cx="1490489" cy="3694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id-ID" sz="12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2247" name="TextBox 88"/>
            <p:cNvSpPr txBox="1">
              <a:spLocks noChangeArrowheads="1"/>
            </p:cNvSpPr>
            <p:nvPr/>
          </p:nvSpPr>
          <p:spPr bwMode="auto">
            <a:xfrm>
              <a:off x="8198838" y="4138828"/>
              <a:ext cx="2694701" cy="4704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17778" name="TextBox 89"/>
          <p:cNvSpPr txBox="1">
            <a:spLocks noChangeArrowheads="1"/>
          </p:cNvSpPr>
          <p:nvPr/>
        </p:nvSpPr>
        <p:spPr bwMode="auto">
          <a:xfrm>
            <a:off x="6304032" y="2360577"/>
            <a:ext cx="2656387" cy="509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1" tIns="34285" rIns="68571" bIns="34285"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Click here to add content, content to match the title. 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  <a:p>
            <a:endParaRPr lang="id-ID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36690" y="438668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pPr algn="ctr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80706" y="664622"/>
            <a:ext cx="12615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956">
        <p:random/>
      </p:transition>
    </mc:Choice>
    <mc:Fallback xmlns="">
      <p:transition spd="slow" advClick="0" advTm="795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4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40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4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animBg="1"/>
      <p:bldP spid="52233" grpId="1" animBg="1"/>
      <p:bldP spid="52234" grpId="0" animBg="1"/>
      <p:bldP spid="52234" grpId="1" animBg="1"/>
      <p:bldP spid="154638" grpId="0" animBg="1"/>
      <p:bldP spid="154638" grpId="1" animBg="1"/>
      <p:bldP spid="52236" grpId="0" animBg="1"/>
      <p:bldP spid="52237" grpId="0" animBg="1"/>
      <p:bldP spid="154641" grpId="0" animBg="1"/>
      <p:bldP spid="74" grpId="0"/>
      <p:bldP spid="75" grpId="0"/>
      <p:bldP spid="1177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>
            <a:off x="1418845" y="1047786"/>
            <a:ext cx="2214967" cy="558674"/>
            <a:chOff x="1155" y="1047256"/>
            <a:chExt cx="3189657" cy="558577"/>
          </a:xfrm>
        </p:grpSpPr>
        <p:sp>
          <p:nvSpPr>
            <p:cNvPr id="8" name="Arrow: Right 7"/>
            <p:cNvSpPr/>
            <p:nvPr/>
          </p:nvSpPr>
          <p:spPr>
            <a:xfrm>
              <a:off x="1155" y="1047256"/>
              <a:ext cx="3189657" cy="558577"/>
            </a:xfrm>
            <a:prstGeom prst="rightArrow">
              <a:avLst>
                <a:gd name="adj1" fmla="val 100000"/>
                <a:gd name="adj2" fmla="val 50000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b="1" dirty="0"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400" b="1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Freeform: Shape 8"/>
            <p:cNvSpPr/>
            <p:nvPr/>
          </p:nvSpPr>
          <p:spPr bwMode="auto">
            <a:xfrm>
              <a:off x="2661602" y="1133520"/>
              <a:ext cx="202342" cy="386048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29" y="11"/>
                </a:cxn>
                <a:cxn ang="0">
                  <a:pos x="23" y="17"/>
                </a:cxn>
                <a:cxn ang="0">
                  <a:pos x="23" y="25"/>
                </a:cxn>
                <a:cxn ang="0">
                  <a:pos x="35" y="25"/>
                </a:cxn>
                <a:cxn ang="0">
                  <a:pos x="33" y="37"/>
                </a:cxn>
                <a:cxn ang="0">
                  <a:pos x="23" y="37"/>
                </a:cxn>
                <a:cxn ang="0">
                  <a:pos x="23" y="67"/>
                </a:cxn>
                <a:cxn ang="0">
                  <a:pos x="11" y="6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11" y="16"/>
                </a:cxn>
                <a:cxn ang="0">
                  <a:pos x="26" y="0"/>
                </a:cxn>
                <a:cxn ang="0">
                  <a:pos x="35" y="1"/>
                </a:cxn>
                <a:cxn ang="0">
                  <a:pos x="35" y="11"/>
                </a:cxn>
              </a:cxnLst>
              <a:rect l="0" t="0" r="r" b="b"/>
              <a:pathLst>
                <a:path w="35" h="67">
                  <a:moveTo>
                    <a:pt x="35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4" y="11"/>
                    <a:pt x="23" y="14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6"/>
                    <a:pt x="17" y="0"/>
                    <a:pt x="26" y="0"/>
                  </a:cubicBezTo>
                  <a:cubicBezTo>
                    <a:pt x="30" y="0"/>
                    <a:pt x="34" y="1"/>
                    <a:pt x="35" y="1"/>
                  </a:cubicBezTo>
                  <a:lnTo>
                    <a:pt x="35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 b="1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472871" y="1724646"/>
            <a:ext cx="2523859" cy="558674"/>
            <a:chOff x="1155" y="1723999"/>
            <a:chExt cx="3634476" cy="558577"/>
          </a:xfrm>
        </p:grpSpPr>
        <p:sp>
          <p:nvSpPr>
            <p:cNvPr id="7" name="Arrow: Right 6"/>
            <p:cNvSpPr/>
            <p:nvPr/>
          </p:nvSpPr>
          <p:spPr>
            <a:xfrm>
              <a:off x="1155" y="1723999"/>
              <a:ext cx="3634476" cy="558577"/>
            </a:xfrm>
            <a:prstGeom prst="rightArrow">
              <a:avLst>
                <a:gd name="adj1" fmla="val 100000"/>
                <a:gd name="adj2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en-US" altLang="zh-CN" sz="1400" b="1" dirty="0">
                  <a:solidFill>
                    <a:srgbClr val="FFFFFF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Freeform: Shape 9"/>
            <p:cNvSpPr/>
            <p:nvPr/>
          </p:nvSpPr>
          <p:spPr bwMode="auto">
            <a:xfrm>
              <a:off x="2915141" y="1854320"/>
              <a:ext cx="351368" cy="280076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 b="1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486847" y="2401507"/>
            <a:ext cx="2369412" cy="558674"/>
            <a:chOff x="1155" y="2400742"/>
            <a:chExt cx="3412066" cy="558577"/>
          </a:xfrm>
        </p:grpSpPr>
        <p:sp>
          <p:nvSpPr>
            <p:cNvPr id="6" name="Arrow: Right 5"/>
            <p:cNvSpPr/>
            <p:nvPr/>
          </p:nvSpPr>
          <p:spPr>
            <a:xfrm>
              <a:off x="1155" y="2400742"/>
              <a:ext cx="3412066" cy="558577"/>
            </a:xfrm>
            <a:prstGeom prst="rightArrow">
              <a:avLst>
                <a:gd name="adj1" fmla="val 100000"/>
                <a:gd name="adj2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en-US" altLang="zh-CN" sz="1400" b="1" dirty="0">
                  <a:solidFill>
                    <a:srgbClr val="FFFFFF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Freeform: Shape 10"/>
            <p:cNvSpPr/>
            <p:nvPr/>
          </p:nvSpPr>
          <p:spPr bwMode="auto">
            <a:xfrm>
              <a:off x="2676252" y="2536637"/>
              <a:ext cx="417730" cy="301219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 b="1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486847" y="3739182"/>
            <a:ext cx="2369412" cy="558674"/>
            <a:chOff x="1155" y="3738185"/>
            <a:chExt cx="3412066" cy="558577"/>
          </a:xfrm>
        </p:grpSpPr>
        <p:sp>
          <p:nvSpPr>
            <p:cNvPr id="4" name="Arrow: Right 3"/>
            <p:cNvSpPr/>
            <p:nvPr/>
          </p:nvSpPr>
          <p:spPr>
            <a:xfrm>
              <a:off x="1155" y="3738185"/>
              <a:ext cx="3412066" cy="558577"/>
            </a:xfrm>
            <a:prstGeom prst="rightArrow">
              <a:avLst>
                <a:gd name="adj1" fmla="val 100000"/>
                <a:gd name="adj2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en-US" altLang="zh-CN" sz="1400" b="1" dirty="0">
                  <a:solidFill>
                    <a:srgbClr val="FFFFFF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Freeform: Shape 11"/>
            <p:cNvSpPr/>
            <p:nvPr/>
          </p:nvSpPr>
          <p:spPr bwMode="auto">
            <a:xfrm>
              <a:off x="2833069" y="3866045"/>
              <a:ext cx="260913" cy="252142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12" y="53"/>
                </a:cxn>
                <a:cxn ang="0">
                  <a:pos x="0" y="53"/>
                </a:cxn>
                <a:cxn ang="0">
                  <a:pos x="0" y="17"/>
                </a:cxn>
                <a:cxn ang="0">
                  <a:pos x="12" y="17"/>
                </a:cxn>
                <a:cxn ang="0">
                  <a:pos x="12" y="53"/>
                </a:cxn>
                <a:cxn ang="0">
                  <a:pos x="55" y="53"/>
                </a:cxn>
                <a:cxn ang="0">
                  <a:pos x="43" y="53"/>
                </a:cxn>
                <a:cxn ang="0">
                  <a:pos x="43" y="34"/>
                </a:cxn>
                <a:cxn ang="0">
                  <a:pos x="37" y="26"/>
                </a:cxn>
                <a:cxn ang="0">
                  <a:pos x="31" y="30"/>
                </a:cxn>
                <a:cxn ang="0">
                  <a:pos x="30" y="33"/>
                </a:cxn>
                <a:cxn ang="0">
                  <a:pos x="30" y="53"/>
                </a:cxn>
                <a:cxn ang="0">
                  <a:pos x="19" y="53"/>
                </a:cxn>
                <a:cxn ang="0">
                  <a:pos x="19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41" y="17"/>
                </a:cxn>
                <a:cxn ang="0">
                  <a:pos x="55" y="33"/>
                </a:cxn>
                <a:cxn ang="0">
                  <a:pos x="55" y="53"/>
                </a:cxn>
              </a:cxnLst>
              <a:rect l="0" t="0" r="r" b="b"/>
              <a:pathLst>
                <a:path w="55" h="5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12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53"/>
                  </a:lnTo>
                  <a:close/>
                  <a:moveTo>
                    <a:pt x="55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9"/>
                    <a:pt x="41" y="26"/>
                    <a:pt x="37" y="26"/>
                  </a:cubicBezTo>
                  <a:cubicBezTo>
                    <a:pt x="34" y="26"/>
                    <a:pt x="32" y="28"/>
                    <a:pt x="31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1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0"/>
                    <a:pt x="35" y="17"/>
                    <a:pt x="41" y="17"/>
                  </a:cubicBezTo>
                  <a:cubicBezTo>
                    <a:pt x="49" y="17"/>
                    <a:pt x="55" y="22"/>
                    <a:pt x="55" y="33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 b="1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476450" y="3062324"/>
            <a:ext cx="2716917" cy="558674"/>
            <a:chOff x="1155" y="3061444"/>
            <a:chExt cx="3912490" cy="558577"/>
          </a:xfrm>
        </p:grpSpPr>
        <p:sp>
          <p:nvSpPr>
            <p:cNvPr id="5" name="Arrow: Right 4"/>
            <p:cNvSpPr/>
            <p:nvPr/>
          </p:nvSpPr>
          <p:spPr>
            <a:xfrm>
              <a:off x="1155" y="3061444"/>
              <a:ext cx="3912490" cy="558577"/>
            </a:xfrm>
            <a:prstGeom prst="rightArrow">
              <a:avLst>
                <a:gd name="adj1" fmla="val 100000"/>
                <a:gd name="adj2" fmla="val 50000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en-US" altLang="zh-CN" sz="1400" b="1" dirty="0">
                  <a:solidFill>
                    <a:srgbClr val="FFFFFF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1400" b="1" dirty="0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Freeform: Shape 12"/>
            <p:cNvSpPr/>
            <p:nvPr/>
          </p:nvSpPr>
          <p:spPr bwMode="auto">
            <a:xfrm>
              <a:off x="3237121" y="3162567"/>
              <a:ext cx="336444" cy="354560"/>
            </a:xfrm>
            <a:custGeom>
              <a:avLst/>
              <a:gdLst/>
              <a:ahLst/>
              <a:cxnLst>
                <a:cxn ang="0">
                  <a:pos x="38" y="47"/>
                </a:cxn>
                <a:cxn ang="0">
                  <a:pos x="36" y="54"/>
                </a:cxn>
                <a:cxn ang="0">
                  <a:pos x="17" y="63"/>
                </a:cxn>
                <a:cxn ang="0">
                  <a:pos x="1" y="56"/>
                </a:cxn>
                <a:cxn ang="0">
                  <a:pos x="0" y="51"/>
                </a:cxn>
                <a:cxn ang="0">
                  <a:pos x="6" y="41"/>
                </a:cxn>
                <a:cxn ang="0">
                  <a:pos x="21" y="37"/>
                </a:cxn>
                <a:cxn ang="0">
                  <a:pos x="19" y="32"/>
                </a:cxn>
                <a:cxn ang="0">
                  <a:pos x="20" y="28"/>
                </a:cxn>
                <a:cxn ang="0">
                  <a:pos x="17" y="29"/>
                </a:cxn>
                <a:cxn ang="0">
                  <a:pos x="4" y="16"/>
                </a:cxn>
                <a:cxn ang="0">
                  <a:pos x="9" y="5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35" y="3"/>
                </a:cxn>
                <a:cxn ang="0">
                  <a:pos x="30" y="3"/>
                </a:cxn>
                <a:cxn ang="0">
                  <a:pos x="35" y="14"/>
                </a:cxn>
                <a:cxn ang="0">
                  <a:pos x="26" y="30"/>
                </a:cxn>
                <a:cxn ang="0">
                  <a:pos x="38" y="47"/>
                </a:cxn>
                <a:cxn ang="0">
                  <a:pos x="33" y="51"/>
                </a:cxn>
                <a:cxn ang="0">
                  <a:pos x="24" y="40"/>
                </a:cxn>
                <a:cxn ang="0">
                  <a:pos x="22" y="40"/>
                </a:cxn>
                <a:cxn ang="0">
                  <a:pos x="7" y="49"/>
                </a:cxn>
                <a:cxn ang="0">
                  <a:pos x="21" y="59"/>
                </a:cxn>
                <a:cxn ang="0">
                  <a:pos x="33" y="51"/>
                </a:cxn>
                <a:cxn ang="0">
                  <a:pos x="26" y="24"/>
                </a:cxn>
                <a:cxn ang="0">
                  <a:pos x="28" y="18"/>
                </a:cxn>
                <a:cxn ang="0">
                  <a:pos x="18" y="3"/>
                </a:cxn>
                <a:cxn ang="0">
                  <a:pos x="13" y="6"/>
                </a:cxn>
                <a:cxn ang="0">
                  <a:pos x="11" y="12"/>
                </a:cxn>
                <a:cxn ang="0">
                  <a:pos x="21" y="26"/>
                </a:cxn>
                <a:cxn ang="0">
                  <a:pos x="26" y="24"/>
                </a:cxn>
                <a:cxn ang="0">
                  <a:pos x="60" y="26"/>
                </a:cxn>
                <a:cxn ang="0">
                  <a:pos x="60" y="30"/>
                </a:cxn>
                <a:cxn ang="0">
                  <a:pos x="52" y="30"/>
                </a:cxn>
                <a:cxn ang="0">
                  <a:pos x="52" y="39"/>
                </a:cxn>
                <a:cxn ang="0">
                  <a:pos x="48" y="39"/>
                </a:cxn>
                <a:cxn ang="0">
                  <a:pos x="48" y="30"/>
                </a:cxn>
                <a:cxn ang="0">
                  <a:pos x="40" y="30"/>
                </a:cxn>
                <a:cxn ang="0">
                  <a:pos x="40" y="26"/>
                </a:cxn>
                <a:cxn ang="0">
                  <a:pos x="48" y="26"/>
                </a:cxn>
                <a:cxn ang="0">
                  <a:pos x="48" y="18"/>
                </a:cxn>
                <a:cxn ang="0">
                  <a:pos x="52" y="18"/>
                </a:cxn>
                <a:cxn ang="0">
                  <a:pos x="52" y="26"/>
                </a:cxn>
                <a:cxn ang="0">
                  <a:pos x="60" y="26"/>
                </a:cxn>
              </a:cxnLst>
              <a:rect l="0" t="0" r="r" b="b"/>
              <a:pathLst>
                <a:path w="60" h="63">
                  <a:moveTo>
                    <a:pt x="38" y="47"/>
                  </a:moveTo>
                  <a:cubicBezTo>
                    <a:pt x="38" y="50"/>
                    <a:pt x="37" y="52"/>
                    <a:pt x="36" y="54"/>
                  </a:cubicBezTo>
                  <a:cubicBezTo>
                    <a:pt x="32" y="61"/>
                    <a:pt x="24" y="63"/>
                    <a:pt x="17" y="63"/>
                  </a:cubicBezTo>
                  <a:cubicBezTo>
                    <a:pt x="11" y="63"/>
                    <a:pt x="4" y="61"/>
                    <a:pt x="1" y="56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0" y="47"/>
                    <a:pt x="2" y="43"/>
                    <a:pt x="6" y="41"/>
                  </a:cubicBezTo>
                  <a:cubicBezTo>
                    <a:pt x="10" y="38"/>
                    <a:pt x="16" y="38"/>
                    <a:pt x="21" y="37"/>
                  </a:cubicBezTo>
                  <a:cubicBezTo>
                    <a:pt x="20" y="35"/>
                    <a:pt x="19" y="34"/>
                    <a:pt x="19" y="32"/>
                  </a:cubicBezTo>
                  <a:cubicBezTo>
                    <a:pt x="19" y="30"/>
                    <a:pt x="19" y="29"/>
                    <a:pt x="20" y="28"/>
                  </a:cubicBezTo>
                  <a:cubicBezTo>
                    <a:pt x="19" y="29"/>
                    <a:pt x="18" y="29"/>
                    <a:pt x="17" y="29"/>
                  </a:cubicBezTo>
                  <a:cubicBezTo>
                    <a:pt x="10" y="29"/>
                    <a:pt x="4" y="23"/>
                    <a:pt x="4" y="16"/>
                  </a:cubicBezTo>
                  <a:cubicBezTo>
                    <a:pt x="4" y="11"/>
                    <a:pt x="6" y="7"/>
                    <a:pt x="9" y="5"/>
                  </a:cubicBezTo>
                  <a:cubicBezTo>
                    <a:pt x="13" y="1"/>
                    <a:pt x="19" y="0"/>
                    <a:pt x="2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3" y="6"/>
                    <a:pt x="35" y="9"/>
                    <a:pt x="35" y="14"/>
                  </a:cubicBezTo>
                  <a:cubicBezTo>
                    <a:pt x="35" y="24"/>
                    <a:pt x="26" y="25"/>
                    <a:pt x="26" y="30"/>
                  </a:cubicBezTo>
                  <a:cubicBezTo>
                    <a:pt x="26" y="35"/>
                    <a:pt x="38" y="37"/>
                    <a:pt x="38" y="47"/>
                  </a:cubicBezTo>
                  <a:close/>
                  <a:moveTo>
                    <a:pt x="33" y="51"/>
                  </a:moveTo>
                  <a:cubicBezTo>
                    <a:pt x="33" y="45"/>
                    <a:pt x="28" y="42"/>
                    <a:pt x="24" y="40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16" y="40"/>
                    <a:pt x="7" y="42"/>
                    <a:pt x="7" y="49"/>
                  </a:cubicBezTo>
                  <a:cubicBezTo>
                    <a:pt x="7" y="57"/>
                    <a:pt x="15" y="59"/>
                    <a:pt x="21" y="59"/>
                  </a:cubicBezTo>
                  <a:cubicBezTo>
                    <a:pt x="26" y="59"/>
                    <a:pt x="33" y="57"/>
                    <a:pt x="33" y="51"/>
                  </a:cubicBezTo>
                  <a:close/>
                  <a:moveTo>
                    <a:pt x="26" y="24"/>
                  </a:moveTo>
                  <a:cubicBezTo>
                    <a:pt x="28" y="22"/>
                    <a:pt x="28" y="20"/>
                    <a:pt x="28" y="18"/>
                  </a:cubicBezTo>
                  <a:cubicBezTo>
                    <a:pt x="28" y="12"/>
                    <a:pt x="25" y="3"/>
                    <a:pt x="18" y="3"/>
                  </a:cubicBezTo>
                  <a:cubicBezTo>
                    <a:pt x="16" y="3"/>
                    <a:pt x="14" y="4"/>
                    <a:pt x="13" y="6"/>
                  </a:cubicBezTo>
                  <a:cubicBezTo>
                    <a:pt x="11" y="7"/>
                    <a:pt x="11" y="9"/>
                    <a:pt x="11" y="12"/>
                  </a:cubicBezTo>
                  <a:cubicBezTo>
                    <a:pt x="11" y="17"/>
                    <a:pt x="14" y="26"/>
                    <a:pt x="21" y="26"/>
                  </a:cubicBezTo>
                  <a:cubicBezTo>
                    <a:pt x="23" y="26"/>
                    <a:pt x="25" y="25"/>
                    <a:pt x="26" y="24"/>
                  </a:cubicBezTo>
                  <a:close/>
                  <a:moveTo>
                    <a:pt x="60" y="26"/>
                  </a:moveTo>
                  <a:cubicBezTo>
                    <a:pt x="60" y="30"/>
                    <a:pt x="60" y="30"/>
                    <a:pt x="60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6"/>
                    <a:pt x="52" y="26"/>
                    <a:pt x="52" y="26"/>
                  </a:cubicBezTo>
                  <a:lnTo>
                    <a:pt x="60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600" b="1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4" name="Group 69"/>
          <p:cNvGrpSpPr/>
          <p:nvPr/>
        </p:nvGrpSpPr>
        <p:grpSpPr>
          <a:xfrm>
            <a:off x="4864948" y="1378067"/>
            <a:ext cx="3158436" cy="1964841"/>
            <a:chOff x="5853680" y="1450524"/>
            <a:chExt cx="5449584" cy="3390149"/>
          </a:xfrm>
        </p:grpSpPr>
        <p:grpSp>
          <p:nvGrpSpPr>
            <p:cNvPr id="18" name="Group 2"/>
            <p:cNvGrpSpPr/>
            <p:nvPr/>
          </p:nvGrpSpPr>
          <p:grpSpPr>
            <a:xfrm>
              <a:off x="5855119" y="1450524"/>
              <a:ext cx="5425168" cy="2841994"/>
              <a:chOff x="5855119" y="1450524"/>
              <a:chExt cx="5425168" cy="2841994"/>
            </a:xfrm>
          </p:grpSpPr>
          <p:grpSp>
            <p:nvGrpSpPr>
              <p:cNvPr id="24" name="Group 13"/>
              <p:cNvGrpSpPr/>
              <p:nvPr/>
            </p:nvGrpSpPr>
            <p:grpSpPr>
              <a:xfrm>
                <a:off x="5855119" y="1450525"/>
                <a:ext cx="737320" cy="2223698"/>
                <a:chOff x="669035" y="1189182"/>
                <a:chExt cx="864105" cy="2822743"/>
              </a:xfrm>
            </p:grpSpPr>
            <p:sp>
              <p:nvSpPr>
                <p:cNvPr id="84" name="Rectangle: Rounded Corners 14"/>
                <p:cNvSpPr/>
                <p:nvPr/>
              </p:nvSpPr>
              <p:spPr>
                <a:xfrm>
                  <a:off x="669035" y="3781497"/>
                  <a:ext cx="864105" cy="230428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5" name="Rectangle: Rounded Corners 15"/>
                <p:cNvSpPr/>
                <p:nvPr/>
              </p:nvSpPr>
              <p:spPr>
                <a:xfrm>
                  <a:off x="669035" y="3493462"/>
                  <a:ext cx="864105" cy="230428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6" name="Rectangle: Rounded Corners 16"/>
                <p:cNvSpPr/>
                <p:nvPr/>
              </p:nvSpPr>
              <p:spPr>
                <a:xfrm>
                  <a:off x="669035" y="3205427"/>
                  <a:ext cx="864105" cy="230428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7" name="Rectangle: Rounded Corners 17"/>
                <p:cNvSpPr/>
                <p:nvPr/>
              </p:nvSpPr>
              <p:spPr>
                <a:xfrm>
                  <a:off x="669035" y="2917392"/>
                  <a:ext cx="864105" cy="230428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8" name="Rectangle: Rounded Corners 18"/>
                <p:cNvSpPr/>
                <p:nvPr/>
              </p:nvSpPr>
              <p:spPr>
                <a:xfrm>
                  <a:off x="669035" y="2629357"/>
                  <a:ext cx="864105" cy="230428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9" name="Rectangle: Rounded Corners 19"/>
                <p:cNvSpPr/>
                <p:nvPr/>
              </p:nvSpPr>
              <p:spPr>
                <a:xfrm>
                  <a:off x="669035" y="2341322"/>
                  <a:ext cx="864105" cy="230428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90" name="Rectangle: Rounded Corners 20"/>
                <p:cNvSpPr/>
                <p:nvPr/>
              </p:nvSpPr>
              <p:spPr>
                <a:xfrm>
                  <a:off x="669035" y="2053287"/>
                  <a:ext cx="864105" cy="230428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91" name="Rectangle: Rounded Corners 21"/>
                <p:cNvSpPr/>
                <p:nvPr/>
              </p:nvSpPr>
              <p:spPr>
                <a:xfrm>
                  <a:off x="669035" y="1765252"/>
                  <a:ext cx="864105" cy="230428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92" name="Rectangle: Rounded Corners 22"/>
                <p:cNvSpPr/>
                <p:nvPr/>
              </p:nvSpPr>
              <p:spPr>
                <a:xfrm>
                  <a:off x="669035" y="1477217"/>
                  <a:ext cx="864105" cy="23042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93" name="Rectangle: Rounded Corners 23"/>
                <p:cNvSpPr/>
                <p:nvPr/>
              </p:nvSpPr>
              <p:spPr>
                <a:xfrm>
                  <a:off x="669035" y="1189182"/>
                  <a:ext cx="864105" cy="230428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7041288" y="1450524"/>
                <a:ext cx="737320" cy="2223695"/>
                <a:chOff x="1572768" y="1880466"/>
                <a:chExt cx="561758" cy="2534708"/>
              </a:xfrm>
            </p:grpSpPr>
            <p:sp>
              <p:nvSpPr>
                <p:cNvPr id="74" name="Rectangle: Rounded Corners 25"/>
                <p:cNvSpPr/>
                <p:nvPr/>
              </p:nvSpPr>
              <p:spPr>
                <a:xfrm>
                  <a:off x="1572768" y="4208259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5" name="Rectangle: Rounded Corners 26"/>
                <p:cNvSpPr/>
                <p:nvPr/>
              </p:nvSpPr>
              <p:spPr>
                <a:xfrm>
                  <a:off x="1572768" y="3949615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6" name="Rectangle: Rounded Corners 27"/>
                <p:cNvSpPr/>
                <p:nvPr/>
              </p:nvSpPr>
              <p:spPr>
                <a:xfrm>
                  <a:off x="1572768" y="3690972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7" name="Rectangle: Rounded Corners 28"/>
                <p:cNvSpPr/>
                <p:nvPr/>
              </p:nvSpPr>
              <p:spPr>
                <a:xfrm>
                  <a:off x="1572768" y="3432328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8" name="Rectangle: Rounded Corners 29"/>
                <p:cNvSpPr/>
                <p:nvPr/>
              </p:nvSpPr>
              <p:spPr>
                <a:xfrm>
                  <a:off x="1572768" y="3173684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9" name="Rectangle: Rounded Corners 30"/>
                <p:cNvSpPr/>
                <p:nvPr/>
              </p:nvSpPr>
              <p:spPr>
                <a:xfrm>
                  <a:off x="1572768" y="2915041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0" name="Rectangle: Rounded Corners 31"/>
                <p:cNvSpPr/>
                <p:nvPr/>
              </p:nvSpPr>
              <p:spPr>
                <a:xfrm>
                  <a:off x="1572768" y="2656397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1" name="Rectangle: Rounded Corners 32"/>
                <p:cNvSpPr/>
                <p:nvPr/>
              </p:nvSpPr>
              <p:spPr>
                <a:xfrm>
                  <a:off x="1572768" y="2397753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2" name="Rectangle: Rounded Corners 33"/>
                <p:cNvSpPr/>
                <p:nvPr/>
              </p:nvSpPr>
              <p:spPr>
                <a:xfrm>
                  <a:off x="1572768" y="2139110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3" name="Rectangle: Rounded Corners 34"/>
                <p:cNvSpPr/>
                <p:nvPr/>
              </p:nvSpPr>
              <p:spPr>
                <a:xfrm>
                  <a:off x="1572768" y="1880466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26" name="Group 35"/>
              <p:cNvGrpSpPr/>
              <p:nvPr/>
            </p:nvGrpSpPr>
            <p:grpSpPr>
              <a:xfrm>
                <a:off x="8227455" y="1450524"/>
                <a:ext cx="737320" cy="2223695"/>
                <a:chOff x="2476500" y="1880466"/>
                <a:chExt cx="561758" cy="2534708"/>
              </a:xfrm>
            </p:grpSpPr>
            <p:sp>
              <p:nvSpPr>
                <p:cNvPr id="64" name="Rectangle: Rounded Corners 36"/>
                <p:cNvSpPr/>
                <p:nvPr/>
              </p:nvSpPr>
              <p:spPr>
                <a:xfrm>
                  <a:off x="2476500" y="4208259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5" name="Rectangle: Rounded Corners 37"/>
                <p:cNvSpPr/>
                <p:nvPr/>
              </p:nvSpPr>
              <p:spPr>
                <a:xfrm>
                  <a:off x="2476500" y="3949615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6" name="Rectangle: Rounded Corners 38"/>
                <p:cNvSpPr/>
                <p:nvPr/>
              </p:nvSpPr>
              <p:spPr>
                <a:xfrm>
                  <a:off x="2476500" y="3690972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7" name="Rectangle: Rounded Corners 39"/>
                <p:cNvSpPr/>
                <p:nvPr/>
              </p:nvSpPr>
              <p:spPr>
                <a:xfrm>
                  <a:off x="2476500" y="3432328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8" name="Rectangle: Rounded Corners 40"/>
                <p:cNvSpPr/>
                <p:nvPr/>
              </p:nvSpPr>
              <p:spPr>
                <a:xfrm>
                  <a:off x="2476500" y="3173684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9" name="Rectangle: Rounded Corners 41"/>
                <p:cNvSpPr/>
                <p:nvPr/>
              </p:nvSpPr>
              <p:spPr>
                <a:xfrm>
                  <a:off x="2476500" y="2915041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0" name="Rectangle: Rounded Corners 42"/>
                <p:cNvSpPr/>
                <p:nvPr/>
              </p:nvSpPr>
              <p:spPr>
                <a:xfrm>
                  <a:off x="2476500" y="2656397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1" name="Rectangle: Rounded Corners 43"/>
                <p:cNvSpPr/>
                <p:nvPr/>
              </p:nvSpPr>
              <p:spPr>
                <a:xfrm>
                  <a:off x="2476500" y="2397753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2" name="Rectangle: Rounded Corners 44"/>
                <p:cNvSpPr/>
                <p:nvPr/>
              </p:nvSpPr>
              <p:spPr>
                <a:xfrm>
                  <a:off x="2476500" y="2139110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3" name="Rectangle: Rounded Corners 45"/>
                <p:cNvSpPr/>
                <p:nvPr/>
              </p:nvSpPr>
              <p:spPr>
                <a:xfrm>
                  <a:off x="2476500" y="1880466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27" name="Group 46"/>
              <p:cNvGrpSpPr/>
              <p:nvPr/>
            </p:nvGrpSpPr>
            <p:grpSpPr>
              <a:xfrm>
                <a:off x="9413624" y="1450524"/>
                <a:ext cx="737320" cy="2223695"/>
                <a:chOff x="3380232" y="1880466"/>
                <a:chExt cx="561758" cy="2534708"/>
              </a:xfrm>
            </p:grpSpPr>
            <p:sp>
              <p:nvSpPr>
                <p:cNvPr id="54" name="Rectangle: Rounded Corners 47"/>
                <p:cNvSpPr/>
                <p:nvPr/>
              </p:nvSpPr>
              <p:spPr>
                <a:xfrm>
                  <a:off x="3380232" y="4208259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5" name="Rectangle: Rounded Corners 48"/>
                <p:cNvSpPr/>
                <p:nvPr/>
              </p:nvSpPr>
              <p:spPr>
                <a:xfrm>
                  <a:off x="3380232" y="3949615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6" name="Rectangle: Rounded Corners 49"/>
                <p:cNvSpPr/>
                <p:nvPr/>
              </p:nvSpPr>
              <p:spPr>
                <a:xfrm>
                  <a:off x="3380232" y="3690972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7" name="Rectangle: Rounded Corners 50"/>
                <p:cNvSpPr/>
                <p:nvPr/>
              </p:nvSpPr>
              <p:spPr>
                <a:xfrm>
                  <a:off x="3380232" y="3432328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8" name="Rectangle: Rounded Corners 51"/>
                <p:cNvSpPr/>
                <p:nvPr/>
              </p:nvSpPr>
              <p:spPr>
                <a:xfrm>
                  <a:off x="3380232" y="3173684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9" name="Rectangle: Rounded Corners 52"/>
                <p:cNvSpPr/>
                <p:nvPr/>
              </p:nvSpPr>
              <p:spPr>
                <a:xfrm>
                  <a:off x="3380232" y="2915041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0" name="Rectangle: Rounded Corners 53"/>
                <p:cNvSpPr/>
                <p:nvPr/>
              </p:nvSpPr>
              <p:spPr>
                <a:xfrm>
                  <a:off x="3380232" y="2656397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1" name="Rectangle: Rounded Corners 54"/>
                <p:cNvSpPr/>
                <p:nvPr/>
              </p:nvSpPr>
              <p:spPr>
                <a:xfrm>
                  <a:off x="3380232" y="2397753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2" name="Rectangle: Rounded Corners 55"/>
                <p:cNvSpPr/>
                <p:nvPr/>
              </p:nvSpPr>
              <p:spPr>
                <a:xfrm>
                  <a:off x="3380232" y="2139110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3" name="Rectangle: Rounded Corners 56"/>
                <p:cNvSpPr/>
                <p:nvPr/>
              </p:nvSpPr>
              <p:spPr>
                <a:xfrm>
                  <a:off x="3380232" y="1880466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28" name="Group 57"/>
              <p:cNvGrpSpPr/>
              <p:nvPr/>
            </p:nvGrpSpPr>
            <p:grpSpPr>
              <a:xfrm>
                <a:off x="10542967" y="1450524"/>
                <a:ext cx="737320" cy="2223695"/>
                <a:chOff x="4240670" y="1880466"/>
                <a:chExt cx="561758" cy="2534708"/>
              </a:xfrm>
            </p:grpSpPr>
            <p:sp>
              <p:nvSpPr>
                <p:cNvPr id="44" name="Rectangle: Rounded Corners 58"/>
                <p:cNvSpPr/>
                <p:nvPr/>
              </p:nvSpPr>
              <p:spPr>
                <a:xfrm>
                  <a:off x="4240670" y="4208259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5" name="Rectangle: Rounded Corners 59"/>
                <p:cNvSpPr/>
                <p:nvPr/>
              </p:nvSpPr>
              <p:spPr>
                <a:xfrm>
                  <a:off x="4240670" y="3949615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6" name="Rectangle: Rounded Corners 60"/>
                <p:cNvSpPr/>
                <p:nvPr/>
              </p:nvSpPr>
              <p:spPr>
                <a:xfrm>
                  <a:off x="4240670" y="3690972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7" name="Rectangle: Rounded Corners 61"/>
                <p:cNvSpPr/>
                <p:nvPr/>
              </p:nvSpPr>
              <p:spPr>
                <a:xfrm>
                  <a:off x="4240670" y="3432328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8" name="Rectangle: Rounded Corners 62"/>
                <p:cNvSpPr/>
                <p:nvPr/>
              </p:nvSpPr>
              <p:spPr>
                <a:xfrm>
                  <a:off x="4240670" y="3173684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9" name="Rectangle: Rounded Corners 63"/>
                <p:cNvSpPr/>
                <p:nvPr/>
              </p:nvSpPr>
              <p:spPr>
                <a:xfrm>
                  <a:off x="4240670" y="2915041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0" name="Rectangle: Rounded Corners 64"/>
                <p:cNvSpPr/>
                <p:nvPr/>
              </p:nvSpPr>
              <p:spPr>
                <a:xfrm>
                  <a:off x="4240670" y="2656397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1" name="Rectangle: Rounded Corners 65"/>
                <p:cNvSpPr/>
                <p:nvPr/>
              </p:nvSpPr>
              <p:spPr>
                <a:xfrm>
                  <a:off x="4240670" y="2397753"/>
                  <a:ext cx="561758" cy="206915"/>
                </a:xfrm>
                <a:prstGeom prst="roundRect">
                  <a:avLst/>
                </a:prstGeom>
                <a:blipFill dpi="0"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2" name="Rectangle: Rounded Corners 66"/>
                <p:cNvSpPr/>
                <p:nvPr/>
              </p:nvSpPr>
              <p:spPr>
                <a:xfrm>
                  <a:off x="4240670" y="2139110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3" name="Rectangle: Rounded Corners 67"/>
                <p:cNvSpPr/>
                <p:nvPr/>
              </p:nvSpPr>
              <p:spPr>
                <a:xfrm>
                  <a:off x="4240670" y="1880466"/>
                  <a:ext cx="561758" cy="206915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29" name="Group 73"/>
              <p:cNvGrpSpPr/>
              <p:nvPr/>
            </p:nvGrpSpPr>
            <p:grpSpPr>
              <a:xfrm>
                <a:off x="5897381" y="3850779"/>
                <a:ext cx="659532" cy="441739"/>
                <a:chOff x="4483100" y="3560763"/>
                <a:chExt cx="1360488" cy="911225"/>
              </a:xfrm>
              <a:solidFill>
                <a:schemeClr val="accent1"/>
              </a:solidFill>
            </p:grpSpPr>
            <p:sp>
              <p:nvSpPr>
                <p:cNvPr id="42" name="Freeform: Shape 74"/>
                <p:cNvSpPr/>
                <p:nvPr/>
              </p:nvSpPr>
              <p:spPr bwMode="auto">
                <a:xfrm>
                  <a:off x="5265738" y="3700463"/>
                  <a:ext cx="577850" cy="741363"/>
                </a:xfrm>
                <a:custGeom>
                  <a:avLst/>
                  <a:gdLst/>
                  <a:ahLst/>
                  <a:cxnLst>
                    <a:cxn ang="0">
                      <a:pos x="4" y="103"/>
                    </a:cxn>
                    <a:cxn ang="0">
                      <a:pos x="20" y="110"/>
                    </a:cxn>
                    <a:cxn ang="0">
                      <a:pos x="24" y="116"/>
                    </a:cxn>
                    <a:cxn ang="0">
                      <a:pos x="23" y="134"/>
                    </a:cxn>
                    <a:cxn ang="0">
                      <a:pos x="15" y="141"/>
                    </a:cxn>
                    <a:cxn ang="0">
                      <a:pos x="12" y="143"/>
                    </a:cxn>
                    <a:cxn ang="0">
                      <a:pos x="9" y="146"/>
                    </a:cxn>
                    <a:cxn ang="0">
                      <a:pos x="43" y="162"/>
                    </a:cxn>
                    <a:cxn ang="0">
                      <a:pos x="58" y="172"/>
                    </a:cxn>
                    <a:cxn ang="0">
                      <a:pos x="62" y="176"/>
                    </a:cxn>
                    <a:cxn ang="0">
                      <a:pos x="62" y="195"/>
                    </a:cxn>
                    <a:cxn ang="0">
                      <a:pos x="153" y="195"/>
                    </a:cxn>
                    <a:cxn ang="0">
                      <a:pos x="124" y="162"/>
                    </a:cxn>
                    <a:cxn ang="0">
                      <a:pos x="93" y="149"/>
                    </a:cxn>
                    <a:cxn ang="0">
                      <a:pos x="86" y="143"/>
                    </a:cxn>
                    <a:cxn ang="0">
                      <a:pos x="82" y="141"/>
                    </a:cxn>
                    <a:cxn ang="0">
                      <a:pos x="74" y="134"/>
                    </a:cxn>
                    <a:cxn ang="0">
                      <a:pos x="73" y="116"/>
                    </a:cxn>
                    <a:cxn ang="0">
                      <a:pos x="77" y="110"/>
                    </a:cxn>
                    <a:cxn ang="0">
                      <a:pos x="93" y="103"/>
                    </a:cxn>
                    <a:cxn ang="0">
                      <a:pos x="96" y="96"/>
                    </a:cxn>
                    <a:cxn ang="0">
                      <a:pos x="87" y="55"/>
                    </a:cxn>
                    <a:cxn ang="0">
                      <a:pos x="84" y="28"/>
                    </a:cxn>
                    <a:cxn ang="0">
                      <a:pos x="84" y="28"/>
                    </a:cxn>
                    <a:cxn ang="0">
                      <a:pos x="83" y="25"/>
                    </a:cxn>
                    <a:cxn ang="0">
                      <a:pos x="49" y="1"/>
                    </a:cxn>
                    <a:cxn ang="0">
                      <a:pos x="48" y="1"/>
                    </a:cxn>
                    <a:cxn ang="0">
                      <a:pos x="45" y="1"/>
                    </a:cxn>
                    <a:cxn ang="0">
                      <a:pos x="29" y="7"/>
                    </a:cxn>
                    <a:cxn ang="0">
                      <a:pos x="14" y="23"/>
                    </a:cxn>
                    <a:cxn ang="0">
                      <a:pos x="10" y="55"/>
                    </a:cxn>
                    <a:cxn ang="0">
                      <a:pos x="1" y="96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4" y="103"/>
                    </a:cxn>
                  </a:cxnLst>
                  <a:rect l="0" t="0" r="r" b="b"/>
                  <a:pathLst>
                    <a:path w="153" h="195">
                      <a:moveTo>
                        <a:pt x="4" y="103"/>
                      </a:moveTo>
                      <a:cubicBezTo>
                        <a:pt x="9" y="106"/>
                        <a:pt x="15" y="108"/>
                        <a:pt x="20" y="110"/>
                      </a:cubicBezTo>
                      <a:cubicBezTo>
                        <a:pt x="23" y="111"/>
                        <a:pt x="24" y="113"/>
                        <a:pt x="24" y="116"/>
                      </a:cubicBezTo>
                      <a:cubicBezTo>
                        <a:pt x="26" y="122"/>
                        <a:pt x="25" y="128"/>
                        <a:pt x="23" y="134"/>
                      </a:cubicBezTo>
                      <a:cubicBezTo>
                        <a:pt x="22" y="139"/>
                        <a:pt x="20" y="140"/>
                        <a:pt x="15" y="141"/>
                      </a:cubicBezTo>
                      <a:cubicBezTo>
                        <a:pt x="14" y="141"/>
                        <a:pt x="13" y="142"/>
                        <a:pt x="12" y="143"/>
                      </a:cubicBezTo>
                      <a:cubicBezTo>
                        <a:pt x="11" y="144"/>
                        <a:pt x="10" y="145"/>
                        <a:pt x="9" y="146"/>
                      </a:cubicBezTo>
                      <a:cubicBezTo>
                        <a:pt x="20" y="150"/>
                        <a:pt x="32" y="156"/>
                        <a:pt x="43" y="162"/>
                      </a:cubicBezTo>
                      <a:cubicBezTo>
                        <a:pt x="49" y="165"/>
                        <a:pt x="54" y="168"/>
                        <a:pt x="58" y="172"/>
                      </a:cubicBezTo>
                      <a:cubicBezTo>
                        <a:pt x="62" y="176"/>
                        <a:pt x="62" y="176"/>
                        <a:pt x="62" y="176"/>
                      </a:cubicBezTo>
                      <a:cubicBezTo>
                        <a:pt x="62" y="195"/>
                        <a:pt x="62" y="195"/>
                        <a:pt x="62" y="195"/>
                      </a:cubicBezTo>
                      <a:cubicBezTo>
                        <a:pt x="153" y="195"/>
                        <a:pt x="153" y="195"/>
                        <a:pt x="153" y="195"/>
                      </a:cubicBezTo>
                      <a:cubicBezTo>
                        <a:pt x="150" y="178"/>
                        <a:pt x="140" y="168"/>
                        <a:pt x="124" y="162"/>
                      </a:cubicBezTo>
                      <a:cubicBezTo>
                        <a:pt x="113" y="158"/>
                        <a:pt x="103" y="154"/>
                        <a:pt x="93" y="149"/>
                      </a:cubicBezTo>
                      <a:cubicBezTo>
                        <a:pt x="90" y="148"/>
                        <a:pt x="88" y="145"/>
                        <a:pt x="86" y="143"/>
                      </a:cubicBezTo>
                      <a:cubicBezTo>
                        <a:pt x="85" y="142"/>
                        <a:pt x="83" y="141"/>
                        <a:pt x="82" y="141"/>
                      </a:cubicBezTo>
                      <a:cubicBezTo>
                        <a:pt x="77" y="140"/>
                        <a:pt x="75" y="139"/>
                        <a:pt x="74" y="134"/>
                      </a:cubicBezTo>
                      <a:cubicBezTo>
                        <a:pt x="73" y="128"/>
                        <a:pt x="71" y="122"/>
                        <a:pt x="73" y="116"/>
                      </a:cubicBezTo>
                      <a:cubicBezTo>
                        <a:pt x="73" y="113"/>
                        <a:pt x="74" y="111"/>
                        <a:pt x="77" y="110"/>
                      </a:cubicBezTo>
                      <a:cubicBezTo>
                        <a:pt x="83" y="108"/>
                        <a:pt x="88" y="106"/>
                        <a:pt x="93" y="103"/>
                      </a:cubicBezTo>
                      <a:cubicBezTo>
                        <a:pt x="97" y="102"/>
                        <a:pt x="98" y="100"/>
                        <a:pt x="96" y="96"/>
                      </a:cubicBezTo>
                      <a:cubicBezTo>
                        <a:pt x="92" y="83"/>
                        <a:pt x="88" y="69"/>
                        <a:pt x="87" y="55"/>
                      </a:cubicBezTo>
                      <a:cubicBezTo>
                        <a:pt x="86" y="46"/>
                        <a:pt x="86" y="37"/>
                        <a:pt x="84" y="28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84" y="27"/>
                        <a:pt x="84" y="26"/>
                        <a:pt x="83" y="25"/>
                      </a:cubicBezTo>
                      <a:cubicBezTo>
                        <a:pt x="79" y="10"/>
                        <a:pt x="63" y="1"/>
                        <a:pt x="49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7" y="0"/>
                        <a:pt x="46" y="1"/>
                        <a:pt x="45" y="1"/>
                      </a:cubicBezTo>
                      <a:cubicBezTo>
                        <a:pt x="39" y="2"/>
                        <a:pt x="35" y="5"/>
                        <a:pt x="29" y="7"/>
                      </a:cubicBezTo>
                      <a:cubicBezTo>
                        <a:pt x="22" y="9"/>
                        <a:pt x="17" y="16"/>
                        <a:pt x="14" y="23"/>
                      </a:cubicBezTo>
                      <a:cubicBezTo>
                        <a:pt x="11" y="33"/>
                        <a:pt x="11" y="44"/>
                        <a:pt x="10" y="55"/>
                      </a:cubicBezTo>
                      <a:cubicBezTo>
                        <a:pt x="9" y="69"/>
                        <a:pt x="6" y="83"/>
                        <a:pt x="1" y="96"/>
                      </a:cubicBezTo>
                      <a:cubicBezTo>
                        <a:pt x="0" y="100"/>
                        <a:pt x="0" y="102"/>
                        <a:pt x="4" y="103"/>
                      </a:cubicBezTo>
                      <a:close/>
                      <a:moveTo>
                        <a:pt x="4" y="103"/>
                      </a:moveTo>
                      <a:cubicBezTo>
                        <a:pt x="4" y="103"/>
                        <a:pt x="4" y="103"/>
                        <a:pt x="4" y="103"/>
                      </a:cubicBezTo>
                    </a:path>
                  </a:pathLst>
                </a:custGeom>
                <a:blipFill dpi="0"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3" name="Freeform: Shape 75"/>
                <p:cNvSpPr/>
                <p:nvPr/>
              </p:nvSpPr>
              <p:spPr bwMode="auto">
                <a:xfrm>
                  <a:off x="4483100" y="3560763"/>
                  <a:ext cx="963613" cy="911225"/>
                </a:xfrm>
                <a:custGeom>
                  <a:avLst/>
                  <a:gdLst/>
                  <a:ahLst/>
                  <a:cxnLst>
                    <a:cxn ang="0">
                      <a:pos x="244" y="219"/>
                    </a:cxn>
                    <a:cxn ang="0">
                      <a:pos x="178" y="190"/>
                    </a:cxn>
                    <a:cxn ang="0">
                      <a:pos x="174" y="187"/>
                    </a:cxn>
                    <a:cxn ang="0">
                      <a:pos x="169" y="174"/>
                    </a:cxn>
                    <a:cxn ang="0">
                      <a:pos x="165" y="168"/>
                    </a:cxn>
                    <a:cxn ang="0">
                      <a:pos x="163" y="165"/>
                    </a:cxn>
                    <a:cxn ang="0">
                      <a:pos x="169" y="136"/>
                    </a:cxn>
                    <a:cxn ang="0">
                      <a:pos x="169" y="135"/>
                    </a:cxn>
                    <a:cxn ang="0">
                      <a:pos x="179" y="109"/>
                    </a:cxn>
                    <a:cxn ang="0">
                      <a:pos x="179" y="108"/>
                    </a:cxn>
                    <a:cxn ang="0">
                      <a:pos x="181" y="90"/>
                    </a:cxn>
                    <a:cxn ang="0">
                      <a:pos x="180" y="87"/>
                    </a:cxn>
                    <a:cxn ang="0">
                      <a:pos x="177" y="81"/>
                    </a:cxn>
                    <a:cxn ang="0">
                      <a:pos x="177" y="46"/>
                    </a:cxn>
                    <a:cxn ang="0">
                      <a:pos x="170" y="28"/>
                    </a:cxn>
                    <a:cxn ang="0">
                      <a:pos x="152" y="12"/>
                    </a:cxn>
                    <a:cxn ang="0">
                      <a:pos x="151" y="5"/>
                    </a:cxn>
                    <a:cxn ang="0">
                      <a:pos x="155" y="2"/>
                    </a:cxn>
                    <a:cxn ang="0">
                      <a:pos x="154" y="0"/>
                    </a:cxn>
                    <a:cxn ang="0">
                      <a:pos x="149" y="0"/>
                    </a:cxn>
                    <a:cxn ang="0">
                      <a:pos x="129" y="4"/>
                    </a:cxn>
                    <a:cxn ang="0">
                      <a:pos x="93" y="19"/>
                    </a:cxn>
                    <a:cxn ang="0">
                      <a:pos x="80" y="42"/>
                    </a:cxn>
                    <a:cxn ang="0">
                      <a:pos x="79" y="57"/>
                    </a:cxn>
                    <a:cxn ang="0">
                      <a:pos x="79" y="81"/>
                    </a:cxn>
                    <a:cxn ang="0">
                      <a:pos x="78" y="85"/>
                    </a:cxn>
                    <a:cxn ang="0">
                      <a:pos x="75" y="91"/>
                    </a:cxn>
                    <a:cxn ang="0">
                      <a:pos x="75" y="97"/>
                    </a:cxn>
                    <a:cxn ang="0">
                      <a:pos x="79" y="112"/>
                    </a:cxn>
                    <a:cxn ang="0">
                      <a:pos x="83" y="123"/>
                    </a:cxn>
                    <a:cxn ang="0">
                      <a:pos x="92" y="143"/>
                    </a:cxn>
                    <a:cxn ang="0">
                      <a:pos x="93" y="147"/>
                    </a:cxn>
                    <a:cxn ang="0">
                      <a:pos x="92" y="165"/>
                    </a:cxn>
                    <a:cxn ang="0">
                      <a:pos x="89" y="168"/>
                    </a:cxn>
                    <a:cxn ang="0">
                      <a:pos x="84" y="175"/>
                    </a:cxn>
                    <a:cxn ang="0">
                      <a:pos x="80" y="186"/>
                    </a:cxn>
                    <a:cxn ang="0">
                      <a:pos x="77" y="189"/>
                    </a:cxn>
                    <a:cxn ang="0">
                      <a:pos x="56" y="198"/>
                    </a:cxn>
                    <a:cxn ang="0">
                      <a:pos x="34" y="208"/>
                    </a:cxn>
                    <a:cxn ang="0">
                      <a:pos x="12" y="219"/>
                    </a:cxn>
                    <a:cxn ang="0">
                      <a:pos x="0" y="227"/>
                    </a:cxn>
                    <a:cxn ang="0">
                      <a:pos x="0" y="240"/>
                    </a:cxn>
                    <a:cxn ang="0">
                      <a:pos x="255" y="240"/>
                    </a:cxn>
                    <a:cxn ang="0">
                      <a:pos x="255" y="227"/>
                    </a:cxn>
                    <a:cxn ang="0">
                      <a:pos x="244" y="219"/>
                    </a:cxn>
                    <a:cxn ang="0">
                      <a:pos x="244" y="219"/>
                    </a:cxn>
                    <a:cxn ang="0">
                      <a:pos x="244" y="219"/>
                    </a:cxn>
                  </a:cxnLst>
                  <a:rect l="0" t="0" r="r" b="b"/>
                  <a:pathLst>
                    <a:path w="255" h="240">
                      <a:moveTo>
                        <a:pt x="244" y="219"/>
                      </a:moveTo>
                      <a:cubicBezTo>
                        <a:pt x="223" y="208"/>
                        <a:pt x="200" y="199"/>
                        <a:pt x="178" y="190"/>
                      </a:cubicBezTo>
                      <a:cubicBezTo>
                        <a:pt x="176" y="189"/>
                        <a:pt x="175" y="188"/>
                        <a:pt x="174" y="187"/>
                      </a:cubicBezTo>
                      <a:cubicBezTo>
                        <a:pt x="172" y="183"/>
                        <a:pt x="171" y="178"/>
                        <a:pt x="169" y="174"/>
                      </a:cubicBezTo>
                      <a:cubicBezTo>
                        <a:pt x="169" y="171"/>
                        <a:pt x="168" y="169"/>
                        <a:pt x="165" y="168"/>
                      </a:cubicBezTo>
                      <a:cubicBezTo>
                        <a:pt x="164" y="167"/>
                        <a:pt x="163" y="166"/>
                        <a:pt x="163" y="165"/>
                      </a:cubicBezTo>
                      <a:cubicBezTo>
                        <a:pt x="164" y="155"/>
                        <a:pt x="161" y="145"/>
                        <a:pt x="169" y="136"/>
                      </a:cubicBezTo>
                      <a:cubicBezTo>
                        <a:pt x="169" y="136"/>
                        <a:pt x="169" y="135"/>
                        <a:pt x="169" y="135"/>
                      </a:cubicBezTo>
                      <a:cubicBezTo>
                        <a:pt x="173" y="126"/>
                        <a:pt x="174" y="117"/>
                        <a:pt x="179" y="109"/>
                      </a:cubicBezTo>
                      <a:cubicBezTo>
                        <a:pt x="179" y="108"/>
                        <a:pt x="179" y="108"/>
                        <a:pt x="179" y="108"/>
                      </a:cubicBezTo>
                      <a:cubicBezTo>
                        <a:pt x="180" y="102"/>
                        <a:pt x="181" y="96"/>
                        <a:pt x="181" y="90"/>
                      </a:cubicBezTo>
                      <a:cubicBezTo>
                        <a:pt x="181" y="89"/>
                        <a:pt x="181" y="87"/>
                        <a:pt x="180" y="87"/>
                      </a:cubicBezTo>
                      <a:cubicBezTo>
                        <a:pt x="177" y="86"/>
                        <a:pt x="177" y="84"/>
                        <a:pt x="177" y="81"/>
                      </a:cubicBezTo>
                      <a:cubicBezTo>
                        <a:pt x="177" y="69"/>
                        <a:pt x="177" y="57"/>
                        <a:pt x="177" y="46"/>
                      </a:cubicBezTo>
                      <a:cubicBezTo>
                        <a:pt x="177" y="39"/>
                        <a:pt x="175" y="32"/>
                        <a:pt x="170" y="28"/>
                      </a:cubicBezTo>
                      <a:cubicBezTo>
                        <a:pt x="164" y="22"/>
                        <a:pt x="158" y="17"/>
                        <a:pt x="152" y="12"/>
                      </a:cubicBezTo>
                      <a:cubicBezTo>
                        <a:pt x="149" y="9"/>
                        <a:pt x="148" y="8"/>
                        <a:pt x="151" y="5"/>
                      </a:cubicBezTo>
                      <a:cubicBezTo>
                        <a:pt x="152" y="4"/>
                        <a:pt x="154" y="3"/>
                        <a:pt x="155" y="2"/>
                      </a:cubicBezTo>
                      <a:cubicBezTo>
                        <a:pt x="155" y="1"/>
                        <a:pt x="155" y="1"/>
                        <a:pt x="154" y="0"/>
                      </a:cubicBezTo>
                      <a:cubicBezTo>
                        <a:pt x="153" y="0"/>
                        <a:pt x="151" y="0"/>
                        <a:pt x="149" y="0"/>
                      </a:cubicBezTo>
                      <a:cubicBezTo>
                        <a:pt x="142" y="1"/>
                        <a:pt x="135" y="2"/>
                        <a:pt x="129" y="4"/>
                      </a:cubicBezTo>
                      <a:cubicBezTo>
                        <a:pt x="116" y="7"/>
                        <a:pt x="104" y="11"/>
                        <a:pt x="93" y="19"/>
                      </a:cubicBezTo>
                      <a:cubicBezTo>
                        <a:pt x="86" y="25"/>
                        <a:pt x="81" y="32"/>
                        <a:pt x="80" y="42"/>
                      </a:cubicBezTo>
                      <a:cubicBezTo>
                        <a:pt x="79" y="47"/>
                        <a:pt x="80" y="52"/>
                        <a:pt x="79" y="57"/>
                      </a:cubicBezTo>
                      <a:cubicBezTo>
                        <a:pt x="79" y="65"/>
                        <a:pt x="80" y="73"/>
                        <a:pt x="79" y="81"/>
                      </a:cubicBezTo>
                      <a:cubicBezTo>
                        <a:pt x="79" y="83"/>
                        <a:pt x="79" y="85"/>
                        <a:pt x="78" y="85"/>
                      </a:cubicBezTo>
                      <a:cubicBezTo>
                        <a:pt x="74" y="86"/>
                        <a:pt x="74" y="88"/>
                        <a:pt x="75" y="91"/>
                      </a:cubicBezTo>
                      <a:cubicBezTo>
                        <a:pt x="75" y="93"/>
                        <a:pt x="75" y="95"/>
                        <a:pt x="75" y="97"/>
                      </a:cubicBezTo>
                      <a:cubicBezTo>
                        <a:pt x="76" y="102"/>
                        <a:pt x="78" y="107"/>
                        <a:pt x="79" y="112"/>
                      </a:cubicBezTo>
                      <a:cubicBezTo>
                        <a:pt x="80" y="116"/>
                        <a:pt x="82" y="119"/>
                        <a:pt x="83" y="123"/>
                      </a:cubicBezTo>
                      <a:cubicBezTo>
                        <a:pt x="84" y="131"/>
                        <a:pt x="87" y="138"/>
                        <a:pt x="92" y="143"/>
                      </a:cubicBezTo>
                      <a:cubicBezTo>
                        <a:pt x="93" y="144"/>
                        <a:pt x="93" y="146"/>
                        <a:pt x="93" y="147"/>
                      </a:cubicBezTo>
                      <a:cubicBezTo>
                        <a:pt x="93" y="153"/>
                        <a:pt x="92" y="159"/>
                        <a:pt x="92" y="165"/>
                      </a:cubicBezTo>
                      <a:cubicBezTo>
                        <a:pt x="91" y="166"/>
                        <a:pt x="90" y="167"/>
                        <a:pt x="89" y="168"/>
                      </a:cubicBezTo>
                      <a:cubicBezTo>
                        <a:pt x="85" y="169"/>
                        <a:pt x="85" y="171"/>
                        <a:pt x="84" y="175"/>
                      </a:cubicBezTo>
                      <a:cubicBezTo>
                        <a:pt x="83" y="179"/>
                        <a:pt x="81" y="183"/>
                        <a:pt x="80" y="186"/>
                      </a:cubicBezTo>
                      <a:cubicBezTo>
                        <a:pt x="79" y="188"/>
                        <a:pt x="78" y="189"/>
                        <a:pt x="77" y="189"/>
                      </a:cubicBezTo>
                      <a:cubicBezTo>
                        <a:pt x="70" y="192"/>
                        <a:pt x="63" y="195"/>
                        <a:pt x="56" y="198"/>
                      </a:cubicBezTo>
                      <a:cubicBezTo>
                        <a:pt x="48" y="201"/>
                        <a:pt x="41" y="204"/>
                        <a:pt x="34" y="208"/>
                      </a:cubicBezTo>
                      <a:cubicBezTo>
                        <a:pt x="26" y="211"/>
                        <a:pt x="19" y="215"/>
                        <a:pt x="12" y="219"/>
                      </a:cubicBezTo>
                      <a:cubicBezTo>
                        <a:pt x="7" y="222"/>
                        <a:pt x="3" y="224"/>
                        <a:pt x="0" y="22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255" y="240"/>
                        <a:pt x="255" y="240"/>
                        <a:pt x="255" y="240"/>
                      </a:cubicBezTo>
                      <a:cubicBezTo>
                        <a:pt x="255" y="227"/>
                        <a:pt x="255" y="227"/>
                        <a:pt x="255" y="227"/>
                      </a:cubicBezTo>
                      <a:cubicBezTo>
                        <a:pt x="252" y="224"/>
                        <a:pt x="248" y="221"/>
                        <a:pt x="244" y="219"/>
                      </a:cubicBezTo>
                      <a:close/>
                      <a:moveTo>
                        <a:pt x="244" y="219"/>
                      </a:moveTo>
                      <a:cubicBezTo>
                        <a:pt x="244" y="219"/>
                        <a:pt x="244" y="219"/>
                        <a:pt x="244" y="219"/>
                      </a:cubicBezTo>
                    </a:path>
                  </a:pathLst>
                </a:custGeom>
                <a:blipFill dpi="0"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30" name="Group 76"/>
              <p:cNvGrpSpPr/>
              <p:nvPr/>
            </p:nvGrpSpPr>
            <p:grpSpPr>
              <a:xfrm>
                <a:off x="7041288" y="3850779"/>
                <a:ext cx="659532" cy="441739"/>
                <a:chOff x="4483100" y="3560763"/>
                <a:chExt cx="1360488" cy="911225"/>
              </a:xfrm>
              <a:solidFill>
                <a:schemeClr val="accent2"/>
              </a:solidFill>
            </p:grpSpPr>
            <p:sp>
              <p:nvSpPr>
                <p:cNvPr id="40" name="Freeform: Shape 77"/>
                <p:cNvSpPr/>
                <p:nvPr/>
              </p:nvSpPr>
              <p:spPr bwMode="auto">
                <a:xfrm>
                  <a:off x="5265738" y="3700463"/>
                  <a:ext cx="577850" cy="741363"/>
                </a:xfrm>
                <a:custGeom>
                  <a:avLst/>
                  <a:gdLst/>
                  <a:ahLst/>
                  <a:cxnLst>
                    <a:cxn ang="0">
                      <a:pos x="4" y="103"/>
                    </a:cxn>
                    <a:cxn ang="0">
                      <a:pos x="20" y="110"/>
                    </a:cxn>
                    <a:cxn ang="0">
                      <a:pos x="24" y="116"/>
                    </a:cxn>
                    <a:cxn ang="0">
                      <a:pos x="23" y="134"/>
                    </a:cxn>
                    <a:cxn ang="0">
                      <a:pos x="15" y="141"/>
                    </a:cxn>
                    <a:cxn ang="0">
                      <a:pos x="12" y="143"/>
                    </a:cxn>
                    <a:cxn ang="0">
                      <a:pos x="9" y="146"/>
                    </a:cxn>
                    <a:cxn ang="0">
                      <a:pos x="43" y="162"/>
                    </a:cxn>
                    <a:cxn ang="0">
                      <a:pos x="58" y="172"/>
                    </a:cxn>
                    <a:cxn ang="0">
                      <a:pos x="62" y="176"/>
                    </a:cxn>
                    <a:cxn ang="0">
                      <a:pos x="62" y="195"/>
                    </a:cxn>
                    <a:cxn ang="0">
                      <a:pos x="153" y="195"/>
                    </a:cxn>
                    <a:cxn ang="0">
                      <a:pos x="124" y="162"/>
                    </a:cxn>
                    <a:cxn ang="0">
                      <a:pos x="93" y="149"/>
                    </a:cxn>
                    <a:cxn ang="0">
                      <a:pos x="86" y="143"/>
                    </a:cxn>
                    <a:cxn ang="0">
                      <a:pos x="82" y="141"/>
                    </a:cxn>
                    <a:cxn ang="0">
                      <a:pos x="74" y="134"/>
                    </a:cxn>
                    <a:cxn ang="0">
                      <a:pos x="73" y="116"/>
                    </a:cxn>
                    <a:cxn ang="0">
                      <a:pos x="77" y="110"/>
                    </a:cxn>
                    <a:cxn ang="0">
                      <a:pos x="93" y="103"/>
                    </a:cxn>
                    <a:cxn ang="0">
                      <a:pos x="96" y="96"/>
                    </a:cxn>
                    <a:cxn ang="0">
                      <a:pos x="87" y="55"/>
                    </a:cxn>
                    <a:cxn ang="0">
                      <a:pos x="84" y="28"/>
                    </a:cxn>
                    <a:cxn ang="0">
                      <a:pos x="84" y="28"/>
                    </a:cxn>
                    <a:cxn ang="0">
                      <a:pos x="83" y="25"/>
                    </a:cxn>
                    <a:cxn ang="0">
                      <a:pos x="49" y="1"/>
                    </a:cxn>
                    <a:cxn ang="0">
                      <a:pos x="48" y="1"/>
                    </a:cxn>
                    <a:cxn ang="0">
                      <a:pos x="45" y="1"/>
                    </a:cxn>
                    <a:cxn ang="0">
                      <a:pos x="29" y="7"/>
                    </a:cxn>
                    <a:cxn ang="0">
                      <a:pos x="14" y="23"/>
                    </a:cxn>
                    <a:cxn ang="0">
                      <a:pos x="10" y="55"/>
                    </a:cxn>
                    <a:cxn ang="0">
                      <a:pos x="1" y="96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4" y="103"/>
                    </a:cxn>
                  </a:cxnLst>
                  <a:rect l="0" t="0" r="r" b="b"/>
                  <a:pathLst>
                    <a:path w="153" h="195">
                      <a:moveTo>
                        <a:pt x="4" y="103"/>
                      </a:moveTo>
                      <a:cubicBezTo>
                        <a:pt x="9" y="106"/>
                        <a:pt x="15" y="108"/>
                        <a:pt x="20" y="110"/>
                      </a:cubicBezTo>
                      <a:cubicBezTo>
                        <a:pt x="23" y="111"/>
                        <a:pt x="24" y="113"/>
                        <a:pt x="24" y="116"/>
                      </a:cubicBezTo>
                      <a:cubicBezTo>
                        <a:pt x="26" y="122"/>
                        <a:pt x="25" y="128"/>
                        <a:pt x="23" y="134"/>
                      </a:cubicBezTo>
                      <a:cubicBezTo>
                        <a:pt x="22" y="139"/>
                        <a:pt x="20" y="140"/>
                        <a:pt x="15" y="141"/>
                      </a:cubicBezTo>
                      <a:cubicBezTo>
                        <a:pt x="14" y="141"/>
                        <a:pt x="13" y="142"/>
                        <a:pt x="12" y="143"/>
                      </a:cubicBezTo>
                      <a:cubicBezTo>
                        <a:pt x="11" y="144"/>
                        <a:pt x="10" y="145"/>
                        <a:pt x="9" y="146"/>
                      </a:cubicBezTo>
                      <a:cubicBezTo>
                        <a:pt x="20" y="150"/>
                        <a:pt x="32" y="156"/>
                        <a:pt x="43" y="162"/>
                      </a:cubicBezTo>
                      <a:cubicBezTo>
                        <a:pt x="49" y="165"/>
                        <a:pt x="54" y="168"/>
                        <a:pt x="58" y="172"/>
                      </a:cubicBezTo>
                      <a:cubicBezTo>
                        <a:pt x="62" y="176"/>
                        <a:pt x="62" y="176"/>
                        <a:pt x="62" y="176"/>
                      </a:cubicBezTo>
                      <a:cubicBezTo>
                        <a:pt x="62" y="195"/>
                        <a:pt x="62" y="195"/>
                        <a:pt x="62" y="195"/>
                      </a:cubicBezTo>
                      <a:cubicBezTo>
                        <a:pt x="153" y="195"/>
                        <a:pt x="153" y="195"/>
                        <a:pt x="153" y="195"/>
                      </a:cubicBezTo>
                      <a:cubicBezTo>
                        <a:pt x="150" y="178"/>
                        <a:pt x="140" y="168"/>
                        <a:pt x="124" y="162"/>
                      </a:cubicBezTo>
                      <a:cubicBezTo>
                        <a:pt x="113" y="158"/>
                        <a:pt x="103" y="154"/>
                        <a:pt x="93" y="149"/>
                      </a:cubicBezTo>
                      <a:cubicBezTo>
                        <a:pt x="90" y="148"/>
                        <a:pt x="88" y="145"/>
                        <a:pt x="86" y="143"/>
                      </a:cubicBezTo>
                      <a:cubicBezTo>
                        <a:pt x="85" y="142"/>
                        <a:pt x="83" y="141"/>
                        <a:pt x="82" y="141"/>
                      </a:cubicBezTo>
                      <a:cubicBezTo>
                        <a:pt x="77" y="140"/>
                        <a:pt x="75" y="139"/>
                        <a:pt x="74" y="134"/>
                      </a:cubicBezTo>
                      <a:cubicBezTo>
                        <a:pt x="73" y="128"/>
                        <a:pt x="71" y="122"/>
                        <a:pt x="73" y="116"/>
                      </a:cubicBezTo>
                      <a:cubicBezTo>
                        <a:pt x="73" y="113"/>
                        <a:pt x="74" y="111"/>
                        <a:pt x="77" y="110"/>
                      </a:cubicBezTo>
                      <a:cubicBezTo>
                        <a:pt x="83" y="108"/>
                        <a:pt x="88" y="106"/>
                        <a:pt x="93" y="103"/>
                      </a:cubicBezTo>
                      <a:cubicBezTo>
                        <a:pt x="97" y="102"/>
                        <a:pt x="98" y="100"/>
                        <a:pt x="96" y="96"/>
                      </a:cubicBezTo>
                      <a:cubicBezTo>
                        <a:pt x="92" y="83"/>
                        <a:pt x="88" y="69"/>
                        <a:pt x="87" y="55"/>
                      </a:cubicBezTo>
                      <a:cubicBezTo>
                        <a:pt x="86" y="46"/>
                        <a:pt x="86" y="37"/>
                        <a:pt x="84" y="28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84" y="27"/>
                        <a:pt x="84" y="26"/>
                        <a:pt x="83" y="25"/>
                      </a:cubicBezTo>
                      <a:cubicBezTo>
                        <a:pt x="79" y="10"/>
                        <a:pt x="63" y="1"/>
                        <a:pt x="49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7" y="0"/>
                        <a:pt x="46" y="1"/>
                        <a:pt x="45" y="1"/>
                      </a:cubicBezTo>
                      <a:cubicBezTo>
                        <a:pt x="39" y="2"/>
                        <a:pt x="35" y="5"/>
                        <a:pt x="29" y="7"/>
                      </a:cubicBezTo>
                      <a:cubicBezTo>
                        <a:pt x="22" y="9"/>
                        <a:pt x="17" y="16"/>
                        <a:pt x="14" y="23"/>
                      </a:cubicBezTo>
                      <a:cubicBezTo>
                        <a:pt x="11" y="33"/>
                        <a:pt x="11" y="44"/>
                        <a:pt x="10" y="55"/>
                      </a:cubicBezTo>
                      <a:cubicBezTo>
                        <a:pt x="9" y="69"/>
                        <a:pt x="6" y="83"/>
                        <a:pt x="1" y="96"/>
                      </a:cubicBezTo>
                      <a:cubicBezTo>
                        <a:pt x="0" y="100"/>
                        <a:pt x="0" y="102"/>
                        <a:pt x="4" y="103"/>
                      </a:cubicBezTo>
                      <a:close/>
                      <a:moveTo>
                        <a:pt x="4" y="103"/>
                      </a:moveTo>
                      <a:cubicBezTo>
                        <a:pt x="4" y="103"/>
                        <a:pt x="4" y="103"/>
                        <a:pt x="4" y="103"/>
                      </a:cubicBezTo>
                    </a:path>
                  </a:pathLst>
                </a:custGeom>
                <a:blipFill dpi="0"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1" name="Freeform: Shape 78"/>
                <p:cNvSpPr/>
                <p:nvPr/>
              </p:nvSpPr>
              <p:spPr bwMode="auto">
                <a:xfrm>
                  <a:off x="4483100" y="3560763"/>
                  <a:ext cx="963613" cy="911225"/>
                </a:xfrm>
                <a:custGeom>
                  <a:avLst/>
                  <a:gdLst/>
                  <a:ahLst/>
                  <a:cxnLst>
                    <a:cxn ang="0">
                      <a:pos x="244" y="219"/>
                    </a:cxn>
                    <a:cxn ang="0">
                      <a:pos x="178" y="190"/>
                    </a:cxn>
                    <a:cxn ang="0">
                      <a:pos x="174" y="187"/>
                    </a:cxn>
                    <a:cxn ang="0">
                      <a:pos x="169" y="174"/>
                    </a:cxn>
                    <a:cxn ang="0">
                      <a:pos x="165" y="168"/>
                    </a:cxn>
                    <a:cxn ang="0">
                      <a:pos x="163" y="165"/>
                    </a:cxn>
                    <a:cxn ang="0">
                      <a:pos x="169" y="136"/>
                    </a:cxn>
                    <a:cxn ang="0">
                      <a:pos x="169" y="135"/>
                    </a:cxn>
                    <a:cxn ang="0">
                      <a:pos x="179" y="109"/>
                    </a:cxn>
                    <a:cxn ang="0">
                      <a:pos x="179" y="108"/>
                    </a:cxn>
                    <a:cxn ang="0">
                      <a:pos x="181" y="90"/>
                    </a:cxn>
                    <a:cxn ang="0">
                      <a:pos x="180" y="87"/>
                    </a:cxn>
                    <a:cxn ang="0">
                      <a:pos x="177" y="81"/>
                    </a:cxn>
                    <a:cxn ang="0">
                      <a:pos x="177" y="46"/>
                    </a:cxn>
                    <a:cxn ang="0">
                      <a:pos x="170" y="28"/>
                    </a:cxn>
                    <a:cxn ang="0">
                      <a:pos x="152" y="12"/>
                    </a:cxn>
                    <a:cxn ang="0">
                      <a:pos x="151" y="5"/>
                    </a:cxn>
                    <a:cxn ang="0">
                      <a:pos x="155" y="2"/>
                    </a:cxn>
                    <a:cxn ang="0">
                      <a:pos x="154" y="0"/>
                    </a:cxn>
                    <a:cxn ang="0">
                      <a:pos x="149" y="0"/>
                    </a:cxn>
                    <a:cxn ang="0">
                      <a:pos x="129" y="4"/>
                    </a:cxn>
                    <a:cxn ang="0">
                      <a:pos x="93" y="19"/>
                    </a:cxn>
                    <a:cxn ang="0">
                      <a:pos x="80" y="42"/>
                    </a:cxn>
                    <a:cxn ang="0">
                      <a:pos x="79" y="57"/>
                    </a:cxn>
                    <a:cxn ang="0">
                      <a:pos x="79" y="81"/>
                    </a:cxn>
                    <a:cxn ang="0">
                      <a:pos x="78" y="85"/>
                    </a:cxn>
                    <a:cxn ang="0">
                      <a:pos x="75" y="91"/>
                    </a:cxn>
                    <a:cxn ang="0">
                      <a:pos x="75" y="97"/>
                    </a:cxn>
                    <a:cxn ang="0">
                      <a:pos x="79" y="112"/>
                    </a:cxn>
                    <a:cxn ang="0">
                      <a:pos x="83" y="123"/>
                    </a:cxn>
                    <a:cxn ang="0">
                      <a:pos x="92" y="143"/>
                    </a:cxn>
                    <a:cxn ang="0">
                      <a:pos x="93" y="147"/>
                    </a:cxn>
                    <a:cxn ang="0">
                      <a:pos x="92" y="165"/>
                    </a:cxn>
                    <a:cxn ang="0">
                      <a:pos x="89" y="168"/>
                    </a:cxn>
                    <a:cxn ang="0">
                      <a:pos x="84" y="175"/>
                    </a:cxn>
                    <a:cxn ang="0">
                      <a:pos x="80" y="186"/>
                    </a:cxn>
                    <a:cxn ang="0">
                      <a:pos x="77" y="189"/>
                    </a:cxn>
                    <a:cxn ang="0">
                      <a:pos x="56" y="198"/>
                    </a:cxn>
                    <a:cxn ang="0">
                      <a:pos x="34" y="208"/>
                    </a:cxn>
                    <a:cxn ang="0">
                      <a:pos x="12" y="219"/>
                    </a:cxn>
                    <a:cxn ang="0">
                      <a:pos x="0" y="227"/>
                    </a:cxn>
                    <a:cxn ang="0">
                      <a:pos x="0" y="240"/>
                    </a:cxn>
                    <a:cxn ang="0">
                      <a:pos x="255" y="240"/>
                    </a:cxn>
                    <a:cxn ang="0">
                      <a:pos x="255" y="227"/>
                    </a:cxn>
                    <a:cxn ang="0">
                      <a:pos x="244" y="219"/>
                    </a:cxn>
                    <a:cxn ang="0">
                      <a:pos x="244" y="219"/>
                    </a:cxn>
                    <a:cxn ang="0">
                      <a:pos x="244" y="219"/>
                    </a:cxn>
                  </a:cxnLst>
                  <a:rect l="0" t="0" r="r" b="b"/>
                  <a:pathLst>
                    <a:path w="255" h="240">
                      <a:moveTo>
                        <a:pt x="244" y="219"/>
                      </a:moveTo>
                      <a:cubicBezTo>
                        <a:pt x="223" y="208"/>
                        <a:pt x="200" y="199"/>
                        <a:pt x="178" y="190"/>
                      </a:cubicBezTo>
                      <a:cubicBezTo>
                        <a:pt x="176" y="189"/>
                        <a:pt x="175" y="188"/>
                        <a:pt x="174" y="187"/>
                      </a:cubicBezTo>
                      <a:cubicBezTo>
                        <a:pt x="172" y="183"/>
                        <a:pt x="171" y="178"/>
                        <a:pt x="169" y="174"/>
                      </a:cubicBezTo>
                      <a:cubicBezTo>
                        <a:pt x="169" y="171"/>
                        <a:pt x="168" y="169"/>
                        <a:pt x="165" y="168"/>
                      </a:cubicBezTo>
                      <a:cubicBezTo>
                        <a:pt x="164" y="167"/>
                        <a:pt x="163" y="166"/>
                        <a:pt x="163" y="165"/>
                      </a:cubicBezTo>
                      <a:cubicBezTo>
                        <a:pt x="164" y="155"/>
                        <a:pt x="161" y="145"/>
                        <a:pt x="169" y="136"/>
                      </a:cubicBezTo>
                      <a:cubicBezTo>
                        <a:pt x="169" y="136"/>
                        <a:pt x="169" y="135"/>
                        <a:pt x="169" y="135"/>
                      </a:cubicBezTo>
                      <a:cubicBezTo>
                        <a:pt x="173" y="126"/>
                        <a:pt x="174" y="117"/>
                        <a:pt x="179" y="109"/>
                      </a:cubicBezTo>
                      <a:cubicBezTo>
                        <a:pt x="179" y="108"/>
                        <a:pt x="179" y="108"/>
                        <a:pt x="179" y="108"/>
                      </a:cubicBezTo>
                      <a:cubicBezTo>
                        <a:pt x="180" y="102"/>
                        <a:pt x="181" y="96"/>
                        <a:pt x="181" y="90"/>
                      </a:cubicBezTo>
                      <a:cubicBezTo>
                        <a:pt x="181" y="89"/>
                        <a:pt x="181" y="87"/>
                        <a:pt x="180" y="87"/>
                      </a:cubicBezTo>
                      <a:cubicBezTo>
                        <a:pt x="177" y="86"/>
                        <a:pt x="177" y="84"/>
                        <a:pt x="177" y="81"/>
                      </a:cubicBezTo>
                      <a:cubicBezTo>
                        <a:pt x="177" y="69"/>
                        <a:pt x="177" y="57"/>
                        <a:pt x="177" y="46"/>
                      </a:cubicBezTo>
                      <a:cubicBezTo>
                        <a:pt x="177" y="39"/>
                        <a:pt x="175" y="32"/>
                        <a:pt x="170" y="28"/>
                      </a:cubicBezTo>
                      <a:cubicBezTo>
                        <a:pt x="164" y="22"/>
                        <a:pt x="158" y="17"/>
                        <a:pt x="152" y="12"/>
                      </a:cubicBezTo>
                      <a:cubicBezTo>
                        <a:pt x="149" y="9"/>
                        <a:pt x="148" y="8"/>
                        <a:pt x="151" y="5"/>
                      </a:cubicBezTo>
                      <a:cubicBezTo>
                        <a:pt x="152" y="4"/>
                        <a:pt x="154" y="3"/>
                        <a:pt x="155" y="2"/>
                      </a:cubicBezTo>
                      <a:cubicBezTo>
                        <a:pt x="155" y="1"/>
                        <a:pt x="155" y="1"/>
                        <a:pt x="154" y="0"/>
                      </a:cubicBezTo>
                      <a:cubicBezTo>
                        <a:pt x="153" y="0"/>
                        <a:pt x="151" y="0"/>
                        <a:pt x="149" y="0"/>
                      </a:cubicBezTo>
                      <a:cubicBezTo>
                        <a:pt x="142" y="1"/>
                        <a:pt x="135" y="2"/>
                        <a:pt x="129" y="4"/>
                      </a:cubicBezTo>
                      <a:cubicBezTo>
                        <a:pt x="116" y="7"/>
                        <a:pt x="104" y="11"/>
                        <a:pt x="93" y="19"/>
                      </a:cubicBezTo>
                      <a:cubicBezTo>
                        <a:pt x="86" y="25"/>
                        <a:pt x="81" y="32"/>
                        <a:pt x="80" y="42"/>
                      </a:cubicBezTo>
                      <a:cubicBezTo>
                        <a:pt x="79" y="47"/>
                        <a:pt x="80" y="52"/>
                        <a:pt x="79" y="57"/>
                      </a:cubicBezTo>
                      <a:cubicBezTo>
                        <a:pt x="79" y="65"/>
                        <a:pt x="80" y="73"/>
                        <a:pt x="79" y="81"/>
                      </a:cubicBezTo>
                      <a:cubicBezTo>
                        <a:pt x="79" y="83"/>
                        <a:pt x="79" y="85"/>
                        <a:pt x="78" y="85"/>
                      </a:cubicBezTo>
                      <a:cubicBezTo>
                        <a:pt x="74" y="86"/>
                        <a:pt x="74" y="88"/>
                        <a:pt x="75" y="91"/>
                      </a:cubicBezTo>
                      <a:cubicBezTo>
                        <a:pt x="75" y="93"/>
                        <a:pt x="75" y="95"/>
                        <a:pt x="75" y="97"/>
                      </a:cubicBezTo>
                      <a:cubicBezTo>
                        <a:pt x="76" y="102"/>
                        <a:pt x="78" y="107"/>
                        <a:pt x="79" y="112"/>
                      </a:cubicBezTo>
                      <a:cubicBezTo>
                        <a:pt x="80" y="116"/>
                        <a:pt x="82" y="119"/>
                        <a:pt x="83" y="123"/>
                      </a:cubicBezTo>
                      <a:cubicBezTo>
                        <a:pt x="84" y="131"/>
                        <a:pt x="87" y="138"/>
                        <a:pt x="92" y="143"/>
                      </a:cubicBezTo>
                      <a:cubicBezTo>
                        <a:pt x="93" y="144"/>
                        <a:pt x="93" y="146"/>
                        <a:pt x="93" y="147"/>
                      </a:cubicBezTo>
                      <a:cubicBezTo>
                        <a:pt x="93" y="153"/>
                        <a:pt x="92" y="159"/>
                        <a:pt x="92" y="165"/>
                      </a:cubicBezTo>
                      <a:cubicBezTo>
                        <a:pt x="91" y="166"/>
                        <a:pt x="90" y="167"/>
                        <a:pt x="89" y="168"/>
                      </a:cubicBezTo>
                      <a:cubicBezTo>
                        <a:pt x="85" y="169"/>
                        <a:pt x="85" y="171"/>
                        <a:pt x="84" y="175"/>
                      </a:cubicBezTo>
                      <a:cubicBezTo>
                        <a:pt x="83" y="179"/>
                        <a:pt x="81" y="183"/>
                        <a:pt x="80" y="186"/>
                      </a:cubicBezTo>
                      <a:cubicBezTo>
                        <a:pt x="79" y="188"/>
                        <a:pt x="78" y="189"/>
                        <a:pt x="77" y="189"/>
                      </a:cubicBezTo>
                      <a:cubicBezTo>
                        <a:pt x="70" y="192"/>
                        <a:pt x="63" y="195"/>
                        <a:pt x="56" y="198"/>
                      </a:cubicBezTo>
                      <a:cubicBezTo>
                        <a:pt x="48" y="201"/>
                        <a:pt x="41" y="204"/>
                        <a:pt x="34" y="208"/>
                      </a:cubicBezTo>
                      <a:cubicBezTo>
                        <a:pt x="26" y="211"/>
                        <a:pt x="19" y="215"/>
                        <a:pt x="12" y="219"/>
                      </a:cubicBezTo>
                      <a:cubicBezTo>
                        <a:pt x="7" y="222"/>
                        <a:pt x="3" y="224"/>
                        <a:pt x="0" y="22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255" y="240"/>
                        <a:pt x="255" y="240"/>
                        <a:pt x="255" y="240"/>
                      </a:cubicBezTo>
                      <a:cubicBezTo>
                        <a:pt x="255" y="227"/>
                        <a:pt x="255" y="227"/>
                        <a:pt x="255" y="227"/>
                      </a:cubicBezTo>
                      <a:cubicBezTo>
                        <a:pt x="252" y="224"/>
                        <a:pt x="248" y="221"/>
                        <a:pt x="244" y="219"/>
                      </a:cubicBezTo>
                      <a:close/>
                      <a:moveTo>
                        <a:pt x="244" y="219"/>
                      </a:moveTo>
                      <a:cubicBezTo>
                        <a:pt x="244" y="219"/>
                        <a:pt x="244" y="219"/>
                        <a:pt x="244" y="219"/>
                      </a:cubicBezTo>
                    </a:path>
                  </a:pathLst>
                </a:custGeom>
                <a:blipFill dpi="0"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31" name="Group 79"/>
              <p:cNvGrpSpPr/>
              <p:nvPr/>
            </p:nvGrpSpPr>
            <p:grpSpPr>
              <a:xfrm>
                <a:off x="8227455" y="3850779"/>
                <a:ext cx="659532" cy="441739"/>
                <a:chOff x="4483100" y="3560763"/>
                <a:chExt cx="1360488" cy="911225"/>
              </a:xfrm>
              <a:solidFill>
                <a:schemeClr val="accent3"/>
              </a:solidFill>
            </p:grpSpPr>
            <p:sp>
              <p:nvSpPr>
                <p:cNvPr id="38" name="Freeform: Shape 80"/>
                <p:cNvSpPr/>
                <p:nvPr/>
              </p:nvSpPr>
              <p:spPr bwMode="auto">
                <a:xfrm>
                  <a:off x="5265738" y="3700463"/>
                  <a:ext cx="577850" cy="741363"/>
                </a:xfrm>
                <a:custGeom>
                  <a:avLst/>
                  <a:gdLst/>
                  <a:ahLst/>
                  <a:cxnLst>
                    <a:cxn ang="0">
                      <a:pos x="4" y="103"/>
                    </a:cxn>
                    <a:cxn ang="0">
                      <a:pos x="20" y="110"/>
                    </a:cxn>
                    <a:cxn ang="0">
                      <a:pos x="24" y="116"/>
                    </a:cxn>
                    <a:cxn ang="0">
                      <a:pos x="23" y="134"/>
                    </a:cxn>
                    <a:cxn ang="0">
                      <a:pos x="15" y="141"/>
                    </a:cxn>
                    <a:cxn ang="0">
                      <a:pos x="12" y="143"/>
                    </a:cxn>
                    <a:cxn ang="0">
                      <a:pos x="9" y="146"/>
                    </a:cxn>
                    <a:cxn ang="0">
                      <a:pos x="43" y="162"/>
                    </a:cxn>
                    <a:cxn ang="0">
                      <a:pos x="58" y="172"/>
                    </a:cxn>
                    <a:cxn ang="0">
                      <a:pos x="62" y="176"/>
                    </a:cxn>
                    <a:cxn ang="0">
                      <a:pos x="62" y="195"/>
                    </a:cxn>
                    <a:cxn ang="0">
                      <a:pos x="153" y="195"/>
                    </a:cxn>
                    <a:cxn ang="0">
                      <a:pos x="124" y="162"/>
                    </a:cxn>
                    <a:cxn ang="0">
                      <a:pos x="93" y="149"/>
                    </a:cxn>
                    <a:cxn ang="0">
                      <a:pos x="86" y="143"/>
                    </a:cxn>
                    <a:cxn ang="0">
                      <a:pos x="82" y="141"/>
                    </a:cxn>
                    <a:cxn ang="0">
                      <a:pos x="74" y="134"/>
                    </a:cxn>
                    <a:cxn ang="0">
                      <a:pos x="73" y="116"/>
                    </a:cxn>
                    <a:cxn ang="0">
                      <a:pos x="77" y="110"/>
                    </a:cxn>
                    <a:cxn ang="0">
                      <a:pos x="93" y="103"/>
                    </a:cxn>
                    <a:cxn ang="0">
                      <a:pos x="96" y="96"/>
                    </a:cxn>
                    <a:cxn ang="0">
                      <a:pos x="87" y="55"/>
                    </a:cxn>
                    <a:cxn ang="0">
                      <a:pos x="84" y="28"/>
                    </a:cxn>
                    <a:cxn ang="0">
                      <a:pos x="84" y="28"/>
                    </a:cxn>
                    <a:cxn ang="0">
                      <a:pos x="83" y="25"/>
                    </a:cxn>
                    <a:cxn ang="0">
                      <a:pos x="49" y="1"/>
                    </a:cxn>
                    <a:cxn ang="0">
                      <a:pos x="48" y="1"/>
                    </a:cxn>
                    <a:cxn ang="0">
                      <a:pos x="45" y="1"/>
                    </a:cxn>
                    <a:cxn ang="0">
                      <a:pos x="29" y="7"/>
                    </a:cxn>
                    <a:cxn ang="0">
                      <a:pos x="14" y="23"/>
                    </a:cxn>
                    <a:cxn ang="0">
                      <a:pos x="10" y="55"/>
                    </a:cxn>
                    <a:cxn ang="0">
                      <a:pos x="1" y="96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4" y="103"/>
                    </a:cxn>
                  </a:cxnLst>
                  <a:rect l="0" t="0" r="r" b="b"/>
                  <a:pathLst>
                    <a:path w="153" h="195">
                      <a:moveTo>
                        <a:pt x="4" y="103"/>
                      </a:moveTo>
                      <a:cubicBezTo>
                        <a:pt x="9" y="106"/>
                        <a:pt x="15" y="108"/>
                        <a:pt x="20" y="110"/>
                      </a:cubicBezTo>
                      <a:cubicBezTo>
                        <a:pt x="23" y="111"/>
                        <a:pt x="24" y="113"/>
                        <a:pt x="24" y="116"/>
                      </a:cubicBezTo>
                      <a:cubicBezTo>
                        <a:pt x="26" y="122"/>
                        <a:pt x="25" y="128"/>
                        <a:pt x="23" y="134"/>
                      </a:cubicBezTo>
                      <a:cubicBezTo>
                        <a:pt x="22" y="139"/>
                        <a:pt x="20" y="140"/>
                        <a:pt x="15" y="141"/>
                      </a:cubicBezTo>
                      <a:cubicBezTo>
                        <a:pt x="14" y="141"/>
                        <a:pt x="13" y="142"/>
                        <a:pt x="12" y="143"/>
                      </a:cubicBezTo>
                      <a:cubicBezTo>
                        <a:pt x="11" y="144"/>
                        <a:pt x="10" y="145"/>
                        <a:pt x="9" y="146"/>
                      </a:cubicBezTo>
                      <a:cubicBezTo>
                        <a:pt x="20" y="150"/>
                        <a:pt x="32" y="156"/>
                        <a:pt x="43" y="162"/>
                      </a:cubicBezTo>
                      <a:cubicBezTo>
                        <a:pt x="49" y="165"/>
                        <a:pt x="54" y="168"/>
                        <a:pt x="58" y="172"/>
                      </a:cubicBezTo>
                      <a:cubicBezTo>
                        <a:pt x="62" y="176"/>
                        <a:pt x="62" y="176"/>
                        <a:pt x="62" y="176"/>
                      </a:cubicBezTo>
                      <a:cubicBezTo>
                        <a:pt x="62" y="195"/>
                        <a:pt x="62" y="195"/>
                        <a:pt x="62" y="195"/>
                      </a:cubicBezTo>
                      <a:cubicBezTo>
                        <a:pt x="153" y="195"/>
                        <a:pt x="153" y="195"/>
                        <a:pt x="153" y="195"/>
                      </a:cubicBezTo>
                      <a:cubicBezTo>
                        <a:pt x="150" y="178"/>
                        <a:pt x="140" y="168"/>
                        <a:pt x="124" y="162"/>
                      </a:cubicBezTo>
                      <a:cubicBezTo>
                        <a:pt x="113" y="158"/>
                        <a:pt x="103" y="154"/>
                        <a:pt x="93" y="149"/>
                      </a:cubicBezTo>
                      <a:cubicBezTo>
                        <a:pt x="90" y="148"/>
                        <a:pt x="88" y="145"/>
                        <a:pt x="86" y="143"/>
                      </a:cubicBezTo>
                      <a:cubicBezTo>
                        <a:pt x="85" y="142"/>
                        <a:pt x="83" y="141"/>
                        <a:pt x="82" y="141"/>
                      </a:cubicBezTo>
                      <a:cubicBezTo>
                        <a:pt x="77" y="140"/>
                        <a:pt x="75" y="139"/>
                        <a:pt x="74" y="134"/>
                      </a:cubicBezTo>
                      <a:cubicBezTo>
                        <a:pt x="73" y="128"/>
                        <a:pt x="71" y="122"/>
                        <a:pt x="73" y="116"/>
                      </a:cubicBezTo>
                      <a:cubicBezTo>
                        <a:pt x="73" y="113"/>
                        <a:pt x="74" y="111"/>
                        <a:pt x="77" y="110"/>
                      </a:cubicBezTo>
                      <a:cubicBezTo>
                        <a:pt x="83" y="108"/>
                        <a:pt x="88" y="106"/>
                        <a:pt x="93" y="103"/>
                      </a:cubicBezTo>
                      <a:cubicBezTo>
                        <a:pt x="97" y="102"/>
                        <a:pt x="98" y="100"/>
                        <a:pt x="96" y="96"/>
                      </a:cubicBezTo>
                      <a:cubicBezTo>
                        <a:pt x="92" y="83"/>
                        <a:pt x="88" y="69"/>
                        <a:pt x="87" y="55"/>
                      </a:cubicBezTo>
                      <a:cubicBezTo>
                        <a:pt x="86" y="46"/>
                        <a:pt x="86" y="37"/>
                        <a:pt x="84" y="28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84" y="27"/>
                        <a:pt x="84" y="26"/>
                        <a:pt x="83" y="25"/>
                      </a:cubicBezTo>
                      <a:cubicBezTo>
                        <a:pt x="79" y="10"/>
                        <a:pt x="63" y="1"/>
                        <a:pt x="49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7" y="0"/>
                        <a:pt x="46" y="1"/>
                        <a:pt x="45" y="1"/>
                      </a:cubicBezTo>
                      <a:cubicBezTo>
                        <a:pt x="39" y="2"/>
                        <a:pt x="35" y="5"/>
                        <a:pt x="29" y="7"/>
                      </a:cubicBezTo>
                      <a:cubicBezTo>
                        <a:pt x="22" y="9"/>
                        <a:pt x="17" y="16"/>
                        <a:pt x="14" y="23"/>
                      </a:cubicBezTo>
                      <a:cubicBezTo>
                        <a:pt x="11" y="33"/>
                        <a:pt x="11" y="44"/>
                        <a:pt x="10" y="55"/>
                      </a:cubicBezTo>
                      <a:cubicBezTo>
                        <a:pt x="9" y="69"/>
                        <a:pt x="6" y="83"/>
                        <a:pt x="1" y="96"/>
                      </a:cubicBezTo>
                      <a:cubicBezTo>
                        <a:pt x="0" y="100"/>
                        <a:pt x="0" y="102"/>
                        <a:pt x="4" y="103"/>
                      </a:cubicBezTo>
                      <a:close/>
                      <a:moveTo>
                        <a:pt x="4" y="103"/>
                      </a:moveTo>
                      <a:cubicBezTo>
                        <a:pt x="4" y="103"/>
                        <a:pt x="4" y="103"/>
                        <a:pt x="4" y="103"/>
                      </a:cubicBezTo>
                    </a:path>
                  </a:pathLst>
                </a:custGeom>
                <a:blipFill dpi="0"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9" name="Freeform: Shape 81"/>
                <p:cNvSpPr/>
                <p:nvPr/>
              </p:nvSpPr>
              <p:spPr bwMode="auto">
                <a:xfrm>
                  <a:off x="4483100" y="3560763"/>
                  <a:ext cx="963613" cy="911225"/>
                </a:xfrm>
                <a:custGeom>
                  <a:avLst/>
                  <a:gdLst/>
                  <a:ahLst/>
                  <a:cxnLst>
                    <a:cxn ang="0">
                      <a:pos x="244" y="219"/>
                    </a:cxn>
                    <a:cxn ang="0">
                      <a:pos x="178" y="190"/>
                    </a:cxn>
                    <a:cxn ang="0">
                      <a:pos x="174" y="187"/>
                    </a:cxn>
                    <a:cxn ang="0">
                      <a:pos x="169" y="174"/>
                    </a:cxn>
                    <a:cxn ang="0">
                      <a:pos x="165" y="168"/>
                    </a:cxn>
                    <a:cxn ang="0">
                      <a:pos x="163" y="165"/>
                    </a:cxn>
                    <a:cxn ang="0">
                      <a:pos x="169" y="136"/>
                    </a:cxn>
                    <a:cxn ang="0">
                      <a:pos x="169" y="135"/>
                    </a:cxn>
                    <a:cxn ang="0">
                      <a:pos x="179" y="109"/>
                    </a:cxn>
                    <a:cxn ang="0">
                      <a:pos x="179" y="108"/>
                    </a:cxn>
                    <a:cxn ang="0">
                      <a:pos x="181" y="90"/>
                    </a:cxn>
                    <a:cxn ang="0">
                      <a:pos x="180" y="87"/>
                    </a:cxn>
                    <a:cxn ang="0">
                      <a:pos x="177" y="81"/>
                    </a:cxn>
                    <a:cxn ang="0">
                      <a:pos x="177" y="46"/>
                    </a:cxn>
                    <a:cxn ang="0">
                      <a:pos x="170" y="28"/>
                    </a:cxn>
                    <a:cxn ang="0">
                      <a:pos x="152" y="12"/>
                    </a:cxn>
                    <a:cxn ang="0">
                      <a:pos x="151" y="5"/>
                    </a:cxn>
                    <a:cxn ang="0">
                      <a:pos x="155" y="2"/>
                    </a:cxn>
                    <a:cxn ang="0">
                      <a:pos x="154" y="0"/>
                    </a:cxn>
                    <a:cxn ang="0">
                      <a:pos x="149" y="0"/>
                    </a:cxn>
                    <a:cxn ang="0">
                      <a:pos x="129" y="4"/>
                    </a:cxn>
                    <a:cxn ang="0">
                      <a:pos x="93" y="19"/>
                    </a:cxn>
                    <a:cxn ang="0">
                      <a:pos x="80" y="42"/>
                    </a:cxn>
                    <a:cxn ang="0">
                      <a:pos x="79" y="57"/>
                    </a:cxn>
                    <a:cxn ang="0">
                      <a:pos x="79" y="81"/>
                    </a:cxn>
                    <a:cxn ang="0">
                      <a:pos x="78" y="85"/>
                    </a:cxn>
                    <a:cxn ang="0">
                      <a:pos x="75" y="91"/>
                    </a:cxn>
                    <a:cxn ang="0">
                      <a:pos x="75" y="97"/>
                    </a:cxn>
                    <a:cxn ang="0">
                      <a:pos x="79" y="112"/>
                    </a:cxn>
                    <a:cxn ang="0">
                      <a:pos x="83" y="123"/>
                    </a:cxn>
                    <a:cxn ang="0">
                      <a:pos x="92" y="143"/>
                    </a:cxn>
                    <a:cxn ang="0">
                      <a:pos x="93" y="147"/>
                    </a:cxn>
                    <a:cxn ang="0">
                      <a:pos x="92" y="165"/>
                    </a:cxn>
                    <a:cxn ang="0">
                      <a:pos x="89" y="168"/>
                    </a:cxn>
                    <a:cxn ang="0">
                      <a:pos x="84" y="175"/>
                    </a:cxn>
                    <a:cxn ang="0">
                      <a:pos x="80" y="186"/>
                    </a:cxn>
                    <a:cxn ang="0">
                      <a:pos x="77" y="189"/>
                    </a:cxn>
                    <a:cxn ang="0">
                      <a:pos x="56" y="198"/>
                    </a:cxn>
                    <a:cxn ang="0">
                      <a:pos x="34" y="208"/>
                    </a:cxn>
                    <a:cxn ang="0">
                      <a:pos x="12" y="219"/>
                    </a:cxn>
                    <a:cxn ang="0">
                      <a:pos x="0" y="227"/>
                    </a:cxn>
                    <a:cxn ang="0">
                      <a:pos x="0" y="240"/>
                    </a:cxn>
                    <a:cxn ang="0">
                      <a:pos x="255" y="240"/>
                    </a:cxn>
                    <a:cxn ang="0">
                      <a:pos x="255" y="227"/>
                    </a:cxn>
                    <a:cxn ang="0">
                      <a:pos x="244" y="219"/>
                    </a:cxn>
                    <a:cxn ang="0">
                      <a:pos x="244" y="219"/>
                    </a:cxn>
                    <a:cxn ang="0">
                      <a:pos x="244" y="219"/>
                    </a:cxn>
                  </a:cxnLst>
                  <a:rect l="0" t="0" r="r" b="b"/>
                  <a:pathLst>
                    <a:path w="255" h="240">
                      <a:moveTo>
                        <a:pt x="244" y="219"/>
                      </a:moveTo>
                      <a:cubicBezTo>
                        <a:pt x="223" y="208"/>
                        <a:pt x="200" y="199"/>
                        <a:pt x="178" y="190"/>
                      </a:cubicBezTo>
                      <a:cubicBezTo>
                        <a:pt x="176" y="189"/>
                        <a:pt x="175" y="188"/>
                        <a:pt x="174" y="187"/>
                      </a:cubicBezTo>
                      <a:cubicBezTo>
                        <a:pt x="172" y="183"/>
                        <a:pt x="171" y="178"/>
                        <a:pt x="169" y="174"/>
                      </a:cubicBezTo>
                      <a:cubicBezTo>
                        <a:pt x="169" y="171"/>
                        <a:pt x="168" y="169"/>
                        <a:pt x="165" y="168"/>
                      </a:cubicBezTo>
                      <a:cubicBezTo>
                        <a:pt x="164" y="167"/>
                        <a:pt x="163" y="166"/>
                        <a:pt x="163" y="165"/>
                      </a:cubicBezTo>
                      <a:cubicBezTo>
                        <a:pt x="164" y="155"/>
                        <a:pt x="161" y="145"/>
                        <a:pt x="169" y="136"/>
                      </a:cubicBezTo>
                      <a:cubicBezTo>
                        <a:pt x="169" y="136"/>
                        <a:pt x="169" y="135"/>
                        <a:pt x="169" y="135"/>
                      </a:cubicBezTo>
                      <a:cubicBezTo>
                        <a:pt x="173" y="126"/>
                        <a:pt x="174" y="117"/>
                        <a:pt x="179" y="109"/>
                      </a:cubicBezTo>
                      <a:cubicBezTo>
                        <a:pt x="179" y="108"/>
                        <a:pt x="179" y="108"/>
                        <a:pt x="179" y="108"/>
                      </a:cubicBezTo>
                      <a:cubicBezTo>
                        <a:pt x="180" y="102"/>
                        <a:pt x="181" y="96"/>
                        <a:pt x="181" y="90"/>
                      </a:cubicBezTo>
                      <a:cubicBezTo>
                        <a:pt x="181" y="89"/>
                        <a:pt x="181" y="87"/>
                        <a:pt x="180" y="87"/>
                      </a:cubicBezTo>
                      <a:cubicBezTo>
                        <a:pt x="177" y="86"/>
                        <a:pt x="177" y="84"/>
                        <a:pt x="177" y="81"/>
                      </a:cubicBezTo>
                      <a:cubicBezTo>
                        <a:pt x="177" y="69"/>
                        <a:pt x="177" y="57"/>
                        <a:pt x="177" y="46"/>
                      </a:cubicBezTo>
                      <a:cubicBezTo>
                        <a:pt x="177" y="39"/>
                        <a:pt x="175" y="32"/>
                        <a:pt x="170" y="28"/>
                      </a:cubicBezTo>
                      <a:cubicBezTo>
                        <a:pt x="164" y="22"/>
                        <a:pt x="158" y="17"/>
                        <a:pt x="152" y="12"/>
                      </a:cubicBezTo>
                      <a:cubicBezTo>
                        <a:pt x="149" y="9"/>
                        <a:pt x="148" y="8"/>
                        <a:pt x="151" y="5"/>
                      </a:cubicBezTo>
                      <a:cubicBezTo>
                        <a:pt x="152" y="4"/>
                        <a:pt x="154" y="3"/>
                        <a:pt x="155" y="2"/>
                      </a:cubicBezTo>
                      <a:cubicBezTo>
                        <a:pt x="155" y="1"/>
                        <a:pt x="155" y="1"/>
                        <a:pt x="154" y="0"/>
                      </a:cubicBezTo>
                      <a:cubicBezTo>
                        <a:pt x="153" y="0"/>
                        <a:pt x="151" y="0"/>
                        <a:pt x="149" y="0"/>
                      </a:cubicBezTo>
                      <a:cubicBezTo>
                        <a:pt x="142" y="1"/>
                        <a:pt x="135" y="2"/>
                        <a:pt x="129" y="4"/>
                      </a:cubicBezTo>
                      <a:cubicBezTo>
                        <a:pt x="116" y="7"/>
                        <a:pt x="104" y="11"/>
                        <a:pt x="93" y="19"/>
                      </a:cubicBezTo>
                      <a:cubicBezTo>
                        <a:pt x="86" y="25"/>
                        <a:pt x="81" y="32"/>
                        <a:pt x="80" y="42"/>
                      </a:cubicBezTo>
                      <a:cubicBezTo>
                        <a:pt x="79" y="47"/>
                        <a:pt x="80" y="52"/>
                        <a:pt x="79" y="57"/>
                      </a:cubicBezTo>
                      <a:cubicBezTo>
                        <a:pt x="79" y="65"/>
                        <a:pt x="80" y="73"/>
                        <a:pt x="79" y="81"/>
                      </a:cubicBezTo>
                      <a:cubicBezTo>
                        <a:pt x="79" y="83"/>
                        <a:pt x="79" y="85"/>
                        <a:pt x="78" y="85"/>
                      </a:cubicBezTo>
                      <a:cubicBezTo>
                        <a:pt x="74" y="86"/>
                        <a:pt x="74" y="88"/>
                        <a:pt x="75" y="91"/>
                      </a:cubicBezTo>
                      <a:cubicBezTo>
                        <a:pt x="75" y="93"/>
                        <a:pt x="75" y="95"/>
                        <a:pt x="75" y="97"/>
                      </a:cubicBezTo>
                      <a:cubicBezTo>
                        <a:pt x="76" y="102"/>
                        <a:pt x="78" y="107"/>
                        <a:pt x="79" y="112"/>
                      </a:cubicBezTo>
                      <a:cubicBezTo>
                        <a:pt x="80" y="116"/>
                        <a:pt x="82" y="119"/>
                        <a:pt x="83" y="123"/>
                      </a:cubicBezTo>
                      <a:cubicBezTo>
                        <a:pt x="84" y="131"/>
                        <a:pt x="87" y="138"/>
                        <a:pt x="92" y="143"/>
                      </a:cubicBezTo>
                      <a:cubicBezTo>
                        <a:pt x="93" y="144"/>
                        <a:pt x="93" y="146"/>
                        <a:pt x="93" y="147"/>
                      </a:cubicBezTo>
                      <a:cubicBezTo>
                        <a:pt x="93" y="153"/>
                        <a:pt x="92" y="159"/>
                        <a:pt x="92" y="165"/>
                      </a:cubicBezTo>
                      <a:cubicBezTo>
                        <a:pt x="91" y="166"/>
                        <a:pt x="90" y="167"/>
                        <a:pt x="89" y="168"/>
                      </a:cubicBezTo>
                      <a:cubicBezTo>
                        <a:pt x="85" y="169"/>
                        <a:pt x="85" y="171"/>
                        <a:pt x="84" y="175"/>
                      </a:cubicBezTo>
                      <a:cubicBezTo>
                        <a:pt x="83" y="179"/>
                        <a:pt x="81" y="183"/>
                        <a:pt x="80" y="186"/>
                      </a:cubicBezTo>
                      <a:cubicBezTo>
                        <a:pt x="79" y="188"/>
                        <a:pt x="78" y="189"/>
                        <a:pt x="77" y="189"/>
                      </a:cubicBezTo>
                      <a:cubicBezTo>
                        <a:pt x="70" y="192"/>
                        <a:pt x="63" y="195"/>
                        <a:pt x="56" y="198"/>
                      </a:cubicBezTo>
                      <a:cubicBezTo>
                        <a:pt x="48" y="201"/>
                        <a:pt x="41" y="204"/>
                        <a:pt x="34" y="208"/>
                      </a:cubicBezTo>
                      <a:cubicBezTo>
                        <a:pt x="26" y="211"/>
                        <a:pt x="19" y="215"/>
                        <a:pt x="12" y="219"/>
                      </a:cubicBezTo>
                      <a:cubicBezTo>
                        <a:pt x="7" y="222"/>
                        <a:pt x="3" y="224"/>
                        <a:pt x="0" y="22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255" y="240"/>
                        <a:pt x="255" y="240"/>
                        <a:pt x="255" y="240"/>
                      </a:cubicBezTo>
                      <a:cubicBezTo>
                        <a:pt x="255" y="227"/>
                        <a:pt x="255" y="227"/>
                        <a:pt x="255" y="227"/>
                      </a:cubicBezTo>
                      <a:cubicBezTo>
                        <a:pt x="252" y="224"/>
                        <a:pt x="248" y="221"/>
                        <a:pt x="244" y="219"/>
                      </a:cubicBezTo>
                      <a:close/>
                      <a:moveTo>
                        <a:pt x="244" y="219"/>
                      </a:moveTo>
                      <a:cubicBezTo>
                        <a:pt x="244" y="219"/>
                        <a:pt x="244" y="219"/>
                        <a:pt x="244" y="219"/>
                      </a:cubicBezTo>
                    </a:path>
                  </a:pathLst>
                </a:custGeom>
                <a:blipFill dpi="0"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32" name="Group 82"/>
              <p:cNvGrpSpPr/>
              <p:nvPr/>
            </p:nvGrpSpPr>
            <p:grpSpPr>
              <a:xfrm>
                <a:off x="9413624" y="3850779"/>
                <a:ext cx="659532" cy="441739"/>
                <a:chOff x="4483100" y="3560763"/>
                <a:chExt cx="1360488" cy="911225"/>
              </a:xfrm>
              <a:solidFill>
                <a:schemeClr val="accent4"/>
              </a:solidFill>
            </p:grpSpPr>
            <p:sp>
              <p:nvSpPr>
                <p:cNvPr id="36" name="Freeform: Shape 83"/>
                <p:cNvSpPr/>
                <p:nvPr/>
              </p:nvSpPr>
              <p:spPr bwMode="auto">
                <a:xfrm>
                  <a:off x="5265738" y="3700463"/>
                  <a:ext cx="577850" cy="741363"/>
                </a:xfrm>
                <a:custGeom>
                  <a:avLst/>
                  <a:gdLst/>
                  <a:ahLst/>
                  <a:cxnLst>
                    <a:cxn ang="0">
                      <a:pos x="4" y="103"/>
                    </a:cxn>
                    <a:cxn ang="0">
                      <a:pos x="20" y="110"/>
                    </a:cxn>
                    <a:cxn ang="0">
                      <a:pos x="24" y="116"/>
                    </a:cxn>
                    <a:cxn ang="0">
                      <a:pos x="23" y="134"/>
                    </a:cxn>
                    <a:cxn ang="0">
                      <a:pos x="15" y="141"/>
                    </a:cxn>
                    <a:cxn ang="0">
                      <a:pos x="12" y="143"/>
                    </a:cxn>
                    <a:cxn ang="0">
                      <a:pos x="9" y="146"/>
                    </a:cxn>
                    <a:cxn ang="0">
                      <a:pos x="43" y="162"/>
                    </a:cxn>
                    <a:cxn ang="0">
                      <a:pos x="58" y="172"/>
                    </a:cxn>
                    <a:cxn ang="0">
                      <a:pos x="62" y="176"/>
                    </a:cxn>
                    <a:cxn ang="0">
                      <a:pos x="62" y="195"/>
                    </a:cxn>
                    <a:cxn ang="0">
                      <a:pos x="153" y="195"/>
                    </a:cxn>
                    <a:cxn ang="0">
                      <a:pos x="124" y="162"/>
                    </a:cxn>
                    <a:cxn ang="0">
                      <a:pos x="93" y="149"/>
                    </a:cxn>
                    <a:cxn ang="0">
                      <a:pos x="86" y="143"/>
                    </a:cxn>
                    <a:cxn ang="0">
                      <a:pos x="82" y="141"/>
                    </a:cxn>
                    <a:cxn ang="0">
                      <a:pos x="74" y="134"/>
                    </a:cxn>
                    <a:cxn ang="0">
                      <a:pos x="73" y="116"/>
                    </a:cxn>
                    <a:cxn ang="0">
                      <a:pos x="77" y="110"/>
                    </a:cxn>
                    <a:cxn ang="0">
                      <a:pos x="93" y="103"/>
                    </a:cxn>
                    <a:cxn ang="0">
                      <a:pos x="96" y="96"/>
                    </a:cxn>
                    <a:cxn ang="0">
                      <a:pos x="87" y="55"/>
                    </a:cxn>
                    <a:cxn ang="0">
                      <a:pos x="84" y="28"/>
                    </a:cxn>
                    <a:cxn ang="0">
                      <a:pos x="84" y="28"/>
                    </a:cxn>
                    <a:cxn ang="0">
                      <a:pos x="83" y="25"/>
                    </a:cxn>
                    <a:cxn ang="0">
                      <a:pos x="49" y="1"/>
                    </a:cxn>
                    <a:cxn ang="0">
                      <a:pos x="48" y="1"/>
                    </a:cxn>
                    <a:cxn ang="0">
                      <a:pos x="45" y="1"/>
                    </a:cxn>
                    <a:cxn ang="0">
                      <a:pos x="29" y="7"/>
                    </a:cxn>
                    <a:cxn ang="0">
                      <a:pos x="14" y="23"/>
                    </a:cxn>
                    <a:cxn ang="0">
                      <a:pos x="10" y="55"/>
                    </a:cxn>
                    <a:cxn ang="0">
                      <a:pos x="1" y="96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4" y="103"/>
                    </a:cxn>
                  </a:cxnLst>
                  <a:rect l="0" t="0" r="r" b="b"/>
                  <a:pathLst>
                    <a:path w="153" h="195">
                      <a:moveTo>
                        <a:pt x="4" y="103"/>
                      </a:moveTo>
                      <a:cubicBezTo>
                        <a:pt x="9" y="106"/>
                        <a:pt x="15" y="108"/>
                        <a:pt x="20" y="110"/>
                      </a:cubicBezTo>
                      <a:cubicBezTo>
                        <a:pt x="23" y="111"/>
                        <a:pt x="24" y="113"/>
                        <a:pt x="24" y="116"/>
                      </a:cubicBezTo>
                      <a:cubicBezTo>
                        <a:pt x="26" y="122"/>
                        <a:pt x="25" y="128"/>
                        <a:pt x="23" y="134"/>
                      </a:cubicBezTo>
                      <a:cubicBezTo>
                        <a:pt x="22" y="139"/>
                        <a:pt x="20" y="140"/>
                        <a:pt x="15" y="141"/>
                      </a:cubicBezTo>
                      <a:cubicBezTo>
                        <a:pt x="14" y="141"/>
                        <a:pt x="13" y="142"/>
                        <a:pt x="12" y="143"/>
                      </a:cubicBezTo>
                      <a:cubicBezTo>
                        <a:pt x="11" y="144"/>
                        <a:pt x="10" y="145"/>
                        <a:pt x="9" y="146"/>
                      </a:cubicBezTo>
                      <a:cubicBezTo>
                        <a:pt x="20" y="150"/>
                        <a:pt x="32" y="156"/>
                        <a:pt x="43" y="162"/>
                      </a:cubicBezTo>
                      <a:cubicBezTo>
                        <a:pt x="49" y="165"/>
                        <a:pt x="54" y="168"/>
                        <a:pt x="58" y="172"/>
                      </a:cubicBezTo>
                      <a:cubicBezTo>
                        <a:pt x="62" y="176"/>
                        <a:pt x="62" y="176"/>
                        <a:pt x="62" y="176"/>
                      </a:cubicBezTo>
                      <a:cubicBezTo>
                        <a:pt x="62" y="195"/>
                        <a:pt x="62" y="195"/>
                        <a:pt x="62" y="195"/>
                      </a:cubicBezTo>
                      <a:cubicBezTo>
                        <a:pt x="153" y="195"/>
                        <a:pt x="153" y="195"/>
                        <a:pt x="153" y="195"/>
                      </a:cubicBezTo>
                      <a:cubicBezTo>
                        <a:pt x="150" y="178"/>
                        <a:pt x="140" y="168"/>
                        <a:pt x="124" y="162"/>
                      </a:cubicBezTo>
                      <a:cubicBezTo>
                        <a:pt x="113" y="158"/>
                        <a:pt x="103" y="154"/>
                        <a:pt x="93" y="149"/>
                      </a:cubicBezTo>
                      <a:cubicBezTo>
                        <a:pt x="90" y="148"/>
                        <a:pt x="88" y="145"/>
                        <a:pt x="86" y="143"/>
                      </a:cubicBezTo>
                      <a:cubicBezTo>
                        <a:pt x="85" y="142"/>
                        <a:pt x="83" y="141"/>
                        <a:pt x="82" y="141"/>
                      </a:cubicBezTo>
                      <a:cubicBezTo>
                        <a:pt x="77" y="140"/>
                        <a:pt x="75" y="139"/>
                        <a:pt x="74" y="134"/>
                      </a:cubicBezTo>
                      <a:cubicBezTo>
                        <a:pt x="73" y="128"/>
                        <a:pt x="71" y="122"/>
                        <a:pt x="73" y="116"/>
                      </a:cubicBezTo>
                      <a:cubicBezTo>
                        <a:pt x="73" y="113"/>
                        <a:pt x="74" y="111"/>
                        <a:pt x="77" y="110"/>
                      </a:cubicBezTo>
                      <a:cubicBezTo>
                        <a:pt x="83" y="108"/>
                        <a:pt x="88" y="106"/>
                        <a:pt x="93" y="103"/>
                      </a:cubicBezTo>
                      <a:cubicBezTo>
                        <a:pt x="97" y="102"/>
                        <a:pt x="98" y="100"/>
                        <a:pt x="96" y="96"/>
                      </a:cubicBezTo>
                      <a:cubicBezTo>
                        <a:pt x="92" y="83"/>
                        <a:pt x="88" y="69"/>
                        <a:pt x="87" y="55"/>
                      </a:cubicBezTo>
                      <a:cubicBezTo>
                        <a:pt x="86" y="46"/>
                        <a:pt x="86" y="37"/>
                        <a:pt x="84" y="28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84" y="27"/>
                        <a:pt x="84" y="26"/>
                        <a:pt x="83" y="25"/>
                      </a:cubicBezTo>
                      <a:cubicBezTo>
                        <a:pt x="79" y="10"/>
                        <a:pt x="63" y="1"/>
                        <a:pt x="49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7" y="0"/>
                        <a:pt x="46" y="1"/>
                        <a:pt x="45" y="1"/>
                      </a:cubicBezTo>
                      <a:cubicBezTo>
                        <a:pt x="39" y="2"/>
                        <a:pt x="35" y="5"/>
                        <a:pt x="29" y="7"/>
                      </a:cubicBezTo>
                      <a:cubicBezTo>
                        <a:pt x="22" y="9"/>
                        <a:pt x="17" y="16"/>
                        <a:pt x="14" y="23"/>
                      </a:cubicBezTo>
                      <a:cubicBezTo>
                        <a:pt x="11" y="33"/>
                        <a:pt x="11" y="44"/>
                        <a:pt x="10" y="55"/>
                      </a:cubicBezTo>
                      <a:cubicBezTo>
                        <a:pt x="9" y="69"/>
                        <a:pt x="6" y="83"/>
                        <a:pt x="1" y="96"/>
                      </a:cubicBezTo>
                      <a:cubicBezTo>
                        <a:pt x="0" y="100"/>
                        <a:pt x="0" y="102"/>
                        <a:pt x="4" y="103"/>
                      </a:cubicBezTo>
                      <a:close/>
                      <a:moveTo>
                        <a:pt x="4" y="103"/>
                      </a:moveTo>
                      <a:cubicBezTo>
                        <a:pt x="4" y="103"/>
                        <a:pt x="4" y="103"/>
                        <a:pt x="4" y="103"/>
                      </a:cubicBezTo>
                    </a:path>
                  </a:pathLst>
                </a:custGeom>
                <a:blipFill dpi="0"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7" name="Freeform: Shape 84"/>
                <p:cNvSpPr/>
                <p:nvPr/>
              </p:nvSpPr>
              <p:spPr bwMode="auto">
                <a:xfrm>
                  <a:off x="4483100" y="3560763"/>
                  <a:ext cx="963613" cy="911225"/>
                </a:xfrm>
                <a:custGeom>
                  <a:avLst/>
                  <a:gdLst/>
                  <a:ahLst/>
                  <a:cxnLst>
                    <a:cxn ang="0">
                      <a:pos x="244" y="219"/>
                    </a:cxn>
                    <a:cxn ang="0">
                      <a:pos x="178" y="190"/>
                    </a:cxn>
                    <a:cxn ang="0">
                      <a:pos x="174" y="187"/>
                    </a:cxn>
                    <a:cxn ang="0">
                      <a:pos x="169" y="174"/>
                    </a:cxn>
                    <a:cxn ang="0">
                      <a:pos x="165" y="168"/>
                    </a:cxn>
                    <a:cxn ang="0">
                      <a:pos x="163" y="165"/>
                    </a:cxn>
                    <a:cxn ang="0">
                      <a:pos x="169" y="136"/>
                    </a:cxn>
                    <a:cxn ang="0">
                      <a:pos x="169" y="135"/>
                    </a:cxn>
                    <a:cxn ang="0">
                      <a:pos x="179" y="109"/>
                    </a:cxn>
                    <a:cxn ang="0">
                      <a:pos x="179" y="108"/>
                    </a:cxn>
                    <a:cxn ang="0">
                      <a:pos x="181" y="90"/>
                    </a:cxn>
                    <a:cxn ang="0">
                      <a:pos x="180" y="87"/>
                    </a:cxn>
                    <a:cxn ang="0">
                      <a:pos x="177" y="81"/>
                    </a:cxn>
                    <a:cxn ang="0">
                      <a:pos x="177" y="46"/>
                    </a:cxn>
                    <a:cxn ang="0">
                      <a:pos x="170" y="28"/>
                    </a:cxn>
                    <a:cxn ang="0">
                      <a:pos x="152" y="12"/>
                    </a:cxn>
                    <a:cxn ang="0">
                      <a:pos x="151" y="5"/>
                    </a:cxn>
                    <a:cxn ang="0">
                      <a:pos x="155" y="2"/>
                    </a:cxn>
                    <a:cxn ang="0">
                      <a:pos x="154" y="0"/>
                    </a:cxn>
                    <a:cxn ang="0">
                      <a:pos x="149" y="0"/>
                    </a:cxn>
                    <a:cxn ang="0">
                      <a:pos x="129" y="4"/>
                    </a:cxn>
                    <a:cxn ang="0">
                      <a:pos x="93" y="19"/>
                    </a:cxn>
                    <a:cxn ang="0">
                      <a:pos x="80" y="42"/>
                    </a:cxn>
                    <a:cxn ang="0">
                      <a:pos x="79" y="57"/>
                    </a:cxn>
                    <a:cxn ang="0">
                      <a:pos x="79" y="81"/>
                    </a:cxn>
                    <a:cxn ang="0">
                      <a:pos x="78" y="85"/>
                    </a:cxn>
                    <a:cxn ang="0">
                      <a:pos x="75" y="91"/>
                    </a:cxn>
                    <a:cxn ang="0">
                      <a:pos x="75" y="97"/>
                    </a:cxn>
                    <a:cxn ang="0">
                      <a:pos x="79" y="112"/>
                    </a:cxn>
                    <a:cxn ang="0">
                      <a:pos x="83" y="123"/>
                    </a:cxn>
                    <a:cxn ang="0">
                      <a:pos x="92" y="143"/>
                    </a:cxn>
                    <a:cxn ang="0">
                      <a:pos x="93" y="147"/>
                    </a:cxn>
                    <a:cxn ang="0">
                      <a:pos x="92" y="165"/>
                    </a:cxn>
                    <a:cxn ang="0">
                      <a:pos x="89" y="168"/>
                    </a:cxn>
                    <a:cxn ang="0">
                      <a:pos x="84" y="175"/>
                    </a:cxn>
                    <a:cxn ang="0">
                      <a:pos x="80" y="186"/>
                    </a:cxn>
                    <a:cxn ang="0">
                      <a:pos x="77" y="189"/>
                    </a:cxn>
                    <a:cxn ang="0">
                      <a:pos x="56" y="198"/>
                    </a:cxn>
                    <a:cxn ang="0">
                      <a:pos x="34" y="208"/>
                    </a:cxn>
                    <a:cxn ang="0">
                      <a:pos x="12" y="219"/>
                    </a:cxn>
                    <a:cxn ang="0">
                      <a:pos x="0" y="227"/>
                    </a:cxn>
                    <a:cxn ang="0">
                      <a:pos x="0" y="240"/>
                    </a:cxn>
                    <a:cxn ang="0">
                      <a:pos x="255" y="240"/>
                    </a:cxn>
                    <a:cxn ang="0">
                      <a:pos x="255" y="227"/>
                    </a:cxn>
                    <a:cxn ang="0">
                      <a:pos x="244" y="219"/>
                    </a:cxn>
                    <a:cxn ang="0">
                      <a:pos x="244" y="219"/>
                    </a:cxn>
                    <a:cxn ang="0">
                      <a:pos x="244" y="219"/>
                    </a:cxn>
                  </a:cxnLst>
                  <a:rect l="0" t="0" r="r" b="b"/>
                  <a:pathLst>
                    <a:path w="255" h="240">
                      <a:moveTo>
                        <a:pt x="244" y="219"/>
                      </a:moveTo>
                      <a:cubicBezTo>
                        <a:pt x="223" y="208"/>
                        <a:pt x="200" y="199"/>
                        <a:pt x="178" y="190"/>
                      </a:cubicBezTo>
                      <a:cubicBezTo>
                        <a:pt x="176" y="189"/>
                        <a:pt x="175" y="188"/>
                        <a:pt x="174" y="187"/>
                      </a:cubicBezTo>
                      <a:cubicBezTo>
                        <a:pt x="172" y="183"/>
                        <a:pt x="171" y="178"/>
                        <a:pt x="169" y="174"/>
                      </a:cubicBezTo>
                      <a:cubicBezTo>
                        <a:pt x="169" y="171"/>
                        <a:pt x="168" y="169"/>
                        <a:pt x="165" y="168"/>
                      </a:cubicBezTo>
                      <a:cubicBezTo>
                        <a:pt x="164" y="167"/>
                        <a:pt x="163" y="166"/>
                        <a:pt x="163" y="165"/>
                      </a:cubicBezTo>
                      <a:cubicBezTo>
                        <a:pt x="164" y="155"/>
                        <a:pt x="161" y="145"/>
                        <a:pt x="169" y="136"/>
                      </a:cubicBezTo>
                      <a:cubicBezTo>
                        <a:pt x="169" y="136"/>
                        <a:pt x="169" y="135"/>
                        <a:pt x="169" y="135"/>
                      </a:cubicBezTo>
                      <a:cubicBezTo>
                        <a:pt x="173" y="126"/>
                        <a:pt x="174" y="117"/>
                        <a:pt x="179" y="109"/>
                      </a:cubicBezTo>
                      <a:cubicBezTo>
                        <a:pt x="179" y="108"/>
                        <a:pt x="179" y="108"/>
                        <a:pt x="179" y="108"/>
                      </a:cubicBezTo>
                      <a:cubicBezTo>
                        <a:pt x="180" y="102"/>
                        <a:pt x="181" y="96"/>
                        <a:pt x="181" y="90"/>
                      </a:cubicBezTo>
                      <a:cubicBezTo>
                        <a:pt x="181" y="89"/>
                        <a:pt x="181" y="87"/>
                        <a:pt x="180" y="87"/>
                      </a:cubicBezTo>
                      <a:cubicBezTo>
                        <a:pt x="177" y="86"/>
                        <a:pt x="177" y="84"/>
                        <a:pt x="177" y="81"/>
                      </a:cubicBezTo>
                      <a:cubicBezTo>
                        <a:pt x="177" y="69"/>
                        <a:pt x="177" y="57"/>
                        <a:pt x="177" y="46"/>
                      </a:cubicBezTo>
                      <a:cubicBezTo>
                        <a:pt x="177" y="39"/>
                        <a:pt x="175" y="32"/>
                        <a:pt x="170" y="28"/>
                      </a:cubicBezTo>
                      <a:cubicBezTo>
                        <a:pt x="164" y="22"/>
                        <a:pt x="158" y="17"/>
                        <a:pt x="152" y="12"/>
                      </a:cubicBezTo>
                      <a:cubicBezTo>
                        <a:pt x="149" y="9"/>
                        <a:pt x="148" y="8"/>
                        <a:pt x="151" y="5"/>
                      </a:cubicBezTo>
                      <a:cubicBezTo>
                        <a:pt x="152" y="4"/>
                        <a:pt x="154" y="3"/>
                        <a:pt x="155" y="2"/>
                      </a:cubicBezTo>
                      <a:cubicBezTo>
                        <a:pt x="155" y="1"/>
                        <a:pt x="155" y="1"/>
                        <a:pt x="154" y="0"/>
                      </a:cubicBezTo>
                      <a:cubicBezTo>
                        <a:pt x="153" y="0"/>
                        <a:pt x="151" y="0"/>
                        <a:pt x="149" y="0"/>
                      </a:cubicBezTo>
                      <a:cubicBezTo>
                        <a:pt x="142" y="1"/>
                        <a:pt x="135" y="2"/>
                        <a:pt x="129" y="4"/>
                      </a:cubicBezTo>
                      <a:cubicBezTo>
                        <a:pt x="116" y="7"/>
                        <a:pt x="104" y="11"/>
                        <a:pt x="93" y="19"/>
                      </a:cubicBezTo>
                      <a:cubicBezTo>
                        <a:pt x="86" y="25"/>
                        <a:pt x="81" y="32"/>
                        <a:pt x="80" y="42"/>
                      </a:cubicBezTo>
                      <a:cubicBezTo>
                        <a:pt x="79" y="47"/>
                        <a:pt x="80" y="52"/>
                        <a:pt x="79" y="57"/>
                      </a:cubicBezTo>
                      <a:cubicBezTo>
                        <a:pt x="79" y="65"/>
                        <a:pt x="80" y="73"/>
                        <a:pt x="79" y="81"/>
                      </a:cubicBezTo>
                      <a:cubicBezTo>
                        <a:pt x="79" y="83"/>
                        <a:pt x="79" y="85"/>
                        <a:pt x="78" y="85"/>
                      </a:cubicBezTo>
                      <a:cubicBezTo>
                        <a:pt x="74" y="86"/>
                        <a:pt x="74" y="88"/>
                        <a:pt x="75" y="91"/>
                      </a:cubicBezTo>
                      <a:cubicBezTo>
                        <a:pt x="75" y="93"/>
                        <a:pt x="75" y="95"/>
                        <a:pt x="75" y="97"/>
                      </a:cubicBezTo>
                      <a:cubicBezTo>
                        <a:pt x="76" y="102"/>
                        <a:pt x="78" y="107"/>
                        <a:pt x="79" y="112"/>
                      </a:cubicBezTo>
                      <a:cubicBezTo>
                        <a:pt x="80" y="116"/>
                        <a:pt x="82" y="119"/>
                        <a:pt x="83" y="123"/>
                      </a:cubicBezTo>
                      <a:cubicBezTo>
                        <a:pt x="84" y="131"/>
                        <a:pt x="87" y="138"/>
                        <a:pt x="92" y="143"/>
                      </a:cubicBezTo>
                      <a:cubicBezTo>
                        <a:pt x="93" y="144"/>
                        <a:pt x="93" y="146"/>
                        <a:pt x="93" y="147"/>
                      </a:cubicBezTo>
                      <a:cubicBezTo>
                        <a:pt x="93" y="153"/>
                        <a:pt x="92" y="159"/>
                        <a:pt x="92" y="165"/>
                      </a:cubicBezTo>
                      <a:cubicBezTo>
                        <a:pt x="91" y="166"/>
                        <a:pt x="90" y="167"/>
                        <a:pt x="89" y="168"/>
                      </a:cubicBezTo>
                      <a:cubicBezTo>
                        <a:pt x="85" y="169"/>
                        <a:pt x="85" y="171"/>
                        <a:pt x="84" y="175"/>
                      </a:cubicBezTo>
                      <a:cubicBezTo>
                        <a:pt x="83" y="179"/>
                        <a:pt x="81" y="183"/>
                        <a:pt x="80" y="186"/>
                      </a:cubicBezTo>
                      <a:cubicBezTo>
                        <a:pt x="79" y="188"/>
                        <a:pt x="78" y="189"/>
                        <a:pt x="77" y="189"/>
                      </a:cubicBezTo>
                      <a:cubicBezTo>
                        <a:pt x="70" y="192"/>
                        <a:pt x="63" y="195"/>
                        <a:pt x="56" y="198"/>
                      </a:cubicBezTo>
                      <a:cubicBezTo>
                        <a:pt x="48" y="201"/>
                        <a:pt x="41" y="204"/>
                        <a:pt x="34" y="208"/>
                      </a:cubicBezTo>
                      <a:cubicBezTo>
                        <a:pt x="26" y="211"/>
                        <a:pt x="19" y="215"/>
                        <a:pt x="12" y="219"/>
                      </a:cubicBezTo>
                      <a:cubicBezTo>
                        <a:pt x="7" y="222"/>
                        <a:pt x="3" y="224"/>
                        <a:pt x="0" y="22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255" y="240"/>
                        <a:pt x="255" y="240"/>
                        <a:pt x="255" y="240"/>
                      </a:cubicBezTo>
                      <a:cubicBezTo>
                        <a:pt x="255" y="227"/>
                        <a:pt x="255" y="227"/>
                        <a:pt x="255" y="227"/>
                      </a:cubicBezTo>
                      <a:cubicBezTo>
                        <a:pt x="252" y="224"/>
                        <a:pt x="248" y="221"/>
                        <a:pt x="244" y="219"/>
                      </a:cubicBezTo>
                      <a:close/>
                      <a:moveTo>
                        <a:pt x="244" y="219"/>
                      </a:moveTo>
                      <a:cubicBezTo>
                        <a:pt x="244" y="219"/>
                        <a:pt x="244" y="219"/>
                        <a:pt x="244" y="219"/>
                      </a:cubicBezTo>
                    </a:path>
                  </a:pathLst>
                </a:custGeom>
                <a:blipFill dpi="0"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33" name="Group 85"/>
              <p:cNvGrpSpPr/>
              <p:nvPr/>
            </p:nvGrpSpPr>
            <p:grpSpPr>
              <a:xfrm>
                <a:off x="10542967" y="3850779"/>
                <a:ext cx="659532" cy="441739"/>
                <a:chOff x="4483100" y="3560763"/>
                <a:chExt cx="1360488" cy="911225"/>
              </a:xfrm>
              <a:solidFill>
                <a:schemeClr val="accent5"/>
              </a:solidFill>
            </p:grpSpPr>
            <p:sp>
              <p:nvSpPr>
                <p:cNvPr id="34" name="Freeform: Shape 86"/>
                <p:cNvSpPr/>
                <p:nvPr/>
              </p:nvSpPr>
              <p:spPr bwMode="auto">
                <a:xfrm>
                  <a:off x="5265738" y="3700463"/>
                  <a:ext cx="577850" cy="741363"/>
                </a:xfrm>
                <a:custGeom>
                  <a:avLst/>
                  <a:gdLst/>
                  <a:ahLst/>
                  <a:cxnLst>
                    <a:cxn ang="0">
                      <a:pos x="4" y="103"/>
                    </a:cxn>
                    <a:cxn ang="0">
                      <a:pos x="20" y="110"/>
                    </a:cxn>
                    <a:cxn ang="0">
                      <a:pos x="24" y="116"/>
                    </a:cxn>
                    <a:cxn ang="0">
                      <a:pos x="23" y="134"/>
                    </a:cxn>
                    <a:cxn ang="0">
                      <a:pos x="15" y="141"/>
                    </a:cxn>
                    <a:cxn ang="0">
                      <a:pos x="12" y="143"/>
                    </a:cxn>
                    <a:cxn ang="0">
                      <a:pos x="9" y="146"/>
                    </a:cxn>
                    <a:cxn ang="0">
                      <a:pos x="43" y="162"/>
                    </a:cxn>
                    <a:cxn ang="0">
                      <a:pos x="58" y="172"/>
                    </a:cxn>
                    <a:cxn ang="0">
                      <a:pos x="62" y="176"/>
                    </a:cxn>
                    <a:cxn ang="0">
                      <a:pos x="62" y="195"/>
                    </a:cxn>
                    <a:cxn ang="0">
                      <a:pos x="153" y="195"/>
                    </a:cxn>
                    <a:cxn ang="0">
                      <a:pos x="124" y="162"/>
                    </a:cxn>
                    <a:cxn ang="0">
                      <a:pos x="93" y="149"/>
                    </a:cxn>
                    <a:cxn ang="0">
                      <a:pos x="86" y="143"/>
                    </a:cxn>
                    <a:cxn ang="0">
                      <a:pos x="82" y="141"/>
                    </a:cxn>
                    <a:cxn ang="0">
                      <a:pos x="74" y="134"/>
                    </a:cxn>
                    <a:cxn ang="0">
                      <a:pos x="73" y="116"/>
                    </a:cxn>
                    <a:cxn ang="0">
                      <a:pos x="77" y="110"/>
                    </a:cxn>
                    <a:cxn ang="0">
                      <a:pos x="93" y="103"/>
                    </a:cxn>
                    <a:cxn ang="0">
                      <a:pos x="96" y="96"/>
                    </a:cxn>
                    <a:cxn ang="0">
                      <a:pos x="87" y="55"/>
                    </a:cxn>
                    <a:cxn ang="0">
                      <a:pos x="84" y="28"/>
                    </a:cxn>
                    <a:cxn ang="0">
                      <a:pos x="84" y="28"/>
                    </a:cxn>
                    <a:cxn ang="0">
                      <a:pos x="83" y="25"/>
                    </a:cxn>
                    <a:cxn ang="0">
                      <a:pos x="49" y="1"/>
                    </a:cxn>
                    <a:cxn ang="0">
                      <a:pos x="48" y="1"/>
                    </a:cxn>
                    <a:cxn ang="0">
                      <a:pos x="45" y="1"/>
                    </a:cxn>
                    <a:cxn ang="0">
                      <a:pos x="29" y="7"/>
                    </a:cxn>
                    <a:cxn ang="0">
                      <a:pos x="14" y="23"/>
                    </a:cxn>
                    <a:cxn ang="0">
                      <a:pos x="10" y="55"/>
                    </a:cxn>
                    <a:cxn ang="0">
                      <a:pos x="1" y="96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4" y="103"/>
                    </a:cxn>
                  </a:cxnLst>
                  <a:rect l="0" t="0" r="r" b="b"/>
                  <a:pathLst>
                    <a:path w="153" h="195">
                      <a:moveTo>
                        <a:pt x="4" y="103"/>
                      </a:moveTo>
                      <a:cubicBezTo>
                        <a:pt x="9" y="106"/>
                        <a:pt x="15" y="108"/>
                        <a:pt x="20" y="110"/>
                      </a:cubicBezTo>
                      <a:cubicBezTo>
                        <a:pt x="23" y="111"/>
                        <a:pt x="24" y="113"/>
                        <a:pt x="24" y="116"/>
                      </a:cubicBezTo>
                      <a:cubicBezTo>
                        <a:pt x="26" y="122"/>
                        <a:pt x="25" y="128"/>
                        <a:pt x="23" y="134"/>
                      </a:cubicBezTo>
                      <a:cubicBezTo>
                        <a:pt x="22" y="139"/>
                        <a:pt x="20" y="140"/>
                        <a:pt x="15" y="141"/>
                      </a:cubicBezTo>
                      <a:cubicBezTo>
                        <a:pt x="14" y="141"/>
                        <a:pt x="13" y="142"/>
                        <a:pt x="12" y="143"/>
                      </a:cubicBezTo>
                      <a:cubicBezTo>
                        <a:pt x="11" y="144"/>
                        <a:pt x="10" y="145"/>
                        <a:pt x="9" y="146"/>
                      </a:cubicBezTo>
                      <a:cubicBezTo>
                        <a:pt x="20" y="150"/>
                        <a:pt x="32" y="156"/>
                        <a:pt x="43" y="162"/>
                      </a:cubicBezTo>
                      <a:cubicBezTo>
                        <a:pt x="49" y="165"/>
                        <a:pt x="54" y="168"/>
                        <a:pt x="58" y="172"/>
                      </a:cubicBezTo>
                      <a:cubicBezTo>
                        <a:pt x="62" y="176"/>
                        <a:pt x="62" y="176"/>
                        <a:pt x="62" y="176"/>
                      </a:cubicBezTo>
                      <a:cubicBezTo>
                        <a:pt x="62" y="195"/>
                        <a:pt x="62" y="195"/>
                        <a:pt x="62" y="195"/>
                      </a:cubicBezTo>
                      <a:cubicBezTo>
                        <a:pt x="153" y="195"/>
                        <a:pt x="153" y="195"/>
                        <a:pt x="153" y="195"/>
                      </a:cubicBezTo>
                      <a:cubicBezTo>
                        <a:pt x="150" y="178"/>
                        <a:pt x="140" y="168"/>
                        <a:pt x="124" y="162"/>
                      </a:cubicBezTo>
                      <a:cubicBezTo>
                        <a:pt x="113" y="158"/>
                        <a:pt x="103" y="154"/>
                        <a:pt x="93" y="149"/>
                      </a:cubicBezTo>
                      <a:cubicBezTo>
                        <a:pt x="90" y="148"/>
                        <a:pt x="88" y="145"/>
                        <a:pt x="86" y="143"/>
                      </a:cubicBezTo>
                      <a:cubicBezTo>
                        <a:pt x="85" y="142"/>
                        <a:pt x="83" y="141"/>
                        <a:pt x="82" y="141"/>
                      </a:cubicBezTo>
                      <a:cubicBezTo>
                        <a:pt x="77" y="140"/>
                        <a:pt x="75" y="139"/>
                        <a:pt x="74" y="134"/>
                      </a:cubicBezTo>
                      <a:cubicBezTo>
                        <a:pt x="73" y="128"/>
                        <a:pt x="71" y="122"/>
                        <a:pt x="73" y="116"/>
                      </a:cubicBezTo>
                      <a:cubicBezTo>
                        <a:pt x="73" y="113"/>
                        <a:pt x="74" y="111"/>
                        <a:pt x="77" y="110"/>
                      </a:cubicBezTo>
                      <a:cubicBezTo>
                        <a:pt x="83" y="108"/>
                        <a:pt x="88" y="106"/>
                        <a:pt x="93" y="103"/>
                      </a:cubicBezTo>
                      <a:cubicBezTo>
                        <a:pt x="97" y="102"/>
                        <a:pt x="98" y="100"/>
                        <a:pt x="96" y="96"/>
                      </a:cubicBezTo>
                      <a:cubicBezTo>
                        <a:pt x="92" y="83"/>
                        <a:pt x="88" y="69"/>
                        <a:pt x="87" y="55"/>
                      </a:cubicBezTo>
                      <a:cubicBezTo>
                        <a:pt x="86" y="46"/>
                        <a:pt x="86" y="37"/>
                        <a:pt x="84" y="28"/>
                      </a:cubicBezTo>
                      <a:cubicBezTo>
                        <a:pt x="84" y="28"/>
                        <a:pt x="84" y="28"/>
                        <a:pt x="84" y="28"/>
                      </a:cubicBezTo>
                      <a:cubicBezTo>
                        <a:pt x="84" y="27"/>
                        <a:pt x="84" y="26"/>
                        <a:pt x="83" y="25"/>
                      </a:cubicBezTo>
                      <a:cubicBezTo>
                        <a:pt x="79" y="10"/>
                        <a:pt x="63" y="1"/>
                        <a:pt x="49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7" y="0"/>
                        <a:pt x="46" y="1"/>
                        <a:pt x="45" y="1"/>
                      </a:cubicBezTo>
                      <a:cubicBezTo>
                        <a:pt x="39" y="2"/>
                        <a:pt x="35" y="5"/>
                        <a:pt x="29" y="7"/>
                      </a:cubicBezTo>
                      <a:cubicBezTo>
                        <a:pt x="22" y="9"/>
                        <a:pt x="17" y="16"/>
                        <a:pt x="14" y="23"/>
                      </a:cubicBezTo>
                      <a:cubicBezTo>
                        <a:pt x="11" y="33"/>
                        <a:pt x="11" y="44"/>
                        <a:pt x="10" y="55"/>
                      </a:cubicBezTo>
                      <a:cubicBezTo>
                        <a:pt x="9" y="69"/>
                        <a:pt x="6" y="83"/>
                        <a:pt x="1" y="96"/>
                      </a:cubicBezTo>
                      <a:cubicBezTo>
                        <a:pt x="0" y="100"/>
                        <a:pt x="0" y="102"/>
                        <a:pt x="4" y="103"/>
                      </a:cubicBezTo>
                      <a:close/>
                      <a:moveTo>
                        <a:pt x="4" y="103"/>
                      </a:moveTo>
                      <a:cubicBezTo>
                        <a:pt x="4" y="103"/>
                        <a:pt x="4" y="103"/>
                        <a:pt x="4" y="103"/>
                      </a:cubicBezTo>
                    </a:path>
                  </a:pathLst>
                </a:custGeom>
                <a:blipFill dpi="0"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5" name="Freeform: Shape 87"/>
                <p:cNvSpPr/>
                <p:nvPr/>
              </p:nvSpPr>
              <p:spPr bwMode="auto">
                <a:xfrm>
                  <a:off x="4483100" y="3560763"/>
                  <a:ext cx="963613" cy="911225"/>
                </a:xfrm>
                <a:custGeom>
                  <a:avLst/>
                  <a:gdLst/>
                  <a:ahLst/>
                  <a:cxnLst>
                    <a:cxn ang="0">
                      <a:pos x="244" y="219"/>
                    </a:cxn>
                    <a:cxn ang="0">
                      <a:pos x="178" y="190"/>
                    </a:cxn>
                    <a:cxn ang="0">
                      <a:pos x="174" y="187"/>
                    </a:cxn>
                    <a:cxn ang="0">
                      <a:pos x="169" y="174"/>
                    </a:cxn>
                    <a:cxn ang="0">
                      <a:pos x="165" y="168"/>
                    </a:cxn>
                    <a:cxn ang="0">
                      <a:pos x="163" y="165"/>
                    </a:cxn>
                    <a:cxn ang="0">
                      <a:pos x="169" y="136"/>
                    </a:cxn>
                    <a:cxn ang="0">
                      <a:pos x="169" y="135"/>
                    </a:cxn>
                    <a:cxn ang="0">
                      <a:pos x="179" y="109"/>
                    </a:cxn>
                    <a:cxn ang="0">
                      <a:pos x="179" y="108"/>
                    </a:cxn>
                    <a:cxn ang="0">
                      <a:pos x="181" y="90"/>
                    </a:cxn>
                    <a:cxn ang="0">
                      <a:pos x="180" y="87"/>
                    </a:cxn>
                    <a:cxn ang="0">
                      <a:pos x="177" y="81"/>
                    </a:cxn>
                    <a:cxn ang="0">
                      <a:pos x="177" y="46"/>
                    </a:cxn>
                    <a:cxn ang="0">
                      <a:pos x="170" y="28"/>
                    </a:cxn>
                    <a:cxn ang="0">
                      <a:pos x="152" y="12"/>
                    </a:cxn>
                    <a:cxn ang="0">
                      <a:pos x="151" y="5"/>
                    </a:cxn>
                    <a:cxn ang="0">
                      <a:pos x="155" y="2"/>
                    </a:cxn>
                    <a:cxn ang="0">
                      <a:pos x="154" y="0"/>
                    </a:cxn>
                    <a:cxn ang="0">
                      <a:pos x="149" y="0"/>
                    </a:cxn>
                    <a:cxn ang="0">
                      <a:pos x="129" y="4"/>
                    </a:cxn>
                    <a:cxn ang="0">
                      <a:pos x="93" y="19"/>
                    </a:cxn>
                    <a:cxn ang="0">
                      <a:pos x="80" y="42"/>
                    </a:cxn>
                    <a:cxn ang="0">
                      <a:pos x="79" y="57"/>
                    </a:cxn>
                    <a:cxn ang="0">
                      <a:pos x="79" y="81"/>
                    </a:cxn>
                    <a:cxn ang="0">
                      <a:pos x="78" y="85"/>
                    </a:cxn>
                    <a:cxn ang="0">
                      <a:pos x="75" y="91"/>
                    </a:cxn>
                    <a:cxn ang="0">
                      <a:pos x="75" y="97"/>
                    </a:cxn>
                    <a:cxn ang="0">
                      <a:pos x="79" y="112"/>
                    </a:cxn>
                    <a:cxn ang="0">
                      <a:pos x="83" y="123"/>
                    </a:cxn>
                    <a:cxn ang="0">
                      <a:pos x="92" y="143"/>
                    </a:cxn>
                    <a:cxn ang="0">
                      <a:pos x="93" y="147"/>
                    </a:cxn>
                    <a:cxn ang="0">
                      <a:pos x="92" y="165"/>
                    </a:cxn>
                    <a:cxn ang="0">
                      <a:pos x="89" y="168"/>
                    </a:cxn>
                    <a:cxn ang="0">
                      <a:pos x="84" y="175"/>
                    </a:cxn>
                    <a:cxn ang="0">
                      <a:pos x="80" y="186"/>
                    </a:cxn>
                    <a:cxn ang="0">
                      <a:pos x="77" y="189"/>
                    </a:cxn>
                    <a:cxn ang="0">
                      <a:pos x="56" y="198"/>
                    </a:cxn>
                    <a:cxn ang="0">
                      <a:pos x="34" y="208"/>
                    </a:cxn>
                    <a:cxn ang="0">
                      <a:pos x="12" y="219"/>
                    </a:cxn>
                    <a:cxn ang="0">
                      <a:pos x="0" y="227"/>
                    </a:cxn>
                    <a:cxn ang="0">
                      <a:pos x="0" y="240"/>
                    </a:cxn>
                    <a:cxn ang="0">
                      <a:pos x="255" y="240"/>
                    </a:cxn>
                    <a:cxn ang="0">
                      <a:pos x="255" y="227"/>
                    </a:cxn>
                    <a:cxn ang="0">
                      <a:pos x="244" y="219"/>
                    </a:cxn>
                    <a:cxn ang="0">
                      <a:pos x="244" y="219"/>
                    </a:cxn>
                    <a:cxn ang="0">
                      <a:pos x="244" y="219"/>
                    </a:cxn>
                  </a:cxnLst>
                  <a:rect l="0" t="0" r="r" b="b"/>
                  <a:pathLst>
                    <a:path w="255" h="240">
                      <a:moveTo>
                        <a:pt x="244" y="219"/>
                      </a:moveTo>
                      <a:cubicBezTo>
                        <a:pt x="223" y="208"/>
                        <a:pt x="200" y="199"/>
                        <a:pt x="178" y="190"/>
                      </a:cubicBezTo>
                      <a:cubicBezTo>
                        <a:pt x="176" y="189"/>
                        <a:pt x="175" y="188"/>
                        <a:pt x="174" y="187"/>
                      </a:cubicBezTo>
                      <a:cubicBezTo>
                        <a:pt x="172" y="183"/>
                        <a:pt x="171" y="178"/>
                        <a:pt x="169" y="174"/>
                      </a:cubicBezTo>
                      <a:cubicBezTo>
                        <a:pt x="169" y="171"/>
                        <a:pt x="168" y="169"/>
                        <a:pt x="165" y="168"/>
                      </a:cubicBezTo>
                      <a:cubicBezTo>
                        <a:pt x="164" y="167"/>
                        <a:pt x="163" y="166"/>
                        <a:pt x="163" y="165"/>
                      </a:cubicBezTo>
                      <a:cubicBezTo>
                        <a:pt x="164" y="155"/>
                        <a:pt x="161" y="145"/>
                        <a:pt x="169" y="136"/>
                      </a:cubicBezTo>
                      <a:cubicBezTo>
                        <a:pt x="169" y="136"/>
                        <a:pt x="169" y="135"/>
                        <a:pt x="169" y="135"/>
                      </a:cubicBezTo>
                      <a:cubicBezTo>
                        <a:pt x="173" y="126"/>
                        <a:pt x="174" y="117"/>
                        <a:pt x="179" y="109"/>
                      </a:cubicBezTo>
                      <a:cubicBezTo>
                        <a:pt x="179" y="108"/>
                        <a:pt x="179" y="108"/>
                        <a:pt x="179" y="108"/>
                      </a:cubicBezTo>
                      <a:cubicBezTo>
                        <a:pt x="180" y="102"/>
                        <a:pt x="181" y="96"/>
                        <a:pt x="181" y="90"/>
                      </a:cubicBezTo>
                      <a:cubicBezTo>
                        <a:pt x="181" y="89"/>
                        <a:pt x="181" y="87"/>
                        <a:pt x="180" y="87"/>
                      </a:cubicBezTo>
                      <a:cubicBezTo>
                        <a:pt x="177" y="86"/>
                        <a:pt x="177" y="84"/>
                        <a:pt x="177" y="81"/>
                      </a:cubicBezTo>
                      <a:cubicBezTo>
                        <a:pt x="177" y="69"/>
                        <a:pt x="177" y="57"/>
                        <a:pt x="177" y="46"/>
                      </a:cubicBezTo>
                      <a:cubicBezTo>
                        <a:pt x="177" y="39"/>
                        <a:pt x="175" y="32"/>
                        <a:pt x="170" y="28"/>
                      </a:cubicBezTo>
                      <a:cubicBezTo>
                        <a:pt x="164" y="22"/>
                        <a:pt x="158" y="17"/>
                        <a:pt x="152" y="12"/>
                      </a:cubicBezTo>
                      <a:cubicBezTo>
                        <a:pt x="149" y="9"/>
                        <a:pt x="148" y="8"/>
                        <a:pt x="151" y="5"/>
                      </a:cubicBezTo>
                      <a:cubicBezTo>
                        <a:pt x="152" y="4"/>
                        <a:pt x="154" y="3"/>
                        <a:pt x="155" y="2"/>
                      </a:cubicBezTo>
                      <a:cubicBezTo>
                        <a:pt x="155" y="1"/>
                        <a:pt x="155" y="1"/>
                        <a:pt x="154" y="0"/>
                      </a:cubicBezTo>
                      <a:cubicBezTo>
                        <a:pt x="153" y="0"/>
                        <a:pt x="151" y="0"/>
                        <a:pt x="149" y="0"/>
                      </a:cubicBezTo>
                      <a:cubicBezTo>
                        <a:pt x="142" y="1"/>
                        <a:pt x="135" y="2"/>
                        <a:pt x="129" y="4"/>
                      </a:cubicBezTo>
                      <a:cubicBezTo>
                        <a:pt x="116" y="7"/>
                        <a:pt x="104" y="11"/>
                        <a:pt x="93" y="19"/>
                      </a:cubicBezTo>
                      <a:cubicBezTo>
                        <a:pt x="86" y="25"/>
                        <a:pt x="81" y="32"/>
                        <a:pt x="80" y="42"/>
                      </a:cubicBezTo>
                      <a:cubicBezTo>
                        <a:pt x="79" y="47"/>
                        <a:pt x="80" y="52"/>
                        <a:pt x="79" y="57"/>
                      </a:cubicBezTo>
                      <a:cubicBezTo>
                        <a:pt x="79" y="65"/>
                        <a:pt x="80" y="73"/>
                        <a:pt x="79" y="81"/>
                      </a:cubicBezTo>
                      <a:cubicBezTo>
                        <a:pt x="79" y="83"/>
                        <a:pt x="79" y="85"/>
                        <a:pt x="78" y="85"/>
                      </a:cubicBezTo>
                      <a:cubicBezTo>
                        <a:pt x="74" y="86"/>
                        <a:pt x="74" y="88"/>
                        <a:pt x="75" y="91"/>
                      </a:cubicBezTo>
                      <a:cubicBezTo>
                        <a:pt x="75" y="93"/>
                        <a:pt x="75" y="95"/>
                        <a:pt x="75" y="97"/>
                      </a:cubicBezTo>
                      <a:cubicBezTo>
                        <a:pt x="76" y="102"/>
                        <a:pt x="78" y="107"/>
                        <a:pt x="79" y="112"/>
                      </a:cubicBezTo>
                      <a:cubicBezTo>
                        <a:pt x="80" y="116"/>
                        <a:pt x="82" y="119"/>
                        <a:pt x="83" y="123"/>
                      </a:cubicBezTo>
                      <a:cubicBezTo>
                        <a:pt x="84" y="131"/>
                        <a:pt x="87" y="138"/>
                        <a:pt x="92" y="143"/>
                      </a:cubicBezTo>
                      <a:cubicBezTo>
                        <a:pt x="93" y="144"/>
                        <a:pt x="93" y="146"/>
                        <a:pt x="93" y="147"/>
                      </a:cubicBezTo>
                      <a:cubicBezTo>
                        <a:pt x="93" y="153"/>
                        <a:pt x="92" y="159"/>
                        <a:pt x="92" y="165"/>
                      </a:cubicBezTo>
                      <a:cubicBezTo>
                        <a:pt x="91" y="166"/>
                        <a:pt x="90" y="167"/>
                        <a:pt x="89" y="168"/>
                      </a:cubicBezTo>
                      <a:cubicBezTo>
                        <a:pt x="85" y="169"/>
                        <a:pt x="85" y="171"/>
                        <a:pt x="84" y="175"/>
                      </a:cubicBezTo>
                      <a:cubicBezTo>
                        <a:pt x="83" y="179"/>
                        <a:pt x="81" y="183"/>
                        <a:pt x="80" y="186"/>
                      </a:cubicBezTo>
                      <a:cubicBezTo>
                        <a:pt x="79" y="188"/>
                        <a:pt x="78" y="189"/>
                        <a:pt x="77" y="189"/>
                      </a:cubicBezTo>
                      <a:cubicBezTo>
                        <a:pt x="70" y="192"/>
                        <a:pt x="63" y="195"/>
                        <a:pt x="56" y="198"/>
                      </a:cubicBezTo>
                      <a:cubicBezTo>
                        <a:pt x="48" y="201"/>
                        <a:pt x="41" y="204"/>
                        <a:pt x="34" y="208"/>
                      </a:cubicBezTo>
                      <a:cubicBezTo>
                        <a:pt x="26" y="211"/>
                        <a:pt x="19" y="215"/>
                        <a:pt x="12" y="219"/>
                      </a:cubicBezTo>
                      <a:cubicBezTo>
                        <a:pt x="7" y="222"/>
                        <a:pt x="3" y="224"/>
                        <a:pt x="0" y="22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255" y="240"/>
                        <a:pt x="255" y="240"/>
                        <a:pt x="255" y="240"/>
                      </a:cubicBezTo>
                      <a:cubicBezTo>
                        <a:pt x="255" y="227"/>
                        <a:pt x="255" y="227"/>
                        <a:pt x="255" y="227"/>
                      </a:cubicBezTo>
                      <a:cubicBezTo>
                        <a:pt x="252" y="224"/>
                        <a:pt x="248" y="221"/>
                        <a:pt x="244" y="219"/>
                      </a:cubicBezTo>
                      <a:close/>
                      <a:moveTo>
                        <a:pt x="244" y="219"/>
                      </a:moveTo>
                      <a:cubicBezTo>
                        <a:pt x="244" y="219"/>
                        <a:pt x="244" y="219"/>
                        <a:pt x="244" y="219"/>
                      </a:cubicBezTo>
                    </a:path>
                  </a:pathLst>
                </a:custGeom>
                <a:blipFill dpi="0"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sp>
          <p:nvSpPr>
            <p:cNvPr id="19" name="TextBox 88"/>
            <p:cNvSpPr txBox="1"/>
            <p:nvPr/>
          </p:nvSpPr>
          <p:spPr>
            <a:xfrm>
              <a:off x="5853680" y="4402490"/>
              <a:ext cx="770141" cy="438183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sz="105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80%</a:t>
              </a:r>
            </a:p>
          </p:txBody>
        </p:sp>
        <p:sp>
          <p:nvSpPr>
            <p:cNvPr id="20" name="TextBox 89"/>
            <p:cNvSpPr txBox="1"/>
            <p:nvPr/>
          </p:nvSpPr>
          <p:spPr>
            <a:xfrm>
              <a:off x="7035622" y="4376457"/>
              <a:ext cx="770141" cy="438183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sz="1050" b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60%</a:t>
              </a:r>
            </a:p>
          </p:txBody>
        </p:sp>
        <p:sp>
          <p:nvSpPr>
            <p:cNvPr id="21" name="TextBox 90"/>
            <p:cNvSpPr txBox="1"/>
            <p:nvPr/>
          </p:nvSpPr>
          <p:spPr>
            <a:xfrm>
              <a:off x="8221788" y="4402490"/>
              <a:ext cx="770141" cy="438183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sz="1050" b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90%</a:t>
              </a:r>
            </a:p>
          </p:txBody>
        </p:sp>
        <p:sp>
          <p:nvSpPr>
            <p:cNvPr id="22" name="TextBox 91"/>
            <p:cNvSpPr txBox="1"/>
            <p:nvPr/>
          </p:nvSpPr>
          <p:spPr>
            <a:xfrm>
              <a:off x="9438375" y="4360544"/>
              <a:ext cx="770141" cy="438184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sz="1050" b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40%</a:t>
              </a:r>
            </a:p>
          </p:txBody>
        </p:sp>
        <p:sp>
          <p:nvSpPr>
            <p:cNvPr id="23" name="TextBox 92"/>
            <p:cNvSpPr txBox="1"/>
            <p:nvPr/>
          </p:nvSpPr>
          <p:spPr>
            <a:xfrm>
              <a:off x="10533123" y="4360544"/>
              <a:ext cx="770141" cy="438184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sz="1050" b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80%</a:t>
              </a:r>
            </a:p>
          </p:txBody>
        </p:sp>
      </p:grpSp>
      <p:grpSp>
        <p:nvGrpSpPr>
          <p:cNvPr id="15" name="Group 68"/>
          <p:cNvGrpSpPr/>
          <p:nvPr/>
        </p:nvGrpSpPr>
        <p:grpSpPr>
          <a:xfrm>
            <a:off x="4859479" y="3571333"/>
            <a:ext cx="3746661" cy="484832"/>
            <a:chOff x="7796551" y="5063653"/>
            <a:chExt cx="3676312" cy="646331"/>
          </a:xfrm>
        </p:grpSpPr>
        <p:sp>
          <p:nvSpPr>
            <p:cNvPr id="16" name="TextBox 105"/>
            <p:cNvSpPr txBox="1"/>
            <p:nvPr/>
          </p:nvSpPr>
          <p:spPr>
            <a:xfrm>
              <a:off x="7796551" y="5248319"/>
              <a:ext cx="3676312" cy="4616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Rectangle 106"/>
            <p:cNvSpPr/>
            <p:nvPr/>
          </p:nvSpPr>
          <p:spPr>
            <a:xfrm>
              <a:off x="7796551" y="5063653"/>
              <a:ext cx="67961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altLang="zh-CN" sz="9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99" name="文本框 98"/>
          <p:cNvSpPr txBox="1"/>
          <p:nvPr/>
        </p:nvSpPr>
        <p:spPr>
          <a:xfrm>
            <a:off x="3468696" y="438320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780706" y="664622"/>
            <a:ext cx="12615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340362" y="1820168"/>
            <a:ext cx="1440160" cy="144016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2412554" y="1968604"/>
            <a:ext cx="1322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7200" b="1">
                <a:solidFill>
                  <a:schemeClr val="bg1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02</a:t>
            </a:r>
            <a:endParaRPr lang="zh-CN" altLang="en-US" dirty="0">
              <a:sym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1738" y="2065069"/>
            <a:ext cx="3123918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indent="0"/>
            <a:r>
              <a:rPr lang="en-US" altLang="zh-CN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26254" y="2524358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5233919" y="2524358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3826254" y="2786186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5233919" y="2786186"/>
            <a:ext cx="1760001" cy="219034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Add title text here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84888" y="2542943"/>
            <a:ext cx="680145" cy="68023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6" tIns="45723" rIns="91446" bIns="45723" rtlCol="0" anchor="ctr"/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Title</a:t>
            </a:r>
            <a:endParaRPr lang="zh-CN" altLang="en-US" sz="14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" name="虚尾箭头 2"/>
          <p:cNvSpPr/>
          <p:nvPr/>
        </p:nvSpPr>
        <p:spPr>
          <a:xfrm>
            <a:off x="1552607" y="2754366"/>
            <a:ext cx="395220" cy="257387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b="1" dirty="0">
              <a:solidFill>
                <a:schemeClr val="accent2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135401" y="2542943"/>
            <a:ext cx="680145" cy="68023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6" tIns="45723" rIns="91446" bIns="45723" rtlCol="0" anchor="ctr"/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Title</a:t>
            </a:r>
            <a:endParaRPr lang="zh-CN" altLang="en-US" sz="11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虚尾箭头 4"/>
          <p:cNvSpPr/>
          <p:nvPr/>
        </p:nvSpPr>
        <p:spPr>
          <a:xfrm>
            <a:off x="3003120" y="2754366"/>
            <a:ext cx="395220" cy="257387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b="1" dirty="0">
              <a:solidFill>
                <a:schemeClr val="accent2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585914" y="2542943"/>
            <a:ext cx="680145" cy="68023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6" tIns="45723" rIns="91446" bIns="45723" rtlCol="0" anchor="ctr"/>
          <a:lstStyle/>
          <a:p>
            <a:pPr algn="ctr"/>
            <a:r>
              <a:rPr lang="en-US" altLang="zh-CN" sz="11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Title</a:t>
            </a:r>
            <a:endParaRPr lang="zh-CN" altLang="en-US" sz="11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" name="虚尾箭头 6"/>
          <p:cNvSpPr/>
          <p:nvPr/>
        </p:nvSpPr>
        <p:spPr>
          <a:xfrm>
            <a:off x="4453633" y="2754366"/>
            <a:ext cx="395220" cy="257387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b="1" dirty="0">
              <a:solidFill>
                <a:schemeClr val="accent2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036427" y="2260705"/>
            <a:ext cx="1244547" cy="124471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6" tIns="45723" rIns="91446" bIns="45723" rtlCol="0" anchor="ctr"/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Title</a:t>
            </a:r>
            <a:endParaRPr lang="zh-CN" altLang="en-US" sz="18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虚尾箭头 8"/>
          <p:cNvSpPr/>
          <p:nvPr/>
        </p:nvSpPr>
        <p:spPr>
          <a:xfrm>
            <a:off x="6468547" y="2754366"/>
            <a:ext cx="395220" cy="257387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chemeClr val="accent2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974423" y="2490822"/>
            <a:ext cx="784371" cy="78447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6" tIns="45723" rIns="91446" bIns="45723"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Title</a:t>
            </a:r>
            <a:endParaRPr lang="zh-CN" altLang="en-US" sz="14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90144" y="1103405"/>
            <a:ext cx="2661846" cy="1340777"/>
            <a:chOff x="1602873" y="1131590"/>
            <a:chExt cx="2404422" cy="1210948"/>
          </a:xfrm>
        </p:grpSpPr>
        <p:sp>
          <p:nvSpPr>
            <p:cNvPr id="12" name="椭圆 11"/>
            <p:cNvSpPr/>
            <p:nvPr/>
          </p:nvSpPr>
          <p:spPr>
            <a:xfrm>
              <a:off x="1602873" y="2259515"/>
              <a:ext cx="83023" cy="830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>
                <a:solidFill>
                  <a:srgbClr val="080808"/>
                </a:solidFill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13" name="直接连接符 12"/>
            <p:cNvCxnSpPr>
              <a:stCxn id="12" idx="0"/>
            </p:cNvCxnSpPr>
            <p:nvPr/>
          </p:nvCxnSpPr>
          <p:spPr>
            <a:xfrm flipV="1">
              <a:off x="1644384" y="1131590"/>
              <a:ext cx="0" cy="11279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3"/>
            <p:cNvSpPr txBox="1"/>
            <p:nvPr/>
          </p:nvSpPr>
          <p:spPr>
            <a:xfrm>
              <a:off x="1685896" y="1147321"/>
              <a:ext cx="2321399" cy="472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  <a:p>
              <a:pPr>
                <a:defRPr/>
              </a:pPr>
              <a:r>
                <a:rPr lang="en-US" altLang="zh-CN" sz="8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  <a:p>
              <a:pPr>
                <a:defRPr/>
              </a:pPr>
              <a:r>
                <a:rPr lang="en-US" altLang="zh-CN" sz="8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264038" y="1068703"/>
            <a:ext cx="1701244" cy="1287847"/>
            <a:chOff x="1602873" y="915566"/>
            <a:chExt cx="1536719" cy="1163143"/>
          </a:xfrm>
        </p:grpSpPr>
        <p:sp>
          <p:nvSpPr>
            <p:cNvPr id="16" name="椭圆 15"/>
            <p:cNvSpPr/>
            <p:nvPr/>
          </p:nvSpPr>
          <p:spPr>
            <a:xfrm>
              <a:off x="1602873" y="1995686"/>
              <a:ext cx="83023" cy="830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>
                <a:solidFill>
                  <a:srgbClr val="080808"/>
                </a:solidFill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1644384" y="915566"/>
              <a:ext cx="0" cy="11279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3"/>
            <p:cNvSpPr txBox="1"/>
            <p:nvPr/>
          </p:nvSpPr>
          <p:spPr>
            <a:xfrm>
              <a:off x="1695524" y="1104262"/>
              <a:ext cx="1444068" cy="750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tx2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altLang="zh-CN" sz="16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  <a:p>
              <a:pPr>
                <a:defRPr/>
              </a:pPr>
              <a:r>
                <a:rPr lang="en-US" altLang="zh-CN" sz="8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  <a:p>
              <a:pPr>
                <a:defRPr/>
              </a:pPr>
              <a:r>
                <a:rPr lang="en-US" altLang="zh-CN" sz="8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429517" y="3335793"/>
            <a:ext cx="2663787" cy="1253348"/>
            <a:chOff x="2572146" y="3406852"/>
            <a:chExt cx="2663684" cy="1253130"/>
          </a:xfrm>
        </p:grpSpPr>
        <p:grpSp>
          <p:nvGrpSpPr>
            <p:cNvPr id="20" name="组合 19"/>
            <p:cNvGrpSpPr/>
            <p:nvPr/>
          </p:nvGrpSpPr>
          <p:grpSpPr>
            <a:xfrm>
              <a:off x="2572146" y="3406852"/>
              <a:ext cx="91908" cy="1253130"/>
              <a:chOff x="5796760" y="3373688"/>
              <a:chExt cx="83023" cy="1131985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796760" y="3373688"/>
                <a:ext cx="83023" cy="8302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 dirty="0">
                  <a:solidFill>
                    <a:srgbClr val="080808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23" name="直接连接符 22"/>
              <p:cNvCxnSpPr>
                <a:stCxn id="22" idx="4"/>
              </p:cNvCxnSpPr>
              <p:nvPr/>
            </p:nvCxnSpPr>
            <p:spPr>
              <a:xfrm>
                <a:off x="5838271" y="3456711"/>
                <a:ext cx="0" cy="104896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本框 3"/>
            <p:cNvSpPr txBox="1"/>
            <p:nvPr/>
          </p:nvSpPr>
          <p:spPr>
            <a:xfrm>
              <a:off x="2665996" y="3704585"/>
              <a:ext cx="2569834" cy="523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altLang="zh-CN" sz="1600" dirty="0">
                <a:latin typeface="Arial"/>
                <a:ea typeface="微软雅黑"/>
                <a:sym typeface="Arial"/>
              </a:endParaRPr>
            </a:p>
            <a:p>
              <a:pPr>
                <a:defRPr/>
              </a:pPr>
              <a:r>
                <a:rPr lang="en-US" altLang="zh-CN" sz="8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  <a:p>
              <a:pPr>
                <a:defRPr/>
              </a:pPr>
              <a:r>
                <a:rPr lang="en-US" altLang="zh-CN" sz="8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880118" y="1060580"/>
            <a:ext cx="2661846" cy="1340777"/>
            <a:chOff x="1602873" y="1131590"/>
            <a:chExt cx="2404422" cy="1210948"/>
          </a:xfrm>
        </p:grpSpPr>
        <p:sp>
          <p:nvSpPr>
            <p:cNvPr id="26" name="椭圆 25"/>
            <p:cNvSpPr/>
            <p:nvPr/>
          </p:nvSpPr>
          <p:spPr>
            <a:xfrm>
              <a:off x="1602873" y="2259515"/>
              <a:ext cx="83023" cy="830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 dirty="0">
                <a:solidFill>
                  <a:srgbClr val="080808"/>
                </a:solidFill>
                <a:latin typeface="Arial"/>
                <a:ea typeface="微软雅黑"/>
                <a:sym typeface="Arial"/>
              </a:endParaRPr>
            </a:p>
          </p:txBody>
        </p:sp>
        <p:cxnSp>
          <p:nvCxnSpPr>
            <p:cNvPr id="27" name="直接连接符 26"/>
            <p:cNvCxnSpPr>
              <a:stCxn id="26" idx="0"/>
            </p:cNvCxnSpPr>
            <p:nvPr/>
          </p:nvCxnSpPr>
          <p:spPr>
            <a:xfrm flipV="1">
              <a:off x="1644384" y="1131590"/>
              <a:ext cx="0" cy="112792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3"/>
            <p:cNvSpPr txBox="1"/>
            <p:nvPr/>
          </p:nvSpPr>
          <p:spPr>
            <a:xfrm>
              <a:off x="1685896" y="1147321"/>
              <a:ext cx="2321399" cy="472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  <a:p>
              <a:pPr>
                <a:defRPr/>
              </a:pPr>
              <a:r>
                <a:rPr lang="en-US" altLang="zh-CN" sz="8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  <a:p>
              <a:pPr>
                <a:defRPr/>
              </a:pPr>
              <a:r>
                <a:rPr lang="en-US" altLang="zh-CN" sz="8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534136" y="3580521"/>
            <a:ext cx="2663787" cy="1253348"/>
            <a:chOff x="2572146" y="3406852"/>
            <a:chExt cx="2663684" cy="1253130"/>
          </a:xfrm>
        </p:grpSpPr>
        <p:grpSp>
          <p:nvGrpSpPr>
            <p:cNvPr id="30" name="组合 19"/>
            <p:cNvGrpSpPr/>
            <p:nvPr/>
          </p:nvGrpSpPr>
          <p:grpSpPr>
            <a:xfrm>
              <a:off x="2572146" y="3406852"/>
              <a:ext cx="91908" cy="1253130"/>
              <a:chOff x="5796760" y="3373688"/>
              <a:chExt cx="83023" cy="1131985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796760" y="3373688"/>
                <a:ext cx="83023" cy="8302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 dirty="0">
                  <a:solidFill>
                    <a:srgbClr val="080808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33" name="直接连接符 32"/>
              <p:cNvCxnSpPr>
                <a:stCxn id="32" idx="4"/>
              </p:cNvCxnSpPr>
              <p:nvPr/>
            </p:nvCxnSpPr>
            <p:spPr>
              <a:xfrm>
                <a:off x="5838271" y="3456711"/>
                <a:ext cx="0" cy="104896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"/>
            <p:cNvSpPr txBox="1"/>
            <p:nvPr/>
          </p:nvSpPr>
          <p:spPr>
            <a:xfrm>
              <a:off x="2665996" y="3704585"/>
              <a:ext cx="2569834" cy="523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altLang="zh-CN" sz="1600" dirty="0">
                <a:latin typeface="Arial"/>
                <a:ea typeface="微软雅黑"/>
                <a:sym typeface="Arial"/>
              </a:endParaRPr>
            </a:p>
            <a:p>
              <a:pPr>
                <a:defRPr/>
              </a:pPr>
              <a:r>
                <a:rPr lang="en-US" altLang="zh-CN" sz="8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  <a:p>
              <a:pPr>
                <a:defRPr/>
              </a:pPr>
              <a:r>
                <a:rPr lang="en-US" altLang="zh-CN" sz="800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3468696" y="438320"/>
            <a:ext cx="15100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defTabSz="685800">
              <a:defRPr sz="1400" b="1">
                <a:solidFill>
                  <a:schemeClr val="accent2"/>
                </a:solidFill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80706" y="664622"/>
            <a:ext cx="126156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/>
            <a:r>
              <a:rPr lang="en-US" altLang="zh-CN" sz="700" dirty="0">
                <a:solidFill>
                  <a:schemeClr val="accent2"/>
                </a:solidFill>
                <a:latin typeface="Arial"/>
                <a:ea typeface="微软雅黑"/>
                <a:cs typeface="+mn-ea"/>
                <a:sym typeface="Arial"/>
              </a:rPr>
              <a:t>ADD RELATED TITLE WORDS</a:t>
            </a:r>
            <a:endParaRPr lang="zh-CN" altLang="en-US" sz="700" dirty="0">
              <a:solidFill>
                <a:schemeClr val="accent2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21.pptx"/>
</p:tagLst>
</file>

<file path=ppt/theme/theme1.xml><?xml version="1.0" encoding="utf-8"?>
<a:theme xmlns:a="http://schemas.openxmlformats.org/drawingml/2006/main" name="www.freeppt7.com">
  <a:themeElements>
    <a:clrScheme name="自定义 12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8D64AA"/>
      </a:accent1>
      <a:accent2>
        <a:srgbClr val="8D64AA"/>
      </a:accent2>
      <a:accent3>
        <a:srgbClr val="8D64AA"/>
      </a:accent3>
      <a:accent4>
        <a:srgbClr val="8D64AA"/>
      </a:accent4>
      <a:accent5>
        <a:srgbClr val="8D64AA"/>
      </a:accent5>
      <a:accent6>
        <a:srgbClr val="8D64AA"/>
      </a:accent6>
      <a:hlink>
        <a:srgbClr val="168BBA"/>
      </a:hlink>
      <a:folHlink>
        <a:srgbClr val="68000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2071</Words>
  <Application>Microsoft Office PowerPoint</Application>
  <PresentationFormat>自定义</PresentationFormat>
  <Paragraphs>289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汉真广标</vt:lpstr>
      <vt:lpstr>微软雅黑</vt:lpstr>
      <vt:lpstr>Arial</vt:lpstr>
      <vt:lpstr>Calibri</vt:lpstr>
      <vt:lpstr>MS Reference Sans Serif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/>
  <cp:lastModifiedBy/>
  <cp:revision>2</cp:revision>
  <dcterms:created xsi:type="dcterms:W3CDTF">2016-09-17T16:27:00Z</dcterms:created>
  <dcterms:modified xsi:type="dcterms:W3CDTF">2024-10-02T03:13:02Z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2362B44BEEF4417487FA0724AD706A57_12</vt:lpwstr>
  </property>
  <property fmtid="{D5CDD505-2E9C-101B-9397-08002B2CF9AE}" pid="3" name="KSOProductBuildVer">
    <vt:lpwstr>2052-12.1.0.15120</vt:lpwstr>
  </property>
</Properties>
</file>