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6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8" r:id="rId2"/>
  </p:sldMasterIdLst>
  <p:notesMasterIdLst>
    <p:notesMasterId r:id="rId8"/>
  </p:notesMasterIdLst>
  <p:handoutMasterIdLst>
    <p:handoutMasterId r:id="rId9"/>
  </p:handoutMasterIdLst>
  <p:sldIdLst>
    <p:sldId id="258" r:id="rId3"/>
    <p:sldId id="259" r:id="rId4"/>
    <p:sldId id="260" r:id="rId5"/>
    <p:sldId id="256" r:id="rId6"/>
    <p:sldId id="321" r:id="rId7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78" autoAdjust="0"/>
    <p:restoredTop sz="94495" autoAdjust="0"/>
  </p:normalViewPr>
  <p:slideViewPr>
    <p:cSldViewPr snapToGrid="0" showGuides="1">
      <p:cViewPr varScale="1">
        <p:scale>
          <a:sx n="91" d="100"/>
          <a:sy n="91" d="100"/>
        </p:scale>
        <p:origin x="186" y="51"/>
      </p:cViewPr>
      <p:guideLst>
        <p:guide orient="horz" pos="209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/>
              </a:rPr>
              <a:t>2024/10/7</a:t>
            </a:fld>
            <a:endParaRPr lang="zh-CN" altLang="en-US">
              <a:latin typeface="微软雅黑" panose="020B0503020204020204" charset="-122"/>
              <a:ea typeface="微软雅黑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/>
              </a:rPr>
              <a:t>‹#›</a:t>
            </a:fld>
            <a:endParaRPr lang="zh-CN" altLang="en-US">
              <a:latin typeface="微软雅黑" panose="020B0503020204020204" charset="-122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/>
              </a:defRPr>
            </a:lvl1pPr>
          </a:lstStyle>
          <a:p>
            <a:fld id="{1AC49D05-6128-4D0D-A32A-06A5E73B386C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dirty="0"/>
              <a:t>Template from: https://www.freeppt7.com/</a:t>
            </a: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ppt.com/hangye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63A05000-DCF0-4120-B47A-639FB84A66DC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32123336-B02B-4473-B4BE-F71B8A1A2037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C680BF17-02F7-4D1E-8017-BD44BFD16B42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42B2085A-5E7A-49A5-AD79-0B98A28919D9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pic>
        <p:nvPicPr>
          <p:cNvPr id="5" name="墨迹 6">
            <a:extLst>
              <a:ext uri="{FF2B5EF4-FFF2-40B4-BE49-F238E27FC236}">
                <a16:creationId xmlns:a16="http://schemas.microsoft.com/office/drawing/2014/main" id="{6EBBEC50-721B-9297-DE8C-65115C350AC0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6677" y="471795"/>
            <a:ext cx="36000" cy="162000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270030" y="4948014"/>
            <a:ext cx="45365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7" name="TextBox 8"/>
          <p:cNvSpPr txBox="1"/>
          <p:nvPr/>
        </p:nvSpPr>
        <p:spPr>
          <a:xfrm>
            <a:off x="8873970" y="0"/>
            <a:ext cx="54006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CFEFCE6B-53A2-4769-B4C8-6F81D5B6F745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D74441F8-E100-438B-B679-C314D2AB84E2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5D2AE596-06F6-47AE-B9B4-47557E4B72BD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6F4821E7-D5BC-4990-8A07-794C87B5C99F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  <p:transition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6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2024/10/7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6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2024/10/7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Relationship Id="rId27" Type="http://schemas.openxmlformats.org/officeDocument/2006/relationships/tags" Target="../tags/tag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27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86" r:id="rId11"/>
    <p:sldLayoutId id="2147483685" r:id="rId12"/>
    <p:sldLayoutId id="2147483684" r:id="rId13"/>
    <p:sldLayoutId id="2147483683" r:id="rId14"/>
    <p:sldLayoutId id="2147483682" r:id="rId15"/>
    <p:sldLayoutId id="2147483681" r:id="rId16"/>
    <p:sldLayoutId id="2147483680" r:id="rId17"/>
    <p:sldLayoutId id="2147483679" r:id="rId18"/>
    <p:sldLayoutId id="2147483659" r:id="rId19"/>
    <p:sldLayoutId id="2147483687" r:id="rId20"/>
  </p:sldLayoutIdLst>
  <p:transition advTm="0">
    <p:fade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6" r:id="rId2"/>
    <p:sldLayoutId id="2147483677" r:id="rId3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26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8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27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39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.png"/><Relationship Id="rId1" Type="http://schemas.openxmlformats.org/officeDocument/2006/relationships/tags" Target="../tags/tag63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9.png"/><Relationship Id="rId10" Type="http://schemas.openxmlformats.org/officeDocument/2006/relationships/image" Target="../media/image34.png"/><Relationship Id="rId4" Type="http://schemas.openxmlformats.org/officeDocument/2006/relationships/image" Target="../media/image2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44.png"/><Relationship Id="rId5" Type="http://schemas.openxmlformats.org/officeDocument/2006/relationships/image" Target="../media/image41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43.png"/><Relationship Id="rId14" Type="http://schemas.openxmlformats.org/officeDocument/2006/relationships/hyperlink" Target="http://www.freeppt7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88231背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305" y="-22225"/>
            <a:ext cx="12268835" cy="6904990"/>
          </a:xfrm>
          <a:prstGeom prst="rect">
            <a:avLst/>
          </a:prstGeom>
        </p:spPr>
      </p:pic>
      <p:pic>
        <p:nvPicPr>
          <p:cNvPr id="8" name="图片 7" descr="788231右下白色水草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4170" y="1623695"/>
            <a:ext cx="4277360" cy="5259070"/>
          </a:xfrm>
          <a:prstGeom prst="rect">
            <a:avLst/>
          </a:prstGeom>
        </p:spPr>
      </p:pic>
      <p:pic>
        <p:nvPicPr>
          <p:cNvPr id="3" name="图片 2" descr="788231上鱼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885" y="-48895"/>
            <a:ext cx="4739640" cy="3401695"/>
          </a:xfrm>
          <a:prstGeom prst="rect">
            <a:avLst/>
          </a:prstGeom>
        </p:spPr>
      </p:pic>
      <p:pic>
        <p:nvPicPr>
          <p:cNvPr id="10" name="图片 9" descr="788231右下白色水草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4910" y="1960245"/>
            <a:ext cx="2277110" cy="4922520"/>
          </a:xfrm>
          <a:prstGeom prst="rect">
            <a:avLst/>
          </a:prstGeom>
        </p:spPr>
      </p:pic>
      <p:pic>
        <p:nvPicPr>
          <p:cNvPr id="11" name="图片 10" descr="788231右下白色水草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188075" y="4225925"/>
            <a:ext cx="1525905" cy="2656840"/>
          </a:xfrm>
          <a:prstGeom prst="rect">
            <a:avLst/>
          </a:prstGeom>
        </p:spPr>
      </p:pic>
      <p:pic>
        <p:nvPicPr>
          <p:cNvPr id="12" name="图片 11" descr="788231白色气泡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8"/>
          <a:stretch>
            <a:fillRect/>
          </a:stretch>
        </p:blipFill>
        <p:spPr>
          <a:xfrm>
            <a:off x="342265" y="3162300"/>
            <a:ext cx="4064000" cy="1873250"/>
          </a:xfrm>
          <a:prstGeom prst="rect">
            <a:avLst/>
          </a:prstGeom>
        </p:spPr>
      </p:pic>
      <p:pic>
        <p:nvPicPr>
          <p:cNvPr id="13" name="图片 12" descr="788231右上白色鱼群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48880" y="106045"/>
            <a:ext cx="3373755" cy="1472565"/>
          </a:xfrm>
          <a:prstGeom prst="rect">
            <a:avLst/>
          </a:prstGeom>
        </p:spPr>
      </p:pic>
      <p:pic>
        <p:nvPicPr>
          <p:cNvPr id="14" name="图片 13" descr="788231右上白色鱼群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70810" y="647700"/>
            <a:ext cx="829945" cy="930910"/>
          </a:xfrm>
          <a:prstGeom prst="rect">
            <a:avLst/>
          </a:prstGeom>
        </p:spPr>
      </p:pic>
      <p:pic>
        <p:nvPicPr>
          <p:cNvPr id="15" name="图片 14" descr="788231白色气泡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91770" y="688340"/>
            <a:ext cx="1303655" cy="2664460"/>
          </a:xfrm>
          <a:prstGeom prst="rect">
            <a:avLst/>
          </a:prstGeom>
        </p:spPr>
      </p:pic>
      <p:pic>
        <p:nvPicPr>
          <p:cNvPr id="16" name="图片 15" descr="788231白色气泡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3980000">
            <a:off x="8378190" y="3279140"/>
            <a:ext cx="1071245" cy="1704975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4685665" y="3794125"/>
            <a:ext cx="3903980" cy="2409190"/>
            <a:chOff x="4880" y="4136"/>
            <a:chExt cx="6148" cy="3794"/>
          </a:xfrm>
        </p:grpSpPr>
        <p:pic>
          <p:nvPicPr>
            <p:cNvPr id="17" name="图片 16" descr="788231鱼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880" y="6389"/>
              <a:ext cx="2398" cy="1541"/>
            </a:xfrm>
            <a:prstGeom prst="rect">
              <a:avLst/>
            </a:prstGeom>
          </p:spPr>
        </p:pic>
        <p:pic>
          <p:nvPicPr>
            <p:cNvPr id="18" name="图片 17" descr="788231鱼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335" y="6500"/>
              <a:ext cx="2054" cy="1320"/>
            </a:xfrm>
            <a:prstGeom prst="rect">
              <a:avLst/>
            </a:prstGeom>
          </p:spPr>
        </p:pic>
        <p:pic>
          <p:nvPicPr>
            <p:cNvPr id="19" name="图片 18" descr="788231鱼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112" y="5193"/>
              <a:ext cx="1727" cy="1110"/>
            </a:xfrm>
            <a:prstGeom prst="rect">
              <a:avLst/>
            </a:prstGeom>
          </p:spPr>
        </p:pic>
        <p:pic>
          <p:nvPicPr>
            <p:cNvPr id="20" name="图片 19" descr="788231鱼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931" y="5281"/>
              <a:ext cx="1590" cy="1022"/>
            </a:xfrm>
            <a:prstGeom prst="rect">
              <a:avLst/>
            </a:prstGeom>
          </p:spPr>
        </p:pic>
        <p:pic>
          <p:nvPicPr>
            <p:cNvPr id="21" name="图片 20" descr="788231鱼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9974" y="4136"/>
              <a:ext cx="1054" cy="678"/>
            </a:xfrm>
            <a:prstGeom prst="rect">
              <a:avLst/>
            </a:prstGeom>
          </p:spPr>
        </p:pic>
      </p:grpSp>
      <p:grpSp>
        <p:nvGrpSpPr>
          <p:cNvPr id="29" name="组合 28"/>
          <p:cNvGrpSpPr/>
          <p:nvPr/>
        </p:nvGrpSpPr>
        <p:grpSpPr>
          <a:xfrm>
            <a:off x="1681480" y="4510405"/>
            <a:ext cx="10728325" cy="2371725"/>
            <a:chOff x="2648" y="7103"/>
            <a:chExt cx="16895" cy="3735"/>
          </a:xfrm>
        </p:grpSpPr>
        <p:grpSp>
          <p:nvGrpSpPr>
            <p:cNvPr id="7" name="组合 6"/>
            <p:cNvGrpSpPr/>
            <p:nvPr/>
          </p:nvGrpSpPr>
          <p:grpSpPr>
            <a:xfrm>
              <a:off x="15703" y="7736"/>
              <a:ext cx="3840" cy="3102"/>
              <a:chOff x="15703" y="7736"/>
              <a:chExt cx="3840" cy="3102"/>
            </a:xfrm>
          </p:grpSpPr>
          <p:pic>
            <p:nvPicPr>
              <p:cNvPr id="4" name="图片 3" descr="788231右下鱼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703" y="7736"/>
                <a:ext cx="3841" cy="1807"/>
              </a:xfrm>
              <a:prstGeom prst="rect">
                <a:avLst/>
              </a:prstGeom>
            </p:spPr>
          </p:pic>
          <p:pic>
            <p:nvPicPr>
              <p:cNvPr id="5" name="图片 4" descr="788231右下图案"/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699" y="7736"/>
                <a:ext cx="2579" cy="3103"/>
              </a:xfrm>
              <a:prstGeom prst="round2DiagRect">
                <a:avLst>
                  <a:gd name="adj1" fmla="val 0"/>
                  <a:gd name="adj2" fmla="val 0"/>
                </a:avLst>
              </a:prstGeom>
            </p:spPr>
          </p:pic>
          <p:pic>
            <p:nvPicPr>
              <p:cNvPr id="6" name="图片 5" descr="788231右下小于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5703" y="9023"/>
                <a:ext cx="1498" cy="1665"/>
              </a:xfrm>
              <a:prstGeom prst="rect">
                <a:avLst/>
              </a:prstGeom>
            </p:spPr>
          </p:pic>
        </p:grpSp>
        <p:pic>
          <p:nvPicPr>
            <p:cNvPr id="23" name="图片 22" descr="78823小白鱼1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4352" y="8743"/>
              <a:ext cx="1748" cy="798"/>
            </a:xfrm>
            <a:prstGeom prst="rect">
              <a:avLst/>
            </a:prstGeom>
          </p:spPr>
        </p:pic>
        <p:pic>
          <p:nvPicPr>
            <p:cNvPr id="24" name="图片 23" descr="78823小白鱼1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3014" y="9543"/>
              <a:ext cx="1511" cy="690"/>
            </a:xfrm>
            <a:prstGeom prst="rect">
              <a:avLst/>
            </a:prstGeom>
          </p:spPr>
        </p:pic>
        <p:pic>
          <p:nvPicPr>
            <p:cNvPr id="25" name="图片 24" descr="78823小白鱼1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 rot="19920000">
              <a:off x="17319" y="7103"/>
              <a:ext cx="755" cy="690"/>
            </a:xfrm>
            <a:prstGeom prst="rect">
              <a:avLst/>
            </a:prstGeom>
          </p:spPr>
        </p:pic>
        <p:pic>
          <p:nvPicPr>
            <p:cNvPr id="26" name="图片 25" descr="78823小白鱼1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5957" y="9544"/>
              <a:ext cx="1509" cy="689"/>
            </a:xfrm>
            <a:prstGeom prst="rect">
              <a:avLst/>
            </a:prstGeom>
          </p:spPr>
        </p:pic>
        <p:pic>
          <p:nvPicPr>
            <p:cNvPr id="27" name="图片 26" descr="78823小白鱼1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 rot="19920000">
              <a:off x="16117" y="7620"/>
              <a:ext cx="1025" cy="937"/>
            </a:xfrm>
            <a:prstGeom prst="rect">
              <a:avLst/>
            </a:prstGeom>
          </p:spPr>
        </p:pic>
        <p:pic>
          <p:nvPicPr>
            <p:cNvPr id="28" name="图片 27" descr="78823小白鱼1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rot="20040000">
              <a:off x="17709" y="7604"/>
              <a:ext cx="1748" cy="798"/>
            </a:xfrm>
            <a:prstGeom prst="rect">
              <a:avLst/>
            </a:prstGeom>
          </p:spPr>
        </p:pic>
        <p:pic>
          <p:nvPicPr>
            <p:cNvPr id="30" name="图片 29" descr="78823小白鱼1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rot="840000">
              <a:off x="2648" y="7936"/>
              <a:ext cx="1748" cy="798"/>
            </a:xfrm>
            <a:prstGeom prst="rect">
              <a:avLst/>
            </a:prstGeom>
          </p:spPr>
        </p:pic>
        <p:pic>
          <p:nvPicPr>
            <p:cNvPr id="31" name="图片 30" descr="78823小白鱼1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 rot="1140000">
              <a:off x="3939" y="7650"/>
              <a:ext cx="1544" cy="705"/>
            </a:xfrm>
            <a:prstGeom prst="rect">
              <a:avLst/>
            </a:prstGeom>
          </p:spPr>
        </p:pic>
      </p:grpSp>
      <p:pic>
        <p:nvPicPr>
          <p:cNvPr id="9" name="图片 8" descr="788231左下鱼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-635" y="4665345"/>
            <a:ext cx="2671445" cy="2217420"/>
          </a:xfrm>
          <a:prstGeom prst="rect">
            <a:avLst/>
          </a:prstGeom>
        </p:spPr>
      </p:pic>
    </p:spTree>
  </p:cSld>
  <p:clrMapOvr>
    <a:masterClrMapping/>
  </p:clrMapOvr>
  <p:transition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3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" presetClass="entr" presetSubtype="0" dur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2" presetClass="entr" presetSubtype="1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88231背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305" y="-22225"/>
            <a:ext cx="12268835" cy="6904990"/>
          </a:xfrm>
          <a:prstGeom prst="rect">
            <a:avLst/>
          </a:prstGeom>
        </p:spPr>
      </p:pic>
      <p:pic>
        <p:nvPicPr>
          <p:cNvPr id="8" name="图片 7" descr="788231右下白色水草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4170" y="1623695"/>
            <a:ext cx="4277360" cy="5259070"/>
          </a:xfrm>
          <a:prstGeom prst="rect">
            <a:avLst/>
          </a:prstGeom>
        </p:spPr>
      </p:pic>
      <p:pic>
        <p:nvPicPr>
          <p:cNvPr id="3" name="图片 2" descr="788231上鱼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885" y="-48895"/>
            <a:ext cx="3220720" cy="2312035"/>
          </a:xfrm>
          <a:prstGeom prst="rect">
            <a:avLst/>
          </a:prstGeom>
        </p:spPr>
      </p:pic>
      <p:pic>
        <p:nvPicPr>
          <p:cNvPr id="10" name="图片 9" descr="788231右下白色水草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4910" y="1960245"/>
            <a:ext cx="2277110" cy="4922520"/>
          </a:xfrm>
          <a:prstGeom prst="rect">
            <a:avLst/>
          </a:prstGeom>
        </p:spPr>
      </p:pic>
      <p:pic>
        <p:nvPicPr>
          <p:cNvPr id="11" name="图片 10" descr="788231右下白色水草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188075" y="4225925"/>
            <a:ext cx="1525905" cy="2656840"/>
          </a:xfrm>
          <a:prstGeom prst="rect">
            <a:avLst/>
          </a:prstGeom>
        </p:spPr>
      </p:pic>
      <p:pic>
        <p:nvPicPr>
          <p:cNvPr id="12" name="图片 11" descr="788231白色气泡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8"/>
          <a:stretch>
            <a:fillRect/>
          </a:stretch>
        </p:blipFill>
        <p:spPr>
          <a:xfrm>
            <a:off x="628015" y="3162300"/>
            <a:ext cx="4064000" cy="1873250"/>
          </a:xfrm>
          <a:prstGeom prst="rect">
            <a:avLst/>
          </a:prstGeom>
        </p:spPr>
      </p:pic>
      <p:pic>
        <p:nvPicPr>
          <p:cNvPr id="13" name="图片 12" descr="788231右上白色鱼群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48880" y="106045"/>
            <a:ext cx="3373755" cy="1472565"/>
          </a:xfrm>
          <a:prstGeom prst="rect">
            <a:avLst/>
          </a:prstGeom>
        </p:spPr>
      </p:pic>
      <p:pic>
        <p:nvPicPr>
          <p:cNvPr id="14" name="图片 13" descr="788231右上白色鱼群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70810" y="647700"/>
            <a:ext cx="829945" cy="930910"/>
          </a:xfrm>
          <a:prstGeom prst="rect">
            <a:avLst/>
          </a:prstGeom>
        </p:spPr>
      </p:pic>
      <p:pic>
        <p:nvPicPr>
          <p:cNvPr id="15" name="图片 14" descr="788231白色气泡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91770" y="688340"/>
            <a:ext cx="1303655" cy="2664460"/>
          </a:xfrm>
          <a:prstGeom prst="rect">
            <a:avLst/>
          </a:prstGeom>
        </p:spPr>
      </p:pic>
      <p:pic>
        <p:nvPicPr>
          <p:cNvPr id="16" name="图片 15" descr="788231白色气泡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3980000">
            <a:off x="8378190" y="3279140"/>
            <a:ext cx="1071245" cy="1704975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4685665" y="3794125"/>
            <a:ext cx="3903980" cy="2409190"/>
            <a:chOff x="4880" y="4136"/>
            <a:chExt cx="6148" cy="3794"/>
          </a:xfrm>
        </p:grpSpPr>
        <p:pic>
          <p:nvPicPr>
            <p:cNvPr id="17" name="图片 16" descr="788231鱼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880" y="6389"/>
              <a:ext cx="2398" cy="1541"/>
            </a:xfrm>
            <a:prstGeom prst="rect">
              <a:avLst/>
            </a:prstGeom>
          </p:spPr>
        </p:pic>
        <p:pic>
          <p:nvPicPr>
            <p:cNvPr id="18" name="图片 17" descr="788231鱼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335" y="6500"/>
              <a:ext cx="2054" cy="1320"/>
            </a:xfrm>
            <a:prstGeom prst="rect">
              <a:avLst/>
            </a:prstGeom>
          </p:spPr>
        </p:pic>
        <p:pic>
          <p:nvPicPr>
            <p:cNvPr id="19" name="图片 18" descr="788231鱼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112" y="5193"/>
              <a:ext cx="1727" cy="1110"/>
            </a:xfrm>
            <a:prstGeom prst="rect">
              <a:avLst/>
            </a:prstGeom>
          </p:spPr>
        </p:pic>
        <p:pic>
          <p:nvPicPr>
            <p:cNvPr id="20" name="图片 19" descr="788231鱼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931" y="5281"/>
              <a:ext cx="1590" cy="1022"/>
            </a:xfrm>
            <a:prstGeom prst="rect">
              <a:avLst/>
            </a:prstGeom>
          </p:spPr>
        </p:pic>
        <p:pic>
          <p:nvPicPr>
            <p:cNvPr id="21" name="图片 20" descr="788231鱼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9974" y="4136"/>
              <a:ext cx="1054" cy="678"/>
            </a:xfrm>
            <a:prstGeom prst="rect">
              <a:avLst/>
            </a:prstGeom>
          </p:spPr>
        </p:pic>
      </p:grpSp>
      <p:grpSp>
        <p:nvGrpSpPr>
          <p:cNvPr id="29" name="组合 28"/>
          <p:cNvGrpSpPr/>
          <p:nvPr/>
        </p:nvGrpSpPr>
        <p:grpSpPr>
          <a:xfrm>
            <a:off x="1681480" y="4510405"/>
            <a:ext cx="10728325" cy="2371725"/>
            <a:chOff x="2648" y="7103"/>
            <a:chExt cx="16895" cy="3735"/>
          </a:xfrm>
        </p:grpSpPr>
        <p:grpSp>
          <p:nvGrpSpPr>
            <p:cNvPr id="7" name="组合 6"/>
            <p:cNvGrpSpPr/>
            <p:nvPr/>
          </p:nvGrpSpPr>
          <p:grpSpPr>
            <a:xfrm>
              <a:off x="15703" y="7736"/>
              <a:ext cx="3840" cy="3102"/>
              <a:chOff x="15703" y="7736"/>
              <a:chExt cx="3840" cy="3102"/>
            </a:xfrm>
          </p:grpSpPr>
          <p:pic>
            <p:nvPicPr>
              <p:cNvPr id="4" name="图片 3" descr="788231右下鱼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703" y="7736"/>
                <a:ext cx="3841" cy="1807"/>
              </a:xfrm>
              <a:prstGeom prst="rect">
                <a:avLst/>
              </a:prstGeom>
            </p:spPr>
          </p:pic>
          <p:pic>
            <p:nvPicPr>
              <p:cNvPr id="5" name="图片 4" descr="788231右下图案"/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699" y="7736"/>
                <a:ext cx="2579" cy="3103"/>
              </a:xfrm>
              <a:prstGeom prst="round2DiagRect">
                <a:avLst>
                  <a:gd name="adj1" fmla="val 0"/>
                  <a:gd name="adj2" fmla="val 0"/>
                </a:avLst>
              </a:prstGeom>
            </p:spPr>
          </p:pic>
          <p:pic>
            <p:nvPicPr>
              <p:cNvPr id="6" name="图片 5" descr="788231右下小于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5703" y="9023"/>
                <a:ext cx="1498" cy="1665"/>
              </a:xfrm>
              <a:prstGeom prst="rect">
                <a:avLst/>
              </a:prstGeom>
            </p:spPr>
          </p:pic>
        </p:grpSp>
        <p:pic>
          <p:nvPicPr>
            <p:cNvPr id="23" name="图片 22" descr="78823小白鱼1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4352" y="8743"/>
              <a:ext cx="1748" cy="798"/>
            </a:xfrm>
            <a:prstGeom prst="rect">
              <a:avLst/>
            </a:prstGeom>
          </p:spPr>
        </p:pic>
        <p:pic>
          <p:nvPicPr>
            <p:cNvPr id="24" name="图片 23" descr="78823小白鱼1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3014" y="9543"/>
              <a:ext cx="1511" cy="690"/>
            </a:xfrm>
            <a:prstGeom prst="rect">
              <a:avLst/>
            </a:prstGeom>
          </p:spPr>
        </p:pic>
        <p:pic>
          <p:nvPicPr>
            <p:cNvPr id="25" name="图片 24" descr="78823小白鱼1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 rot="19920000">
              <a:off x="17319" y="7103"/>
              <a:ext cx="755" cy="690"/>
            </a:xfrm>
            <a:prstGeom prst="rect">
              <a:avLst/>
            </a:prstGeom>
          </p:spPr>
        </p:pic>
        <p:pic>
          <p:nvPicPr>
            <p:cNvPr id="26" name="图片 25" descr="78823小白鱼1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5957" y="9544"/>
              <a:ext cx="1509" cy="689"/>
            </a:xfrm>
            <a:prstGeom prst="rect">
              <a:avLst/>
            </a:prstGeom>
          </p:spPr>
        </p:pic>
        <p:pic>
          <p:nvPicPr>
            <p:cNvPr id="27" name="图片 26" descr="78823小白鱼1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 rot="19920000">
              <a:off x="16117" y="7620"/>
              <a:ext cx="1025" cy="937"/>
            </a:xfrm>
            <a:prstGeom prst="rect">
              <a:avLst/>
            </a:prstGeom>
          </p:spPr>
        </p:pic>
        <p:pic>
          <p:nvPicPr>
            <p:cNvPr id="28" name="图片 27" descr="78823小白鱼1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rot="20040000">
              <a:off x="17709" y="7604"/>
              <a:ext cx="1748" cy="798"/>
            </a:xfrm>
            <a:prstGeom prst="rect">
              <a:avLst/>
            </a:prstGeom>
          </p:spPr>
        </p:pic>
        <p:pic>
          <p:nvPicPr>
            <p:cNvPr id="30" name="图片 29" descr="78823小白鱼1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rot="840000">
              <a:off x="2648" y="7936"/>
              <a:ext cx="1748" cy="798"/>
            </a:xfrm>
            <a:prstGeom prst="rect">
              <a:avLst/>
            </a:prstGeom>
          </p:spPr>
        </p:pic>
        <p:pic>
          <p:nvPicPr>
            <p:cNvPr id="31" name="图片 30" descr="78823小白鱼1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 rot="1140000">
              <a:off x="3939" y="7650"/>
              <a:ext cx="1544" cy="705"/>
            </a:xfrm>
            <a:prstGeom prst="rect">
              <a:avLst/>
            </a:prstGeom>
          </p:spPr>
        </p:pic>
      </p:grpSp>
      <p:pic>
        <p:nvPicPr>
          <p:cNvPr id="9" name="图片 8" descr="788231左下鱼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-635" y="4665345"/>
            <a:ext cx="2671445" cy="2217420"/>
          </a:xfrm>
          <a:prstGeom prst="rect">
            <a:avLst/>
          </a:prstGeom>
        </p:spPr>
      </p:pic>
      <p:sp>
        <p:nvSpPr>
          <p:cNvPr id="38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5"/>
            <a:ext cx="6048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33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33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33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33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</p:spTree>
  </p:cSld>
  <p:clrMapOvr>
    <a:masterClrMapping/>
  </p:clrMapOvr>
  <p:transition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3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" presetClass="entr" presetSubtype="0" dur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2" presetClass="entr" presetSubtype="1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88231背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305" y="-22225"/>
            <a:ext cx="12268835" cy="6904990"/>
          </a:xfrm>
          <a:prstGeom prst="rect">
            <a:avLst/>
          </a:prstGeom>
        </p:spPr>
      </p:pic>
      <p:pic>
        <p:nvPicPr>
          <p:cNvPr id="8" name="图片 7" descr="788231右下白色水草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4170" y="1623695"/>
            <a:ext cx="4277360" cy="5259070"/>
          </a:xfrm>
          <a:prstGeom prst="rect">
            <a:avLst/>
          </a:prstGeom>
        </p:spPr>
      </p:pic>
      <p:pic>
        <p:nvPicPr>
          <p:cNvPr id="3" name="图片 2" descr="788231上鱼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885" y="-27940"/>
            <a:ext cx="5706110" cy="4096385"/>
          </a:xfrm>
          <a:prstGeom prst="rect">
            <a:avLst/>
          </a:prstGeom>
        </p:spPr>
      </p:pic>
      <p:pic>
        <p:nvPicPr>
          <p:cNvPr id="10" name="图片 9" descr="788231右下白色水草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4910" y="1960245"/>
            <a:ext cx="2277110" cy="4922520"/>
          </a:xfrm>
          <a:prstGeom prst="rect">
            <a:avLst/>
          </a:prstGeom>
        </p:spPr>
      </p:pic>
      <p:pic>
        <p:nvPicPr>
          <p:cNvPr id="11" name="图片 10" descr="788231右下白色水草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188075" y="4225925"/>
            <a:ext cx="1525905" cy="2656840"/>
          </a:xfrm>
          <a:prstGeom prst="rect">
            <a:avLst/>
          </a:prstGeom>
        </p:spPr>
      </p:pic>
      <p:pic>
        <p:nvPicPr>
          <p:cNvPr id="12" name="图片 11" descr="788231白色气泡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8"/>
          <a:stretch>
            <a:fillRect/>
          </a:stretch>
        </p:blipFill>
        <p:spPr>
          <a:xfrm>
            <a:off x="342265" y="3162300"/>
            <a:ext cx="4064000" cy="1873250"/>
          </a:xfrm>
          <a:prstGeom prst="rect">
            <a:avLst/>
          </a:prstGeom>
        </p:spPr>
      </p:pic>
      <p:pic>
        <p:nvPicPr>
          <p:cNvPr id="13" name="图片 12" descr="788231右上白色鱼群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48880" y="106045"/>
            <a:ext cx="3373755" cy="1472565"/>
          </a:xfrm>
          <a:prstGeom prst="rect">
            <a:avLst/>
          </a:prstGeom>
        </p:spPr>
      </p:pic>
      <p:pic>
        <p:nvPicPr>
          <p:cNvPr id="14" name="图片 13" descr="788231右上白色鱼群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06265" y="692785"/>
            <a:ext cx="829945" cy="930910"/>
          </a:xfrm>
          <a:prstGeom prst="rect">
            <a:avLst/>
          </a:prstGeom>
        </p:spPr>
      </p:pic>
      <p:pic>
        <p:nvPicPr>
          <p:cNvPr id="15" name="图片 14" descr="788231白色气泡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35" y="687705"/>
            <a:ext cx="1303655" cy="2664460"/>
          </a:xfrm>
          <a:prstGeom prst="rect">
            <a:avLst/>
          </a:prstGeom>
        </p:spPr>
      </p:pic>
      <p:pic>
        <p:nvPicPr>
          <p:cNvPr id="16" name="图片 15" descr="788231白色气泡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3980000">
            <a:off x="8378190" y="3279140"/>
            <a:ext cx="1071245" cy="1704975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4685665" y="3794125"/>
            <a:ext cx="3903980" cy="2409190"/>
            <a:chOff x="4880" y="4136"/>
            <a:chExt cx="6148" cy="3794"/>
          </a:xfrm>
        </p:grpSpPr>
        <p:pic>
          <p:nvPicPr>
            <p:cNvPr id="17" name="图片 16" descr="788231鱼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880" y="6389"/>
              <a:ext cx="2398" cy="1541"/>
            </a:xfrm>
            <a:prstGeom prst="rect">
              <a:avLst/>
            </a:prstGeom>
          </p:spPr>
        </p:pic>
        <p:pic>
          <p:nvPicPr>
            <p:cNvPr id="18" name="图片 17" descr="788231鱼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335" y="6500"/>
              <a:ext cx="2054" cy="1320"/>
            </a:xfrm>
            <a:prstGeom prst="rect">
              <a:avLst/>
            </a:prstGeom>
          </p:spPr>
        </p:pic>
        <p:pic>
          <p:nvPicPr>
            <p:cNvPr id="19" name="图片 18" descr="788231鱼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112" y="5193"/>
              <a:ext cx="1727" cy="1110"/>
            </a:xfrm>
            <a:prstGeom prst="rect">
              <a:avLst/>
            </a:prstGeom>
          </p:spPr>
        </p:pic>
        <p:pic>
          <p:nvPicPr>
            <p:cNvPr id="20" name="图片 19" descr="788231鱼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931" y="5281"/>
              <a:ext cx="1590" cy="1022"/>
            </a:xfrm>
            <a:prstGeom prst="rect">
              <a:avLst/>
            </a:prstGeom>
          </p:spPr>
        </p:pic>
        <p:pic>
          <p:nvPicPr>
            <p:cNvPr id="21" name="图片 20" descr="788231鱼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9974" y="4136"/>
              <a:ext cx="1054" cy="678"/>
            </a:xfrm>
            <a:prstGeom prst="rect">
              <a:avLst/>
            </a:prstGeom>
          </p:spPr>
        </p:pic>
      </p:grpSp>
      <p:grpSp>
        <p:nvGrpSpPr>
          <p:cNvPr id="29" name="组合 28"/>
          <p:cNvGrpSpPr/>
          <p:nvPr/>
        </p:nvGrpSpPr>
        <p:grpSpPr>
          <a:xfrm>
            <a:off x="1681480" y="4510405"/>
            <a:ext cx="10728325" cy="2371725"/>
            <a:chOff x="2648" y="7103"/>
            <a:chExt cx="16895" cy="3735"/>
          </a:xfrm>
        </p:grpSpPr>
        <p:grpSp>
          <p:nvGrpSpPr>
            <p:cNvPr id="7" name="组合 6"/>
            <p:cNvGrpSpPr/>
            <p:nvPr/>
          </p:nvGrpSpPr>
          <p:grpSpPr>
            <a:xfrm>
              <a:off x="15703" y="7736"/>
              <a:ext cx="3840" cy="3102"/>
              <a:chOff x="15703" y="7736"/>
              <a:chExt cx="3840" cy="3102"/>
            </a:xfrm>
          </p:grpSpPr>
          <p:pic>
            <p:nvPicPr>
              <p:cNvPr id="4" name="图片 3" descr="788231右下鱼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703" y="7736"/>
                <a:ext cx="3841" cy="1807"/>
              </a:xfrm>
              <a:prstGeom prst="rect">
                <a:avLst/>
              </a:prstGeom>
            </p:spPr>
          </p:pic>
          <p:pic>
            <p:nvPicPr>
              <p:cNvPr id="5" name="图片 4" descr="788231右下图案"/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699" y="7736"/>
                <a:ext cx="2579" cy="3103"/>
              </a:xfrm>
              <a:prstGeom prst="round2DiagRect">
                <a:avLst>
                  <a:gd name="adj1" fmla="val 0"/>
                  <a:gd name="adj2" fmla="val 0"/>
                </a:avLst>
              </a:prstGeom>
            </p:spPr>
          </p:pic>
          <p:pic>
            <p:nvPicPr>
              <p:cNvPr id="6" name="图片 5" descr="788231右下小于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5703" y="9023"/>
                <a:ext cx="1498" cy="1665"/>
              </a:xfrm>
              <a:prstGeom prst="rect">
                <a:avLst/>
              </a:prstGeom>
            </p:spPr>
          </p:pic>
        </p:grpSp>
        <p:pic>
          <p:nvPicPr>
            <p:cNvPr id="23" name="图片 22" descr="78823小白鱼1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4352" y="8743"/>
              <a:ext cx="1748" cy="798"/>
            </a:xfrm>
            <a:prstGeom prst="rect">
              <a:avLst/>
            </a:prstGeom>
          </p:spPr>
        </p:pic>
        <p:pic>
          <p:nvPicPr>
            <p:cNvPr id="24" name="图片 23" descr="78823小白鱼1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3014" y="9543"/>
              <a:ext cx="1511" cy="690"/>
            </a:xfrm>
            <a:prstGeom prst="rect">
              <a:avLst/>
            </a:prstGeom>
          </p:spPr>
        </p:pic>
        <p:pic>
          <p:nvPicPr>
            <p:cNvPr id="25" name="图片 24" descr="78823小白鱼1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 rot="19920000">
              <a:off x="17319" y="7103"/>
              <a:ext cx="755" cy="690"/>
            </a:xfrm>
            <a:prstGeom prst="rect">
              <a:avLst/>
            </a:prstGeom>
          </p:spPr>
        </p:pic>
        <p:pic>
          <p:nvPicPr>
            <p:cNvPr id="26" name="图片 25" descr="78823小白鱼1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5957" y="9544"/>
              <a:ext cx="1509" cy="689"/>
            </a:xfrm>
            <a:prstGeom prst="rect">
              <a:avLst/>
            </a:prstGeom>
          </p:spPr>
        </p:pic>
        <p:pic>
          <p:nvPicPr>
            <p:cNvPr id="27" name="图片 26" descr="78823小白鱼1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 rot="19920000">
              <a:off x="16117" y="7620"/>
              <a:ext cx="1025" cy="937"/>
            </a:xfrm>
            <a:prstGeom prst="rect">
              <a:avLst/>
            </a:prstGeom>
          </p:spPr>
        </p:pic>
        <p:pic>
          <p:nvPicPr>
            <p:cNvPr id="28" name="图片 27" descr="78823小白鱼1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rot="20040000">
              <a:off x="17709" y="7604"/>
              <a:ext cx="1748" cy="798"/>
            </a:xfrm>
            <a:prstGeom prst="rect">
              <a:avLst/>
            </a:prstGeom>
          </p:spPr>
        </p:pic>
        <p:pic>
          <p:nvPicPr>
            <p:cNvPr id="30" name="图片 29" descr="78823小白鱼1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rot="840000">
              <a:off x="2648" y="7936"/>
              <a:ext cx="1748" cy="798"/>
            </a:xfrm>
            <a:prstGeom prst="rect">
              <a:avLst/>
            </a:prstGeom>
          </p:spPr>
        </p:pic>
        <p:pic>
          <p:nvPicPr>
            <p:cNvPr id="31" name="图片 30" descr="78823小白鱼1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 rot="1140000">
              <a:off x="3939" y="7650"/>
              <a:ext cx="1544" cy="705"/>
            </a:xfrm>
            <a:prstGeom prst="rect">
              <a:avLst/>
            </a:prstGeom>
          </p:spPr>
        </p:pic>
      </p:grpSp>
      <p:pic>
        <p:nvPicPr>
          <p:cNvPr id="9" name="图片 8" descr="788231左下鱼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-635" y="5170170"/>
            <a:ext cx="2063115" cy="1712595"/>
          </a:xfrm>
          <a:prstGeom prst="rect">
            <a:avLst/>
          </a:prstGeom>
        </p:spPr>
      </p:pic>
    </p:spTree>
  </p:cSld>
  <p:clrMapOvr>
    <a:masterClrMapping/>
  </p:clrMapOvr>
  <p:transition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3" dur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" presetClass="entr" presetSubtype="0" dur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dur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2" presetClass="entr" presetSubtype="1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788231背景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-22225"/>
            <a:ext cx="12268835" cy="6904990"/>
          </a:xfrm>
          <a:prstGeom prst="rect">
            <a:avLst/>
          </a:prstGeom>
        </p:spPr>
      </p:pic>
      <p:pic>
        <p:nvPicPr>
          <p:cNvPr id="13" name="图片 12" descr="788231右下白色水草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6150" y="2363470"/>
            <a:ext cx="3675380" cy="451929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06070" y="308610"/>
            <a:ext cx="11602085" cy="6240145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 descr="788231左下鱼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35" y="5704205"/>
            <a:ext cx="1419225" cy="1178560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10055014" y="5535295"/>
            <a:ext cx="2354791" cy="1346835"/>
            <a:chOff x="13014" y="7103"/>
            <a:chExt cx="6529" cy="3735"/>
          </a:xfrm>
        </p:grpSpPr>
        <p:grpSp>
          <p:nvGrpSpPr>
            <p:cNvPr id="8" name="组合 7"/>
            <p:cNvGrpSpPr/>
            <p:nvPr/>
          </p:nvGrpSpPr>
          <p:grpSpPr>
            <a:xfrm>
              <a:off x="15703" y="7736"/>
              <a:ext cx="3840" cy="3102"/>
              <a:chOff x="15703" y="7736"/>
              <a:chExt cx="3840" cy="3102"/>
            </a:xfrm>
          </p:grpSpPr>
          <p:pic>
            <p:nvPicPr>
              <p:cNvPr id="10" name="图片 9" descr="788231右下鱼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703" y="7736"/>
                <a:ext cx="3841" cy="1807"/>
              </a:xfrm>
              <a:prstGeom prst="rect">
                <a:avLst/>
              </a:prstGeom>
            </p:spPr>
          </p:pic>
          <p:pic>
            <p:nvPicPr>
              <p:cNvPr id="11" name="图片 10" descr="788231右下图案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699" y="7736"/>
                <a:ext cx="2579" cy="3103"/>
              </a:xfrm>
              <a:prstGeom prst="round2DiagRect">
                <a:avLst>
                  <a:gd name="adj1" fmla="val 0"/>
                  <a:gd name="adj2" fmla="val 0"/>
                </a:avLst>
              </a:prstGeom>
            </p:spPr>
          </p:pic>
          <p:pic>
            <p:nvPicPr>
              <p:cNvPr id="12" name="图片 11" descr="788231右下小于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703" y="9023"/>
                <a:ext cx="1498" cy="1665"/>
              </a:xfrm>
              <a:prstGeom prst="rect">
                <a:avLst/>
              </a:prstGeom>
            </p:spPr>
          </p:pic>
        </p:grpSp>
        <p:pic>
          <p:nvPicPr>
            <p:cNvPr id="23" name="图片 22" descr="78823小白鱼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352" y="8743"/>
              <a:ext cx="1748" cy="798"/>
            </a:xfrm>
            <a:prstGeom prst="rect">
              <a:avLst/>
            </a:prstGeom>
          </p:spPr>
        </p:pic>
        <p:pic>
          <p:nvPicPr>
            <p:cNvPr id="24" name="图片 23" descr="78823小白鱼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3014" y="9543"/>
              <a:ext cx="1511" cy="690"/>
            </a:xfrm>
            <a:prstGeom prst="rect">
              <a:avLst/>
            </a:prstGeom>
          </p:spPr>
        </p:pic>
        <p:pic>
          <p:nvPicPr>
            <p:cNvPr id="25" name="图片 24" descr="78823小白鱼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19920000">
              <a:off x="17319" y="7103"/>
              <a:ext cx="755" cy="690"/>
            </a:xfrm>
            <a:prstGeom prst="rect">
              <a:avLst/>
            </a:prstGeom>
          </p:spPr>
        </p:pic>
        <p:pic>
          <p:nvPicPr>
            <p:cNvPr id="26" name="图片 25" descr="78823小白鱼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957" y="9544"/>
              <a:ext cx="1509" cy="689"/>
            </a:xfrm>
            <a:prstGeom prst="rect">
              <a:avLst/>
            </a:prstGeom>
          </p:spPr>
        </p:pic>
        <p:pic>
          <p:nvPicPr>
            <p:cNvPr id="27" name="图片 26" descr="78823小白鱼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9920000">
              <a:off x="16117" y="7620"/>
              <a:ext cx="1025" cy="937"/>
            </a:xfrm>
            <a:prstGeom prst="rect">
              <a:avLst/>
            </a:prstGeom>
          </p:spPr>
        </p:pic>
        <p:pic>
          <p:nvPicPr>
            <p:cNvPr id="28" name="图片 27" descr="78823小白鱼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0040000">
              <a:off x="17709" y="7604"/>
              <a:ext cx="1748" cy="798"/>
            </a:xfrm>
            <a:prstGeom prst="rect">
              <a:avLst/>
            </a:prstGeom>
          </p:spPr>
        </p:pic>
      </p:grpSp>
      <p:pic>
        <p:nvPicPr>
          <p:cNvPr id="14" name="图片 13" descr="788231上鱼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885" y="-22225"/>
            <a:ext cx="2364740" cy="1697990"/>
          </a:xfrm>
          <a:prstGeom prst="rect">
            <a:avLst/>
          </a:prstGeom>
        </p:spPr>
      </p:pic>
      <p:pic>
        <p:nvPicPr>
          <p:cNvPr id="15" name="图片 14" descr="788231右上白色鱼群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22320" y="-15240"/>
            <a:ext cx="829945" cy="930910"/>
          </a:xfrm>
          <a:prstGeom prst="rect">
            <a:avLst/>
          </a:prstGeom>
        </p:spPr>
      </p:pic>
      <p:pic>
        <p:nvPicPr>
          <p:cNvPr id="16" name="图片 15" descr="788231白色气泡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124460" y="1496695"/>
            <a:ext cx="1303655" cy="2664460"/>
          </a:xfrm>
          <a:prstGeom prst="rect">
            <a:avLst/>
          </a:prstGeom>
        </p:spPr>
      </p:pic>
      <p:pic>
        <p:nvPicPr>
          <p:cNvPr id="18" name="图片 17" descr="788231右上白色鱼群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28405" y="106680"/>
            <a:ext cx="2555875" cy="11156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dur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NjBhNDhiMGZkNGQzYTdiNDU4OTZkMTE3YjBiODQ2YzgifQ=="/>
  <p:tag name="ISPRING_PRESENTATION_TITLE" val="海洋教育培训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187308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187308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187308_1"/>
  <p:tag name="KSO_WM_SLIDE_INDEX" val="1"/>
  <p:tag name="KSO_WM_SLIDE_ITEM_CNT" val="0"/>
  <p:tag name="KSO_WM_SLIDE_LAYOUT" val="a_b"/>
  <p:tag name="KSO_WM_SLIDE_LAYOUT_CNT" val="1_1"/>
  <p:tag name="KSO_WM_SLIDE_SUBTYPE" val="pureTxt"/>
  <p:tag name="KSO_WM_SLIDE_TYPE" val="title"/>
  <p:tag name="KSO_WM_TAG_VERSION" val="1.0"/>
  <p:tag name="KSO_WM_TEMPLATE_CATEGORY" val="custom"/>
  <p:tag name="KSO_WM_TEMPLATE_INDEX" val="20187308"/>
  <p:tag name="KSO_WM_TEMPLATE_SUBCATEGORY" val="0"/>
  <p:tag name="KSO_WM_TEMPLATE_THUMBS_INDEX" val="1、2、3、6、8、10、11、12、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187308"/>
  <p:tag name="KSO_WM_TEMPLATE_SUBCATEGORY" val="0"/>
  <p:tag name="KSO_WM_TEMPLATE_THUMBS_INDEX" val="1、2、3、6、8、10、11、12、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hfqcxm5l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fqcxm5l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9</TotalTime>
  <Words>78</Words>
  <Application>Microsoft Office PowerPoint</Application>
  <PresentationFormat>宽屏</PresentationFormat>
  <Paragraphs>9</Paragraphs>
  <Slides>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0" baseType="lpstr">
      <vt:lpstr>微软雅黑</vt:lpstr>
      <vt:lpstr>Arial</vt:lpstr>
      <vt:lpstr>MS Reference Sans Serif</vt:lpstr>
      <vt:lpstr>www.freeppt7.com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卡通海洋</dc:title>
  <dc:creator>Huawei</dc:creator>
  <cp:lastModifiedBy>kaiweiliu9209@outlook.com</cp:lastModifiedBy>
  <cp:revision>27</cp:revision>
  <dcterms:created xsi:type="dcterms:W3CDTF">2019-06-15T03:16:00Z</dcterms:created>
  <dcterms:modified xsi:type="dcterms:W3CDTF">2024-10-07T02:55:24Z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E19D417F63A546268F0D1A722295ABC1_12</vt:lpwstr>
  </property>
  <property fmtid="{D5CDD505-2E9C-101B-9397-08002B2CF9AE}" pid="3" name="KSOProductBuildVer">
    <vt:lpwstr>2052-12.1.0.16250</vt:lpwstr>
  </property>
</Properties>
</file>