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8"/>
  </p:notesMasterIdLst>
  <p:sldIdLst>
    <p:sldId id="256" r:id="rId3"/>
    <p:sldId id="257" r:id="rId4"/>
    <p:sldId id="258" r:id="rId5"/>
    <p:sldId id="263" r:id="rId6"/>
    <p:sldId id="266" r:id="rId7"/>
    <p:sldId id="265" r:id="rId8"/>
    <p:sldId id="264" r:id="rId9"/>
    <p:sldId id="259" r:id="rId10"/>
    <p:sldId id="268" r:id="rId11"/>
    <p:sldId id="269" r:id="rId12"/>
    <p:sldId id="270" r:id="rId13"/>
    <p:sldId id="271" r:id="rId14"/>
    <p:sldId id="267" r:id="rId15"/>
    <p:sldId id="260" r:id="rId16"/>
    <p:sldId id="272" r:id="rId17"/>
    <p:sldId id="273" r:id="rId18"/>
    <p:sldId id="274" r:id="rId19"/>
    <p:sldId id="278" r:id="rId20"/>
    <p:sldId id="261" r:id="rId21"/>
    <p:sldId id="276" r:id="rId22"/>
    <p:sldId id="277" r:id="rId23"/>
    <p:sldId id="275" r:id="rId24"/>
    <p:sldId id="279" r:id="rId25"/>
    <p:sldId id="262" r:id="rId26"/>
    <p:sldId id="321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25" autoAdjust="0"/>
  </p:normalViewPr>
  <p:slideViewPr>
    <p:cSldViewPr snapToGrid="0">
      <p:cViewPr varScale="1">
        <p:scale>
          <a:sx n="92" d="100"/>
          <a:sy n="92" d="100"/>
        </p:scale>
        <p:origin x="51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3D67-3D09-4BAE-8768-9DB6EB9CCB11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8739-6993-4477-9300-8C297870EC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44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pic>
        <p:nvPicPr>
          <p:cNvPr id="8" name="图片 7" descr="房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80" y="1555750"/>
            <a:ext cx="3220085" cy="3582670"/>
          </a:xfrm>
          <a:prstGeom prst="rect">
            <a:avLst/>
          </a:prstGeom>
        </p:spPr>
      </p:pic>
      <p:pic>
        <p:nvPicPr>
          <p:cNvPr id="9" name="图片 8" descr="房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88200" y="1555750"/>
            <a:ext cx="3220085" cy="3582670"/>
          </a:xfrm>
          <a:prstGeom prst="rect">
            <a:avLst/>
          </a:prstGeom>
        </p:spPr>
      </p:pic>
      <p:pic>
        <p:nvPicPr>
          <p:cNvPr id="10" name="图片 9" descr="扇子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070" y="830580"/>
            <a:ext cx="2943860" cy="17297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47059" y="2921635"/>
            <a:ext cx="732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927744"/>
                </a:solidFill>
                <a:latin typeface="字体家AI造字剑客" panose="03000503000000000000" pitchFamily="66" charset="-122"/>
                <a:ea typeface="字体家AI造字剑客" panose="03000503000000000000" pitchFamily="66" charset="-122"/>
              </a:rPr>
              <a:t>Free PPT Templates</a:t>
            </a:r>
            <a:endParaRPr lang="zh-CN" altLang="en-US" sz="6000" dirty="0">
              <a:solidFill>
                <a:srgbClr val="927744"/>
              </a:solidFill>
              <a:latin typeface="字体家AI造字剑客" panose="03000503000000000000" pitchFamily="66" charset="-122"/>
              <a:ea typeface="字体家AI造字剑客" panose="03000503000000000000" pitchFamily="66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37865" y="4724052"/>
            <a:ext cx="1781810" cy="104775"/>
            <a:chOff x="4861" y="4635"/>
            <a:chExt cx="2806" cy="165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4861" y="4717"/>
              <a:ext cx="2641" cy="1"/>
            </a:xfrm>
            <a:prstGeom prst="line">
              <a:avLst/>
            </a:prstGeom>
            <a:ln w="12700"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502" y="4635"/>
              <a:ext cx="165" cy="165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7172325" y="4724052"/>
            <a:ext cx="1768475" cy="104775"/>
            <a:chOff x="4882" y="4635"/>
            <a:chExt cx="2785" cy="165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4882" y="4696"/>
              <a:ext cx="2641" cy="1"/>
            </a:xfrm>
            <a:prstGeom prst="line">
              <a:avLst/>
            </a:prstGeom>
            <a:ln w="12700"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7502" y="4635"/>
              <a:ext cx="165" cy="165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948035" y="4562732"/>
            <a:ext cx="233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27744"/>
                </a:solidFill>
                <a:latin typeface="华文中宋" panose="02010600040101010101" charset="-122"/>
                <a:ea typeface="华文中宋" panose="02010600040101010101" charset="-122"/>
              </a:rPr>
              <a:t>Report</a:t>
            </a:r>
            <a:r>
              <a:rPr lang="zh-CN" altLang="en-US" sz="2000" dirty="0">
                <a:solidFill>
                  <a:srgbClr val="927744"/>
                </a:solidFill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en-US" altLang="zh-CN" sz="2000" dirty="0">
                <a:solidFill>
                  <a:srgbClr val="927744"/>
                </a:solidFill>
                <a:latin typeface="华文中宋" panose="02010600040101010101" charset="-122"/>
                <a:ea typeface="华文中宋" panose="02010600040101010101" charset="-122"/>
              </a:rPr>
              <a:t>freeppt7</a:t>
            </a: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3195002" y="3997831"/>
            <a:ext cx="5801995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</a:pPr>
            <a:r>
              <a:rPr lang="en-US" altLang="zh-CN" sz="2000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Insert the Subtitle of Your Presentation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EA2DDF4-41D3-A1BC-A16F-B65B1319EAF4}"/>
              </a:ext>
            </a:extLst>
          </p:cNvPr>
          <p:cNvSpPr/>
          <p:nvPr/>
        </p:nvSpPr>
        <p:spPr>
          <a:xfrm>
            <a:off x="5267554" y="15285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927744"/>
                </a:solidFill>
              </a:rPr>
              <a:t>LOGO</a:t>
            </a:r>
            <a:endParaRPr lang="ko-KR" altLang="en-US" sz="2700" dirty="0">
              <a:solidFill>
                <a:srgbClr val="927744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95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8070" y="1630680"/>
            <a:ext cx="2481580" cy="197739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13780" y="1630680"/>
            <a:ext cx="2481580" cy="197739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90925" y="3649345"/>
            <a:ext cx="2481580" cy="197739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636635" y="3649345"/>
            <a:ext cx="2481580" cy="197739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31900" y="3853180"/>
            <a:ext cx="2153285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rgbClr val="006A6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54755" y="1834515"/>
            <a:ext cx="2153285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rgbClr val="006A6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78245" y="3853180"/>
            <a:ext cx="2153285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rgbClr val="006A6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01100" y="1834515"/>
            <a:ext cx="2153285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rgbClr val="006A6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15" grpId="0" animBg="1"/>
      <p:bldP spid="17" grpId="0" animBg="1"/>
      <p:bldP spid="23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" name="Freeform 7"/>
          <p:cNvSpPr/>
          <p:nvPr/>
        </p:nvSpPr>
        <p:spPr bwMode="auto">
          <a:xfrm>
            <a:off x="4054316" y="1887855"/>
            <a:ext cx="2016727" cy="1542402"/>
          </a:xfrm>
          <a:custGeom>
            <a:avLst/>
            <a:gdLst>
              <a:gd name="T0" fmla="*/ 76 w 249"/>
              <a:gd name="T1" fmla="*/ 112 h 190"/>
              <a:gd name="T2" fmla="*/ 3 w 249"/>
              <a:gd name="T3" fmla="*/ 112 h 190"/>
              <a:gd name="T4" fmla="*/ 0 w 249"/>
              <a:gd name="T5" fmla="*/ 115 h 190"/>
              <a:gd name="T6" fmla="*/ 0 w 249"/>
              <a:gd name="T7" fmla="*/ 187 h 190"/>
              <a:gd name="T8" fmla="*/ 3 w 249"/>
              <a:gd name="T9" fmla="*/ 190 h 190"/>
              <a:gd name="T10" fmla="*/ 59 w 249"/>
              <a:gd name="T11" fmla="*/ 190 h 190"/>
              <a:gd name="T12" fmla="*/ 115 w 249"/>
              <a:gd name="T13" fmla="*/ 190 h 190"/>
              <a:gd name="T14" fmla="*/ 132 w 249"/>
              <a:gd name="T15" fmla="*/ 190 h 190"/>
              <a:gd name="T16" fmla="*/ 249 w 249"/>
              <a:gd name="T17" fmla="*/ 72 h 190"/>
              <a:gd name="T18" fmla="*/ 249 w 249"/>
              <a:gd name="T19" fmla="*/ 0 h 190"/>
              <a:gd name="T20" fmla="*/ 76 w 249"/>
              <a:gd name="T21" fmla="*/ 11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76" y="112"/>
                </a:moveTo>
                <a:cubicBezTo>
                  <a:pt x="3" y="112"/>
                  <a:pt x="3" y="112"/>
                  <a:pt x="3" y="112"/>
                </a:cubicBezTo>
                <a:cubicBezTo>
                  <a:pt x="2" y="112"/>
                  <a:pt x="0" y="113"/>
                  <a:pt x="0" y="11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89"/>
                  <a:pt x="2" y="190"/>
                  <a:pt x="3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32" y="125"/>
                  <a:pt x="184" y="72"/>
                  <a:pt x="249" y="72"/>
                </a:cubicBezTo>
                <a:cubicBezTo>
                  <a:pt x="249" y="0"/>
                  <a:pt x="249" y="0"/>
                  <a:pt x="249" y="0"/>
                </a:cubicBezTo>
                <a:cubicBezTo>
                  <a:pt x="172" y="0"/>
                  <a:pt x="106" y="46"/>
                  <a:pt x="76" y="112"/>
                </a:cubicBezTo>
                <a:close/>
              </a:path>
            </a:pathLst>
          </a:custGeom>
          <a:solidFill>
            <a:srgbClr val="9277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054316" y="3478031"/>
            <a:ext cx="2016727" cy="1538991"/>
          </a:xfrm>
          <a:custGeom>
            <a:avLst/>
            <a:gdLst>
              <a:gd name="T0" fmla="*/ 132 w 249"/>
              <a:gd name="T1" fmla="*/ 0 h 190"/>
              <a:gd name="T2" fmla="*/ 115 w 249"/>
              <a:gd name="T3" fmla="*/ 0 h 190"/>
              <a:gd name="T4" fmla="*/ 59 w 249"/>
              <a:gd name="T5" fmla="*/ 0 h 190"/>
              <a:gd name="T6" fmla="*/ 3 w 249"/>
              <a:gd name="T7" fmla="*/ 0 h 190"/>
              <a:gd name="T8" fmla="*/ 0 w 249"/>
              <a:gd name="T9" fmla="*/ 3 h 190"/>
              <a:gd name="T10" fmla="*/ 0 w 249"/>
              <a:gd name="T11" fmla="*/ 75 h 190"/>
              <a:gd name="T12" fmla="*/ 3 w 249"/>
              <a:gd name="T13" fmla="*/ 78 h 190"/>
              <a:gd name="T14" fmla="*/ 76 w 249"/>
              <a:gd name="T15" fmla="*/ 78 h 190"/>
              <a:gd name="T16" fmla="*/ 249 w 249"/>
              <a:gd name="T17" fmla="*/ 190 h 190"/>
              <a:gd name="T18" fmla="*/ 249 w 249"/>
              <a:gd name="T19" fmla="*/ 117 h 190"/>
              <a:gd name="T20" fmla="*/ 132 w 249"/>
              <a:gd name="T2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13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2" y="78"/>
                  <a:pt x="3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106" y="144"/>
                  <a:pt x="172" y="190"/>
                  <a:pt x="249" y="190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184" y="117"/>
                  <a:pt x="132" y="64"/>
                  <a:pt x="132" y="0"/>
                </a:cubicBezTo>
                <a:close/>
              </a:path>
            </a:pathLst>
          </a:custGeom>
          <a:solidFill>
            <a:srgbClr val="9277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118816" y="1887855"/>
            <a:ext cx="2020138" cy="1542402"/>
          </a:xfrm>
          <a:custGeom>
            <a:avLst/>
            <a:gdLst>
              <a:gd name="T0" fmla="*/ 246 w 249"/>
              <a:gd name="T1" fmla="*/ 112 h 190"/>
              <a:gd name="T2" fmla="*/ 173 w 249"/>
              <a:gd name="T3" fmla="*/ 112 h 190"/>
              <a:gd name="T4" fmla="*/ 0 w 249"/>
              <a:gd name="T5" fmla="*/ 0 h 190"/>
              <a:gd name="T6" fmla="*/ 0 w 249"/>
              <a:gd name="T7" fmla="*/ 72 h 190"/>
              <a:gd name="T8" fmla="*/ 117 w 249"/>
              <a:gd name="T9" fmla="*/ 190 h 190"/>
              <a:gd name="T10" fmla="*/ 134 w 249"/>
              <a:gd name="T11" fmla="*/ 190 h 190"/>
              <a:gd name="T12" fmla="*/ 190 w 249"/>
              <a:gd name="T13" fmla="*/ 190 h 190"/>
              <a:gd name="T14" fmla="*/ 246 w 249"/>
              <a:gd name="T15" fmla="*/ 190 h 190"/>
              <a:gd name="T16" fmla="*/ 249 w 249"/>
              <a:gd name="T17" fmla="*/ 187 h 190"/>
              <a:gd name="T18" fmla="*/ 249 w 249"/>
              <a:gd name="T19" fmla="*/ 115 h 190"/>
              <a:gd name="T20" fmla="*/ 246 w 249"/>
              <a:gd name="T21" fmla="*/ 11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24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43" y="46"/>
                  <a:pt x="77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65" y="72"/>
                  <a:pt x="117" y="125"/>
                  <a:pt x="117" y="190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246" y="190"/>
                  <a:pt x="246" y="190"/>
                  <a:pt x="246" y="190"/>
                </a:cubicBezTo>
                <a:cubicBezTo>
                  <a:pt x="247" y="190"/>
                  <a:pt x="249" y="189"/>
                  <a:pt x="249" y="187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49" y="113"/>
                  <a:pt x="247" y="112"/>
                  <a:pt x="246" y="112"/>
                </a:cubicBezTo>
                <a:close/>
              </a:path>
            </a:pathLst>
          </a:custGeom>
          <a:solidFill>
            <a:srgbClr val="9277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6118816" y="3478031"/>
            <a:ext cx="2020138" cy="1538991"/>
          </a:xfrm>
          <a:custGeom>
            <a:avLst/>
            <a:gdLst>
              <a:gd name="T0" fmla="*/ 246 w 249"/>
              <a:gd name="T1" fmla="*/ 0 h 190"/>
              <a:gd name="T2" fmla="*/ 190 w 249"/>
              <a:gd name="T3" fmla="*/ 0 h 190"/>
              <a:gd name="T4" fmla="*/ 134 w 249"/>
              <a:gd name="T5" fmla="*/ 0 h 190"/>
              <a:gd name="T6" fmla="*/ 117 w 249"/>
              <a:gd name="T7" fmla="*/ 0 h 190"/>
              <a:gd name="T8" fmla="*/ 0 w 249"/>
              <a:gd name="T9" fmla="*/ 117 h 190"/>
              <a:gd name="T10" fmla="*/ 0 w 249"/>
              <a:gd name="T11" fmla="*/ 190 h 190"/>
              <a:gd name="T12" fmla="*/ 173 w 249"/>
              <a:gd name="T13" fmla="*/ 78 h 190"/>
              <a:gd name="T14" fmla="*/ 246 w 249"/>
              <a:gd name="T15" fmla="*/ 78 h 190"/>
              <a:gd name="T16" fmla="*/ 249 w 249"/>
              <a:gd name="T17" fmla="*/ 75 h 190"/>
              <a:gd name="T18" fmla="*/ 249 w 249"/>
              <a:gd name="T19" fmla="*/ 3 h 190"/>
              <a:gd name="T20" fmla="*/ 246 w 249"/>
              <a:gd name="T2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246" y="0"/>
                </a:moveTo>
                <a:cubicBezTo>
                  <a:pt x="190" y="0"/>
                  <a:pt x="190" y="0"/>
                  <a:pt x="19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64"/>
                  <a:pt x="65" y="117"/>
                  <a:pt x="0" y="117"/>
                </a:cubicBezTo>
                <a:cubicBezTo>
                  <a:pt x="0" y="190"/>
                  <a:pt x="0" y="190"/>
                  <a:pt x="0" y="190"/>
                </a:cubicBezTo>
                <a:cubicBezTo>
                  <a:pt x="77" y="190"/>
                  <a:pt x="143" y="144"/>
                  <a:pt x="173" y="78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7" y="78"/>
                  <a:pt x="249" y="76"/>
                  <a:pt x="249" y="75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1"/>
                  <a:pt x="247" y="0"/>
                  <a:pt x="246" y="0"/>
                </a:cubicBezTo>
                <a:close/>
              </a:path>
            </a:pathLst>
          </a:custGeom>
          <a:solidFill>
            <a:srgbClr val="92774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58660" y="2903488"/>
            <a:ext cx="1087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41684" y="3593904"/>
            <a:ext cx="112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38534" y="2944115"/>
            <a:ext cx="1067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06543" y="3593904"/>
            <a:ext cx="1134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齿轮"/>
          <p:cNvSpPr/>
          <p:nvPr/>
        </p:nvSpPr>
        <p:spPr bwMode="auto">
          <a:xfrm>
            <a:off x="5466715" y="3072765"/>
            <a:ext cx="1236345" cy="751205"/>
          </a:xfrm>
          <a:custGeom>
            <a:avLst/>
            <a:gdLst>
              <a:gd name="T0" fmla="*/ 1066662 w 2063518"/>
              <a:gd name="T1" fmla="*/ 654802 h 1276454"/>
              <a:gd name="T2" fmla="*/ 1500594 w 2063518"/>
              <a:gd name="T3" fmla="*/ 654802 h 1276454"/>
              <a:gd name="T4" fmla="*/ 1255790 w 2063518"/>
              <a:gd name="T5" fmla="*/ 314944 h 1276454"/>
              <a:gd name="T6" fmla="*/ 1323568 w 2063518"/>
              <a:gd name="T7" fmla="*/ 383500 h 1276454"/>
              <a:gd name="T8" fmla="*/ 1481023 w 2063518"/>
              <a:gd name="T9" fmla="*/ 376582 h 1276454"/>
              <a:gd name="T10" fmla="*/ 1488825 w 2063518"/>
              <a:gd name="T11" fmla="*/ 472615 h 1276454"/>
              <a:gd name="T12" fmla="*/ 1613893 w 2063518"/>
              <a:gd name="T13" fmla="*/ 568404 h 1276454"/>
              <a:gd name="T14" fmla="*/ 1558067 w 2063518"/>
              <a:gd name="T15" fmla="*/ 646977 h 1276454"/>
              <a:gd name="T16" fmla="*/ 1592227 w 2063518"/>
              <a:gd name="T17" fmla="*/ 800652 h 1276454"/>
              <a:gd name="T18" fmla="*/ 1498897 w 2063518"/>
              <a:gd name="T19" fmla="*/ 825001 h 1276454"/>
              <a:gd name="T20" fmla="*/ 1426167 w 2063518"/>
              <a:gd name="T21" fmla="*/ 964655 h 1276454"/>
              <a:gd name="T22" fmla="*/ 1339000 w 2063518"/>
              <a:gd name="T23" fmla="*/ 923387 h 1276454"/>
              <a:gd name="T24" fmla="*/ 1193410 w 2063518"/>
              <a:gd name="T25" fmla="*/ 983675 h 1276454"/>
              <a:gd name="T26" fmla="*/ 1153195 w 2063518"/>
              <a:gd name="T27" fmla="*/ 896101 h 1276454"/>
              <a:gd name="T28" fmla="*/ 1002868 w 2063518"/>
              <a:gd name="T29" fmla="*/ 848812 h 1276454"/>
              <a:gd name="T30" fmla="*/ 1028421 w 2063518"/>
              <a:gd name="T31" fmla="*/ 755906 h 1276454"/>
              <a:gd name="T32" fmla="*/ 943696 w 2063518"/>
              <a:gd name="T33" fmla="*/ 623169 h 1276454"/>
              <a:gd name="T34" fmla="*/ 1023061 w 2063518"/>
              <a:gd name="T35" fmla="*/ 568405 h 1276454"/>
              <a:gd name="T36" fmla="*/ 1043583 w 2063518"/>
              <a:gd name="T37" fmla="*/ 412329 h 1276454"/>
              <a:gd name="T38" fmla="*/ 1139624 w 2063518"/>
              <a:gd name="T39" fmla="*/ 421330 h 1276454"/>
              <a:gd name="T40" fmla="*/ 1255790 w 2063518"/>
              <a:gd name="T41" fmla="*/ 314944 h 1276454"/>
              <a:gd name="T42" fmla="*/ 184450 w 2063518"/>
              <a:gd name="T43" fmla="*/ 509786 h 1276454"/>
              <a:gd name="T44" fmla="*/ 835347 w 2063518"/>
              <a:gd name="T45" fmla="*/ 509786 h 1276454"/>
              <a:gd name="T46" fmla="*/ 468140 w 2063518"/>
              <a:gd name="T47" fmla="*/ 0 h 1276454"/>
              <a:gd name="T48" fmla="*/ 569807 w 2063518"/>
              <a:gd name="T49" fmla="*/ 102832 h 1276454"/>
              <a:gd name="T50" fmla="*/ 805989 w 2063518"/>
              <a:gd name="T51" fmla="*/ 92457 h 1276454"/>
              <a:gd name="T52" fmla="*/ 817693 w 2063518"/>
              <a:gd name="T53" fmla="*/ 236505 h 1276454"/>
              <a:gd name="T54" fmla="*/ 1005294 w 2063518"/>
              <a:gd name="T55" fmla="*/ 380190 h 1276454"/>
              <a:gd name="T56" fmla="*/ 921557 w 2063518"/>
              <a:gd name="T57" fmla="*/ 498048 h 1276454"/>
              <a:gd name="T58" fmla="*/ 972798 w 2063518"/>
              <a:gd name="T59" fmla="*/ 728561 h 1276454"/>
              <a:gd name="T60" fmla="*/ 832801 w 2063518"/>
              <a:gd name="T61" fmla="*/ 765085 h 1276454"/>
              <a:gd name="T62" fmla="*/ 723706 w 2063518"/>
              <a:gd name="T63" fmla="*/ 974565 h 1276454"/>
              <a:gd name="T64" fmla="*/ 592956 w 2063518"/>
              <a:gd name="T65" fmla="*/ 912666 h 1276454"/>
              <a:gd name="T66" fmla="*/ 374570 w 2063518"/>
              <a:gd name="T67" fmla="*/ 1003096 h 1276454"/>
              <a:gd name="T68" fmla="*/ 314247 w 2063518"/>
              <a:gd name="T69" fmla="*/ 871734 h 1276454"/>
              <a:gd name="T70" fmla="*/ 88757 w 2063518"/>
              <a:gd name="T71" fmla="*/ 800802 h 1276454"/>
              <a:gd name="T72" fmla="*/ 127086 w 2063518"/>
              <a:gd name="T73" fmla="*/ 661445 h 1276454"/>
              <a:gd name="T74" fmla="*/ 0 w 2063518"/>
              <a:gd name="T75" fmla="*/ 462338 h 1276454"/>
              <a:gd name="T76" fmla="*/ 119047 w 2063518"/>
              <a:gd name="T77" fmla="*/ 380191 h 1276454"/>
              <a:gd name="T78" fmla="*/ 149829 w 2063518"/>
              <a:gd name="T79" fmla="*/ 146078 h 1276454"/>
              <a:gd name="T80" fmla="*/ 293892 w 2063518"/>
              <a:gd name="T81" fmla="*/ 159579 h 1276454"/>
              <a:gd name="T82" fmla="*/ 468140 w 2063518"/>
              <a:gd name="T83" fmla="*/ 0 h 1276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3518" h="1276454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rgbClr val="927744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8363585" y="2122170"/>
            <a:ext cx="276860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63585" y="3679825"/>
            <a:ext cx="276860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1065" y="2122170"/>
            <a:ext cx="276860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7585" y="3679825"/>
            <a:ext cx="276860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62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5" name="Rectangle 2"/>
          <p:cNvSpPr/>
          <p:nvPr/>
        </p:nvSpPr>
        <p:spPr>
          <a:xfrm>
            <a:off x="6092825" y="3507740"/>
            <a:ext cx="4665345" cy="226441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0000" b="-100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grpSp>
        <p:nvGrpSpPr>
          <p:cNvPr id="2" name="组合 1"/>
          <p:cNvGrpSpPr/>
          <p:nvPr/>
        </p:nvGrpSpPr>
        <p:grpSpPr>
          <a:xfrm>
            <a:off x="1766737" y="3507740"/>
            <a:ext cx="4326167" cy="2264410"/>
            <a:chOff x="2958" y="6070"/>
            <a:chExt cx="7907" cy="3566"/>
          </a:xfrm>
        </p:grpSpPr>
        <p:sp>
          <p:nvSpPr>
            <p:cNvPr id="3" name="Rectangle 3"/>
            <p:cNvSpPr/>
            <p:nvPr/>
          </p:nvSpPr>
          <p:spPr>
            <a:xfrm>
              <a:off x="2958" y="6070"/>
              <a:ext cx="7907" cy="3566"/>
            </a:xfrm>
            <a:prstGeom prst="rect">
              <a:avLst/>
            </a:prstGeom>
            <a:noFill/>
            <a:ln w="63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5090" y="6700"/>
              <a:ext cx="3565" cy="686"/>
            </a:xfrm>
            <a:prstGeom prst="rect">
              <a:avLst/>
            </a:prstGeom>
            <a:noFill/>
            <a:ln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42" y="7806"/>
              <a:ext cx="5936" cy="1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933065" y="1678940"/>
            <a:ext cx="19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910715" y="2127885"/>
            <a:ext cx="4036695" cy="71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29500" y="1678940"/>
            <a:ext cx="19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41110" y="2127885"/>
            <a:ext cx="4168775" cy="71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8" presetClass="entr" presetSubtype="3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8" presetClass="entr" presetSubtype="32" dur="5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2" animBg="1"/>
      <p:bldP spid="56" grpId="0"/>
      <p:bldP spid="57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84" name="组合 83"/>
          <p:cNvGrpSpPr/>
          <p:nvPr/>
        </p:nvGrpSpPr>
        <p:grpSpPr>
          <a:xfrm>
            <a:off x="3522345" y="3660775"/>
            <a:ext cx="1689100" cy="1690370"/>
            <a:chOff x="5547" y="6290"/>
            <a:chExt cx="2660" cy="2662"/>
          </a:xfrm>
        </p:grpSpPr>
        <p:sp>
          <p:nvSpPr>
            <p:cNvPr id="26" name="Freeform 6"/>
            <p:cNvSpPr/>
            <p:nvPr/>
          </p:nvSpPr>
          <p:spPr bwMode="auto">
            <a:xfrm>
              <a:off x="5547" y="6290"/>
              <a:ext cx="2661" cy="2662"/>
            </a:xfrm>
            <a:custGeom>
              <a:avLst/>
              <a:gdLst>
                <a:gd name="T0" fmla="*/ 0 w 159"/>
                <a:gd name="T1" fmla="*/ 79 h 159"/>
                <a:gd name="T2" fmla="*/ 106 w 159"/>
                <a:gd name="T3" fmla="*/ 159 h 159"/>
                <a:gd name="T4" fmla="*/ 159 w 159"/>
                <a:gd name="T5" fmla="*/ 0 h 159"/>
                <a:gd name="T6" fmla="*/ 26 w 159"/>
                <a:gd name="T7" fmla="*/ 0 h 159"/>
                <a:gd name="T8" fmla="*/ 0 w 159"/>
                <a:gd name="T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cubicBezTo>
                    <a:pt x="106" y="159"/>
                    <a:pt x="106" y="159"/>
                    <a:pt x="106" y="159"/>
                  </a:cubicBezTo>
                  <a:cubicBezTo>
                    <a:pt x="139" y="115"/>
                    <a:pt x="159" y="59"/>
                    <a:pt x="15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0"/>
                    <a:pt x="16" y="57"/>
                    <a:pt x="0" y="79"/>
                  </a:cubicBezTo>
                  <a:close/>
                </a:path>
              </a:pathLst>
            </a:custGeom>
            <a:solidFill>
              <a:srgbClr val="92774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6888" y="8083"/>
              <a:ext cx="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202305" y="2025650"/>
            <a:ext cx="1498600" cy="3016250"/>
            <a:chOff x="5043" y="3715"/>
            <a:chExt cx="2360" cy="4750"/>
          </a:xfrm>
        </p:grpSpPr>
        <p:sp>
          <p:nvSpPr>
            <p:cNvPr id="27" name="Freeform 8"/>
            <p:cNvSpPr/>
            <p:nvPr/>
          </p:nvSpPr>
          <p:spPr bwMode="auto">
            <a:xfrm>
              <a:off x="5043" y="3715"/>
              <a:ext cx="2361" cy="4750"/>
            </a:xfrm>
            <a:custGeom>
              <a:avLst/>
              <a:gdLst>
                <a:gd name="T0" fmla="*/ 77 w 141"/>
                <a:gd name="T1" fmla="*/ 0 h 284"/>
                <a:gd name="T2" fmla="*/ 0 w 141"/>
                <a:gd name="T3" fmla="*/ 77 h 284"/>
                <a:gd name="T4" fmla="*/ 32 w 141"/>
                <a:gd name="T5" fmla="*/ 154 h 284"/>
                <a:gd name="T6" fmla="*/ 10 w 141"/>
                <a:gd name="T7" fmla="*/ 219 h 284"/>
                <a:gd name="T8" fmla="*/ 97 w 141"/>
                <a:gd name="T9" fmla="*/ 284 h 284"/>
                <a:gd name="T10" fmla="*/ 141 w 141"/>
                <a:gd name="T11" fmla="*/ 154 h 284"/>
                <a:gd name="T12" fmla="*/ 77 w 141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84">
                  <a:moveTo>
                    <a:pt x="77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0" y="96"/>
                    <a:pt x="32" y="124"/>
                    <a:pt x="32" y="154"/>
                  </a:cubicBezTo>
                  <a:cubicBezTo>
                    <a:pt x="32" y="178"/>
                    <a:pt x="24" y="201"/>
                    <a:pt x="10" y="219"/>
                  </a:cubicBezTo>
                  <a:cubicBezTo>
                    <a:pt x="97" y="284"/>
                    <a:pt x="97" y="284"/>
                    <a:pt x="97" y="284"/>
                  </a:cubicBezTo>
                  <a:cubicBezTo>
                    <a:pt x="125" y="248"/>
                    <a:pt x="141" y="203"/>
                    <a:pt x="141" y="154"/>
                  </a:cubicBezTo>
                  <a:cubicBezTo>
                    <a:pt x="141" y="94"/>
                    <a:pt x="116" y="39"/>
                    <a:pt x="77" y="0"/>
                  </a:cubicBezTo>
                  <a:close/>
                </a:path>
              </a:pathLst>
            </a:custGeom>
            <a:solidFill>
              <a:srgbClr val="92774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6291" y="7626"/>
              <a:ext cx="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382520" y="1760855"/>
            <a:ext cx="1905000" cy="3037840"/>
            <a:chOff x="3752" y="3298"/>
            <a:chExt cx="3000" cy="4784"/>
          </a:xfrm>
        </p:grpSpPr>
        <p:sp>
          <p:nvSpPr>
            <p:cNvPr id="28" name="Freeform 10"/>
            <p:cNvSpPr/>
            <p:nvPr/>
          </p:nvSpPr>
          <p:spPr bwMode="auto">
            <a:xfrm>
              <a:off x="3752" y="3298"/>
              <a:ext cx="3000" cy="4785"/>
            </a:xfrm>
            <a:custGeom>
              <a:avLst/>
              <a:gdLst>
                <a:gd name="T0" fmla="*/ 0 w 179"/>
                <a:gd name="T1" fmla="*/ 0 h 286"/>
                <a:gd name="T2" fmla="*/ 0 w 179"/>
                <a:gd name="T3" fmla="*/ 89 h 286"/>
                <a:gd name="T4" fmla="*/ 89 w 179"/>
                <a:gd name="T5" fmla="*/ 179 h 286"/>
                <a:gd name="T6" fmla="*/ 72 w 179"/>
                <a:gd name="T7" fmla="*/ 232 h 286"/>
                <a:gd name="T8" fmla="*/ 143 w 179"/>
                <a:gd name="T9" fmla="*/ 286 h 286"/>
                <a:gd name="T10" fmla="*/ 179 w 179"/>
                <a:gd name="T11" fmla="*/ 179 h 286"/>
                <a:gd name="T12" fmla="*/ 0 w 179"/>
                <a:gd name="T1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286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49" y="89"/>
                    <a:pt x="89" y="129"/>
                    <a:pt x="89" y="179"/>
                  </a:cubicBezTo>
                  <a:cubicBezTo>
                    <a:pt x="89" y="199"/>
                    <a:pt x="83" y="217"/>
                    <a:pt x="72" y="232"/>
                  </a:cubicBezTo>
                  <a:cubicBezTo>
                    <a:pt x="143" y="286"/>
                    <a:pt x="143" y="286"/>
                    <a:pt x="143" y="286"/>
                  </a:cubicBezTo>
                  <a:cubicBezTo>
                    <a:pt x="165" y="256"/>
                    <a:pt x="179" y="219"/>
                    <a:pt x="179" y="179"/>
                  </a:cubicBezTo>
                  <a:cubicBezTo>
                    <a:pt x="179" y="80"/>
                    <a:pt x="99" y="0"/>
                    <a:pt x="0" y="0"/>
                  </a:cubicBezTo>
                  <a:close/>
                </a:path>
              </a:pathLst>
            </a:custGeom>
            <a:solidFill>
              <a:srgbClr val="92774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TextBox 28"/>
            <p:cNvSpPr txBox="1"/>
            <p:nvPr/>
          </p:nvSpPr>
          <p:spPr>
            <a:xfrm>
              <a:off x="5762" y="7238"/>
              <a:ext cx="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341120" y="2185670"/>
            <a:ext cx="2520950" cy="2355850"/>
            <a:chOff x="2112" y="3967"/>
            <a:chExt cx="3970" cy="3710"/>
          </a:xfrm>
        </p:grpSpPr>
        <p:sp>
          <p:nvSpPr>
            <p:cNvPr id="29" name="Freeform 13"/>
            <p:cNvSpPr/>
            <p:nvPr/>
          </p:nvSpPr>
          <p:spPr bwMode="auto">
            <a:xfrm>
              <a:off x="2112" y="3967"/>
              <a:ext cx="3970" cy="3711"/>
            </a:xfrm>
            <a:custGeom>
              <a:avLst/>
              <a:gdLst>
                <a:gd name="T0" fmla="*/ 98 w 237"/>
                <a:gd name="T1" fmla="*/ 0 h 222"/>
                <a:gd name="T2" fmla="*/ 0 w 237"/>
                <a:gd name="T3" fmla="*/ 40 h 222"/>
                <a:gd name="T4" fmla="*/ 49 w 237"/>
                <a:gd name="T5" fmla="*/ 89 h 222"/>
                <a:gd name="T6" fmla="*/ 98 w 237"/>
                <a:gd name="T7" fmla="*/ 69 h 222"/>
                <a:gd name="T8" fmla="*/ 168 w 237"/>
                <a:gd name="T9" fmla="*/ 139 h 222"/>
                <a:gd name="T10" fmla="*/ 154 w 237"/>
                <a:gd name="T11" fmla="*/ 180 h 222"/>
                <a:gd name="T12" fmla="*/ 209 w 237"/>
                <a:gd name="T13" fmla="*/ 222 h 222"/>
                <a:gd name="T14" fmla="*/ 237 w 237"/>
                <a:gd name="T15" fmla="*/ 139 h 222"/>
                <a:gd name="T16" fmla="*/ 98 w 23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221">
                  <a:moveTo>
                    <a:pt x="98" y="0"/>
                  </a:moveTo>
                  <a:cubicBezTo>
                    <a:pt x="60" y="0"/>
                    <a:pt x="25" y="15"/>
                    <a:pt x="0" y="4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62" y="77"/>
                    <a:pt x="79" y="69"/>
                    <a:pt x="98" y="69"/>
                  </a:cubicBezTo>
                  <a:cubicBezTo>
                    <a:pt x="137" y="69"/>
                    <a:pt x="168" y="100"/>
                    <a:pt x="168" y="139"/>
                  </a:cubicBezTo>
                  <a:cubicBezTo>
                    <a:pt x="168" y="154"/>
                    <a:pt x="163" y="169"/>
                    <a:pt x="154" y="180"/>
                  </a:cubicBezTo>
                  <a:cubicBezTo>
                    <a:pt x="209" y="222"/>
                    <a:pt x="209" y="222"/>
                    <a:pt x="209" y="222"/>
                  </a:cubicBezTo>
                  <a:cubicBezTo>
                    <a:pt x="227" y="199"/>
                    <a:pt x="237" y="170"/>
                    <a:pt x="237" y="139"/>
                  </a:cubicBezTo>
                  <a:cubicBezTo>
                    <a:pt x="237" y="62"/>
                    <a:pt x="175" y="0"/>
                    <a:pt x="98" y="0"/>
                  </a:cubicBezTo>
                  <a:close/>
                </a:path>
              </a:pathLst>
            </a:custGeom>
            <a:solidFill>
              <a:srgbClr val="92774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TextBox 27"/>
            <p:cNvSpPr txBox="1"/>
            <p:nvPr/>
          </p:nvSpPr>
          <p:spPr>
            <a:xfrm>
              <a:off x="5187" y="6775"/>
              <a:ext cx="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23" name="Group 13"/>
          <p:cNvGrpSpPr/>
          <p:nvPr/>
        </p:nvGrpSpPr>
        <p:grpSpPr>
          <a:xfrm>
            <a:off x="2058670" y="3366770"/>
            <a:ext cx="622300" cy="607695"/>
            <a:chOff x="1219200" y="1642388"/>
            <a:chExt cx="1439863" cy="1404742"/>
          </a:xfrm>
          <a:solidFill>
            <a:srgbClr val="927744"/>
          </a:solidFill>
        </p:grpSpPr>
        <p:sp>
          <p:nvSpPr>
            <p:cNvPr id="24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avLst/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avLst/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363345" y="2630805"/>
            <a:ext cx="2051050" cy="1645920"/>
            <a:chOff x="2147" y="4668"/>
            <a:chExt cx="3230" cy="2592"/>
          </a:xfrm>
        </p:grpSpPr>
        <p:sp>
          <p:nvSpPr>
            <p:cNvPr id="30" name="Freeform 16"/>
            <p:cNvSpPr/>
            <p:nvPr/>
          </p:nvSpPr>
          <p:spPr bwMode="auto">
            <a:xfrm>
              <a:off x="2147" y="4668"/>
              <a:ext cx="3231" cy="2592"/>
            </a:xfrm>
            <a:custGeom>
              <a:avLst/>
              <a:gdLst>
                <a:gd name="T0" fmla="*/ 96 w 193"/>
                <a:gd name="T1" fmla="*/ 0 h 155"/>
                <a:gd name="T2" fmla="*/ 0 w 193"/>
                <a:gd name="T3" fmla="*/ 97 h 155"/>
                <a:gd name="T4" fmla="*/ 48 w 193"/>
                <a:gd name="T5" fmla="*/ 97 h 155"/>
                <a:gd name="T6" fmla="*/ 96 w 193"/>
                <a:gd name="T7" fmla="*/ 48 h 155"/>
                <a:gd name="T8" fmla="*/ 145 w 193"/>
                <a:gd name="T9" fmla="*/ 97 h 155"/>
                <a:gd name="T10" fmla="*/ 135 w 193"/>
                <a:gd name="T11" fmla="*/ 126 h 155"/>
                <a:gd name="T12" fmla="*/ 174 w 193"/>
                <a:gd name="T13" fmla="*/ 155 h 155"/>
                <a:gd name="T14" fmla="*/ 193 w 193"/>
                <a:gd name="T15" fmla="*/ 97 h 155"/>
                <a:gd name="T16" fmla="*/ 96 w 193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55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0"/>
                    <a:pt x="70" y="48"/>
                    <a:pt x="96" y="48"/>
                  </a:cubicBezTo>
                  <a:cubicBezTo>
                    <a:pt x="123" y="48"/>
                    <a:pt x="145" y="70"/>
                    <a:pt x="145" y="97"/>
                  </a:cubicBezTo>
                  <a:cubicBezTo>
                    <a:pt x="145" y="107"/>
                    <a:pt x="141" y="118"/>
                    <a:pt x="135" y="126"/>
                  </a:cubicBezTo>
                  <a:cubicBezTo>
                    <a:pt x="174" y="155"/>
                    <a:pt x="174" y="155"/>
                    <a:pt x="174" y="155"/>
                  </a:cubicBezTo>
                  <a:cubicBezTo>
                    <a:pt x="186" y="138"/>
                    <a:pt x="193" y="118"/>
                    <a:pt x="193" y="97"/>
                  </a:cubicBezTo>
                  <a:cubicBezTo>
                    <a:pt x="193" y="43"/>
                    <a:pt x="150" y="0"/>
                    <a:pt x="96" y="0"/>
                  </a:cubicBezTo>
                  <a:close/>
                </a:path>
              </a:pathLst>
            </a:custGeom>
            <a:solidFill>
              <a:srgbClr val="92774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TextBox 26"/>
            <p:cNvSpPr txBox="1"/>
            <p:nvPr/>
          </p:nvSpPr>
          <p:spPr>
            <a:xfrm>
              <a:off x="4585" y="6291"/>
              <a:ext cx="71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20765" y="1647825"/>
            <a:ext cx="609600" cy="609600"/>
            <a:chOff x="10248" y="2847"/>
            <a:chExt cx="960" cy="960"/>
          </a:xfrm>
          <a:solidFill>
            <a:srgbClr val="927744"/>
          </a:solidFill>
        </p:grpSpPr>
        <p:sp>
          <p:nvSpPr>
            <p:cNvPr id="38" name="Rounded Rectangle 34"/>
            <p:cNvSpPr/>
            <p:nvPr/>
          </p:nvSpPr>
          <p:spPr>
            <a:xfrm>
              <a:off x="10248" y="2847"/>
              <a:ext cx="960" cy="960"/>
            </a:xfrm>
            <a:prstGeom prst="roundRect">
              <a:avLst/>
            </a:prstGeom>
            <a:noFill/>
            <a:ln w="1270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489" y="3077"/>
              <a:ext cx="479" cy="501"/>
              <a:chOff x="6464300" y="3325813"/>
              <a:chExt cx="463550" cy="463551"/>
            </a:xfrm>
            <a:grpFill/>
          </p:grpSpPr>
          <p:sp>
            <p:nvSpPr>
              <p:cNvPr id="49" name="Freeform 48"/>
              <p:cNvSpPr/>
              <p:nvPr/>
            </p:nvSpPr>
            <p:spPr bwMode="auto">
              <a:xfrm>
                <a:off x="6580188" y="3325813"/>
                <a:ext cx="231775" cy="204788"/>
              </a:xfrm>
              <a:custGeom>
                <a:avLst/>
                <a:gdLst>
                  <a:gd name="T0" fmla="*/ 31 w 62"/>
                  <a:gd name="T1" fmla="*/ 31 h 55"/>
                  <a:gd name="T2" fmla="*/ 31 w 62"/>
                  <a:gd name="T3" fmla="*/ 0 h 55"/>
                  <a:gd name="T4" fmla="*/ 13 w 62"/>
                  <a:gd name="T5" fmla="*/ 0 h 55"/>
                  <a:gd name="T6" fmla="*/ 0 w 62"/>
                  <a:gd name="T7" fmla="*/ 13 h 55"/>
                  <a:gd name="T8" fmla="*/ 0 w 62"/>
                  <a:gd name="T9" fmla="*/ 55 h 55"/>
                  <a:gd name="T10" fmla="*/ 62 w 62"/>
                  <a:gd name="T11" fmla="*/ 55 h 55"/>
                  <a:gd name="T12" fmla="*/ 62 w 62"/>
                  <a:gd name="T13" fmla="*/ 31 h 55"/>
                  <a:gd name="T14" fmla="*/ 31 w 62"/>
                  <a:gd name="T15" fmla="*/ 3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55">
                    <a:moveTo>
                      <a:pt x="31" y="31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6737350" y="3325813"/>
                <a:ext cx="74613" cy="77788"/>
              </a:xfrm>
              <a:custGeom>
                <a:avLst/>
                <a:gdLst>
                  <a:gd name="T0" fmla="*/ 3 w 20"/>
                  <a:gd name="T1" fmla="*/ 2 h 21"/>
                  <a:gd name="T2" fmla="*/ 0 w 20"/>
                  <a:gd name="T3" fmla="*/ 0 h 21"/>
                  <a:gd name="T4" fmla="*/ 0 w 20"/>
                  <a:gd name="T5" fmla="*/ 21 h 21"/>
                  <a:gd name="T6" fmla="*/ 20 w 20"/>
                  <a:gd name="T7" fmla="*/ 21 h 21"/>
                  <a:gd name="T8" fmla="*/ 19 w 20"/>
                  <a:gd name="T9" fmla="*/ 17 h 21"/>
                  <a:gd name="T10" fmla="*/ 3 w 20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3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18"/>
                      <a:pt x="19" y="17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6464300" y="3530601"/>
                <a:ext cx="463550" cy="258763"/>
              </a:xfrm>
              <a:custGeom>
                <a:avLst/>
                <a:gdLst>
                  <a:gd name="T0" fmla="*/ 124 w 124"/>
                  <a:gd name="T1" fmla="*/ 19 h 69"/>
                  <a:gd name="T2" fmla="*/ 124 w 124"/>
                  <a:gd name="T3" fmla="*/ 49 h 69"/>
                  <a:gd name="T4" fmla="*/ 107 w 124"/>
                  <a:gd name="T5" fmla="*/ 69 h 69"/>
                  <a:gd name="T6" fmla="*/ 18 w 124"/>
                  <a:gd name="T7" fmla="*/ 69 h 69"/>
                  <a:gd name="T8" fmla="*/ 0 w 124"/>
                  <a:gd name="T9" fmla="*/ 49 h 69"/>
                  <a:gd name="T10" fmla="*/ 0 w 124"/>
                  <a:gd name="T11" fmla="*/ 19 h 69"/>
                  <a:gd name="T12" fmla="*/ 18 w 124"/>
                  <a:gd name="T13" fmla="*/ 0 h 69"/>
                  <a:gd name="T14" fmla="*/ 18 w 124"/>
                  <a:gd name="T15" fmla="*/ 14 h 69"/>
                  <a:gd name="T16" fmla="*/ 107 w 124"/>
                  <a:gd name="T17" fmla="*/ 14 h 69"/>
                  <a:gd name="T18" fmla="*/ 107 w 124"/>
                  <a:gd name="T19" fmla="*/ 0 h 69"/>
                  <a:gd name="T20" fmla="*/ 124 w 124"/>
                  <a:gd name="T21" fmla="*/ 19 h 69"/>
                  <a:gd name="T22" fmla="*/ 18 w 124"/>
                  <a:gd name="T23" fmla="*/ 34 h 69"/>
                  <a:gd name="T24" fmla="*/ 19 w 124"/>
                  <a:gd name="T25" fmla="*/ 53 h 69"/>
                  <a:gd name="T26" fmla="*/ 39 w 124"/>
                  <a:gd name="T27" fmla="*/ 53 h 69"/>
                  <a:gd name="T28" fmla="*/ 43 w 124"/>
                  <a:gd name="T29" fmla="*/ 45 h 69"/>
                  <a:gd name="T30" fmla="*/ 81 w 124"/>
                  <a:gd name="T31" fmla="*/ 45 h 69"/>
                  <a:gd name="T32" fmla="*/ 85 w 124"/>
                  <a:gd name="T33" fmla="*/ 53 h 69"/>
                  <a:gd name="T34" fmla="*/ 105 w 124"/>
                  <a:gd name="T35" fmla="*/ 53 h 69"/>
                  <a:gd name="T36" fmla="*/ 106 w 124"/>
                  <a:gd name="T37" fmla="*/ 34 h 69"/>
                  <a:gd name="T38" fmla="*/ 106 w 124"/>
                  <a:gd name="T39" fmla="*/ 34 h 69"/>
                  <a:gd name="T40" fmla="*/ 102 w 124"/>
                  <a:gd name="T41" fmla="*/ 29 h 69"/>
                  <a:gd name="T42" fmla="*/ 102 w 124"/>
                  <a:gd name="T43" fmla="*/ 29 h 69"/>
                  <a:gd name="T44" fmla="*/ 95 w 124"/>
                  <a:gd name="T45" fmla="*/ 26 h 69"/>
                  <a:gd name="T46" fmla="*/ 29 w 124"/>
                  <a:gd name="T47" fmla="*/ 26 h 69"/>
                  <a:gd name="T48" fmla="*/ 22 w 124"/>
                  <a:gd name="T49" fmla="*/ 29 h 69"/>
                  <a:gd name="T50" fmla="*/ 22 w 124"/>
                  <a:gd name="T51" fmla="*/ 29 h 69"/>
                  <a:gd name="T52" fmla="*/ 18 w 124"/>
                  <a:gd name="T53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" h="69">
                    <a:moveTo>
                      <a:pt x="124" y="1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59"/>
                      <a:pt x="117" y="67"/>
                      <a:pt x="10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8" y="67"/>
                      <a:pt x="0" y="59"/>
                      <a:pt x="0" y="4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0"/>
                      <a:pt x="8" y="2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7" y="2"/>
                      <a:pt x="124" y="10"/>
                      <a:pt x="124" y="19"/>
                    </a:cubicBezTo>
                    <a:close/>
                    <a:moveTo>
                      <a:pt x="18" y="34"/>
                    </a:moveTo>
                    <a:cubicBezTo>
                      <a:pt x="14" y="39"/>
                      <a:pt x="14" y="47"/>
                      <a:pt x="19" y="53"/>
                    </a:cubicBezTo>
                    <a:cubicBezTo>
                      <a:pt x="24" y="58"/>
                      <a:pt x="33" y="58"/>
                      <a:pt x="39" y="53"/>
                    </a:cubicBezTo>
                    <a:cubicBezTo>
                      <a:pt x="41" y="50"/>
                      <a:pt x="42" y="48"/>
                      <a:pt x="43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2" y="48"/>
                      <a:pt x="83" y="50"/>
                      <a:pt x="85" y="53"/>
                    </a:cubicBezTo>
                    <a:cubicBezTo>
                      <a:pt x="91" y="58"/>
                      <a:pt x="99" y="58"/>
                      <a:pt x="105" y="53"/>
                    </a:cubicBezTo>
                    <a:cubicBezTo>
                      <a:pt x="110" y="47"/>
                      <a:pt x="110" y="39"/>
                      <a:pt x="106" y="34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0" y="28"/>
                      <a:pt x="97" y="26"/>
                      <a:pt x="95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6" y="26"/>
                      <a:pt x="24" y="28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34"/>
                      <a:pt x="18" y="34"/>
                      <a:pt x="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108065" y="2486025"/>
            <a:ext cx="609600" cy="609600"/>
            <a:chOff x="10248" y="4047"/>
            <a:chExt cx="960" cy="960"/>
          </a:xfrm>
          <a:solidFill>
            <a:srgbClr val="927744"/>
          </a:solidFill>
        </p:grpSpPr>
        <p:sp>
          <p:nvSpPr>
            <p:cNvPr id="39" name="Rounded Rectangle 37"/>
            <p:cNvSpPr/>
            <p:nvPr/>
          </p:nvSpPr>
          <p:spPr>
            <a:xfrm>
              <a:off x="10248" y="4047"/>
              <a:ext cx="960" cy="960"/>
            </a:xfrm>
            <a:prstGeom prst="roundRect">
              <a:avLst/>
            </a:prstGeom>
            <a:noFill/>
            <a:ln w="1270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0502" y="4287"/>
              <a:ext cx="453" cy="482"/>
              <a:chOff x="9324975" y="4895850"/>
              <a:chExt cx="419100" cy="446088"/>
            </a:xfrm>
            <a:grpFill/>
          </p:grpSpPr>
          <p:sp>
            <p:nvSpPr>
              <p:cNvPr id="53" name="Freeform 52"/>
              <p:cNvSpPr/>
              <p:nvPr/>
            </p:nvSpPr>
            <p:spPr bwMode="auto">
              <a:xfrm>
                <a:off x="9366250" y="5314950"/>
                <a:ext cx="85725" cy="26988"/>
              </a:xfrm>
              <a:custGeom>
                <a:avLst/>
                <a:gdLst>
                  <a:gd name="T0" fmla="*/ 0 w 23"/>
                  <a:gd name="T1" fmla="*/ 0 h 7"/>
                  <a:gd name="T2" fmla="*/ 0 w 23"/>
                  <a:gd name="T3" fmla="*/ 4 h 7"/>
                  <a:gd name="T4" fmla="*/ 4 w 23"/>
                  <a:gd name="T5" fmla="*/ 7 h 7"/>
                  <a:gd name="T6" fmla="*/ 19 w 23"/>
                  <a:gd name="T7" fmla="*/ 7 h 7"/>
                  <a:gd name="T8" fmla="*/ 23 w 23"/>
                  <a:gd name="T9" fmla="*/ 4 h 7"/>
                  <a:gd name="T10" fmla="*/ 23 w 23"/>
                  <a:gd name="T11" fmla="*/ 0 h 7"/>
                  <a:gd name="T12" fmla="*/ 0 w 2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1" y="7"/>
                      <a:pt x="23" y="6"/>
                      <a:pt x="23" y="4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9617075" y="5314950"/>
                <a:ext cx="82550" cy="26988"/>
              </a:xfrm>
              <a:custGeom>
                <a:avLst/>
                <a:gdLst>
                  <a:gd name="T0" fmla="*/ 0 w 22"/>
                  <a:gd name="T1" fmla="*/ 0 h 7"/>
                  <a:gd name="T2" fmla="*/ 0 w 22"/>
                  <a:gd name="T3" fmla="*/ 4 h 7"/>
                  <a:gd name="T4" fmla="*/ 4 w 22"/>
                  <a:gd name="T5" fmla="*/ 7 h 7"/>
                  <a:gd name="T6" fmla="*/ 19 w 22"/>
                  <a:gd name="T7" fmla="*/ 7 h 7"/>
                  <a:gd name="T8" fmla="*/ 22 w 22"/>
                  <a:gd name="T9" fmla="*/ 4 h 7"/>
                  <a:gd name="T10" fmla="*/ 22 w 22"/>
                  <a:gd name="T11" fmla="*/ 0 h 7"/>
                  <a:gd name="T12" fmla="*/ 0 w 2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1" y="7"/>
                      <a:pt x="22" y="6"/>
                      <a:pt x="22" y="4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9488488" y="5000625"/>
                <a:ext cx="187325" cy="184150"/>
              </a:xfrm>
              <a:custGeom>
                <a:avLst/>
                <a:gdLst>
                  <a:gd name="T0" fmla="*/ 25 w 50"/>
                  <a:gd name="T1" fmla="*/ 49 h 49"/>
                  <a:gd name="T2" fmla="*/ 44 w 50"/>
                  <a:gd name="T3" fmla="*/ 20 h 49"/>
                  <a:gd name="T4" fmla="*/ 44 w 50"/>
                  <a:gd name="T5" fmla="*/ 29 h 49"/>
                  <a:gd name="T6" fmla="*/ 41 w 50"/>
                  <a:gd name="T7" fmla="*/ 29 h 49"/>
                  <a:gd name="T8" fmla="*/ 39 w 50"/>
                  <a:gd name="T9" fmla="*/ 33 h 49"/>
                  <a:gd name="T10" fmla="*/ 40 w 50"/>
                  <a:gd name="T11" fmla="*/ 34 h 49"/>
                  <a:gd name="T12" fmla="*/ 39 w 50"/>
                  <a:gd name="T13" fmla="*/ 41 h 49"/>
                  <a:gd name="T14" fmla="*/ 34 w 50"/>
                  <a:gd name="T15" fmla="*/ 39 h 49"/>
                  <a:gd name="T16" fmla="*/ 32 w 50"/>
                  <a:gd name="T17" fmla="*/ 38 h 49"/>
                  <a:gd name="T18" fmla="*/ 31 w 50"/>
                  <a:gd name="T19" fmla="*/ 38 h 49"/>
                  <a:gd name="T20" fmla="*/ 30 w 50"/>
                  <a:gd name="T21" fmla="*/ 38 h 49"/>
                  <a:gd name="T22" fmla="*/ 30 w 50"/>
                  <a:gd name="T23" fmla="*/ 38 h 49"/>
                  <a:gd name="T24" fmla="*/ 30 w 50"/>
                  <a:gd name="T25" fmla="*/ 39 h 49"/>
                  <a:gd name="T26" fmla="*/ 29 w 50"/>
                  <a:gd name="T27" fmla="*/ 40 h 49"/>
                  <a:gd name="T28" fmla="*/ 29 w 50"/>
                  <a:gd name="T29" fmla="*/ 43 h 49"/>
                  <a:gd name="T30" fmla="*/ 21 w 50"/>
                  <a:gd name="T31" fmla="*/ 43 h 49"/>
                  <a:gd name="T32" fmla="*/ 21 w 50"/>
                  <a:gd name="T33" fmla="*/ 40 h 49"/>
                  <a:gd name="T34" fmla="*/ 18 w 50"/>
                  <a:gd name="T35" fmla="*/ 38 h 49"/>
                  <a:gd name="T36" fmla="*/ 18 w 50"/>
                  <a:gd name="T37" fmla="*/ 38 h 49"/>
                  <a:gd name="T38" fmla="*/ 17 w 50"/>
                  <a:gd name="T39" fmla="*/ 38 h 49"/>
                  <a:gd name="T40" fmla="*/ 17 w 50"/>
                  <a:gd name="T41" fmla="*/ 38 h 49"/>
                  <a:gd name="T42" fmla="*/ 17 w 50"/>
                  <a:gd name="T43" fmla="*/ 38 h 49"/>
                  <a:gd name="T44" fmla="*/ 15 w 50"/>
                  <a:gd name="T45" fmla="*/ 40 h 49"/>
                  <a:gd name="T46" fmla="*/ 9 w 50"/>
                  <a:gd name="T47" fmla="*/ 39 h 49"/>
                  <a:gd name="T48" fmla="*/ 10 w 50"/>
                  <a:gd name="T49" fmla="*/ 33 h 49"/>
                  <a:gd name="T50" fmla="*/ 11 w 50"/>
                  <a:gd name="T51" fmla="*/ 31 h 49"/>
                  <a:gd name="T52" fmla="*/ 9 w 50"/>
                  <a:gd name="T53" fmla="*/ 29 h 49"/>
                  <a:gd name="T54" fmla="*/ 7 w 50"/>
                  <a:gd name="T55" fmla="*/ 29 h 49"/>
                  <a:gd name="T56" fmla="*/ 3 w 50"/>
                  <a:gd name="T57" fmla="*/ 23 h 49"/>
                  <a:gd name="T58" fmla="*/ 8 w 50"/>
                  <a:gd name="T59" fmla="*/ 20 h 49"/>
                  <a:gd name="T60" fmla="*/ 11 w 50"/>
                  <a:gd name="T61" fmla="*/ 20 h 49"/>
                  <a:gd name="T62" fmla="*/ 11 w 50"/>
                  <a:gd name="T63" fmla="*/ 17 h 49"/>
                  <a:gd name="T64" fmla="*/ 11 w 50"/>
                  <a:gd name="T65" fmla="*/ 17 h 49"/>
                  <a:gd name="T66" fmla="*/ 11 w 50"/>
                  <a:gd name="T67" fmla="*/ 17 h 49"/>
                  <a:gd name="T68" fmla="*/ 11 w 50"/>
                  <a:gd name="T69" fmla="*/ 16 h 49"/>
                  <a:gd name="T70" fmla="*/ 9 w 50"/>
                  <a:gd name="T71" fmla="*/ 15 h 49"/>
                  <a:gd name="T72" fmla="*/ 11 w 50"/>
                  <a:gd name="T73" fmla="*/ 8 h 49"/>
                  <a:gd name="T74" fmla="*/ 16 w 50"/>
                  <a:gd name="T75" fmla="*/ 10 h 49"/>
                  <a:gd name="T76" fmla="*/ 20 w 50"/>
                  <a:gd name="T77" fmla="*/ 10 h 49"/>
                  <a:gd name="T78" fmla="*/ 21 w 50"/>
                  <a:gd name="T79" fmla="*/ 9 h 49"/>
                  <a:gd name="T80" fmla="*/ 21 w 50"/>
                  <a:gd name="T81" fmla="*/ 9 h 49"/>
                  <a:gd name="T82" fmla="*/ 21 w 50"/>
                  <a:gd name="T83" fmla="*/ 9 h 49"/>
                  <a:gd name="T84" fmla="*/ 21 w 50"/>
                  <a:gd name="T85" fmla="*/ 8 h 49"/>
                  <a:gd name="T86" fmla="*/ 24 w 50"/>
                  <a:gd name="T87" fmla="*/ 3 h 49"/>
                  <a:gd name="T88" fmla="*/ 29 w 50"/>
                  <a:gd name="T89" fmla="*/ 7 h 49"/>
                  <a:gd name="T90" fmla="*/ 30 w 50"/>
                  <a:gd name="T91" fmla="*/ 10 h 49"/>
                  <a:gd name="T92" fmla="*/ 33 w 50"/>
                  <a:gd name="T93" fmla="*/ 10 h 49"/>
                  <a:gd name="T94" fmla="*/ 35 w 50"/>
                  <a:gd name="T95" fmla="*/ 8 h 49"/>
                  <a:gd name="T96" fmla="*/ 41 w 50"/>
                  <a:gd name="T97" fmla="*/ 14 h 49"/>
                  <a:gd name="T98" fmla="*/ 39 w 50"/>
                  <a:gd name="T99" fmla="*/ 16 h 49"/>
                  <a:gd name="T100" fmla="*/ 40 w 50"/>
                  <a:gd name="T101" fmla="*/ 20 h 49"/>
                  <a:gd name="T102" fmla="*/ 41 w 50"/>
                  <a:gd name="T103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9" y="49"/>
                      <a:pt x="50" y="38"/>
                      <a:pt x="50" y="24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44" y="20"/>
                    </a:moveTo>
                    <a:cubicBezTo>
                      <a:pt x="45" y="21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5" y="28"/>
                      <a:pt x="44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30"/>
                      <a:pt x="38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2" y="36"/>
                      <a:pt x="42" y="38"/>
                      <a:pt x="41" y="39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8" y="41"/>
                      <a:pt x="36" y="41"/>
                      <a:pt x="35" y="41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5"/>
                      <a:pt x="28" y="46"/>
                      <a:pt x="26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46"/>
                      <a:pt x="21" y="45"/>
                      <a:pt x="21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1"/>
                      <a:pt x="12" y="41"/>
                      <a:pt x="11" y="41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8"/>
                      <a:pt x="8" y="36"/>
                      <a:pt x="9" y="35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2"/>
                      <a:pt x="11" y="32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0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2"/>
                      <a:pt x="5" y="21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2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8" y="11"/>
                      <a:pt x="9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3" y="8"/>
                      <a:pt x="14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9" y="11"/>
                      <a:pt x="19" y="11"/>
                      <a:pt x="20" y="10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4"/>
                      <a:pt x="22" y="3"/>
                      <a:pt x="24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3"/>
                      <a:pt x="29" y="4"/>
                      <a:pt x="29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10"/>
                      <a:pt x="30" y="10"/>
                    </a:cubicBezTo>
                    <a:cubicBezTo>
                      <a:pt x="30" y="10"/>
                      <a:pt x="30" y="11"/>
                      <a:pt x="30" y="11"/>
                    </a:cubicBezTo>
                    <a:cubicBezTo>
                      <a:pt x="31" y="11"/>
                      <a:pt x="32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8"/>
                      <a:pt x="38" y="8"/>
                      <a:pt x="39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1"/>
                      <a:pt x="42" y="13"/>
                      <a:pt x="41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9"/>
                      <a:pt x="39" y="20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0"/>
                      <a:pt x="40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3" y="20"/>
                      <a:pt x="43" y="20"/>
                      <a:pt x="43" y="20"/>
                    </a:cubicBezTo>
                    <a:lnTo>
                      <a:pt x="4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9540875" y="5049838"/>
                <a:ext cx="82550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9324975" y="4895850"/>
                <a:ext cx="419100" cy="393700"/>
              </a:xfrm>
              <a:custGeom>
                <a:avLst/>
                <a:gdLst>
                  <a:gd name="T0" fmla="*/ 102 w 112"/>
                  <a:gd name="T1" fmla="*/ 0 h 105"/>
                  <a:gd name="T2" fmla="*/ 9 w 112"/>
                  <a:gd name="T3" fmla="*/ 0 h 105"/>
                  <a:gd name="T4" fmla="*/ 0 w 112"/>
                  <a:gd name="T5" fmla="*/ 10 h 105"/>
                  <a:gd name="T6" fmla="*/ 0 w 112"/>
                  <a:gd name="T7" fmla="*/ 95 h 105"/>
                  <a:gd name="T8" fmla="*/ 9 w 112"/>
                  <a:gd name="T9" fmla="*/ 105 h 105"/>
                  <a:gd name="T10" fmla="*/ 102 w 112"/>
                  <a:gd name="T11" fmla="*/ 105 h 105"/>
                  <a:gd name="T12" fmla="*/ 112 w 112"/>
                  <a:gd name="T13" fmla="*/ 95 h 105"/>
                  <a:gd name="T14" fmla="*/ 112 w 112"/>
                  <a:gd name="T15" fmla="*/ 10 h 105"/>
                  <a:gd name="T16" fmla="*/ 102 w 112"/>
                  <a:gd name="T17" fmla="*/ 0 h 105"/>
                  <a:gd name="T18" fmla="*/ 24 w 112"/>
                  <a:gd name="T19" fmla="*/ 68 h 105"/>
                  <a:gd name="T20" fmla="*/ 20 w 112"/>
                  <a:gd name="T21" fmla="*/ 71 h 105"/>
                  <a:gd name="T22" fmla="*/ 17 w 112"/>
                  <a:gd name="T23" fmla="*/ 68 h 105"/>
                  <a:gd name="T24" fmla="*/ 17 w 112"/>
                  <a:gd name="T25" fmla="*/ 55 h 105"/>
                  <a:gd name="T26" fmla="*/ 20 w 112"/>
                  <a:gd name="T27" fmla="*/ 55 h 105"/>
                  <a:gd name="T28" fmla="*/ 24 w 112"/>
                  <a:gd name="T29" fmla="*/ 55 h 105"/>
                  <a:gd name="T30" fmla="*/ 24 w 112"/>
                  <a:gd name="T31" fmla="*/ 68 h 105"/>
                  <a:gd name="T32" fmla="*/ 20 w 112"/>
                  <a:gd name="T33" fmla="*/ 51 h 105"/>
                  <a:gd name="T34" fmla="*/ 12 w 112"/>
                  <a:gd name="T35" fmla="*/ 42 h 105"/>
                  <a:gd name="T36" fmla="*/ 20 w 112"/>
                  <a:gd name="T37" fmla="*/ 33 h 105"/>
                  <a:gd name="T38" fmla="*/ 29 w 112"/>
                  <a:gd name="T39" fmla="*/ 42 h 105"/>
                  <a:gd name="T40" fmla="*/ 20 w 112"/>
                  <a:gd name="T41" fmla="*/ 51 h 105"/>
                  <a:gd name="T42" fmla="*/ 69 w 112"/>
                  <a:gd name="T43" fmla="*/ 84 h 105"/>
                  <a:gd name="T44" fmla="*/ 38 w 112"/>
                  <a:gd name="T45" fmla="*/ 52 h 105"/>
                  <a:gd name="T46" fmla="*/ 69 w 112"/>
                  <a:gd name="T47" fmla="*/ 21 h 105"/>
                  <a:gd name="T48" fmla="*/ 100 w 112"/>
                  <a:gd name="T49" fmla="*/ 52 h 105"/>
                  <a:gd name="T50" fmla="*/ 69 w 112"/>
                  <a:gd name="T51" fmla="*/ 8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105">
                    <a:moveTo>
                      <a:pt x="10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0"/>
                      <a:pt x="4" y="105"/>
                      <a:pt x="9" y="105"/>
                    </a:cubicBezTo>
                    <a:cubicBezTo>
                      <a:pt x="102" y="105"/>
                      <a:pt x="102" y="105"/>
                      <a:pt x="102" y="105"/>
                    </a:cubicBezTo>
                    <a:cubicBezTo>
                      <a:pt x="108" y="105"/>
                      <a:pt x="112" y="100"/>
                      <a:pt x="112" y="95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5"/>
                      <a:pt x="108" y="0"/>
                      <a:pt x="102" y="0"/>
                    </a:cubicBezTo>
                    <a:close/>
                    <a:moveTo>
                      <a:pt x="24" y="68"/>
                    </a:moveTo>
                    <a:cubicBezTo>
                      <a:pt x="24" y="70"/>
                      <a:pt x="22" y="71"/>
                      <a:pt x="20" y="71"/>
                    </a:cubicBezTo>
                    <a:cubicBezTo>
                      <a:pt x="18" y="71"/>
                      <a:pt x="17" y="70"/>
                      <a:pt x="17" y="68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5"/>
                      <a:pt x="19" y="55"/>
                      <a:pt x="20" y="55"/>
                    </a:cubicBezTo>
                    <a:cubicBezTo>
                      <a:pt x="22" y="55"/>
                      <a:pt x="23" y="55"/>
                      <a:pt x="24" y="55"/>
                    </a:cubicBezTo>
                    <a:lnTo>
                      <a:pt x="24" y="68"/>
                    </a:lnTo>
                    <a:close/>
                    <a:moveTo>
                      <a:pt x="20" y="51"/>
                    </a:moveTo>
                    <a:cubicBezTo>
                      <a:pt x="16" y="51"/>
                      <a:pt x="12" y="47"/>
                      <a:pt x="12" y="42"/>
                    </a:cubicBezTo>
                    <a:cubicBezTo>
                      <a:pt x="12" y="37"/>
                      <a:pt x="16" y="33"/>
                      <a:pt x="20" y="33"/>
                    </a:cubicBezTo>
                    <a:cubicBezTo>
                      <a:pt x="25" y="33"/>
                      <a:pt x="29" y="37"/>
                      <a:pt x="29" y="42"/>
                    </a:cubicBezTo>
                    <a:cubicBezTo>
                      <a:pt x="29" y="47"/>
                      <a:pt x="25" y="51"/>
                      <a:pt x="20" y="51"/>
                    </a:cubicBezTo>
                    <a:close/>
                    <a:moveTo>
                      <a:pt x="69" y="84"/>
                    </a:moveTo>
                    <a:cubicBezTo>
                      <a:pt x="52" y="84"/>
                      <a:pt x="38" y="70"/>
                      <a:pt x="38" y="52"/>
                    </a:cubicBezTo>
                    <a:cubicBezTo>
                      <a:pt x="38" y="35"/>
                      <a:pt x="52" y="21"/>
                      <a:pt x="69" y="21"/>
                    </a:cubicBezTo>
                    <a:cubicBezTo>
                      <a:pt x="86" y="21"/>
                      <a:pt x="100" y="35"/>
                      <a:pt x="100" y="52"/>
                    </a:cubicBezTo>
                    <a:cubicBezTo>
                      <a:pt x="100" y="70"/>
                      <a:pt x="86" y="84"/>
                      <a:pt x="6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120130" y="3324225"/>
            <a:ext cx="609600" cy="609600"/>
            <a:chOff x="10248" y="5247"/>
            <a:chExt cx="960" cy="960"/>
          </a:xfrm>
          <a:solidFill>
            <a:srgbClr val="927744"/>
          </a:solidFill>
        </p:grpSpPr>
        <p:sp>
          <p:nvSpPr>
            <p:cNvPr id="41" name="Rounded Rectangle 40"/>
            <p:cNvSpPr/>
            <p:nvPr/>
          </p:nvSpPr>
          <p:spPr>
            <a:xfrm>
              <a:off x="10248" y="5247"/>
              <a:ext cx="960" cy="960"/>
            </a:xfrm>
            <a:prstGeom prst="roundRect">
              <a:avLst/>
            </a:prstGeom>
            <a:noFill/>
            <a:ln w="1270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0508" y="5459"/>
              <a:ext cx="441" cy="537"/>
              <a:chOff x="8269288" y="4060825"/>
              <a:chExt cx="393700" cy="479426"/>
            </a:xfrm>
            <a:grpFill/>
          </p:grpSpPr>
          <p:sp>
            <p:nvSpPr>
              <p:cNvPr id="59" name="Freeform 58"/>
              <p:cNvSpPr/>
              <p:nvPr/>
            </p:nvSpPr>
            <p:spPr bwMode="auto">
              <a:xfrm>
                <a:off x="8396288" y="4168775"/>
                <a:ext cx="142875" cy="30163"/>
              </a:xfrm>
              <a:custGeom>
                <a:avLst/>
                <a:gdLst>
                  <a:gd name="T0" fmla="*/ 38 w 38"/>
                  <a:gd name="T1" fmla="*/ 4 h 8"/>
                  <a:gd name="T2" fmla="*/ 34 w 38"/>
                  <a:gd name="T3" fmla="*/ 8 h 8"/>
                  <a:gd name="T4" fmla="*/ 4 w 38"/>
                  <a:gd name="T5" fmla="*/ 8 h 8"/>
                  <a:gd name="T6" fmla="*/ 0 w 38"/>
                  <a:gd name="T7" fmla="*/ 4 h 8"/>
                  <a:gd name="T8" fmla="*/ 0 w 38"/>
                  <a:gd name="T9" fmla="*/ 4 h 8"/>
                  <a:gd name="T10" fmla="*/ 4 w 38"/>
                  <a:gd name="T11" fmla="*/ 0 h 8"/>
                  <a:gd name="T12" fmla="*/ 34 w 38"/>
                  <a:gd name="T13" fmla="*/ 0 h 8"/>
                  <a:gd name="T14" fmla="*/ 38 w 38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">
                    <a:moveTo>
                      <a:pt x="38" y="4"/>
                    </a:moveTo>
                    <a:cubicBezTo>
                      <a:pt x="38" y="6"/>
                      <a:pt x="36" y="8"/>
                      <a:pt x="3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0"/>
                      <a:pt x="38" y="2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8385176" y="4060825"/>
                <a:ext cx="160338" cy="93663"/>
              </a:xfrm>
              <a:custGeom>
                <a:avLst/>
                <a:gdLst>
                  <a:gd name="T0" fmla="*/ 43 w 43"/>
                  <a:gd name="T1" fmla="*/ 13 h 25"/>
                  <a:gd name="T2" fmla="*/ 34 w 43"/>
                  <a:gd name="T3" fmla="*/ 25 h 25"/>
                  <a:gd name="T4" fmla="*/ 9 w 43"/>
                  <a:gd name="T5" fmla="*/ 25 h 25"/>
                  <a:gd name="T6" fmla="*/ 0 w 43"/>
                  <a:gd name="T7" fmla="*/ 13 h 25"/>
                  <a:gd name="T8" fmla="*/ 0 w 43"/>
                  <a:gd name="T9" fmla="*/ 13 h 25"/>
                  <a:gd name="T10" fmla="*/ 9 w 43"/>
                  <a:gd name="T11" fmla="*/ 0 h 25"/>
                  <a:gd name="T12" fmla="*/ 19 w 43"/>
                  <a:gd name="T13" fmla="*/ 7 h 25"/>
                  <a:gd name="T14" fmla="*/ 25 w 43"/>
                  <a:gd name="T15" fmla="*/ 0 h 25"/>
                  <a:gd name="T16" fmla="*/ 31 w 43"/>
                  <a:gd name="T17" fmla="*/ 7 h 25"/>
                  <a:gd name="T18" fmla="*/ 34 w 43"/>
                  <a:gd name="T19" fmla="*/ 0 h 25"/>
                  <a:gd name="T20" fmla="*/ 43 w 43"/>
                  <a:gd name="T2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5">
                    <a:moveTo>
                      <a:pt x="43" y="13"/>
                    </a:moveTo>
                    <a:cubicBezTo>
                      <a:pt x="43" y="20"/>
                      <a:pt x="39" y="25"/>
                      <a:pt x="34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0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9" y="0"/>
                      <a:pt x="16" y="7"/>
                      <a:pt x="19" y="7"/>
                    </a:cubicBezTo>
                    <a:cubicBezTo>
                      <a:pt x="21" y="6"/>
                      <a:pt x="23" y="0"/>
                      <a:pt x="25" y="0"/>
                    </a:cubicBezTo>
                    <a:cubicBezTo>
                      <a:pt x="27" y="1"/>
                      <a:pt x="29" y="7"/>
                      <a:pt x="31" y="7"/>
                    </a:cubicBezTo>
                    <a:cubicBezTo>
                      <a:pt x="33" y="6"/>
                      <a:pt x="34" y="0"/>
                      <a:pt x="34" y="0"/>
                    </a:cubicBezTo>
                    <a:cubicBezTo>
                      <a:pt x="39" y="0"/>
                      <a:pt x="43" y="6"/>
                      <a:pt x="4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 noEditPoints="1"/>
              </p:cNvSpPr>
              <p:nvPr/>
            </p:nvSpPr>
            <p:spPr bwMode="auto">
              <a:xfrm>
                <a:off x="8269288" y="4217988"/>
                <a:ext cx="393700" cy="322263"/>
              </a:xfrm>
              <a:custGeom>
                <a:avLst/>
                <a:gdLst>
                  <a:gd name="T0" fmla="*/ 105 w 105"/>
                  <a:gd name="T1" fmla="*/ 76 h 86"/>
                  <a:gd name="T2" fmla="*/ 96 w 105"/>
                  <a:gd name="T3" fmla="*/ 86 h 86"/>
                  <a:gd name="T4" fmla="*/ 10 w 105"/>
                  <a:gd name="T5" fmla="*/ 86 h 86"/>
                  <a:gd name="T6" fmla="*/ 0 w 105"/>
                  <a:gd name="T7" fmla="*/ 76 h 86"/>
                  <a:gd name="T8" fmla="*/ 10 w 105"/>
                  <a:gd name="T9" fmla="*/ 67 h 86"/>
                  <a:gd name="T10" fmla="*/ 10 w 105"/>
                  <a:gd name="T11" fmla="*/ 31 h 86"/>
                  <a:gd name="T12" fmla="*/ 41 w 105"/>
                  <a:gd name="T13" fmla="*/ 0 h 86"/>
                  <a:gd name="T14" fmla="*/ 65 w 105"/>
                  <a:gd name="T15" fmla="*/ 0 h 86"/>
                  <a:gd name="T16" fmla="*/ 96 w 105"/>
                  <a:gd name="T17" fmla="*/ 31 h 86"/>
                  <a:gd name="T18" fmla="*/ 96 w 105"/>
                  <a:gd name="T19" fmla="*/ 67 h 86"/>
                  <a:gd name="T20" fmla="*/ 105 w 105"/>
                  <a:gd name="T21" fmla="*/ 76 h 86"/>
                  <a:gd name="T22" fmla="*/ 71 w 105"/>
                  <a:gd name="T23" fmla="*/ 64 h 86"/>
                  <a:gd name="T24" fmla="*/ 69 w 105"/>
                  <a:gd name="T25" fmla="*/ 55 h 86"/>
                  <a:gd name="T26" fmla="*/ 60 w 105"/>
                  <a:gd name="T27" fmla="*/ 57 h 86"/>
                  <a:gd name="T28" fmla="*/ 51 w 105"/>
                  <a:gd name="T29" fmla="*/ 53 h 86"/>
                  <a:gd name="T30" fmla="*/ 48 w 105"/>
                  <a:gd name="T31" fmla="*/ 48 h 86"/>
                  <a:gd name="T32" fmla="*/ 66 w 105"/>
                  <a:gd name="T33" fmla="*/ 48 h 86"/>
                  <a:gd name="T34" fmla="*/ 69 w 105"/>
                  <a:gd name="T35" fmla="*/ 45 h 86"/>
                  <a:gd name="T36" fmla="*/ 66 w 105"/>
                  <a:gd name="T37" fmla="*/ 42 h 86"/>
                  <a:gd name="T38" fmla="*/ 66 w 105"/>
                  <a:gd name="T39" fmla="*/ 42 h 86"/>
                  <a:gd name="T40" fmla="*/ 66 w 105"/>
                  <a:gd name="T41" fmla="*/ 42 h 86"/>
                  <a:gd name="T42" fmla="*/ 47 w 105"/>
                  <a:gd name="T43" fmla="*/ 42 h 86"/>
                  <a:gd name="T44" fmla="*/ 47 w 105"/>
                  <a:gd name="T45" fmla="*/ 41 h 86"/>
                  <a:gd name="T46" fmla="*/ 47 w 105"/>
                  <a:gd name="T47" fmla="*/ 39 h 86"/>
                  <a:gd name="T48" fmla="*/ 67 w 105"/>
                  <a:gd name="T49" fmla="*/ 39 h 86"/>
                  <a:gd name="T50" fmla="*/ 70 w 105"/>
                  <a:gd name="T51" fmla="*/ 36 h 86"/>
                  <a:gd name="T52" fmla="*/ 67 w 105"/>
                  <a:gd name="T53" fmla="*/ 33 h 86"/>
                  <a:gd name="T54" fmla="*/ 48 w 105"/>
                  <a:gd name="T55" fmla="*/ 33 h 86"/>
                  <a:gd name="T56" fmla="*/ 51 w 105"/>
                  <a:gd name="T57" fmla="*/ 28 h 86"/>
                  <a:gd name="T58" fmla="*/ 60 w 105"/>
                  <a:gd name="T59" fmla="*/ 24 h 86"/>
                  <a:gd name="T60" fmla="*/ 69 w 105"/>
                  <a:gd name="T61" fmla="*/ 26 h 86"/>
                  <a:gd name="T62" fmla="*/ 71 w 105"/>
                  <a:gd name="T63" fmla="*/ 17 h 86"/>
                  <a:gd name="T64" fmla="*/ 59 w 105"/>
                  <a:gd name="T65" fmla="*/ 15 h 86"/>
                  <a:gd name="T66" fmla="*/ 41 w 105"/>
                  <a:gd name="T67" fmla="*/ 23 h 86"/>
                  <a:gd name="T68" fmla="*/ 36 w 105"/>
                  <a:gd name="T69" fmla="*/ 33 h 86"/>
                  <a:gd name="T70" fmla="*/ 32 w 105"/>
                  <a:gd name="T71" fmla="*/ 33 h 86"/>
                  <a:gd name="T72" fmla="*/ 29 w 105"/>
                  <a:gd name="T73" fmla="*/ 36 h 86"/>
                  <a:gd name="T74" fmla="*/ 32 w 105"/>
                  <a:gd name="T75" fmla="*/ 39 h 86"/>
                  <a:gd name="T76" fmla="*/ 35 w 105"/>
                  <a:gd name="T77" fmla="*/ 39 h 86"/>
                  <a:gd name="T78" fmla="*/ 35 w 105"/>
                  <a:gd name="T79" fmla="*/ 41 h 86"/>
                  <a:gd name="T80" fmla="*/ 35 w 105"/>
                  <a:gd name="T81" fmla="*/ 42 h 86"/>
                  <a:gd name="T82" fmla="*/ 32 w 105"/>
                  <a:gd name="T83" fmla="*/ 42 h 86"/>
                  <a:gd name="T84" fmla="*/ 32 w 105"/>
                  <a:gd name="T85" fmla="*/ 42 h 86"/>
                  <a:gd name="T86" fmla="*/ 32 w 105"/>
                  <a:gd name="T87" fmla="*/ 42 h 86"/>
                  <a:gd name="T88" fmla="*/ 29 w 105"/>
                  <a:gd name="T89" fmla="*/ 45 h 86"/>
                  <a:gd name="T90" fmla="*/ 32 w 105"/>
                  <a:gd name="T91" fmla="*/ 48 h 86"/>
                  <a:gd name="T92" fmla="*/ 36 w 105"/>
                  <a:gd name="T93" fmla="*/ 48 h 86"/>
                  <a:gd name="T94" fmla="*/ 40 w 105"/>
                  <a:gd name="T95" fmla="*/ 58 h 86"/>
                  <a:gd name="T96" fmla="*/ 59 w 105"/>
                  <a:gd name="T97" fmla="*/ 67 h 86"/>
                  <a:gd name="T98" fmla="*/ 71 w 105"/>
                  <a:gd name="T99" fmla="*/ 6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86">
                    <a:moveTo>
                      <a:pt x="105" y="76"/>
                    </a:moveTo>
                    <a:cubicBezTo>
                      <a:pt x="105" y="82"/>
                      <a:pt x="101" y="86"/>
                      <a:pt x="96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4" y="86"/>
                      <a:pt x="0" y="82"/>
                      <a:pt x="0" y="76"/>
                    </a:cubicBezTo>
                    <a:cubicBezTo>
                      <a:pt x="0" y="71"/>
                      <a:pt x="4" y="67"/>
                      <a:pt x="10" y="6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14"/>
                      <a:pt x="24" y="0"/>
                      <a:pt x="4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2" y="0"/>
                      <a:pt x="96" y="14"/>
                      <a:pt x="96" y="31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101" y="67"/>
                      <a:pt x="105" y="71"/>
                      <a:pt x="105" y="76"/>
                    </a:cubicBezTo>
                    <a:close/>
                    <a:moveTo>
                      <a:pt x="71" y="64"/>
                    </a:move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6"/>
                      <a:pt x="64" y="57"/>
                      <a:pt x="60" y="57"/>
                    </a:cubicBezTo>
                    <a:cubicBezTo>
                      <a:pt x="57" y="57"/>
                      <a:pt x="53" y="56"/>
                      <a:pt x="51" y="53"/>
                    </a:cubicBezTo>
                    <a:cubicBezTo>
                      <a:pt x="49" y="52"/>
                      <a:pt x="49" y="50"/>
                      <a:pt x="48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8" y="48"/>
                      <a:pt x="69" y="47"/>
                      <a:pt x="69" y="45"/>
                    </a:cubicBezTo>
                    <a:cubicBezTo>
                      <a:pt x="69" y="44"/>
                      <a:pt x="68" y="42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2"/>
                      <a:pt x="47" y="42"/>
                      <a:pt x="47" y="41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39"/>
                      <a:pt x="70" y="38"/>
                      <a:pt x="70" y="36"/>
                    </a:cubicBezTo>
                    <a:cubicBezTo>
                      <a:pt x="70" y="35"/>
                      <a:pt x="68" y="33"/>
                      <a:pt x="67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1"/>
                      <a:pt x="49" y="30"/>
                      <a:pt x="51" y="28"/>
                    </a:cubicBezTo>
                    <a:cubicBezTo>
                      <a:pt x="53" y="26"/>
                      <a:pt x="56" y="24"/>
                      <a:pt x="60" y="24"/>
                    </a:cubicBezTo>
                    <a:cubicBezTo>
                      <a:pt x="63" y="24"/>
                      <a:pt x="67" y="25"/>
                      <a:pt x="69" y="26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68" y="16"/>
                      <a:pt x="64" y="15"/>
                      <a:pt x="59" y="15"/>
                    </a:cubicBezTo>
                    <a:cubicBezTo>
                      <a:pt x="52" y="15"/>
                      <a:pt x="46" y="18"/>
                      <a:pt x="41" y="23"/>
                    </a:cubicBezTo>
                    <a:cubicBezTo>
                      <a:pt x="39" y="26"/>
                      <a:pt x="37" y="29"/>
                      <a:pt x="36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0" y="33"/>
                      <a:pt x="29" y="35"/>
                      <a:pt x="29" y="36"/>
                    </a:cubicBezTo>
                    <a:cubicBezTo>
                      <a:pt x="29" y="38"/>
                      <a:pt x="30" y="39"/>
                      <a:pt x="32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0" y="42"/>
                      <a:pt x="29" y="44"/>
                      <a:pt x="29" y="45"/>
                    </a:cubicBezTo>
                    <a:cubicBezTo>
                      <a:pt x="29" y="47"/>
                      <a:pt x="30" y="48"/>
                      <a:pt x="32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52"/>
                      <a:pt x="38" y="55"/>
                      <a:pt x="40" y="58"/>
                    </a:cubicBezTo>
                    <a:cubicBezTo>
                      <a:pt x="45" y="64"/>
                      <a:pt x="51" y="67"/>
                      <a:pt x="59" y="67"/>
                    </a:cubicBezTo>
                    <a:cubicBezTo>
                      <a:pt x="64" y="67"/>
                      <a:pt x="68" y="65"/>
                      <a:pt x="71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108065" y="4162425"/>
            <a:ext cx="609600" cy="609600"/>
            <a:chOff x="10248" y="6447"/>
            <a:chExt cx="960" cy="960"/>
          </a:xfrm>
          <a:solidFill>
            <a:srgbClr val="927744"/>
          </a:solidFill>
        </p:grpSpPr>
        <p:sp>
          <p:nvSpPr>
            <p:cNvPr id="44" name="Rounded Rectangle 43"/>
            <p:cNvSpPr/>
            <p:nvPr/>
          </p:nvSpPr>
          <p:spPr>
            <a:xfrm>
              <a:off x="10248" y="6447"/>
              <a:ext cx="960" cy="960"/>
            </a:xfrm>
            <a:prstGeom prst="roundRect">
              <a:avLst/>
            </a:prstGeom>
            <a:noFill/>
            <a:ln w="1270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1"/>
            <p:cNvGrpSpPr/>
            <p:nvPr/>
          </p:nvGrpSpPr>
          <p:grpSpPr>
            <a:xfrm>
              <a:off x="10525" y="6660"/>
              <a:ext cx="407" cy="535"/>
              <a:chOff x="7981950" y="4114800"/>
              <a:chExt cx="393701" cy="495300"/>
            </a:xfrm>
            <a:grpFill/>
          </p:grpSpPr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>
                <a:off x="7981950" y="4114800"/>
                <a:ext cx="304800" cy="261938"/>
              </a:xfrm>
              <a:custGeom>
                <a:avLst/>
                <a:gdLst>
                  <a:gd name="T0" fmla="*/ 0 w 81"/>
                  <a:gd name="T1" fmla="*/ 13 h 70"/>
                  <a:gd name="T2" fmla="*/ 0 w 81"/>
                  <a:gd name="T3" fmla="*/ 27 h 70"/>
                  <a:gd name="T4" fmla="*/ 0 w 81"/>
                  <a:gd name="T5" fmla="*/ 43 h 70"/>
                  <a:gd name="T6" fmla="*/ 13 w 81"/>
                  <a:gd name="T7" fmla="*/ 56 h 70"/>
                  <a:gd name="T8" fmla="*/ 36 w 81"/>
                  <a:gd name="T9" fmla="*/ 56 h 70"/>
                  <a:gd name="T10" fmla="*/ 49 w 81"/>
                  <a:gd name="T11" fmla="*/ 69 h 70"/>
                  <a:gd name="T12" fmla="*/ 53 w 81"/>
                  <a:gd name="T13" fmla="*/ 70 h 70"/>
                  <a:gd name="T14" fmla="*/ 55 w 81"/>
                  <a:gd name="T15" fmla="*/ 70 h 70"/>
                  <a:gd name="T16" fmla="*/ 58 w 81"/>
                  <a:gd name="T17" fmla="*/ 65 h 70"/>
                  <a:gd name="T18" fmla="*/ 58 w 81"/>
                  <a:gd name="T19" fmla="*/ 56 h 70"/>
                  <a:gd name="T20" fmla="*/ 68 w 81"/>
                  <a:gd name="T21" fmla="*/ 56 h 70"/>
                  <a:gd name="T22" fmla="*/ 81 w 81"/>
                  <a:gd name="T23" fmla="*/ 43 h 70"/>
                  <a:gd name="T24" fmla="*/ 81 w 81"/>
                  <a:gd name="T25" fmla="*/ 27 h 70"/>
                  <a:gd name="T26" fmla="*/ 81 w 81"/>
                  <a:gd name="T27" fmla="*/ 13 h 70"/>
                  <a:gd name="T28" fmla="*/ 68 w 81"/>
                  <a:gd name="T29" fmla="*/ 0 h 70"/>
                  <a:gd name="T30" fmla="*/ 60 w 81"/>
                  <a:gd name="T31" fmla="*/ 0 h 70"/>
                  <a:gd name="T32" fmla="*/ 20 w 81"/>
                  <a:gd name="T33" fmla="*/ 0 h 70"/>
                  <a:gd name="T34" fmla="*/ 13 w 81"/>
                  <a:gd name="T35" fmla="*/ 0 h 70"/>
                  <a:gd name="T36" fmla="*/ 0 w 81"/>
                  <a:gd name="T37" fmla="*/ 13 h 70"/>
                  <a:gd name="T38" fmla="*/ 54 w 81"/>
                  <a:gd name="T39" fmla="*/ 27 h 70"/>
                  <a:gd name="T40" fmla="*/ 62 w 81"/>
                  <a:gd name="T41" fmla="*/ 20 h 70"/>
                  <a:gd name="T42" fmla="*/ 69 w 81"/>
                  <a:gd name="T43" fmla="*/ 27 h 70"/>
                  <a:gd name="T44" fmla="*/ 62 w 81"/>
                  <a:gd name="T45" fmla="*/ 35 h 70"/>
                  <a:gd name="T46" fmla="*/ 54 w 81"/>
                  <a:gd name="T47" fmla="*/ 27 h 70"/>
                  <a:gd name="T48" fmla="*/ 33 w 81"/>
                  <a:gd name="T49" fmla="*/ 27 h 70"/>
                  <a:gd name="T50" fmla="*/ 40 w 81"/>
                  <a:gd name="T51" fmla="*/ 20 h 70"/>
                  <a:gd name="T52" fmla="*/ 48 w 81"/>
                  <a:gd name="T53" fmla="*/ 27 h 70"/>
                  <a:gd name="T54" fmla="*/ 40 w 81"/>
                  <a:gd name="T55" fmla="*/ 35 h 70"/>
                  <a:gd name="T56" fmla="*/ 33 w 81"/>
                  <a:gd name="T57" fmla="*/ 27 h 70"/>
                  <a:gd name="T58" fmla="*/ 12 w 81"/>
                  <a:gd name="T59" fmla="*/ 27 h 70"/>
                  <a:gd name="T60" fmla="*/ 19 w 81"/>
                  <a:gd name="T61" fmla="*/ 20 h 70"/>
                  <a:gd name="T62" fmla="*/ 27 w 81"/>
                  <a:gd name="T63" fmla="*/ 27 h 70"/>
                  <a:gd name="T64" fmla="*/ 19 w 81"/>
                  <a:gd name="T65" fmla="*/ 35 h 70"/>
                  <a:gd name="T66" fmla="*/ 12 w 81"/>
                  <a:gd name="T67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70">
                    <a:moveTo>
                      <a:pt x="0" y="13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0"/>
                      <a:pt x="6" y="56"/>
                      <a:pt x="13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70"/>
                      <a:pt x="52" y="70"/>
                      <a:pt x="53" y="70"/>
                    </a:cubicBezTo>
                    <a:cubicBezTo>
                      <a:pt x="54" y="70"/>
                      <a:pt x="54" y="70"/>
                      <a:pt x="55" y="70"/>
                    </a:cubicBezTo>
                    <a:cubicBezTo>
                      <a:pt x="57" y="69"/>
                      <a:pt x="58" y="67"/>
                      <a:pt x="58" y="65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75" y="56"/>
                      <a:pt x="81" y="50"/>
                      <a:pt x="81" y="43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6"/>
                      <a:pt x="75" y="0"/>
                      <a:pt x="6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lose/>
                    <a:moveTo>
                      <a:pt x="54" y="27"/>
                    </a:moveTo>
                    <a:cubicBezTo>
                      <a:pt x="54" y="23"/>
                      <a:pt x="58" y="20"/>
                      <a:pt x="62" y="20"/>
                    </a:cubicBezTo>
                    <a:cubicBezTo>
                      <a:pt x="66" y="20"/>
                      <a:pt x="69" y="23"/>
                      <a:pt x="69" y="27"/>
                    </a:cubicBezTo>
                    <a:cubicBezTo>
                      <a:pt x="69" y="32"/>
                      <a:pt x="66" y="35"/>
                      <a:pt x="62" y="35"/>
                    </a:cubicBezTo>
                    <a:cubicBezTo>
                      <a:pt x="58" y="35"/>
                      <a:pt x="54" y="32"/>
                      <a:pt x="54" y="27"/>
                    </a:cubicBezTo>
                    <a:close/>
                    <a:moveTo>
                      <a:pt x="33" y="27"/>
                    </a:moveTo>
                    <a:cubicBezTo>
                      <a:pt x="33" y="23"/>
                      <a:pt x="36" y="20"/>
                      <a:pt x="40" y="20"/>
                    </a:cubicBezTo>
                    <a:cubicBezTo>
                      <a:pt x="45" y="20"/>
                      <a:pt x="48" y="23"/>
                      <a:pt x="48" y="27"/>
                    </a:cubicBezTo>
                    <a:cubicBezTo>
                      <a:pt x="48" y="32"/>
                      <a:pt x="45" y="35"/>
                      <a:pt x="40" y="35"/>
                    </a:cubicBezTo>
                    <a:cubicBezTo>
                      <a:pt x="36" y="35"/>
                      <a:pt x="33" y="32"/>
                      <a:pt x="33" y="27"/>
                    </a:cubicBezTo>
                    <a:close/>
                    <a:moveTo>
                      <a:pt x="12" y="27"/>
                    </a:moveTo>
                    <a:cubicBezTo>
                      <a:pt x="12" y="23"/>
                      <a:pt x="15" y="20"/>
                      <a:pt x="19" y="20"/>
                    </a:cubicBezTo>
                    <a:cubicBezTo>
                      <a:pt x="24" y="20"/>
                      <a:pt x="27" y="23"/>
                      <a:pt x="27" y="27"/>
                    </a:cubicBezTo>
                    <a:cubicBezTo>
                      <a:pt x="27" y="32"/>
                      <a:pt x="24" y="35"/>
                      <a:pt x="19" y="35"/>
                    </a:cubicBezTo>
                    <a:cubicBezTo>
                      <a:pt x="15" y="35"/>
                      <a:pt x="12" y="32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8091488" y="4222750"/>
                <a:ext cx="284163" cy="387350"/>
              </a:xfrm>
              <a:custGeom>
                <a:avLst/>
                <a:gdLst>
                  <a:gd name="T0" fmla="*/ 61 w 76"/>
                  <a:gd name="T1" fmla="*/ 0 h 103"/>
                  <a:gd name="T2" fmla="*/ 61 w 76"/>
                  <a:gd name="T3" fmla="*/ 13 h 103"/>
                  <a:gd name="T4" fmla="*/ 62 w 76"/>
                  <a:gd name="T5" fmla="*/ 13 h 103"/>
                  <a:gd name="T6" fmla="*/ 62 w 76"/>
                  <a:gd name="T7" fmla="*/ 82 h 103"/>
                  <a:gd name="T8" fmla="*/ 13 w 76"/>
                  <a:gd name="T9" fmla="*/ 82 h 103"/>
                  <a:gd name="T10" fmla="*/ 13 w 76"/>
                  <a:gd name="T11" fmla="*/ 46 h 103"/>
                  <a:gd name="T12" fmla="*/ 4 w 76"/>
                  <a:gd name="T13" fmla="*/ 36 h 103"/>
                  <a:gd name="T14" fmla="*/ 0 w 76"/>
                  <a:gd name="T15" fmla="*/ 36 h 103"/>
                  <a:gd name="T16" fmla="*/ 0 w 76"/>
                  <a:gd name="T17" fmla="*/ 85 h 103"/>
                  <a:gd name="T18" fmla="*/ 18 w 76"/>
                  <a:gd name="T19" fmla="*/ 103 h 103"/>
                  <a:gd name="T20" fmla="*/ 57 w 76"/>
                  <a:gd name="T21" fmla="*/ 103 h 103"/>
                  <a:gd name="T22" fmla="*/ 76 w 76"/>
                  <a:gd name="T23" fmla="*/ 85 h 103"/>
                  <a:gd name="T24" fmla="*/ 76 w 76"/>
                  <a:gd name="T25" fmla="*/ 18 h 103"/>
                  <a:gd name="T26" fmla="*/ 61 w 76"/>
                  <a:gd name="T27" fmla="*/ 0 h 103"/>
                  <a:gd name="T28" fmla="*/ 38 w 76"/>
                  <a:gd name="T29" fmla="*/ 98 h 103"/>
                  <a:gd name="T30" fmla="*/ 32 w 76"/>
                  <a:gd name="T31" fmla="*/ 92 h 103"/>
                  <a:gd name="T32" fmla="*/ 38 w 76"/>
                  <a:gd name="T33" fmla="*/ 87 h 103"/>
                  <a:gd name="T34" fmla="*/ 43 w 76"/>
                  <a:gd name="T35" fmla="*/ 92 h 103"/>
                  <a:gd name="T36" fmla="*/ 38 w 76"/>
                  <a:gd name="T37" fmla="*/ 9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103">
                    <a:moveTo>
                      <a:pt x="61" y="0"/>
                    </a:moveTo>
                    <a:cubicBezTo>
                      <a:pt x="61" y="13"/>
                      <a:pt x="61" y="13"/>
                      <a:pt x="61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5"/>
                      <a:pt x="8" y="103"/>
                      <a:pt x="18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67" y="103"/>
                      <a:pt x="76" y="95"/>
                      <a:pt x="76" y="85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9"/>
                      <a:pt x="69" y="2"/>
                      <a:pt x="61" y="0"/>
                    </a:cubicBezTo>
                    <a:close/>
                    <a:moveTo>
                      <a:pt x="38" y="98"/>
                    </a:moveTo>
                    <a:cubicBezTo>
                      <a:pt x="34" y="98"/>
                      <a:pt x="32" y="95"/>
                      <a:pt x="32" y="92"/>
                    </a:cubicBezTo>
                    <a:cubicBezTo>
                      <a:pt x="32" y="89"/>
                      <a:pt x="34" y="87"/>
                      <a:pt x="38" y="87"/>
                    </a:cubicBezTo>
                    <a:cubicBezTo>
                      <a:pt x="41" y="87"/>
                      <a:pt x="43" y="89"/>
                      <a:pt x="43" y="92"/>
                    </a:cubicBezTo>
                    <a:cubicBezTo>
                      <a:pt x="43" y="95"/>
                      <a:pt x="41" y="98"/>
                      <a:pt x="3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108065" y="5000625"/>
            <a:ext cx="609600" cy="609600"/>
            <a:chOff x="10248" y="7647"/>
            <a:chExt cx="960" cy="960"/>
          </a:xfrm>
          <a:solidFill>
            <a:srgbClr val="927744"/>
          </a:solidFill>
        </p:grpSpPr>
        <p:sp>
          <p:nvSpPr>
            <p:cNvPr id="47" name="Rounded Rectangle 46"/>
            <p:cNvSpPr/>
            <p:nvPr/>
          </p:nvSpPr>
          <p:spPr>
            <a:xfrm>
              <a:off x="10248" y="7647"/>
              <a:ext cx="960" cy="960"/>
            </a:xfrm>
            <a:prstGeom prst="roundRect">
              <a:avLst/>
            </a:prstGeom>
            <a:noFill/>
            <a:ln w="1270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0501" y="7874"/>
              <a:ext cx="455" cy="507"/>
              <a:chOff x="9174163" y="4232275"/>
              <a:chExt cx="457199" cy="509588"/>
            </a:xfrm>
            <a:grpFill/>
          </p:grpSpPr>
          <p:sp>
            <p:nvSpPr>
              <p:cNvPr id="66" name="Freeform 65"/>
              <p:cNvSpPr/>
              <p:nvPr/>
            </p:nvSpPr>
            <p:spPr bwMode="auto">
              <a:xfrm>
                <a:off x="9305925" y="4232275"/>
                <a:ext cx="325437" cy="220663"/>
              </a:xfrm>
              <a:custGeom>
                <a:avLst/>
                <a:gdLst>
                  <a:gd name="T0" fmla="*/ 82 w 87"/>
                  <a:gd name="T1" fmla="*/ 28 h 59"/>
                  <a:gd name="T2" fmla="*/ 47 w 87"/>
                  <a:gd name="T3" fmla="*/ 2 h 59"/>
                  <a:gd name="T4" fmla="*/ 41 w 87"/>
                  <a:gd name="T5" fmla="*/ 0 h 59"/>
                  <a:gd name="T6" fmla="*/ 34 w 87"/>
                  <a:gd name="T7" fmla="*/ 3 h 59"/>
                  <a:gd name="T8" fmla="*/ 2 w 87"/>
                  <a:gd name="T9" fmla="*/ 46 h 59"/>
                  <a:gd name="T10" fmla="*/ 0 w 87"/>
                  <a:gd name="T11" fmla="*/ 50 h 59"/>
                  <a:gd name="T12" fmla="*/ 8 w 87"/>
                  <a:gd name="T13" fmla="*/ 50 h 59"/>
                  <a:gd name="T14" fmla="*/ 40 w 87"/>
                  <a:gd name="T15" fmla="*/ 7 h 59"/>
                  <a:gd name="T16" fmla="*/ 41 w 87"/>
                  <a:gd name="T17" fmla="*/ 7 h 59"/>
                  <a:gd name="T18" fmla="*/ 42 w 87"/>
                  <a:gd name="T19" fmla="*/ 7 h 59"/>
                  <a:gd name="T20" fmla="*/ 77 w 87"/>
                  <a:gd name="T21" fmla="*/ 33 h 59"/>
                  <a:gd name="T22" fmla="*/ 78 w 87"/>
                  <a:gd name="T23" fmla="*/ 36 h 59"/>
                  <a:gd name="T24" fmla="*/ 65 w 87"/>
                  <a:gd name="T25" fmla="*/ 54 h 59"/>
                  <a:gd name="T26" fmla="*/ 70 w 87"/>
                  <a:gd name="T27" fmla="*/ 59 h 59"/>
                  <a:gd name="T28" fmla="*/ 84 w 87"/>
                  <a:gd name="T29" fmla="*/ 40 h 59"/>
                  <a:gd name="T30" fmla="*/ 82 w 87"/>
                  <a:gd name="T31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59">
                    <a:moveTo>
                      <a:pt x="82" y="28"/>
                    </a:moveTo>
                    <a:cubicBezTo>
                      <a:pt x="47" y="2"/>
                      <a:pt x="47" y="2"/>
                      <a:pt x="47" y="2"/>
                    </a:cubicBezTo>
                    <a:cubicBezTo>
                      <a:pt x="45" y="0"/>
                      <a:pt x="43" y="0"/>
                      <a:pt x="41" y="0"/>
                    </a:cubicBezTo>
                    <a:cubicBezTo>
                      <a:pt x="38" y="0"/>
                      <a:pt x="36" y="1"/>
                      <a:pt x="34" y="3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7"/>
                      <a:pt x="1" y="48"/>
                      <a:pt x="0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1" y="7"/>
                    </a:cubicBezTo>
                    <a:cubicBezTo>
                      <a:pt x="41" y="7"/>
                      <a:pt x="42" y="7"/>
                      <a:pt x="42" y="7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8" y="34"/>
                      <a:pt x="79" y="35"/>
                      <a:pt x="78" y="36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7" y="55"/>
                      <a:pt x="69" y="57"/>
                      <a:pt x="70" y="5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7" y="36"/>
                      <a:pt x="86" y="31"/>
                      <a:pt x="8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9174163" y="4378325"/>
                <a:ext cx="385762" cy="363538"/>
              </a:xfrm>
              <a:custGeom>
                <a:avLst/>
                <a:gdLst>
                  <a:gd name="T0" fmla="*/ 60 w 103"/>
                  <a:gd name="T1" fmla="*/ 63 h 97"/>
                  <a:gd name="T2" fmla="*/ 60 w 103"/>
                  <a:gd name="T3" fmla="*/ 49 h 97"/>
                  <a:gd name="T4" fmla="*/ 65 w 103"/>
                  <a:gd name="T5" fmla="*/ 44 h 97"/>
                  <a:gd name="T6" fmla="*/ 103 w 103"/>
                  <a:gd name="T7" fmla="*/ 44 h 97"/>
                  <a:gd name="T8" fmla="*/ 103 w 103"/>
                  <a:gd name="T9" fmla="*/ 31 h 97"/>
                  <a:gd name="T10" fmla="*/ 88 w 103"/>
                  <a:gd name="T11" fmla="*/ 16 h 97"/>
                  <a:gd name="T12" fmla="*/ 17 w 103"/>
                  <a:gd name="T13" fmla="*/ 16 h 97"/>
                  <a:gd name="T14" fmla="*/ 14 w 103"/>
                  <a:gd name="T15" fmla="*/ 17 h 97"/>
                  <a:gd name="T16" fmla="*/ 14 w 103"/>
                  <a:gd name="T17" fmla="*/ 17 h 97"/>
                  <a:gd name="T18" fmla="*/ 15 w 103"/>
                  <a:gd name="T19" fmla="*/ 16 h 97"/>
                  <a:gd name="T20" fmla="*/ 16 w 103"/>
                  <a:gd name="T21" fmla="*/ 15 h 97"/>
                  <a:gd name="T22" fmla="*/ 17 w 103"/>
                  <a:gd name="T23" fmla="*/ 14 h 97"/>
                  <a:gd name="T24" fmla="*/ 18 w 103"/>
                  <a:gd name="T25" fmla="*/ 13 h 97"/>
                  <a:gd name="T26" fmla="*/ 18 w 103"/>
                  <a:gd name="T27" fmla="*/ 12 h 97"/>
                  <a:gd name="T28" fmla="*/ 19 w 103"/>
                  <a:gd name="T29" fmla="*/ 12 h 97"/>
                  <a:gd name="T30" fmla="*/ 29 w 103"/>
                  <a:gd name="T31" fmla="*/ 7 h 97"/>
                  <a:gd name="T32" fmla="*/ 30 w 103"/>
                  <a:gd name="T33" fmla="*/ 7 h 97"/>
                  <a:gd name="T34" fmla="*/ 32 w 103"/>
                  <a:gd name="T35" fmla="*/ 3 h 97"/>
                  <a:gd name="T36" fmla="*/ 35 w 103"/>
                  <a:gd name="T37" fmla="*/ 0 h 97"/>
                  <a:gd name="T38" fmla="*/ 29 w 103"/>
                  <a:gd name="T39" fmla="*/ 0 h 97"/>
                  <a:gd name="T40" fmla="*/ 14 w 103"/>
                  <a:gd name="T41" fmla="*/ 7 h 97"/>
                  <a:gd name="T42" fmla="*/ 14 w 103"/>
                  <a:gd name="T43" fmla="*/ 8 h 97"/>
                  <a:gd name="T44" fmla="*/ 13 w 103"/>
                  <a:gd name="T45" fmla="*/ 8 h 97"/>
                  <a:gd name="T46" fmla="*/ 12 w 103"/>
                  <a:gd name="T47" fmla="*/ 9 h 97"/>
                  <a:gd name="T48" fmla="*/ 11 w 103"/>
                  <a:gd name="T49" fmla="*/ 10 h 97"/>
                  <a:gd name="T50" fmla="*/ 10 w 103"/>
                  <a:gd name="T51" fmla="*/ 11 h 97"/>
                  <a:gd name="T52" fmla="*/ 9 w 103"/>
                  <a:gd name="T53" fmla="*/ 12 h 97"/>
                  <a:gd name="T54" fmla="*/ 9 w 103"/>
                  <a:gd name="T55" fmla="*/ 13 h 97"/>
                  <a:gd name="T56" fmla="*/ 8 w 103"/>
                  <a:gd name="T57" fmla="*/ 13 h 97"/>
                  <a:gd name="T58" fmla="*/ 7 w 103"/>
                  <a:gd name="T59" fmla="*/ 14 h 97"/>
                  <a:gd name="T60" fmla="*/ 6 w 103"/>
                  <a:gd name="T61" fmla="*/ 15 h 97"/>
                  <a:gd name="T62" fmla="*/ 0 w 103"/>
                  <a:gd name="T63" fmla="*/ 30 h 97"/>
                  <a:gd name="T64" fmla="*/ 0 w 103"/>
                  <a:gd name="T65" fmla="*/ 76 h 97"/>
                  <a:gd name="T66" fmla="*/ 6 w 103"/>
                  <a:gd name="T67" fmla="*/ 91 h 97"/>
                  <a:gd name="T68" fmla="*/ 15 w 103"/>
                  <a:gd name="T69" fmla="*/ 96 h 97"/>
                  <a:gd name="T70" fmla="*/ 20 w 103"/>
                  <a:gd name="T71" fmla="*/ 97 h 97"/>
                  <a:gd name="T72" fmla="*/ 85 w 103"/>
                  <a:gd name="T73" fmla="*/ 97 h 97"/>
                  <a:gd name="T74" fmla="*/ 85 w 103"/>
                  <a:gd name="T75" fmla="*/ 96 h 97"/>
                  <a:gd name="T76" fmla="*/ 88 w 103"/>
                  <a:gd name="T77" fmla="*/ 96 h 97"/>
                  <a:gd name="T78" fmla="*/ 103 w 103"/>
                  <a:gd name="T79" fmla="*/ 81 h 97"/>
                  <a:gd name="T80" fmla="*/ 103 w 103"/>
                  <a:gd name="T81" fmla="*/ 69 h 97"/>
                  <a:gd name="T82" fmla="*/ 65 w 103"/>
                  <a:gd name="T83" fmla="*/ 69 h 97"/>
                  <a:gd name="T84" fmla="*/ 60 w 103"/>
                  <a:gd name="T85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" h="97">
                    <a:moveTo>
                      <a:pt x="60" y="63"/>
                    </a:moveTo>
                    <a:cubicBezTo>
                      <a:pt x="60" y="49"/>
                      <a:pt x="60" y="49"/>
                      <a:pt x="60" y="49"/>
                    </a:cubicBezTo>
                    <a:cubicBezTo>
                      <a:pt x="60" y="46"/>
                      <a:pt x="62" y="44"/>
                      <a:pt x="65" y="44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3" y="23"/>
                      <a:pt x="96" y="16"/>
                      <a:pt x="88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6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8" y="13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2" y="9"/>
                      <a:pt x="25" y="7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6"/>
                      <a:pt x="31" y="5"/>
                      <a:pt x="32" y="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0"/>
                      <a:pt x="18" y="3"/>
                      <a:pt x="14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1" y="11"/>
                      <a:pt x="10" y="11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2" y="19"/>
                      <a:pt x="0" y="24"/>
                      <a:pt x="0" y="3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2"/>
                      <a:pt x="2" y="88"/>
                      <a:pt x="6" y="91"/>
                    </a:cubicBezTo>
                    <a:cubicBezTo>
                      <a:pt x="8" y="94"/>
                      <a:pt x="12" y="96"/>
                      <a:pt x="15" y="96"/>
                    </a:cubicBezTo>
                    <a:cubicBezTo>
                      <a:pt x="17" y="97"/>
                      <a:pt x="19" y="97"/>
                      <a:pt x="20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96" y="96"/>
                      <a:pt x="103" y="90"/>
                      <a:pt x="103" y="81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2" y="69"/>
                      <a:pt x="60" y="67"/>
                      <a:pt x="6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9421813" y="4565650"/>
                <a:ext cx="49212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70" name="TextBox 23"/>
          <p:cNvSpPr txBox="1"/>
          <p:nvPr/>
        </p:nvSpPr>
        <p:spPr>
          <a:xfrm>
            <a:off x="6864350" y="1816100"/>
            <a:ext cx="424624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6864479" y="1540796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6864350" y="2674620"/>
            <a:ext cx="424624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24"/>
          <p:cNvSpPr txBox="1"/>
          <p:nvPr/>
        </p:nvSpPr>
        <p:spPr>
          <a:xfrm>
            <a:off x="6864479" y="2399316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TextBox 23"/>
          <p:cNvSpPr txBox="1"/>
          <p:nvPr/>
        </p:nvSpPr>
        <p:spPr>
          <a:xfrm>
            <a:off x="6864350" y="3507740"/>
            <a:ext cx="424624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TextBox 24"/>
          <p:cNvSpPr txBox="1"/>
          <p:nvPr/>
        </p:nvSpPr>
        <p:spPr>
          <a:xfrm>
            <a:off x="6864479" y="3232436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8" name="TextBox 23"/>
          <p:cNvSpPr txBox="1"/>
          <p:nvPr/>
        </p:nvSpPr>
        <p:spPr>
          <a:xfrm>
            <a:off x="6864350" y="4346575"/>
            <a:ext cx="424561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TextBox 24"/>
          <p:cNvSpPr txBox="1"/>
          <p:nvPr/>
        </p:nvSpPr>
        <p:spPr>
          <a:xfrm>
            <a:off x="6864479" y="4071271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TextBox 23"/>
          <p:cNvSpPr txBox="1"/>
          <p:nvPr/>
        </p:nvSpPr>
        <p:spPr>
          <a:xfrm>
            <a:off x="6864350" y="5193665"/>
            <a:ext cx="424561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24"/>
          <p:cNvSpPr txBox="1"/>
          <p:nvPr/>
        </p:nvSpPr>
        <p:spPr>
          <a:xfrm>
            <a:off x="6864479" y="4918361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0" grpId="0"/>
      <p:bldP spid="71" grpId="0"/>
      <p:bldP spid="72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6090285" y="0"/>
            <a:ext cx="1270" cy="1616075"/>
          </a:xfrm>
          <a:prstGeom prst="line">
            <a:avLst/>
          </a:prstGeom>
          <a:ln w="12700"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302250" y="1616075"/>
            <a:ext cx="1587500" cy="1587500"/>
            <a:chOff x="3386" y="3538"/>
            <a:chExt cx="3308" cy="3308"/>
          </a:xfrm>
        </p:grpSpPr>
        <p:sp>
          <p:nvSpPr>
            <p:cNvPr id="11" name="椭圆 10"/>
            <p:cNvSpPr/>
            <p:nvPr/>
          </p:nvSpPr>
          <p:spPr>
            <a:xfrm>
              <a:off x="3386" y="3538"/>
              <a:ext cx="3309" cy="3309"/>
            </a:xfrm>
            <a:prstGeom prst="ellipse">
              <a:avLst/>
            </a:prstGeom>
            <a:noFill/>
            <a:ln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472" y="3625"/>
              <a:ext cx="3136" cy="3136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372414" y="1883231"/>
            <a:ext cx="143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68959" y="3612579"/>
            <a:ext cx="524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dirty="0">
                <a:solidFill>
                  <a:srgbClr val="927744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Working Experience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69895" y="4238625"/>
            <a:ext cx="625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69666" name="Group 40"/>
          <p:cNvGrpSpPr/>
          <p:nvPr/>
        </p:nvGrpSpPr>
        <p:grpSpPr>
          <a:xfrm>
            <a:off x="7117080" y="3308350"/>
            <a:ext cx="1948180" cy="753110"/>
            <a:chOff x="5357818" y="2428874"/>
            <a:chExt cx="1643074" cy="571504"/>
          </a:xfrm>
          <a:solidFill>
            <a:srgbClr val="927744"/>
          </a:solidFill>
        </p:grpSpPr>
        <p:sp>
          <p:nvSpPr>
            <p:cNvPr id="31" name="Rectangle 30"/>
            <p:cNvSpPr/>
            <p:nvPr/>
          </p:nvSpPr>
          <p:spPr>
            <a:xfrm>
              <a:off x="5357818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86578" y="2786064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</p:grpSp>
      <p:sp>
        <p:nvSpPr>
          <p:cNvPr id="69667" name="Rectangle 47"/>
          <p:cNvSpPr/>
          <p:nvPr/>
        </p:nvSpPr>
        <p:spPr>
          <a:xfrm>
            <a:off x="7100166" y="3359150"/>
            <a:ext cx="17145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US" altLang="zh-CN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17080" y="4062095"/>
            <a:ext cx="1694180" cy="102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id-ID" altLang="x-none" sz="1100" dirty="0">
              <a:solidFill>
                <a:srgbClr val="A6A6A6"/>
              </a:solidFill>
              <a:latin typeface="Open Sans Light" pitchFamily="34" charset="0"/>
              <a:ea typeface="Open Sans Light" pitchFamily="34" charset="0"/>
            </a:endParaRPr>
          </a:p>
        </p:txBody>
      </p:sp>
      <p:sp>
        <p:nvSpPr>
          <p:cNvPr id="58" name="AutoShape 59"/>
          <p:cNvSpPr/>
          <p:nvPr/>
        </p:nvSpPr>
        <p:spPr bwMode="auto">
          <a:xfrm>
            <a:off x="7788275" y="2508250"/>
            <a:ext cx="466725" cy="51816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774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sz="3000">
              <a:solidFill>
                <a:srgbClr val="FFFFFF"/>
              </a:solidFill>
              <a:effectLst>
                <a:outerShdw blurRad="38100" dist="38100" dir="2700000">
                  <a:srgbClr val="C0C0C0"/>
                </a:outerShdw>
              </a:effectLst>
              <a:latin typeface="Calibri"/>
              <a:ea typeface="Calibri" panose="020F0502020204030204"/>
            </a:endParaRPr>
          </a:p>
        </p:txBody>
      </p:sp>
      <p:grpSp>
        <p:nvGrpSpPr>
          <p:cNvPr id="69660" name="Group 42"/>
          <p:cNvGrpSpPr/>
          <p:nvPr/>
        </p:nvGrpSpPr>
        <p:grpSpPr>
          <a:xfrm>
            <a:off x="3220720" y="3308985"/>
            <a:ext cx="1948180" cy="753110"/>
            <a:chOff x="2071670" y="2428874"/>
            <a:chExt cx="1643074" cy="571504"/>
          </a:xfrm>
          <a:solidFill>
            <a:srgbClr val="927744"/>
          </a:solidFill>
        </p:grpSpPr>
        <p:sp>
          <p:nvSpPr>
            <p:cNvPr id="33" name="Rectangle 32"/>
            <p:cNvSpPr/>
            <p:nvPr/>
          </p:nvSpPr>
          <p:spPr>
            <a:xfrm>
              <a:off x="2071670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00430" y="2786064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</p:grpSp>
      <p:sp>
        <p:nvSpPr>
          <p:cNvPr id="69661" name="Rectangle 45"/>
          <p:cNvSpPr/>
          <p:nvPr/>
        </p:nvSpPr>
        <p:spPr>
          <a:xfrm>
            <a:off x="3120621" y="3360420"/>
            <a:ext cx="17145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US" altLang="zh-CN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0720" y="4062095"/>
            <a:ext cx="1694815" cy="102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id-ID" altLang="x-none" sz="1100" dirty="0">
              <a:solidFill>
                <a:srgbClr val="A6A6A6"/>
              </a:solidFill>
              <a:latin typeface="Open Sans Light" pitchFamily="34" charset="0"/>
              <a:ea typeface="Open Sans Light" pitchFamily="34" charset="0"/>
            </a:endParaRPr>
          </a:p>
        </p:txBody>
      </p:sp>
      <p:grpSp>
        <p:nvGrpSpPr>
          <p:cNvPr id="11" name="Group 66"/>
          <p:cNvGrpSpPr/>
          <p:nvPr/>
        </p:nvGrpSpPr>
        <p:grpSpPr>
          <a:xfrm>
            <a:off x="3757295" y="2622550"/>
            <a:ext cx="511810" cy="407035"/>
            <a:chOff x="8340725" y="4748227"/>
            <a:chExt cx="246063" cy="176213"/>
          </a:xfrm>
          <a:solidFill>
            <a:srgbClr val="927744"/>
          </a:solidFill>
        </p:grpSpPr>
        <p:sp>
          <p:nvSpPr>
            <p:cNvPr id="60" name="Freeform 49"/>
            <p:cNvSpPr/>
            <p:nvPr/>
          </p:nvSpPr>
          <p:spPr bwMode="auto">
            <a:xfrm>
              <a:off x="8340725" y="4748227"/>
              <a:ext cx="138113" cy="17621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92774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8496300" y="4792677"/>
              <a:ext cx="44450" cy="87313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solidFill>
              <a:srgbClr val="92774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8515350" y="4751402"/>
              <a:ext cx="71438" cy="1714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92774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9654" name="Group 41"/>
          <p:cNvGrpSpPr/>
          <p:nvPr/>
        </p:nvGrpSpPr>
        <p:grpSpPr>
          <a:xfrm>
            <a:off x="5168900" y="3026410"/>
            <a:ext cx="1948180" cy="753110"/>
            <a:chOff x="3714744" y="2214560"/>
            <a:chExt cx="1643074" cy="571504"/>
          </a:xfrm>
          <a:solidFill>
            <a:srgbClr val="927744"/>
          </a:solidFill>
        </p:grpSpPr>
        <p:sp>
          <p:nvSpPr>
            <p:cNvPr id="32" name="Rectangle 31"/>
            <p:cNvSpPr/>
            <p:nvPr/>
          </p:nvSpPr>
          <p:spPr>
            <a:xfrm>
              <a:off x="3714744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43504" y="2214560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</p:grpSp>
      <p:sp>
        <p:nvSpPr>
          <p:cNvPr id="69655" name="Rectangle 46"/>
          <p:cNvSpPr/>
          <p:nvPr/>
        </p:nvSpPr>
        <p:spPr>
          <a:xfrm>
            <a:off x="5221201" y="3360420"/>
            <a:ext cx="17145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US" altLang="zh-CN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68900" y="1781175"/>
            <a:ext cx="1693545" cy="102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id-ID" altLang="x-none" sz="1100" dirty="0">
              <a:solidFill>
                <a:srgbClr val="A6A6A6"/>
              </a:solidFill>
              <a:latin typeface="Open Sans Light" pitchFamily="34" charset="0"/>
              <a:ea typeface="Open Sans Light" pitchFamily="34" charset="0"/>
            </a:endParaRPr>
          </a:p>
        </p:txBody>
      </p:sp>
      <p:sp>
        <p:nvSpPr>
          <p:cNvPr id="64" name="Freeform 59"/>
          <p:cNvSpPr>
            <a:spLocks noEditPoints="1"/>
          </p:cNvSpPr>
          <p:nvPr/>
        </p:nvSpPr>
        <p:spPr bwMode="auto">
          <a:xfrm>
            <a:off x="5859780" y="4062095"/>
            <a:ext cx="471805" cy="524510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92774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Calibri"/>
              <a:ea typeface="Calibri" panose="020F0502020204030204"/>
            </a:endParaRPr>
          </a:p>
        </p:txBody>
      </p:sp>
      <p:grpSp>
        <p:nvGrpSpPr>
          <p:cNvPr id="69648" name="Group 39"/>
          <p:cNvGrpSpPr/>
          <p:nvPr/>
        </p:nvGrpSpPr>
        <p:grpSpPr>
          <a:xfrm>
            <a:off x="9065260" y="3026410"/>
            <a:ext cx="1948180" cy="753110"/>
            <a:chOff x="7000892" y="2214560"/>
            <a:chExt cx="1643074" cy="571504"/>
          </a:xfrm>
          <a:solidFill>
            <a:srgbClr val="927744"/>
          </a:solidFill>
        </p:grpSpPr>
        <p:sp>
          <p:nvSpPr>
            <p:cNvPr id="30" name="Rectangle 29"/>
            <p:cNvSpPr/>
            <p:nvPr/>
          </p:nvSpPr>
          <p:spPr>
            <a:xfrm>
              <a:off x="7000892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29652" y="2214560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</p:grpSp>
      <p:sp>
        <p:nvSpPr>
          <p:cNvPr id="69649" name="Rectangle 48"/>
          <p:cNvSpPr/>
          <p:nvPr/>
        </p:nvSpPr>
        <p:spPr>
          <a:xfrm>
            <a:off x="9118196" y="3359150"/>
            <a:ext cx="17145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US" altLang="zh-CN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065260" y="1781175"/>
            <a:ext cx="1693545" cy="102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id-ID" altLang="x-none" sz="1100" dirty="0">
              <a:solidFill>
                <a:srgbClr val="A6A6A6"/>
              </a:solidFill>
              <a:latin typeface="Open Sans Light" pitchFamily="34" charset="0"/>
              <a:ea typeface="Open Sans Light" pitchFamily="34" charset="0"/>
            </a:endParaRPr>
          </a:p>
        </p:txBody>
      </p:sp>
      <p:sp>
        <p:nvSpPr>
          <p:cNvPr id="65" name="Freeform 60"/>
          <p:cNvSpPr>
            <a:spLocks noEditPoints="1"/>
          </p:cNvSpPr>
          <p:nvPr/>
        </p:nvSpPr>
        <p:spPr bwMode="auto">
          <a:xfrm>
            <a:off x="9720580" y="4062095"/>
            <a:ext cx="468630" cy="52451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92774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Calibri"/>
              <a:ea typeface="Calibri" panose="020F0502020204030204"/>
            </a:endParaRPr>
          </a:p>
        </p:txBody>
      </p:sp>
      <p:grpSp>
        <p:nvGrpSpPr>
          <p:cNvPr id="69642" name="Group 43"/>
          <p:cNvGrpSpPr/>
          <p:nvPr/>
        </p:nvGrpSpPr>
        <p:grpSpPr>
          <a:xfrm>
            <a:off x="1271905" y="3026410"/>
            <a:ext cx="1948815" cy="753110"/>
            <a:chOff x="428596" y="2214560"/>
            <a:chExt cx="1643074" cy="571504"/>
          </a:xfrm>
          <a:solidFill>
            <a:srgbClr val="927744"/>
          </a:solidFill>
        </p:grpSpPr>
        <p:sp>
          <p:nvSpPr>
            <p:cNvPr id="34" name="Rectangle 33"/>
            <p:cNvSpPr/>
            <p:nvPr/>
          </p:nvSpPr>
          <p:spPr>
            <a:xfrm>
              <a:off x="428596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57356" y="2214560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/>
                </a:defRPr>
              </a:lvl5pPr>
            </a:lstStyle>
            <a:p>
              <a:pPr lvl="0" algn="ctr"/>
              <a:endParaRPr>
                <a:solidFill>
                  <a:srgbClr val="FFFFFF"/>
                </a:solidFill>
                <a:latin typeface="Calibri"/>
                <a:ea typeface="Calibri" panose="020F0502020204030204"/>
              </a:endParaRPr>
            </a:p>
          </p:txBody>
        </p:sp>
      </p:grpSp>
      <p:sp>
        <p:nvSpPr>
          <p:cNvPr id="69643" name="Rectangle 44"/>
          <p:cNvSpPr/>
          <p:nvPr/>
        </p:nvSpPr>
        <p:spPr>
          <a:xfrm>
            <a:off x="1324841" y="3359150"/>
            <a:ext cx="17145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71905" y="1781175"/>
            <a:ext cx="1694815" cy="102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id-ID" altLang="x-none" sz="1100" dirty="0">
              <a:solidFill>
                <a:srgbClr val="A6A6A6"/>
              </a:solidFill>
              <a:latin typeface="Open Sans Light" pitchFamily="34" charset="0"/>
              <a:ea typeface="Open Sans Light" pitchFamily="34" charset="0"/>
            </a:endParaRPr>
          </a:p>
        </p:txBody>
      </p:sp>
      <p:sp>
        <p:nvSpPr>
          <p:cNvPr id="66" name="Freeform 111"/>
          <p:cNvSpPr>
            <a:spLocks noEditPoints="1"/>
          </p:cNvSpPr>
          <p:nvPr/>
        </p:nvSpPr>
        <p:spPr bwMode="auto">
          <a:xfrm>
            <a:off x="2014855" y="4062095"/>
            <a:ext cx="462280" cy="516890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92774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Calibri"/>
              <a:ea typeface="Calibri" panose="020F0502020204030204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9667" grpId="0"/>
      <p:bldP spid="53" grpId="0"/>
      <p:bldP spid="58" grpId="0" animBg="1"/>
      <p:bldP spid="69661" grpId="0"/>
      <p:bldP spid="51" grpId="0"/>
      <p:bldP spid="69655" grpId="0"/>
      <p:bldP spid="52" grpId="0"/>
      <p:bldP spid="64" grpId="0" animBg="1"/>
      <p:bldP spid="69649" grpId="0"/>
      <p:bldP spid="54" grpId="0"/>
      <p:bldP spid="65" grpId="0" animBg="1"/>
      <p:bldP spid="69643" grpId="0"/>
      <p:bldP spid="50" grpId="0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" name="Rectangle 8"/>
          <p:cNvSpPr/>
          <p:nvPr/>
        </p:nvSpPr>
        <p:spPr>
          <a:xfrm>
            <a:off x="1688465" y="1741170"/>
            <a:ext cx="2399030" cy="2732405"/>
          </a:xfrm>
          <a:prstGeom prst="rect">
            <a:avLst/>
          </a:prstGeom>
          <a:solidFill>
            <a:srgbClr val="927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cxnSp>
        <p:nvCxnSpPr>
          <p:cNvPr id="11" name="Straight Arrow Connector 14"/>
          <p:cNvCxnSpPr/>
          <p:nvPr/>
        </p:nvCxnSpPr>
        <p:spPr>
          <a:xfrm>
            <a:off x="2244725" y="4890770"/>
            <a:ext cx="1027430" cy="1905"/>
          </a:xfrm>
          <a:prstGeom prst="straightConnector1">
            <a:avLst/>
          </a:prstGeom>
          <a:ln w="19050">
            <a:solidFill>
              <a:srgbClr val="9277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2"/>
          <p:cNvCxnSpPr/>
          <p:nvPr/>
        </p:nvCxnSpPr>
        <p:spPr>
          <a:xfrm>
            <a:off x="4535170" y="2101215"/>
            <a:ext cx="1027430" cy="1905"/>
          </a:xfrm>
          <a:prstGeom prst="straightConnector1">
            <a:avLst/>
          </a:prstGeom>
          <a:ln w="19050">
            <a:solidFill>
              <a:srgbClr val="B496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/>
          <p:nvPr/>
        </p:nvSpPr>
        <p:spPr>
          <a:xfrm>
            <a:off x="3823970" y="2550795"/>
            <a:ext cx="2399030" cy="2731770"/>
          </a:xfrm>
          <a:prstGeom prst="rect">
            <a:avLst/>
          </a:prstGeom>
          <a:solidFill>
            <a:srgbClr val="B49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cxnSp>
        <p:nvCxnSpPr>
          <p:cNvPr id="19" name="Straight Arrow Connector 13"/>
          <p:cNvCxnSpPr/>
          <p:nvPr/>
        </p:nvCxnSpPr>
        <p:spPr>
          <a:xfrm>
            <a:off x="6590030" y="4890770"/>
            <a:ext cx="1027430" cy="1905"/>
          </a:xfrm>
          <a:prstGeom prst="straightConnector1">
            <a:avLst/>
          </a:prstGeom>
          <a:ln w="19050">
            <a:solidFill>
              <a:srgbClr val="C3AB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/>
          <p:cNvSpPr/>
          <p:nvPr/>
        </p:nvSpPr>
        <p:spPr>
          <a:xfrm>
            <a:off x="5958205" y="1741170"/>
            <a:ext cx="2399030" cy="2732405"/>
          </a:xfrm>
          <a:prstGeom prst="rect">
            <a:avLst/>
          </a:prstGeom>
          <a:solidFill>
            <a:srgbClr val="C3A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cxnSp>
        <p:nvCxnSpPr>
          <p:cNvPr id="21" name="Straight Arrow Connector 15"/>
          <p:cNvCxnSpPr/>
          <p:nvPr/>
        </p:nvCxnSpPr>
        <p:spPr>
          <a:xfrm>
            <a:off x="8949055" y="2101215"/>
            <a:ext cx="1027430" cy="1905"/>
          </a:xfrm>
          <a:prstGeom prst="straightConnector1">
            <a:avLst/>
          </a:prstGeom>
          <a:ln w="19050">
            <a:solidFill>
              <a:srgbClr val="DACC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/>
          <p:nvPr/>
        </p:nvSpPr>
        <p:spPr>
          <a:xfrm>
            <a:off x="8091805" y="2550795"/>
            <a:ext cx="2399030" cy="2731770"/>
          </a:xfrm>
          <a:prstGeom prst="rect">
            <a:avLst/>
          </a:prstGeom>
          <a:solidFill>
            <a:srgbClr val="DA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8480" y="2194560"/>
            <a:ext cx="201358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808609" y="1857661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931920" y="3062605"/>
            <a:ext cx="201358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3932049" y="2725706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6070600" y="2194560"/>
            <a:ext cx="201358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070729" y="1857661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8250555" y="3062605"/>
            <a:ext cx="201358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8250684" y="2725706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8" grpId="0" animBg="1"/>
      <p:bldP spid="20" grpId="0" animBg="1"/>
      <p:bldP spid="22" grpId="0" animBg="1"/>
      <p:bldP spid="24" grpId="0"/>
      <p:bldP spid="26" grpId="0"/>
      <p:bldP spid="28" grpId="0"/>
      <p:bldP spid="29" grpId="0"/>
      <p:bldP spid="31" grpId="0"/>
      <p:bldP spid="32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642610" y="1619885"/>
            <a:ext cx="5480685" cy="1670050"/>
          </a:xfrm>
          <a:prstGeom prst="rect">
            <a:avLst/>
          </a:prstGeom>
          <a:solidFill>
            <a:srgbClr val="927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876291" y="2221230"/>
            <a:ext cx="501269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02095" y="3504432"/>
            <a:ext cx="781665" cy="781665"/>
            <a:chOff x="5635371" y="3708960"/>
            <a:chExt cx="781665" cy="781665"/>
          </a:xfrm>
        </p:grpSpPr>
        <p:sp>
          <p:nvSpPr>
            <p:cNvPr id="14" name="矩形 13"/>
            <p:cNvSpPr/>
            <p:nvPr/>
          </p:nvSpPr>
          <p:spPr>
            <a:xfrm>
              <a:off x="5635371" y="3708960"/>
              <a:ext cx="781665" cy="781665"/>
            </a:xfrm>
            <a:prstGeom prst="rect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5774615" y="3847173"/>
              <a:ext cx="503176" cy="505238"/>
            </a:xfrm>
            <a:custGeom>
              <a:avLst/>
              <a:gdLst>
                <a:gd name="T0" fmla="*/ 156 w 183"/>
                <a:gd name="T1" fmla="*/ 27 h 183"/>
                <a:gd name="T2" fmla="*/ 183 w 183"/>
                <a:gd name="T3" fmla="*/ 92 h 183"/>
                <a:gd name="T4" fmla="*/ 92 w 183"/>
                <a:gd name="T5" fmla="*/ 183 h 183"/>
                <a:gd name="T6" fmla="*/ 27 w 183"/>
                <a:gd name="T7" fmla="*/ 156 h 183"/>
                <a:gd name="T8" fmla="*/ 27 w 183"/>
                <a:gd name="T9" fmla="*/ 27 h 183"/>
                <a:gd name="T10" fmla="*/ 92 w 183"/>
                <a:gd name="T11" fmla="*/ 0 h 183"/>
                <a:gd name="T12" fmla="*/ 68 w 183"/>
                <a:gd name="T13" fmla="*/ 57 h 183"/>
                <a:gd name="T14" fmla="*/ 59 w 183"/>
                <a:gd name="T15" fmla="*/ 60 h 183"/>
                <a:gd name="T16" fmla="*/ 59 w 183"/>
                <a:gd name="T17" fmla="*/ 79 h 183"/>
                <a:gd name="T18" fmla="*/ 68 w 183"/>
                <a:gd name="T19" fmla="*/ 83 h 183"/>
                <a:gd name="T20" fmla="*/ 78 w 183"/>
                <a:gd name="T21" fmla="*/ 79 h 183"/>
                <a:gd name="T22" fmla="*/ 78 w 183"/>
                <a:gd name="T23" fmla="*/ 60 h 183"/>
                <a:gd name="T24" fmla="*/ 68 w 183"/>
                <a:gd name="T25" fmla="*/ 57 h 183"/>
                <a:gd name="T26" fmla="*/ 72 w 183"/>
                <a:gd name="T27" fmla="*/ 66 h 183"/>
                <a:gd name="T28" fmla="*/ 65 w 183"/>
                <a:gd name="T29" fmla="*/ 66 h 183"/>
                <a:gd name="T30" fmla="*/ 64 w 183"/>
                <a:gd name="T31" fmla="*/ 70 h 183"/>
                <a:gd name="T32" fmla="*/ 65 w 183"/>
                <a:gd name="T33" fmla="*/ 73 h 183"/>
                <a:gd name="T34" fmla="*/ 72 w 183"/>
                <a:gd name="T35" fmla="*/ 73 h 183"/>
                <a:gd name="T36" fmla="*/ 73 w 183"/>
                <a:gd name="T37" fmla="*/ 70 h 183"/>
                <a:gd name="T38" fmla="*/ 72 w 183"/>
                <a:gd name="T39" fmla="*/ 66 h 183"/>
                <a:gd name="T40" fmla="*/ 115 w 183"/>
                <a:gd name="T41" fmla="*/ 57 h 183"/>
                <a:gd name="T42" fmla="*/ 105 w 183"/>
                <a:gd name="T43" fmla="*/ 60 h 183"/>
                <a:gd name="T44" fmla="*/ 105 w 183"/>
                <a:gd name="T45" fmla="*/ 79 h 183"/>
                <a:gd name="T46" fmla="*/ 115 w 183"/>
                <a:gd name="T47" fmla="*/ 83 h 183"/>
                <a:gd name="T48" fmla="*/ 124 w 183"/>
                <a:gd name="T49" fmla="*/ 79 h 183"/>
                <a:gd name="T50" fmla="*/ 124 w 183"/>
                <a:gd name="T51" fmla="*/ 60 h 183"/>
                <a:gd name="T52" fmla="*/ 115 w 183"/>
                <a:gd name="T53" fmla="*/ 57 h 183"/>
                <a:gd name="T54" fmla="*/ 118 w 183"/>
                <a:gd name="T55" fmla="*/ 66 h 183"/>
                <a:gd name="T56" fmla="*/ 111 w 183"/>
                <a:gd name="T57" fmla="*/ 66 h 183"/>
                <a:gd name="T58" fmla="*/ 110 w 183"/>
                <a:gd name="T59" fmla="*/ 70 h 183"/>
                <a:gd name="T60" fmla="*/ 111 w 183"/>
                <a:gd name="T61" fmla="*/ 73 h 183"/>
                <a:gd name="T62" fmla="*/ 118 w 183"/>
                <a:gd name="T63" fmla="*/ 73 h 183"/>
                <a:gd name="T64" fmla="*/ 119 w 183"/>
                <a:gd name="T65" fmla="*/ 70 h 183"/>
                <a:gd name="T66" fmla="*/ 118 w 183"/>
                <a:gd name="T67" fmla="*/ 66 h 183"/>
                <a:gd name="T68" fmla="*/ 144 w 183"/>
                <a:gd name="T69" fmla="*/ 92 h 183"/>
                <a:gd name="T70" fmla="*/ 39 w 183"/>
                <a:gd name="T71" fmla="*/ 92 h 183"/>
                <a:gd name="T72" fmla="*/ 31 w 183"/>
                <a:gd name="T73" fmla="*/ 92 h 183"/>
                <a:gd name="T74" fmla="*/ 153 w 183"/>
                <a:gd name="T75" fmla="*/ 92 h 183"/>
                <a:gd name="T76" fmla="*/ 144 w 183"/>
                <a:gd name="T77" fmla="*/ 92 h 183"/>
                <a:gd name="T78" fmla="*/ 146 w 183"/>
                <a:gd name="T79" fmla="*/ 37 h 183"/>
                <a:gd name="T80" fmla="*/ 37 w 183"/>
                <a:gd name="T81" fmla="*/ 36 h 183"/>
                <a:gd name="T82" fmla="*/ 14 w 183"/>
                <a:gd name="T83" fmla="*/ 92 h 183"/>
                <a:gd name="T84" fmla="*/ 37 w 183"/>
                <a:gd name="T85" fmla="*/ 147 h 183"/>
                <a:gd name="T86" fmla="*/ 92 w 183"/>
                <a:gd name="T87" fmla="*/ 169 h 183"/>
                <a:gd name="T88" fmla="*/ 169 w 183"/>
                <a:gd name="T89" fmla="*/ 92 h 183"/>
                <a:gd name="T90" fmla="*/ 146 w 183"/>
                <a:gd name="T91" fmla="*/ 3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" h="183">
                  <a:moveTo>
                    <a:pt x="92" y="0"/>
                  </a:moveTo>
                  <a:cubicBezTo>
                    <a:pt x="117" y="0"/>
                    <a:pt x="140" y="10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73" y="44"/>
                    <a:pt x="183" y="66"/>
                    <a:pt x="183" y="92"/>
                  </a:cubicBezTo>
                  <a:cubicBezTo>
                    <a:pt x="183" y="117"/>
                    <a:pt x="173" y="140"/>
                    <a:pt x="156" y="156"/>
                  </a:cubicBezTo>
                  <a:cubicBezTo>
                    <a:pt x="140" y="173"/>
                    <a:pt x="117" y="183"/>
                    <a:pt x="92" y="183"/>
                  </a:cubicBezTo>
                  <a:cubicBezTo>
                    <a:pt x="66" y="183"/>
                    <a:pt x="43" y="173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10"/>
                    <a:pt x="66" y="0"/>
                    <a:pt x="92" y="0"/>
                  </a:cubicBezTo>
                  <a:close/>
                  <a:moveTo>
                    <a:pt x="68" y="57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5" y="57"/>
                    <a:pt x="62" y="58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7" y="63"/>
                    <a:pt x="55" y="66"/>
                    <a:pt x="55" y="70"/>
                  </a:cubicBezTo>
                  <a:cubicBezTo>
                    <a:pt x="55" y="73"/>
                    <a:pt x="57" y="77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2" y="82"/>
                    <a:pt x="65" y="83"/>
                    <a:pt x="68" y="83"/>
                  </a:cubicBezTo>
                  <a:cubicBezTo>
                    <a:pt x="72" y="83"/>
                    <a:pt x="75" y="82"/>
                    <a:pt x="78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80" y="77"/>
                    <a:pt x="82" y="73"/>
                    <a:pt x="82" y="70"/>
                  </a:cubicBezTo>
                  <a:cubicBezTo>
                    <a:pt x="82" y="66"/>
                    <a:pt x="80" y="63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5" y="58"/>
                    <a:pt x="72" y="57"/>
                    <a:pt x="68" y="57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6"/>
                  </a:cubicBezTo>
                  <a:cubicBezTo>
                    <a:pt x="71" y="66"/>
                    <a:pt x="70" y="65"/>
                    <a:pt x="68" y="65"/>
                  </a:cubicBezTo>
                  <a:cubicBezTo>
                    <a:pt x="67" y="65"/>
                    <a:pt x="66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4" y="67"/>
                    <a:pt x="64" y="69"/>
                    <a:pt x="64" y="70"/>
                  </a:cubicBezTo>
                  <a:cubicBezTo>
                    <a:pt x="64" y="71"/>
                    <a:pt x="64" y="72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4"/>
                    <a:pt x="67" y="75"/>
                    <a:pt x="68" y="75"/>
                  </a:cubicBezTo>
                  <a:cubicBezTo>
                    <a:pt x="70" y="75"/>
                    <a:pt x="71" y="74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2"/>
                    <a:pt x="73" y="71"/>
                    <a:pt x="73" y="70"/>
                  </a:cubicBezTo>
                  <a:cubicBezTo>
                    <a:pt x="73" y="69"/>
                    <a:pt x="73" y="67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lose/>
                  <a:moveTo>
                    <a:pt x="115" y="57"/>
                  </a:moveTo>
                  <a:cubicBezTo>
                    <a:pt x="115" y="57"/>
                    <a:pt x="115" y="57"/>
                    <a:pt x="115" y="57"/>
                  </a:cubicBezTo>
                  <a:cubicBezTo>
                    <a:pt x="111" y="57"/>
                    <a:pt x="108" y="58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3" y="63"/>
                    <a:pt x="101" y="66"/>
                    <a:pt x="101" y="70"/>
                  </a:cubicBezTo>
                  <a:cubicBezTo>
                    <a:pt x="101" y="73"/>
                    <a:pt x="103" y="77"/>
                    <a:pt x="105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8" y="82"/>
                    <a:pt x="111" y="83"/>
                    <a:pt x="115" y="83"/>
                  </a:cubicBezTo>
                  <a:cubicBezTo>
                    <a:pt x="118" y="83"/>
                    <a:pt x="122" y="82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6" y="77"/>
                    <a:pt x="128" y="73"/>
                    <a:pt x="128" y="70"/>
                  </a:cubicBezTo>
                  <a:cubicBezTo>
                    <a:pt x="128" y="66"/>
                    <a:pt x="126" y="63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2" y="58"/>
                    <a:pt x="118" y="57"/>
                    <a:pt x="115" y="57"/>
                  </a:cubicBezTo>
                  <a:close/>
                  <a:moveTo>
                    <a:pt x="118" y="66"/>
                  </a:moveTo>
                  <a:cubicBezTo>
                    <a:pt x="118" y="66"/>
                    <a:pt x="118" y="66"/>
                    <a:pt x="118" y="66"/>
                  </a:cubicBezTo>
                  <a:cubicBezTo>
                    <a:pt x="117" y="66"/>
                    <a:pt x="116" y="65"/>
                    <a:pt x="115" y="65"/>
                  </a:cubicBezTo>
                  <a:cubicBezTo>
                    <a:pt x="113" y="65"/>
                    <a:pt x="112" y="66"/>
                    <a:pt x="111" y="66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7"/>
                    <a:pt x="110" y="69"/>
                    <a:pt x="110" y="70"/>
                  </a:cubicBezTo>
                  <a:cubicBezTo>
                    <a:pt x="110" y="71"/>
                    <a:pt x="110" y="72"/>
                    <a:pt x="111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2" y="74"/>
                    <a:pt x="113" y="75"/>
                    <a:pt x="115" y="75"/>
                  </a:cubicBezTo>
                  <a:cubicBezTo>
                    <a:pt x="116" y="75"/>
                    <a:pt x="117" y="74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9" y="72"/>
                    <a:pt x="119" y="71"/>
                    <a:pt x="119" y="70"/>
                  </a:cubicBezTo>
                  <a:cubicBezTo>
                    <a:pt x="119" y="69"/>
                    <a:pt x="119" y="67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lose/>
                  <a:moveTo>
                    <a:pt x="144" y="92"/>
                  </a:moveTo>
                  <a:cubicBezTo>
                    <a:pt x="144" y="92"/>
                    <a:pt x="144" y="92"/>
                    <a:pt x="144" y="92"/>
                  </a:cubicBezTo>
                  <a:cubicBezTo>
                    <a:pt x="144" y="120"/>
                    <a:pt x="120" y="144"/>
                    <a:pt x="92" y="144"/>
                  </a:cubicBezTo>
                  <a:cubicBezTo>
                    <a:pt x="63" y="144"/>
                    <a:pt x="39" y="121"/>
                    <a:pt x="39" y="92"/>
                  </a:cubicBezTo>
                  <a:cubicBezTo>
                    <a:pt x="39" y="89"/>
                    <a:pt x="37" y="87"/>
                    <a:pt x="35" y="87"/>
                  </a:cubicBezTo>
                  <a:cubicBezTo>
                    <a:pt x="32" y="87"/>
                    <a:pt x="31" y="89"/>
                    <a:pt x="31" y="92"/>
                  </a:cubicBezTo>
                  <a:cubicBezTo>
                    <a:pt x="31" y="125"/>
                    <a:pt x="58" y="153"/>
                    <a:pt x="92" y="153"/>
                  </a:cubicBezTo>
                  <a:cubicBezTo>
                    <a:pt x="125" y="153"/>
                    <a:pt x="153" y="125"/>
                    <a:pt x="153" y="92"/>
                  </a:cubicBezTo>
                  <a:cubicBezTo>
                    <a:pt x="153" y="89"/>
                    <a:pt x="151" y="87"/>
                    <a:pt x="148" y="87"/>
                  </a:cubicBezTo>
                  <a:cubicBezTo>
                    <a:pt x="146" y="87"/>
                    <a:pt x="144" y="89"/>
                    <a:pt x="144" y="92"/>
                  </a:cubicBezTo>
                  <a:close/>
                  <a:moveTo>
                    <a:pt x="146" y="37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32" y="23"/>
                    <a:pt x="113" y="14"/>
                    <a:pt x="92" y="14"/>
                  </a:cubicBezTo>
                  <a:cubicBezTo>
                    <a:pt x="70" y="14"/>
                    <a:pt x="51" y="23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51"/>
                    <a:pt x="14" y="70"/>
                    <a:pt x="14" y="92"/>
                  </a:cubicBezTo>
                  <a:cubicBezTo>
                    <a:pt x="14" y="113"/>
                    <a:pt x="23" y="132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51" y="161"/>
                    <a:pt x="70" y="169"/>
                    <a:pt x="92" y="169"/>
                  </a:cubicBezTo>
                  <a:cubicBezTo>
                    <a:pt x="113" y="169"/>
                    <a:pt x="132" y="161"/>
                    <a:pt x="146" y="147"/>
                  </a:cubicBezTo>
                  <a:cubicBezTo>
                    <a:pt x="160" y="132"/>
                    <a:pt x="169" y="113"/>
                    <a:pt x="169" y="92"/>
                  </a:cubicBezTo>
                  <a:cubicBezTo>
                    <a:pt x="169" y="70"/>
                    <a:pt x="161" y="51"/>
                    <a:pt x="147" y="37"/>
                  </a:cubicBezTo>
                  <a:cubicBezTo>
                    <a:pt x="146" y="37"/>
                    <a:pt x="146" y="37"/>
                    <a:pt x="146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02096" y="4556702"/>
            <a:ext cx="781665" cy="781665"/>
            <a:chOff x="5635371" y="4695767"/>
            <a:chExt cx="781665" cy="781665"/>
          </a:xfrm>
        </p:grpSpPr>
        <p:sp>
          <p:nvSpPr>
            <p:cNvPr id="17" name="矩形 16"/>
            <p:cNvSpPr/>
            <p:nvPr/>
          </p:nvSpPr>
          <p:spPr>
            <a:xfrm>
              <a:off x="5635371" y="4695767"/>
              <a:ext cx="781665" cy="781665"/>
            </a:xfrm>
            <a:prstGeom prst="rect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Freeform 30"/>
            <p:cNvSpPr>
              <a:spLocks noEditPoints="1"/>
            </p:cNvSpPr>
            <p:nvPr/>
          </p:nvSpPr>
          <p:spPr bwMode="auto">
            <a:xfrm>
              <a:off x="5802719" y="4863115"/>
              <a:ext cx="446968" cy="446968"/>
            </a:xfrm>
            <a:custGeom>
              <a:avLst/>
              <a:gdLst>
                <a:gd name="T0" fmla="*/ 101 w 184"/>
                <a:gd name="T1" fmla="*/ 1 h 184"/>
                <a:gd name="T2" fmla="*/ 109 w 184"/>
                <a:gd name="T3" fmla="*/ 2 h 184"/>
                <a:gd name="T4" fmla="*/ 110 w 184"/>
                <a:gd name="T5" fmla="*/ 16 h 184"/>
                <a:gd name="T6" fmla="*/ 151 w 184"/>
                <a:gd name="T7" fmla="*/ 102 h 184"/>
                <a:gd name="T8" fmla="*/ 177 w 184"/>
                <a:gd name="T9" fmla="*/ 69 h 184"/>
                <a:gd name="T10" fmla="*/ 183 w 184"/>
                <a:gd name="T11" fmla="*/ 83 h 184"/>
                <a:gd name="T12" fmla="*/ 184 w 184"/>
                <a:gd name="T13" fmla="*/ 92 h 184"/>
                <a:gd name="T14" fmla="*/ 156 w 184"/>
                <a:gd name="T15" fmla="*/ 157 h 184"/>
                <a:gd name="T16" fmla="*/ 0 w 184"/>
                <a:gd name="T17" fmla="*/ 92 h 184"/>
                <a:gd name="T18" fmla="*/ 92 w 184"/>
                <a:gd name="T19" fmla="*/ 0 h 184"/>
                <a:gd name="T20" fmla="*/ 150 w 184"/>
                <a:gd name="T21" fmla="*/ 6 h 184"/>
                <a:gd name="T22" fmla="*/ 142 w 184"/>
                <a:gd name="T23" fmla="*/ 6 h 184"/>
                <a:gd name="T24" fmla="*/ 115 w 184"/>
                <a:gd name="T25" fmla="*/ 33 h 184"/>
                <a:gd name="T26" fmla="*/ 115 w 184"/>
                <a:gd name="T27" fmla="*/ 41 h 184"/>
                <a:gd name="T28" fmla="*/ 142 w 184"/>
                <a:gd name="T29" fmla="*/ 68 h 184"/>
                <a:gd name="T30" fmla="*/ 144 w 184"/>
                <a:gd name="T31" fmla="*/ 71 h 184"/>
                <a:gd name="T32" fmla="*/ 156 w 184"/>
                <a:gd name="T33" fmla="*/ 48 h 184"/>
                <a:gd name="T34" fmla="*/ 180 w 184"/>
                <a:gd name="T35" fmla="*/ 39 h 184"/>
                <a:gd name="T36" fmla="*/ 156 w 184"/>
                <a:gd name="T37" fmla="*/ 27 h 184"/>
                <a:gd name="T38" fmla="*/ 149 w 184"/>
                <a:gd name="T39" fmla="*/ 32 h 184"/>
                <a:gd name="T40" fmla="*/ 146 w 184"/>
                <a:gd name="T41" fmla="*/ 22 h 184"/>
                <a:gd name="T42" fmla="*/ 140 w 184"/>
                <a:gd name="T43" fmla="*/ 34 h 184"/>
                <a:gd name="T44" fmla="*/ 140 w 184"/>
                <a:gd name="T45" fmla="*/ 40 h 184"/>
                <a:gd name="T46" fmla="*/ 143 w 184"/>
                <a:gd name="T47" fmla="*/ 43 h 184"/>
                <a:gd name="T48" fmla="*/ 149 w 184"/>
                <a:gd name="T49" fmla="*/ 43 h 184"/>
                <a:gd name="T50" fmla="*/ 161 w 184"/>
                <a:gd name="T51" fmla="*/ 37 h 184"/>
                <a:gd name="T52" fmla="*/ 151 w 184"/>
                <a:gd name="T53" fmla="*/ 34 h 184"/>
                <a:gd name="T54" fmla="*/ 72 w 184"/>
                <a:gd name="T55" fmla="*/ 24 h 184"/>
                <a:gd name="T56" fmla="*/ 80 w 184"/>
                <a:gd name="T57" fmla="*/ 15 h 184"/>
                <a:gd name="T58" fmla="*/ 14 w 184"/>
                <a:gd name="T59" fmla="*/ 92 h 184"/>
                <a:gd name="T60" fmla="*/ 146 w 184"/>
                <a:gd name="T61" fmla="*/ 147 h 184"/>
                <a:gd name="T62" fmla="*/ 169 w 184"/>
                <a:gd name="T63" fmla="*/ 104 h 184"/>
                <a:gd name="T64" fmla="*/ 72 w 184"/>
                <a:gd name="T65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95" y="0"/>
                    <a:pt x="98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4" y="1"/>
                    <a:pt x="107" y="2"/>
                    <a:pt x="109" y="2"/>
                  </a:cubicBezTo>
                  <a:cubicBezTo>
                    <a:pt x="113" y="3"/>
                    <a:pt x="116" y="7"/>
                    <a:pt x="115" y="10"/>
                  </a:cubicBezTo>
                  <a:cubicBezTo>
                    <a:pt x="114" y="13"/>
                    <a:pt x="112" y="15"/>
                    <a:pt x="110" y="16"/>
                  </a:cubicBezTo>
                  <a:cubicBezTo>
                    <a:pt x="99" y="18"/>
                    <a:pt x="89" y="25"/>
                    <a:pt x="83" y="33"/>
                  </a:cubicBezTo>
                  <a:cubicBezTo>
                    <a:pt x="47" y="78"/>
                    <a:pt x="106" y="137"/>
                    <a:pt x="151" y="102"/>
                  </a:cubicBezTo>
                  <a:cubicBezTo>
                    <a:pt x="159" y="95"/>
                    <a:pt x="166" y="85"/>
                    <a:pt x="168" y="75"/>
                  </a:cubicBezTo>
                  <a:cubicBezTo>
                    <a:pt x="169" y="71"/>
                    <a:pt x="173" y="68"/>
                    <a:pt x="177" y="69"/>
                  </a:cubicBezTo>
                  <a:cubicBezTo>
                    <a:pt x="180" y="70"/>
                    <a:pt x="182" y="72"/>
                    <a:pt x="182" y="75"/>
                  </a:cubicBezTo>
                  <a:cubicBezTo>
                    <a:pt x="183" y="78"/>
                    <a:pt x="183" y="81"/>
                    <a:pt x="183" y="83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87"/>
                    <a:pt x="184" y="90"/>
                    <a:pt x="184" y="92"/>
                  </a:cubicBezTo>
                  <a:cubicBezTo>
                    <a:pt x="184" y="117"/>
                    <a:pt x="173" y="140"/>
                    <a:pt x="157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40" y="174"/>
                    <a:pt x="117" y="184"/>
                    <a:pt x="92" y="184"/>
                  </a:cubicBezTo>
                  <a:cubicBezTo>
                    <a:pt x="42" y="184"/>
                    <a:pt x="0" y="143"/>
                    <a:pt x="0" y="92"/>
                  </a:cubicBezTo>
                  <a:cubicBezTo>
                    <a:pt x="0" y="67"/>
                    <a:pt x="11" y="44"/>
                    <a:pt x="27" y="27"/>
                  </a:cubicBezTo>
                  <a:cubicBezTo>
                    <a:pt x="44" y="11"/>
                    <a:pt x="67" y="0"/>
                    <a:pt x="92" y="0"/>
                  </a:cubicBezTo>
                  <a:close/>
                  <a:moveTo>
                    <a:pt x="150" y="6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9" y="5"/>
                    <a:pt x="148" y="4"/>
                    <a:pt x="147" y="4"/>
                  </a:cubicBezTo>
                  <a:cubicBezTo>
                    <a:pt x="145" y="3"/>
                    <a:pt x="142" y="4"/>
                    <a:pt x="142" y="6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3" y="34"/>
                    <a:pt x="112" y="35"/>
                    <a:pt x="112" y="36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2" y="70"/>
                    <a:pt x="143" y="71"/>
                    <a:pt x="144" y="71"/>
                  </a:cubicBezTo>
                  <a:cubicBezTo>
                    <a:pt x="147" y="72"/>
                    <a:pt x="149" y="71"/>
                    <a:pt x="150" y="6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1"/>
                    <a:pt x="179" y="40"/>
                    <a:pt x="180" y="39"/>
                  </a:cubicBezTo>
                  <a:cubicBezTo>
                    <a:pt x="180" y="36"/>
                    <a:pt x="179" y="34"/>
                    <a:pt x="177" y="33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0" y="6"/>
                    <a:pt x="150" y="6"/>
                    <a:pt x="150" y="6"/>
                  </a:cubicBezTo>
                  <a:close/>
                  <a:moveTo>
                    <a:pt x="149" y="32"/>
                  </a:moveTo>
                  <a:cubicBezTo>
                    <a:pt x="149" y="32"/>
                    <a:pt x="149" y="32"/>
                    <a:pt x="149" y="3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3"/>
                    <a:pt x="141" y="34"/>
                    <a:pt x="140" y="34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41"/>
                    <a:pt x="142" y="42"/>
                    <a:pt x="143" y="4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2"/>
                    <a:pt x="150" y="41"/>
                    <a:pt x="151" y="40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0" y="34"/>
                    <a:pt x="149" y="33"/>
                    <a:pt x="149" y="32"/>
                  </a:cubicBezTo>
                  <a:close/>
                  <a:moveTo>
                    <a:pt x="72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74" y="21"/>
                    <a:pt x="77" y="18"/>
                    <a:pt x="80" y="15"/>
                  </a:cubicBezTo>
                  <a:cubicBezTo>
                    <a:pt x="64" y="18"/>
                    <a:pt x="49" y="26"/>
                    <a:pt x="37" y="37"/>
                  </a:cubicBezTo>
                  <a:cubicBezTo>
                    <a:pt x="23" y="51"/>
                    <a:pt x="14" y="71"/>
                    <a:pt x="14" y="92"/>
                  </a:cubicBezTo>
                  <a:cubicBezTo>
                    <a:pt x="14" y="135"/>
                    <a:pt x="49" y="170"/>
                    <a:pt x="92" y="170"/>
                  </a:cubicBezTo>
                  <a:cubicBezTo>
                    <a:pt x="113" y="170"/>
                    <a:pt x="133" y="161"/>
                    <a:pt x="146" y="147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58" y="136"/>
                    <a:pt x="166" y="121"/>
                    <a:pt x="169" y="104"/>
                  </a:cubicBezTo>
                  <a:cubicBezTo>
                    <a:pt x="166" y="107"/>
                    <a:pt x="163" y="110"/>
                    <a:pt x="160" y="113"/>
                  </a:cubicBezTo>
                  <a:cubicBezTo>
                    <a:pt x="102" y="158"/>
                    <a:pt x="26" y="82"/>
                    <a:pt x="7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7023100" y="3504565"/>
            <a:ext cx="4100195" cy="70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006A6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23100" y="4556125"/>
            <a:ext cx="4100195" cy="70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006A6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0610" y="1619885"/>
            <a:ext cx="4572000" cy="366204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4"/>
          <p:cNvSpPr txBox="1"/>
          <p:nvPr/>
        </p:nvSpPr>
        <p:spPr>
          <a:xfrm>
            <a:off x="7580759" y="1902111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ntr" presetSubtype="32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3" grpId="0"/>
      <p:bldP spid="12" grpId="0"/>
      <p:bldP spid="15" grpId="1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060450" y="1607820"/>
            <a:ext cx="3963670" cy="1981835"/>
            <a:chOff x="1670" y="2292"/>
            <a:chExt cx="6242" cy="3121"/>
          </a:xfrm>
        </p:grpSpPr>
        <p:sp>
          <p:nvSpPr>
            <p:cNvPr id="3" name="Freeform 12"/>
            <p:cNvSpPr/>
            <p:nvPr/>
          </p:nvSpPr>
          <p:spPr bwMode="auto">
            <a:xfrm>
              <a:off x="1670" y="2292"/>
              <a:ext cx="6242" cy="3120"/>
            </a:xfrm>
            <a:custGeom>
              <a:avLst/>
              <a:gdLst>
                <a:gd name="T0" fmla="*/ 512 w 1024"/>
                <a:gd name="T1" fmla="*/ 109 h 512"/>
                <a:gd name="T2" fmla="*/ 914 w 1024"/>
                <a:gd name="T3" fmla="*/ 512 h 512"/>
                <a:gd name="T4" fmla="*/ 1024 w 1024"/>
                <a:gd name="T5" fmla="*/ 512 h 512"/>
                <a:gd name="T6" fmla="*/ 512 w 1024"/>
                <a:gd name="T7" fmla="*/ 0 h 512"/>
                <a:gd name="T8" fmla="*/ 0 w 1024"/>
                <a:gd name="T9" fmla="*/ 512 h 512"/>
                <a:gd name="T10" fmla="*/ 109 w 1024"/>
                <a:gd name="T11" fmla="*/ 512 h 512"/>
                <a:gd name="T12" fmla="*/ 512 w 1024"/>
                <a:gd name="T13" fmla="*/ 1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512">
                  <a:moveTo>
                    <a:pt x="512" y="109"/>
                  </a:moveTo>
                  <a:cubicBezTo>
                    <a:pt x="734" y="109"/>
                    <a:pt x="914" y="289"/>
                    <a:pt x="914" y="512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1024" y="229"/>
                    <a:pt x="794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109" y="512"/>
                    <a:pt x="109" y="512"/>
                    <a:pt x="109" y="512"/>
                  </a:cubicBezTo>
                  <a:cubicBezTo>
                    <a:pt x="109" y="289"/>
                    <a:pt x="289" y="109"/>
                    <a:pt x="512" y="109"/>
                  </a:cubicBezTo>
                  <a:close/>
                </a:path>
              </a:pathLst>
            </a:custGeom>
            <a:solidFill>
              <a:srgbClr val="927744"/>
            </a:solidFill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2499" y="3121"/>
              <a:ext cx="4578" cy="2292"/>
            </a:xfrm>
            <a:custGeom>
              <a:avLst/>
              <a:gdLst>
                <a:gd name="T0" fmla="*/ 376 w 751"/>
                <a:gd name="T1" fmla="*/ 118 h 376"/>
                <a:gd name="T2" fmla="*/ 633 w 751"/>
                <a:gd name="T3" fmla="*/ 376 h 376"/>
                <a:gd name="T4" fmla="*/ 751 w 751"/>
                <a:gd name="T5" fmla="*/ 376 h 376"/>
                <a:gd name="T6" fmla="*/ 376 w 751"/>
                <a:gd name="T7" fmla="*/ 0 h 376"/>
                <a:gd name="T8" fmla="*/ 0 w 751"/>
                <a:gd name="T9" fmla="*/ 376 h 376"/>
                <a:gd name="T10" fmla="*/ 118 w 751"/>
                <a:gd name="T11" fmla="*/ 376 h 376"/>
                <a:gd name="T12" fmla="*/ 376 w 751"/>
                <a:gd name="T13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" h="376">
                  <a:moveTo>
                    <a:pt x="376" y="118"/>
                  </a:moveTo>
                  <a:cubicBezTo>
                    <a:pt x="518" y="118"/>
                    <a:pt x="633" y="234"/>
                    <a:pt x="633" y="376"/>
                  </a:cubicBezTo>
                  <a:cubicBezTo>
                    <a:pt x="751" y="376"/>
                    <a:pt x="751" y="376"/>
                    <a:pt x="751" y="376"/>
                  </a:cubicBezTo>
                  <a:cubicBezTo>
                    <a:pt x="751" y="168"/>
                    <a:pt x="583" y="0"/>
                    <a:pt x="376" y="0"/>
                  </a:cubicBezTo>
                  <a:cubicBezTo>
                    <a:pt x="168" y="0"/>
                    <a:pt x="0" y="168"/>
                    <a:pt x="0" y="376"/>
                  </a:cubicBezTo>
                  <a:cubicBezTo>
                    <a:pt x="118" y="376"/>
                    <a:pt x="118" y="376"/>
                    <a:pt x="118" y="376"/>
                  </a:cubicBezTo>
                  <a:cubicBezTo>
                    <a:pt x="118" y="234"/>
                    <a:pt x="234" y="118"/>
                    <a:pt x="376" y="118"/>
                  </a:cubicBezTo>
                  <a:close/>
                </a:path>
              </a:pathLst>
            </a:custGeom>
            <a:solidFill>
              <a:srgbClr val="927744"/>
            </a:solidFill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3413" y="4035"/>
              <a:ext cx="2750" cy="1377"/>
            </a:xfrm>
            <a:custGeom>
              <a:avLst/>
              <a:gdLst>
                <a:gd name="T0" fmla="*/ 226 w 451"/>
                <a:gd name="T1" fmla="*/ 86 h 226"/>
                <a:gd name="T2" fmla="*/ 365 w 451"/>
                <a:gd name="T3" fmla="*/ 226 h 226"/>
                <a:gd name="T4" fmla="*/ 451 w 451"/>
                <a:gd name="T5" fmla="*/ 226 h 226"/>
                <a:gd name="T6" fmla="*/ 226 w 451"/>
                <a:gd name="T7" fmla="*/ 0 h 226"/>
                <a:gd name="T8" fmla="*/ 0 w 451"/>
                <a:gd name="T9" fmla="*/ 226 h 226"/>
                <a:gd name="T10" fmla="*/ 86 w 451"/>
                <a:gd name="T11" fmla="*/ 226 h 226"/>
                <a:gd name="T12" fmla="*/ 226 w 451"/>
                <a:gd name="T13" fmla="*/ 8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26">
                  <a:moveTo>
                    <a:pt x="226" y="86"/>
                  </a:moveTo>
                  <a:cubicBezTo>
                    <a:pt x="303" y="86"/>
                    <a:pt x="365" y="149"/>
                    <a:pt x="365" y="226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cubicBezTo>
                    <a:pt x="86" y="226"/>
                    <a:pt x="86" y="226"/>
                    <a:pt x="86" y="226"/>
                  </a:cubicBezTo>
                  <a:cubicBezTo>
                    <a:pt x="86" y="149"/>
                    <a:pt x="149" y="86"/>
                    <a:pt x="226" y="86"/>
                  </a:cubicBezTo>
                  <a:close/>
                </a:path>
              </a:pathLst>
            </a:custGeom>
            <a:solidFill>
              <a:srgbClr val="927744"/>
            </a:solidFill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101" y="4724"/>
              <a:ext cx="1373" cy="688"/>
            </a:xfrm>
            <a:custGeom>
              <a:avLst/>
              <a:gdLst>
                <a:gd name="T0" fmla="*/ 113 w 225"/>
                <a:gd name="T1" fmla="*/ 65 h 113"/>
                <a:gd name="T2" fmla="*/ 160 w 225"/>
                <a:gd name="T3" fmla="*/ 113 h 113"/>
                <a:gd name="T4" fmla="*/ 225 w 225"/>
                <a:gd name="T5" fmla="*/ 113 h 113"/>
                <a:gd name="T6" fmla="*/ 113 w 225"/>
                <a:gd name="T7" fmla="*/ 0 h 113"/>
                <a:gd name="T8" fmla="*/ 0 w 225"/>
                <a:gd name="T9" fmla="*/ 113 h 113"/>
                <a:gd name="T10" fmla="*/ 65 w 225"/>
                <a:gd name="T11" fmla="*/ 113 h 113"/>
                <a:gd name="T12" fmla="*/ 113 w 225"/>
                <a:gd name="T13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113">
                  <a:moveTo>
                    <a:pt x="113" y="65"/>
                  </a:moveTo>
                  <a:cubicBezTo>
                    <a:pt x="139" y="65"/>
                    <a:pt x="160" y="87"/>
                    <a:pt x="160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87"/>
                    <a:pt x="87" y="65"/>
                    <a:pt x="113" y="65"/>
                  </a:cubicBezTo>
                  <a:close/>
                </a:path>
              </a:pathLst>
            </a:custGeom>
            <a:solidFill>
              <a:srgbClr val="927744"/>
            </a:solidFill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Freeform 16"/>
          <p:cNvSpPr/>
          <p:nvPr/>
        </p:nvSpPr>
        <p:spPr bwMode="auto">
          <a:xfrm>
            <a:off x="1819275" y="3791585"/>
            <a:ext cx="1224280" cy="1113790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rgbClr val="927744"/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1266825" y="3791585"/>
            <a:ext cx="1776730" cy="1668145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rgbClr val="927744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2334895" y="3791585"/>
            <a:ext cx="708660" cy="604520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rgbClr val="927744"/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reeform 19"/>
          <p:cNvSpPr/>
          <p:nvPr/>
        </p:nvSpPr>
        <p:spPr bwMode="auto">
          <a:xfrm>
            <a:off x="2747645" y="3791585"/>
            <a:ext cx="295910" cy="202565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rgbClr val="927744"/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149600" y="5325745"/>
            <a:ext cx="2447636" cy="2235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change the text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148965" y="4765675"/>
            <a:ext cx="2448408" cy="2235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change the text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148965" y="4287520"/>
            <a:ext cx="2448408" cy="2235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change the text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3148965" y="3863340"/>
            <a:ext cx="2447636" cy="2235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change the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921375" y="1527810"/>
            <a:ext cx="199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921375" y="1847215"/>
            <a:ext cx="519747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026150" y="2868930"/>
            <a:ext cx="5074920" cy="0"/>
          </a:xfrm>
          <a:prstGeom prst="line">
            <a:avLst/>
          </a:prstGeom>
          <a:ln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921375" y="3072130"/>
            <a:ext cx="199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21375" y="3391535"/>
            <a:ext cx="519747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026150" y="4354195"/>
            <a:ext cx="5074920" cy="0"/>
          </a:xfrm>
          <a:prstGeom prst="line">
            <a:avLst/>
          </a:prstGeom>
          <a:ln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5921375" y="4505960"/>
            <a:ext cx="199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921375" y="4825365"/>
            <a:ext cx="519747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7" grpId="0"/>
      <p:bldP spid="11" grpId="0"/>
      <p:bldP spid="18" grpId="0"/>
      <p:bldP spid="60" grpId="0"/>
      <p:bldP spid="61" grpId="0"/>
      <p:bldP spid="62" grpId="0"/>
      <p:bldP spid="64" grpId="0"/>
      <p:bldP spid="65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6090285" y="0"/>
            <a:ext cx="1270" cy="1616075"/>
          </a:xfrm>
          <a:prstGeom prst="line">
            <a:avLst/>
          </a:prstGeom>
          <a:ln w="12700"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302250" y="1616075"/>
            <a:ext cx="1587500" cy="1587500"/>
            <a:chOff x="3386" y="3538"/>
            <a:chExt cx="3308" cy="3308"/>
          </a:xfrm>
        </p:grpSpPr>
        <p:sp>
          <p:nvSpPr>
            <p:cNvPr id="11" name="椭圆 10"/>
            <p:cNvSpPr/>
            <p:nvPr/>
          </p:nvSpPr>
          <p:spPr>
            <a:xfrm>
              <a:off x="3386" y="3538"/>
              <a:ext cx="3309" cy="3309"/>
            </a:xfrm>
            <a:prstGeom prst="ellipse">
              <a:avLst/>
            </a:prstGeom>
            <a:noFill/>
            <a:ln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472" y="3625"/>
              <a:ext cx="3136" cy="3136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371779" y="1898650"/>
            <a:ext cx="143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04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534589" y="3500640"/>
            <a:ext cx="5111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800" dirty="0">
                <a:solidFill>
                  <a:srgbClr val="927744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Plan&amp;Outlook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69895" y="4238625"/>
            <a:ext cx="625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904740" y="1280795"/>
            <a:ext cx="5015230" cy="596265"/>
            <a:chOff x="7724" y="2374"/>
            <a:chExt cx="8816" cy="939"/>
          </a:xfrm>
        </p:grpSpPr>
        <p:sp>
          <p:nvSpPr>
            <p:cNvPr id="8" name="矩形 7"/>
            <p:cNvSpPr/>
            <p:nvPr/>
          </p:nvSpPr>
          <p:spPr>
            <a:xfrm>
              <a:off x="7841" y="2374"/>
              <a:ext cx="8582" cy="825"/>
            </a:xfrm>
            <a:prstGeom prst="rect">
              <a:avLst/>
            </a:prstGeom>
            <a:solidFill>
              <a:srgbClr val="92774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 Evaluation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24" y="2489"/>
              <a:ext cx="8816" cy="825"/>
            </a:xfrm>
            <a:prstGeom prst="rect">
              <a:avLst/>
            </a:prstGeom>
            <a:noFill/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04740" y="2546985"/>
            <a:ext cx="5015230" cy="596265"/>
            <a:chOff x="7724" y="2374"/>
            <a:chExt cx="8816" cy="939"/>
          </a:xfrm>
        </p:grpSpPr>
        <p:sp>
          <p:nvSpPr>
            <p:cNvPr id="25" name="矩形 24"/>
            <p:cNvSpPr/>
            <p:nvPr/>
          </p:nvSpPr>
          <p:spPr>
            <a:xfrm>
              <a:off x="7841" y="2374"/>
              <a:ext cx="8582" cy="825"/>
            </a:xfrm>
            <a:prstGeom prst="rect">
              <a:avLst/>
            </a:prstGeom>
            <a:solidFill>
              <a:srgbClr val="92774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Self-evaluation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724" y="2489"/>
              <a:ext cx="8816" cy="825"/>
            </a:xfrm>
            <a:prstGeom prst="rect">
              <a:avLst/>
            </a:prstGeom>
            <a:noFill/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04740" y="3740150"/>
            <a:ext cx="5015230" cy="596265"/>
            <a:chOff x="7724" y="2374"/>
            <a:chExt cx="8816" cy="939"/>
          </a:xfrm>
        </p:grpSpPr>
        <p:sp>
          <p:nvSpPr>
            <p:cNvPr id="37" name="矩形 36"/>
            <p:cNvSpPr/>
            <p:nvPr/>
          </p:nvSpPr>
          <p:spPr>
            <a:xfrm>
              <a:off x="7841" y="2374"/>
              <a:ext cx="8582" cy="825"/>
            </a:xfrm>
            <a:prstGeom prst="rect">
              <a:avLst/>
            </a:prstGeom>
            <a:solidFill>
              <a:srgbClr val="92774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Working Experience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724" y="2489"/>
              <a:ext cx="8816" cy="825"/>
            </a:xfrm>
            <a:prstGeom prst="rect">
              <a:avLst/>
            </a:prstGeom>
            <a:noFill/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04740" y="4932680"/>
            <a:ext cx="5015230" cy="596265"/>
            <a:chOff x="7724" y="2374"/>
            <a:chExt cx="8816" cy="939"/>
          </a:xfrm>
        </p:grpSpPr>
        <p:sp>
          <p:nvSpPr>
            <p:cNvPr id="40" name="矩形 39"/>
            <p:cNvSpPr/>
            <p:nvPr/>
          </p:nvSpPr>
          <p:spPr>
            <a:xfrm>
              <a:off x="7841" y="2374"/>
              <a:ext cx="8582" cy="825"/>
            </a:xfrm>
            <a:prstGeom prst="rect">
              <a:avLst/>
            </a:prstGeom>
            <a:solidFill>
              <a:srgbClr val="92774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en-US" altLang="zh-CN" sz="2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Plan&amp;Outlook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724" y="2489"/>
              <a:ext cx="8816" cy="825"/>
            </a:xfrm>
            <a:prstGeom prst="rect">
              <a:avLst/>
            </a:prstGeom>
            <a:noFill/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05497" y="2969664"/>
            <a:ext cx="368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3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9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6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3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10244" name="组合 21"/>
          <p:cNvGrpSpPr/>
          <p:nvPr/>
        </p:nvGrpSpPr>
        <p:grpSpPr>
          <a:xfrm>
            <a:off x="4198621" y="1372967"/>
            <a:ext cx="3794308" cy="3733720"/>
            <a:chOff x="3867151" y="2133601"/>
            <a:chExt cx="4449233" cy="3214688"/>
          </a:xfrm>
        </p:grpSpPr>
        <p:sp>
          <p:nvSpPr>
            <p:cNvPr id="23" name="MH_Other_1"/>
            <p:cNvSpPr/>
            <p:nvPr>
              <p:custDataLst>
                <p:tags r:id="rId1"/>
              </p:custDataLst>
            </p:nvPr>
          </p:nvSpPr>
          <p:spPr>
            <a:xfrm>
              <a:off x="4540251" y="2382838"/>
              <a:ext cx="3088216" cy="2206625"/>
            </a:xfrm>
            <a:prstGeom prst="pentagon">
              <a:avLst/>
            </a:prstGeom>
            <a:solidFill>
              <a:srgbClr val="92774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2"/>
              </p:custDataLst>
            </p:nvPr>
          </p:nvSpPr>
          <p:spPr>
            <a:xfrm>
              <a:off x="5069418" y="2849564"/>
              <a:ext cx="2042583" cy="1531937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Add </a:t>
              </a: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3"/>
              </p:custDataLst>
            </p:nvPr>
          </p:nvSpPr>
          <p:spPr>
            <a:xfrm rot="19470659">
              <a:off x="4042834" y="2179638"/>
              <a:ext cx="1896533" cy="609600"/>
            </a:xfrm>
            <a:prstGeom prst="triangl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MH_Other_3"/>
            <p:cNvSpPr/>
            <p:nvPr>
              <p:custDataLst>
                <p:tags r:id="rId4"/>
              </p:custDataLst>
            </p:nvPr>
          </p:nvSpPr>
          <p:spPr>
            <a:xfrm rot="19470659">
              <a:off x="4544484" y="2133601"/>
              <a:ext cx="778933" cy="5826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MH_Other_4"/>
            <p:cNvSpPr/>
            <p:nvPr>
              <p:custDataLst>
                <p:tags r:id="rId5"/>
              </p:custDataLst>
            </p:nvPr>
          </p:nvSpPr>
          <p:spPr bwMode="auto">
            <a:xfrm>
              <a:off x="4696885" y="2292351"/>
              <a:ext cx="459316" cy="2460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MH_Other_5"/>
            <p:cNvSpPr/>
            <p:nvPr>
              <p:custDataLst>
                <p:tags r:id="rId6"/>
              </p:custDataLst>
            </p:nvPr>
          </p:nvSpPr>
          <p:spPr>
            <a:xfrm rot="2129340" flipH="1">
              <a:off x="6231467" y="2189163"/>
              <a:ext cx="1896533" cy="609600"/>
            </a:xfrm>
            <a:prstGeom prst="triangl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MH_Other_6"/>
            <p:cNvSpPr/>
            <p:nvPr>
              <p:custDataLst>
                <p:tags r:id="rId7"/>
              </p:custDataLst>
            </p:nvPr>
          </p:nvSpPr>
          <p:spPr>
            <a:xfrm rot="2129340" flipH="1">
              <a:off x="6849534" y="2141538"/>
              <a:ext cx="776817" cy="584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MH_Other_7"/>
            <p:cNvSpPr/>
            <p:nvPr>
              <p:custDataLst>
                <p:tags r:id="rId8"/>
              </p:custDataLst>
            </p:nvPr>
          </p:nvSpPr>
          <p:spPr bwMode="auto">
            <a:xfrm>
              <a:off x="7035800" y="2293938"/>
              <a:ext cx="440267" cy="277812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MH_Other_8"/>
            <p:cNvSpPr/>
            <p:nvPr>
              <p:custDataLst>
                <p:tags r:id="rId9"/>
              </p:custDataLst>
            </p:nvPr>
          </p:nvSpPr>
          <p:spPr>
            <a:xfrm rot="10800000">
              <a:off x="5135033" y="4678363"/>
              <a:ext cx="1898651" cy="609600"/>
            </a:xfrm>
            <a:prstGeom prst="triangl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MH_Other_9"/>
            <p:cNvSpPr/>
            <p:nvPr>
              <p:custDataLst>
                <p:tags r:id="rId10"/>
              </p:custDataLst>
            </p:nvPr>
          </p:nvSpPr>
          <p:spPr>
            <a:xfrm rot="10800000">
              <a:off x="5695951" y="4765676"/>
              <a:ext cx="778933" cy="5826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MH_Other_10"/>
            <p:cNvSpPr/>
            <p:nvPr>
              <p:custDataLst>
                <p:tags r:id="rId11"/>
              </p:custDataLst>
            </p:nvPr>
          </p:nvSpPr>
          <p:spPr>
            <a:xfrm>
              <a:off x="5897034" y="4913313"/>
              <a:ext cx="372533" cy="336550"/>
            </a:xfrm>
            <a:custGeom>
              <a:avLst/>
              <a:gdLst/>
              <a:ahLst/>
              <a:cxnLst/>
              <a:rect l="l" t="t" r="r" b="b"/>
              <a:pathLst>
                <a:path w="1674288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92774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MH_Other_11"/>
            <p:cNvSpPr/>
            <p:nvPr>
              <p:custDataLst>
                <p:tags r:id="rId12"/>
              </p:custDataLst>
            </p:nvPr>
          </p:nvSpPr>
          <p:spPr>
            <a:xfrm rot="15116999">
              <a:off x="3653367" y="3627438"/>
              <a:ext cx="1371600" cy="812800"/>
            </a:xfrm>
            <a:prstGeom prst="triangl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MH_Other_12"/>
            <p:cNvSpPr/>
            <p:nvPr>
              <p:custDataLst>
                <p:tags r:id="rId13"/>
              </p:custDataLst>
            </p:nvPr>
          </p:nvSpPr>
          <p:spPr>
            <a:xfrm rot="15116999">
              <a:off x="3964517" y="3691998"/>
              <a:ext cx="584200" cy="7789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MH_Other_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72467" y="3968751"/>
              <a:ext cx="340784" cy="252413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MH_Other_14"/>
            <p:cNvSpPr/>
            <p:nvPr>
              <p:custDataLst>
                <p:tags r:id="rId15"/>
              </p:custDataLst>
            </p:nvPr>
          </p:nvSpPr>
          <p:spPr>
            <a:xfrm rot="6483001" flipH="1">
              <a:off x="7158567" y="3619500"/>
              <a:ext cx="1371600" cy="812800"/>
            </a:xfrm>
            <a:prstGeom prst="triangl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MH_Other_15"/>
            <p:cNvSpPr/>
            <p:nvPr>
              <p:custDataLst>
                <p:tags r:id="rId16"/>
              </p:custDataLst>
            </p:nvPr>
          </p:nvSpPr>
          <p:spPr>
            <a:xfrm rot="6483001" flipH="1">
              <a:off x="7636669" y="3684324"/>
              <a:ext cx="582613" cy="7768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MH_Other_16"/>
            <p:cNvSpPr/>
            <p:nvPr>
              <p:custDataLst>
                <p:tags r:id="rId17"/>
              </p:custDataLst>
            </p:nvPr>
          </p:nvSpPr>
          <p:spPr bwMode="auto">
            <a:xfrm>
              <a:off x="7683501" y="3922713"/>
              <a:ext cx="419100" cy="309562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576195" y="1497965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53235" y="1817370"/>
            <a:ext cx="279146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7725" y="3267710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2990" y="3587115"/>
            <a:ext cx="305435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2065" y="5197475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0130" y="5516880"/>
            <a:ext cx="501523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39990" y="1497965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39990" y="1817370"/>
            <a:ext cx="287528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81645" y="3267710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81645" y="3587115"/>
            <a:ext cx="304038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/>
      <p:bldP spid="57" grpId="0"/>
      <p:bldP spid="2" grpId="0"/>
      <p:bldP spid="3" grpId="0"/>
      <p:bldP spid="5" grpId="0"/>
      <p:bldP spid="7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" name="Rectangle 8"/>
          <p:cNvSpPr/>
          <p:nvPr/>
        </p:nvSpPr>
        <p:spPr>
          <a:xfrm>
            <a:off x="1231265" y="1663700"/>
            <a:ext cx="2470785" cy="16992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1265" y="3493770"/>
            <a:ext cx="2470785" cy="16992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9525" y="1663700"/>
            <a:ext cx="2470785" cy="35299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7785" y="1663700"/>
            <a:ext cx="4559300" cy="3529965"/>
          </a:xfrm>
          <a:prstGeom prst="rect">
            <a:avLst/>
          </a:prstGeom>
          <a:solidFill>
            <a:srgbClr val="927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/>
              <a:ea typeface="Calibri" panose="020F0502020204030204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6590665" y="2271395"/>
            <a:ext cx="418147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6582539" y="1934496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6668135" y="3493770"/>
            <a:ext cx="3965575" cy="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/>
          <p:cNvSpPr txBox="1"/>
          <p:nvPr/>
        </p:nvSpPr>
        <p:spPr>
          <a:xfrm>
            <a:off x="6590664" y="3983355"/>
            <a:ext cx="418211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582539" y="3646456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9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2" grpId="0" animBg="1"/>
      <p:bldP spid="13" grpId="0" animBg="1"/>
      <p:bldP spid="14" grpId="0" animBg="1"/>
      <p:bldP spid="16" grpId="0"/>
      <p:bldP spid="17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1601470" y="1773555"/>
            <a:ext cx="1762760" cy="2022475"/>
            <a:chOff x="2522" y="3129"/>
            <a:chExt cx="2776" cy="3185"/>
          </a:xfrm>
        </p:grpSpPr>
        <p:grpSp>
          <p:nvGrpSpPr>
            <p:cNvPr id="48" name="组合 47"/>
            <p:cNvGrpSpPr/>
            <p:nvPr/>
          </p:nvGrpSpPr>
          <p:grpSpPr>
            <a:xfrm>
              <a:off x="2522" y="3129"/>
              <a:ext cx="2776" cy="2778"/>
              <a:chOff x="2762" y="3129"/>
              <a:chExt cx="2776" cy="2778"/>
            </a:xfrm>
          </p:grpSpPr>
          <p:sp>
            <p:nvSpPr>
              <p:cNvPr id="2" name="Arc 3"/>
              <p:cNvSpPr/>
              <p:nvPr/>
            </p:nvSpPr>
            <p:spPr>
              <a:xfrm>
                <a:off x="2762" y="3129"/>
                <a:ext cx="2777" cy="2778"/>
              </a:xfrm>
              <a:prstGeom prst="arc">
                <a:avLst>
                  <a:gd name="adj1" fmla="val 6246170"/>
                  <a:gd name="adj2" fmla="val 11025538"/>
                </a:avLst>
              </a:prstGeom>
              <a:ln w="76200">
                <a:solidFill>
                  <a:srgbClr val="C3AB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  <p:sp>
            <p:nvSpPr>
              <p:cNvPr id="3" name="Arc 5"/>
              <p:cNvSpPr/>
              <p:nvPr/>
            </p:nvSpPr>
            <p:spPr>
              <a:xfrm>
                <a:off x="2762" y="3129"/>
                <a:ext cx="2777" cy="2778"/>
              </a:xfrm>
              <a:prstGeom prst="arc">
                <a:avLst>
                  <a:gd name="adj1" fmla="val 10911891"/>
                  <a:gd name="adj2" fmla="val 4270614"/>
                </a:avLst>
              </a:prstGeom>
              <a:ln w="76200">
                <a:solidFill>
                  <a:srgbClr val="9277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382" y="5172"/>
              <a:ext cx="1142" cy="1142"/>
              <a:chOff x="3622" y="5172"/>
              <a:chExt cx="1142" cy="114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22" y="5172"/>
                <a:ext cx="1142" cy="1142"/>
              </a:xfrm>
              <a:prstGeom prst="ellipse">
                <a:avLst/>
              </a:prstGeom>
              <a:solidFill>
                <a:srgbClr val="9277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solidFill>
                    <a:srgbClr val="FFFFFF"/>
                  </a:solidFill>
                  <a:latin typeface="Calibri"/>
                  <a:ea typeface="Calibri" panose="020F0502020204030204"/>
                </a:endParaRPr>
              </a:p>
            </p:txBody>
          </p:sp>
          <p:sp>
            <p:nvSpPr>
              <p:cNvPr id="20" name="AutoShape 117"/>
              <p:cNvSpPr/>
              <p:nvPr/>
            </p:nvSpPr>
            <p:spPr bwMode="auto">
              <a:xfrm>
                <a:off x="3950" y="5604"/>
                <a:ext cx="514" cy="386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sz="300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/>
                  <a:ea typeface="Calibri" panose="020F0502020204030204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1918970" y="2249805"/>
            <a:ext cx="12147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774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80%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4039870" y="1773555"/>
            <a:ext cx="1762760" cy="2022475"/>
            <a:chOff x="6362" y="3129"/>
            <a:chExt cx="2776" cy="3185"/>
          </a:xfrm>
        </p:grpSpPr>
        <p:grpSp>
          <p:nvGrpSpPr>
            <p:cNvPr id="49" name="组合 48"/>
            <p:cNvGrpSpPr/>
            <p:nvPr/>
          </p:nvGrpSpPr>
          <p:grpSpPr>
            <a:xfrm>
              <a:off x="6362" y="3129"/>
              <a:ext cx="2776" cy="2778"/>
              <a:chOff x="6362" y="3129"/>
              <a:chExt cx="2776" cy="2778"/>
            </a:xfrm>
          </p:grpSpPr>
          <p:sp>
            <p:nvSpPr>
              <p:cNvPr id="11" name="Arc 2"/>
              <p:cNvSpPr/>
              <p:nvPr/>
            </p:nvSpPr>
            <p:spPr>
              <a:xfrm>
                <a:off x="6362" y="3129"/>
                <a:ext cx="2777" cy="2778"/>
              </a:xfrm>
              <a:prstGeom prst="arc">
                <a:avLst>
                  <a:gd name="adj1" fmla="val 6246170"/>
                  <a:gd name="adj2" fmla="val 13766270"/>
                </a:avLst>
              </a:prstGeom>
              <a:ln w="76200">
                <a:solidFill>
                  <a:srgbClr val="C3AB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  <p:sp>
            <p:nvSpPr>
              <p:cNvPr id="12" name="Arc 8"/>
              <p:cNvSpPr/>
              <p:nvPr/>
            </p:nvSpPr>
            <p:spPr>
              <a:xfrm>
                <a:off x="6362" y="3129"/>
                <a:ext cx="2777" cy="2778"/>
              </a:xfrm>
              <a:prstGeom prst="arc">
                <a:avLst>
                  <a:gd name="adj1" fmla="val 13603009"/>
                  <a:gd name="adj2" fmla="val 4270614"/>
                </a:avLst>
              </a:prstGeom>
              <a:ln w="76200">
                <a:solidFill>
                  <a:srgbClr val="9277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7222" y="5172"/>
              <a:ext cx="1142" cy="1142"/>
              <a:chOff x="7222" y="5172"/>
              <a:chExt cx="1142" cy="114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222" y="5172"/>
                <a:ext cx="1142" cy="1142"/>
              </a:xfrm>
              <a:prstGeom prst="ellipse">
                <a:avLst/>
              </a:prstGeom>
              <a:solidFill>
                <a:srgbClr val="9277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solidFill>
                    <a:srgbClr val="FFFFFF"/>
                  </a:solidFill>
                  <a:latin typeface="Calibri"/>
                  <a:ea typeface="Calibri" panose="020F0502020204030204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550" y="5496"/>
                <a:ext cx="514" cy="514"/>
                <a:chOff x="3288121" y="2035176"/>
                <a:chExt cx="366050" cy="366050"/>
              </a:xfrm>
              <a:solidFill>
                <a:schemeClr val="bg1"/>
              </a:solidFill>
            </p:grpSpPr>
            <p:sp>
              <p:nvSpPr>
                <p:cNvPr id="25" name="AutoShape 123"/>
                <p:cNvSpPr/>
                <p:nvPr/>
              </p:nvSpPr>
              <p:spPr bwMode="auto">
                <a:xfrm>
                  <a:off x="3288121" y="2035176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80" y="12132"/>
                      </a:moveTo>
                      <a:cubicBezTo>
                        <a:pt x="17710" y="12226"/>
                        <a:pt x="17327" y="12561"/>
                        <a:pt x="17170" y="13012"/>
                      </a:cubicBezTo>
                      <a:cubicBezTo>
                        <a:pt x="17083" y="13261"/>
                        <a:pt x="16981" y="13503"/>
                        <a:pt x="16868" y="13738"/>
                      </a:cubicBezTo>
                      <a:cubicBezTo>
                        <a:pt x="16658" y="14169"/>
                        <a:pt x="16694" y="14677"/>
                        <a:pt x="16959" y="15075"/>
                      </a:cubicBezTo>
                      <a:lnTo>
                        <a:pt x="18131" y="16833"/>
                      </a:lnTo>
                      <a:lnTo>
                        <a:pt x="16832" y="18132"/>
                      </a:lnTo>
                      <a:lnTo>
                        <a:pt x="15075" y="16960"/>
                      </a:lnTo>
                      <a:cubicBezTo>
                        <a:pt x="14850" y="16810"/>
                        <a:pt x="14589" y="16733"/>
                        <a:pt x="14326" y="16733"/>
                      </a:cubicBezTo>
                      <a:cubicBezTo>
                        <a:pt x="14126" y="16733"/>
                        <a:pt x="13924" y="16778"/>
                        <a:pt x="13738" y="16868"/>
                      </a:cubicBezTo>
                      <a:cubicBezTo>
                        <a:pt x="13504" y="16981"/>
                        <a:pt x="13262" y="17083"/>
                        <a:pt x="13012" y="17170"/>
                      </a:cubicBezTo>
                      <a:cubicBezTo>
                        <a:pt x="12561" y="17327"/>
                        <a:pt x="12226" y="17712"/>
                        <a:pt x="12133" y="18180"/>
                      </a:cubicBezTo>
                      <a:lnTo>
                        <a:pt x="11717" y="20249"/>
                      </a:lnTo>
                      <a:lnTo>
                        <a:pt x="9881" y="20249"/>
                      </a:lnTo>
                      <a:lnTo>
                        <a:pt x="9467" y="18180"/>
                      </a:lnTo>
                      <a:cubicBezTo>
                        <a:pt x="9373" y="17712"/>
                        <a:pt x="9039" y="17327"/>
                        <a:pt x="8588" y="17170"/>
                      </a:cubicBezTo>
                      <a:cubicBezTo>
                        <a:pt x="8339" y="17083"/>
                        <a:pt x="8096" y="16983"/>
                        <a:pt x="7861" y="16869"/>
                      </a:cubicBezTo>
                      <a:cubicBezTo>
                        <a:pt x="7675" y="16778"/>
                        <a:pt x="7474" y="16733"/>
                        <a:pt x="7273" y="16733"/>
                      </a:cubicBezTo>
                      <a:cubicBezTo>
                        <a:pt x="7011" y="16733"/>
                        <a:pt x="6750" y="16810"/>
                        <a:pt x="6525" y="16960"/>
                      </a:cubicBezTo>
                      <a:lnTo>
                        <a:pt x="4767" y="18132"/>
                      </a:lnTo>
                      <a:lnTo>
                        <a:pt x="3468" y="16833"/>
                      </a:lnTo>
                      <a:lnTo>
                        <a:pt x="4639" y="15075"/>
                      </a:lnTo>
                      <a:cubicBezTo>
                        <a:pt x="4904" y="14677"/>
                        <a:pt x="4939" y="14169"/>
                        <a:pt x="4732" y="13738"/>
                      </a:cubicBezTo>
                      <a:cubicBezTo>
                        <a:pt x="4618" y="13504"/>
                        <a:pt x="4516" y="13263"/>
                        <a:pt x="4429" y="13013"/>
                      </a:cubicBezTo>
                      <a:cubicBezTo>
                        <a:pt x="4273" y="12561"/>
                        <a:pt x="3888" y="12227"/>
                        <a:pt x="3419" y="12133"/>
                      </a:cubicBezTo>
                      <a:lnTo>
                        <a:pt x="1350" y="11718"/>
                      </a:lnTo>
                      <a:lnTo>
                        <a:pt x="1349" y="9882"/>
                      </a:lnTo>
                      <a:lnTo>
                        <a:pt x="3419" y="9468"/>
                      </a:lnTo>
                      <a:cubicBezTo>
                        <a:pt x="3888" y="9374"/>
                        <a:pt x="4273" y="9039"/>
                        <a:pt x="4429" y="8588"/>
                      </a:cubicBezTo>
                      <a:cubicBezTo>
                        <a:pt x="4516" y="8338"/>
                        <a:pt x="4617" y="8096"/>
                        <a:pt x="4731" y="7862"/>
                      </a:cubicBezTo>
                      <a:cubicBezTo>
                        <a:pt x="4940" y="7431"/>
                        <a:pt x="4905" y="6923"/>
                        <a:pt x="4639" y="6524"/>
                      </a:cubicBezTo>
                      <a:lnTo>
                        <a:pt x="3468" y="4767"/>
                      </a:lnTo>
                      <a:lnTo>
                        <a:pt x="4767" y="3468"/>
                      </a:lnTo>
                      <a:lnTo>
                        <a:pt x="6525" y="4639"/>
                      </a:lnTo>
                      <a:cubicBezTo>
                        <a:pt x="6750" y="4790"/>
                        <a:pt x="7011" y="4866"/>
                        <a:pt x="7273" y="4866"/>
                      </a:cubicBezTo>
                      <a:cubicBezTo>
                        <a:pt x="7474" y="4866"/>
                        <a:pt x="7674" y="4822"/>
                        <a:pt x="7861" y="4732"/>
                      </a:cubicBezTo>
                      <a:cubicBezTo>
                        <a:pt x="8095" y="4619"/>
                        <a:pt x="8337" y="4517"/>
                        <a:pt x="8586" y="4430"/>
                      </a:cubicBezTo>
                      <a:cubicBezTo>
                        <a:pt x="9039" y="4272"/>
                        <a:pt x="9373" y="3888"/>
                        <a:pt x="9467" y="3420"/>
                      </a:cubicBezTo>
                      <a:lnTo>
                        <a:pt x="9881" y="1350"/>
                      </a:lnTo>
                      <a:lnTo>
                        <a:pt x="11717" y="1350"/>
                      </a:lnTo>
                      <a:lnTo>
                        <a:pt x="12131" y="3420"/>
                      </a:lnTo>
                      <a:cubicBezTo>
                        <a:pt x="12225" y="3888"/>
                        <a:pt x="12560" y="4272"/>
                        <a:pt x="13012" y="4430"/>
                      </a:cubicBezTo>
                      <a:cubicBezTo>
                        <a:pt x="13261" y="4517"/>
                        <a:pt x="13502" y="4617"/>
                        <a:pt x="13737" y="4731"/>
                      </a:cubicBezTo>
                      <a:cubicBezTo>
                        <a:pt x="13924" y="4822"/>
                        <a:pt x="14125" y="4866"/>
                        <a:pt x="14326" y="4866"/>
                      </a:cubicBezTo>
                      <a:cubicBezTo>
                        <a:pt x="14589" y="4866"/>
                        <a:pt x="14850" y="4790"/>
                        <a:pt x="15075" y="4639"/>
                      </a:cubicBezTo>
                      <a:lnTo>
                        <a:pt x="16832" y="3468"/>
                      </a:lnTo>
                      <a:lnTo>
                        <a:pt x="18131" y="4767"/>
                      </a:lnTo>
                      <a:lnTo>
                        <a:pt x="16959" y="6524"/>
                      </a:lnTo>
                      <a:cubicBezTo>
                        <a:pt x="16694" y="6923"/>
                        <a:pt x="16660" y="7431"/>
                        <a:pt x="16867" y="7861"/>
                      </a:cubicBezTo>
                      <a:cubicBezTo>
                        <a:pt x="16980" y="8096"/>
                        <a:pt x="17083" y="8337"/>
                        <a:pt x="17170" y="8587"/>
                      </a:cubicBezTo>
                      <a:cubicBezTo>
                        <a:pt x="17327" y="9039"/>
                        <a:pt x="17710" y="9373"/>
                        <a:pt x="18180" y="9467"/>
                      </a:cubicBezTo>
                      <a:lnTo>
                        <a:pt x="20248" y="9882"/>
                      </a:lnTo>
                      <a:lnTo>
                        <a:pt x="20250" y="11718"/>
                      </a:lnTo>
                      <a:cubicBezTo>
                        <a:pt x="20250" y="11718"/>
                        <a:pt x="18180" y="12132"/>
                        <a:pt x="18180" y="12132"/>
                      </a:cubicBezTo>
                      <a:close/>
                      <a:moveTo>
                        <a:pt x="20513" y="8558"/>
                      </a:moveTo>
                      <a:lnTo>
                        <a:pt x="18445" y="8143"/>
                      </a:lnTo>
                      <a:cubicBezTo>
                        <a:pt x="18341" y="7844"/>
                        <a:pt x="18218" y="7554"/>
                        <a:pt x="18082" y="7273"/>
                      </a:cubicBezTo>
                      <a:lnTo>
                        <a:pt x="19254" y="5516"/>
                      </a:lnTo>
                      <a:cubicBezTo>
                        <a:pt x="19611" y="4980"/>
                        <a:pt x="19540" y="4268"/>
                        <a:pt x="19085" y="3813"/>
                      </a:cubicBezTo>
                      <a:lnTo>
                        <a:pt x="17787" y="2514"/>
                      </a:lnTo>
                      <a:cubicBezTo>
                        <a:pt x="17526" y="2253"/>
                        <a:pt x="17181" y="2118"/>
                        <a:pt x="16831" y="2118"/>
                      </a:cubicBezTo>
                      <a:cubicBezTo>
                        <a:pt x="16573" y="2118"/>
                        <a:pt x="16312" y="2193"/>
                        <a:pt x="16084" y="2345"/>
                      </a:cubicBezTo>
                      <a:lnTo>
                        <a:pt x="14326" y="3516"/>
                      </a:lnTo>
                      <a:cubicBezTo>
                        <a:pt x="14044" y="3380"/>
                        <a:pt x="13754" y="3258"/>
                        <a:pt x="13455" y="3155"/>
                      </a:cubicBezTo>
                      <a:lnTo>
                        <a:pt x="13041" y="1085"/>
                      </a:lnTo>
                      <a:cubicBezTo>
                        <a:pt x="12916" y="454"/>
                        <a:pt x="12361" y="0"/>
                        <a:pt x="11717" y="0"/>
                      </a:cubicBezTo>
                      <a:lnTo>
                        <a:pt x="9881" y="0"/>
                      </a:lnTo>
                      <a:cubicBezTo>
                        <a:pt x="9238" y="0"/>
                        <a:pt x="8684" y="454"/>
                        <a:pt x="8557" y="1085"/>
                      </a:cubicBezTo>
                      <a:lnTo>
                        <a:pt x="8143" y="3155"/>
                      </a:lnTo>
                      <a:cubicBezTo>
                        <a:pt x="7843" y="3258"/>
                        <a:pt x="7554" y="3381"/>
                        <a:pt x="7273" y="3516"/>
                      </a:cubicBezTo>
                      <a:lnTo>
                        <a:pt x="5516" y="2345"/>
                      </a:lnTo>
                      <a:cubicBezTo>
                        <a:pt x="5287" y="2193"/>
                        <a:pt x="5026" y="2118"/>
                        <a:pt x="4767" y="2118"/>
                      </a:cubicBezTo>
                      <a:cubicBezTo>
                        <a:pt x="4419" y="2118"/>
                        <a:pt x="4073" y="2253"/>
                        <a:pt x="3812" y="2514"/>
                      </a:cubicBezTo>
                      <a:lnTo>
                        <a:pt x="2514" y="3813"/>
                      </a:lnTo>
                      <a:cubicBezTo>
                        <a:pt x="2059" y="4268"/>
                        <a:pt x="1988" y="4980"/>
                        <a:pt x="2345" y="5516"/>
                      </a:cubicBezTo>
                      <a:lnTo>
                        <a:pt x="3516" y="7273"/>
                      </a:lnTo>
                      <a:cubicBezTo>
                        <a:pt x="3380" y="7555"/>
                        <a:pt x="3258" y="7844"/>
                        <a:pt x="3154" y="8144"/>
                      </a:cubicBezTo>
                      <a:lnTo>
                        <a:pt x="1085" y="8558"/>
                      </a:lnTo>
                      <a:cubicBezTo>
                        <a:pt x="454" y="8684"/>
                        <a:pt x="0" y="9238"/>
                        <a:pt x="0" y="9882"/>
                      </a:cubicBezTo>
                      <a:lnTo>
                        <a:pt x="0" y="11718"/>
                      </a:lnTo>
                      <a:cubicBezTo>
                        <a:pt x="0" y="12361"/>
                        <a:pt x="454" y="12916"/>
                        <a:pt x="1085" y="13042"/>
                      </a:cubicBezTo>
                      <a:lnTo>
                        <a:pt x="3154" y="13456"/>
                      </a:lnTo>
                      <a:cubicBezTo>
                        <a:pt x="3258" y="13755"/>
                        <a:pt x="3380" y="14046"/>
                        <a:pt x="3516" y="14326"/>
                      </a:cubicBezTo>
                      <a:lnTo>
                        <a:pt x="2345" y="16083"/>
                      </a:lnTo>
                      <a:cubicBezTo>
                        <a:pt x="1988" y="16619"/>
                        <a:pt x="2059" y="17332"/>
                        <a:pt x="2514" y="17787"/>
                      </a:cubicBezTo>
                      <a:lnTo>
                        <a:pt x="3812" y="19086"/>
                      </a:lnTo>
                      <a:cubicBezTo>
                        <a:pt x="4073" y="19346"/>
                        <a:pt x="4419" y="19482"/>
                        <a:pt x="4767" y="19482"/>
                      </a:cubicBezTo>
                      <a:cubicBezTo>
                        <a:pt x="5026" y="19482"/>
                        <a:pt x="5287" y="19406"/>
                        <a:pt x="5516" y="19254"/>
                      </a:cubicBezTo>
                      <a:lnTo>
                        <a:pt x="7273" y="18083"/>
                      </a:lnTo>
                      <a:cubicBezTo>
                        <a:pt x="7554" y="18220"/>
                        <a:pt x="7843" y="18341"/>
                        <a:pt x="8143" y="18445"/>
                      </a:cubicBezTo>
                      <a:lnTo>
                        <a:pt x="8557" y="20514"/>
                      </a:lnTo>
                      <a:cubicBezTo>
                        <a:pt x="8684" y="21146"/>
                        <a:pt x="9238" y="21599"/>
                        <a:pt x="9881" y="21599"/>
                      </a:cubicBezTo>
                      <a:lnTo>
                        <a:pt x="11717" y="21599"/>
                      </a:lnTo>
                      <a:cubicBezTo>
                        <a:pt x="12361" y="21599"/>
                        <a:pt x="12916" y="21146"/>
                        <a:pt x="13041" y="20514"/>
                      </a:cubicBezTo>
                      <a:lnTo>
                        <a:pt x="13456" y="18445"/>
                      </a:lnTo>
                      <a:cubicBezTo>
                        <a:pt x="13755" y="18341"/>
                        <a:pt x="14046" y="18219"/>
                        <a:pt x="14326" y="18083"/>
                      </a:cubicBezTo>
                      <a:lnTo>
                        <a:pt x="16084" y="19254"/>
                      </a:lnTo>
                      <a:cubicBezTo>
                        <a:pt x="16312" y="19406"/>
                        <a:pt x="16573" y="19482"/>
                        <a:pt x="16831" y="19482"/>
                      </a:cubicBezTo>
                      <a:cubicBezTo>
                        <a:pt x="17181" y="19482"/>
                        <a:pt x="17526" y="19346"/>
                        <a:pt x="17787" y="19086"/>
                      </a:cubicBezTo>
                      <a:lnTo>
                        <a:pt x="19085" y="17787"/>
                      </a:lnTo>
                      <a:cubicBezTo>
                        <a:pt x="19540" y="17332"/>
                        <a:pt x="19611" y="16619"/>
                        <a:pt x="19254" y="16083"/>
                      </a:cubicBezTo>
                      <a:lnTo>
                        <a:pt x="18082" y="14326"/>
                      </a:lnTo>
                      <a:cubicBezTo>
                        <a:pt x="18219" y="14045"/>
                        <a:pt x="18341" y="13755"/>
                        <a:pt x="18445" y="13456"/>
                      </a:cubicBezTo>
                      <a:lnTo>
                        <a:pt x="20513" y="13042"/>
                      </a:lnTo>
                      <a:cubicBezTo>
                        <a:pt x="21145" y="12916"/>
                        <a:pt x="21599" y="12361"/>
                        <a:pt x="21599" y="11718"/>
                      </a:cubicBezTo>
                      <a:lnTo>
                        <a:pt x="21599" y="9882"/>
                      </a:lnTo>
                      <a:cubicBezTo>
                        <a:pt x="21599" y="9238"/>
                        <a:pt x="21145" y="8684"/>
                        <a:pt x="20513" y="855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AutoShape 124"/>
                <p:cNvSpPr/>
                <p:nvPr/>
              </p:nvSpPr>
              <p:spPr bwMode="auto">
                <a:xfrm>
                  <a:off x="3391366" y="2137795"/>
                  <a:ext cx="160186" cy="16018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250"/>
                      </a:moveTo>
                      <a:cubicBezTo>
                        <a:pt x="5580" y="20250"/>
                        <a:pt x="1350" y="16017"/>
                        <a:pt x="1350" y="10800"/>
                      </a:cubicBezTo>
                      <a:cubicBezTo>
                        <a:pt x="1350" y="5582"/>
                        <a:pt x="5580" y="1349"/>
                        <a:pt x="10800" y="1349"/>
                      </a:cubicBezTo>
                      <a:cubicBezTo>
                        <a:pt x="16016" y="1349"/>
                        <a:pt x="20250" y="5582"/>
                        <a:pt x="20250" y="10800"/>
                      </a:cubicBezTo>
                      <a:cubicBezTo>
                        <a:pt x="20250" y="16017"/>
                        <a:pt x="16016" y="20250"/>
                        <a:pt x="10800" y="20250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4836"/>
                        <a:pt x="0" y="10800"/>
                      </a:cubicBezTo>
                      <a:cubicBezTo>
                        <a:pt x="0" y="16763"/>
                        <a:pt x="4836" y="21600"/>
                        <a:pt x="10800" y="21600"/>
                      </a:cubicBezTo>
                      <a:cubicBezTo>
                        <a:pt x="16763" y="21600"/>
                        <a:pt x="21599" y="16763"/>
                        <a:pt x="21599" y="10800"/>
                      </a:cubicBezTo>
                      <a:cubicBezTo>
                        <a:pt x="21599" y="4836"/>
                        <a:pt x="16763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AutoShape 125"/>
                <p:cNvSpPr/>
                <p:nvPr/>
              </p:nvSpPr>
              <p:spPr bwMode="auto">
                <a:xfrm>
                  <a:off x="3425156" y="2172210"/>
                  <a:ext cx="91982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900"/>
                      </a:moveTo>
                      <a:cubicBezTo>
                        <a:pt x="6328" y="18900"/>
                        <a:pt x="2699" y="15271"/>
                        <a:pt x="2699" y="10800"/>
                      </a:cubicBezTo>
                      <a:cubicBezTo>
                        <a:pt x="2699" y="6329"/>
                        <a:pt x="6328" y="2700"/>
                        <a:pt x="10800" y="2700"/>
                      </a:cubicBezTo>
                      <a:cubicBezTo>
                        <a:pt x="15271" y="2700"/>
                        <a:pt x="18899" y="6329"/>
                        <a:pt x="18899" y="10800"/>
                      </a:cubicBezTo>
                      <a:cubicBezTo>
                        <a:pt x="18899" y="15271"/>
                        <a:pt x="15271" y="18900"/>
                        <a:pt x="10800" y="18900"/>
                      </a:cubicBezTo>
                      <a:moveTo>
                        <a:pt x="10800" y="0"/>
                      </a:moveTo>
                      <a:cubicBezTo>
                        <a:pt x="4830" y="0"/>
                        <a:pt x="0" y="4833"/>
                        <a:pt x="0" y="10800"/>
                      </a:cubicBezTo>
                      <a:cubicBezTo>
                        <a:pt x="0" y="16766"/>
                        <a:pt x="4830" y="21599"/>
                        <a:pt x="10800" y="21599"/>
                      </a:cubicBezTo>
                      <a:cubicBezTo>
                        <a:pt x="16764" y="21599"/>
                        <a:pt x="21600" y="16766"/>
                        <a:pt x="21600" y="10800"/>
                      </a:cubicBezTo>
                      <a:cubicBezTo>
                        <a:pt x="21600" y="4833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0" name="Rectangle 39"/>
          <p:cNvSpPr/>
          <p:nvPr/>
        </p:nvSpPr>
        <p:spPr>
          <a:xfrm>
            <a:off x="4328795" y="2249805"/>
            <a:ext cx="12147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774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75%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478270" y="1773555"/>
            <a:ext cx="1762760" cy="2022475"/>
            <a:chOff x="10202" y="3129"/>
            <a:chExt cx="2776" cy="3185"/>
          </a:xfrm>
        </p:grpSpPr>
        <p:grpSp>
          <p:nvGrpSpPr>
            <p:cNvPr id="50" name="组合 49"/>
            <p:cNvGrpSpPr/>
            <p:nvPr/>
          </p:nvGrpSpPr>
          <p:grpSpPr>
            <a:xfrm>
              <a:off x="10202" y="3129"/>
              <a:ext cx="2776" cy="2778"/>
              <a:chOff x="9962" y="3129"/>
              <a:chExt cx="2776" cy="2778"/>
            </a:xfrm>
          </p:grpSpPr>
          <p:sp>
            <p:nvSpPr>
              <p:cNvPr id="13" name="Arc 1"/>
              <p:cNvSpPr/>
              <p:nvPr/>
            </p:nvSpPr>
            <p:spPr>
              <a:xfrm>
                <a:off x="9962" y="3129"/>
                <a:ext cx="2777" cy="2778"/>
              </a:xfrm>
              <a:prstGeom prst="arc">
                <a:avLst>
                  <a:gd name="adj1" fmla="val 6246170"/>
                  <a:gd name="adj2" fmla="val 8658572"/>
                </a:avLst>
              </a:prstGeom>
              <a:ln w="76200">
                <a:solidFill>
                  <a:srgbClr val="C3AB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  <p:sp>
            <p:nvSpPr>
              <p:cNvPr id="14" name="Arc 6"/>
              <p:cNvSpPr/>
              <p:nvPr/>
            </p:nvSpPr>
            <p:spPr>
              <a:xfrm>
                <a:off x="9962" y="3129"/>
                <a:ext cx="2777" cy="2778"/>
              </a:xfrm>
              <a:prstGeom prst="arc">
                <a:avLst>
                  <a:gd name="adj1" fmla="val 8639899"/>
                  <a:gd name="adj2" fmla="val 4270614"/>
                </a:avLst>
              </a:prstGeom>
              <a:ln w="76200">
                <a:solidFill>
                  <a:srgbClr val="9277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1062" y="5172"/>
              <a:ext cx="1142" cy="1142"/>
              <a:chOff x="10822" y="5172"/>
              <a:chExt cx="1142" cy="114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0822" y="5172"/>
                <a:ext cx="1142" cy="1142"/>
              </a:xfrm>
              <a:prstGeom prst="ellipse">
                <a:avLst/>
              </a:prstGeom>
              <a:solidFill>
                <a:srgbClr val="9277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solidFill>
                    <a:srgbClr val="FFFFFF"/>
                  </a:solidFill>
                  <a:latin typeface="Calibri"/>
                  <a:ea typeface="Calibri" panose="020F0502020204030204"/>
                </a:endParaRPr>
              </a:p>
            </p:txBody>
          </p:sp>
          <p:grpSp>
            <p:nvGrpSpPr>
              <p:cNvPr id="43" name="Group 27"/>
              <p:cNvGrpSpPr/>
              <p:nvPr/>
            </p:nvGrpSpPr>
            <p:grpSpPr>
              <a:xfrm>
                <a:off x="11164" y="5494"/>
                <a:ext cx="515" cy="514"/>
                <a:chOff x="1823293" y="2035176"/>
                <a:chExt cx="366676" cy="366050"/>
              </a:xfrm>
              <a:solidFill>
                <a:schemeClr val="bg1"/>
              </a:solidFill>
            </p:grpSpPr>
            <p:sp>
              <p:nvSpPr>
                <p:cNvPr id="29" name="AutoShape 128"/>
                <p:cNvSpPr/>
                <p:nvPr/>
              </p:nvSpPr>
              <p:spPr bwMode="auto">
                <a:xfrm>
                  <a:off x="1823293" y="2035176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AutoShape 129"/>
                <p:cNvSpPr/>
                <p:nvPr/>
              </p:nvSpPr>
              <p:spPr bwMode="auto">
                <a:xfrm>
                  <a:off x="2052309" y="2080854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" name="Rectangle 40"/>
          <p:cNvSpPr/>
          <p:nvPr/>
        </p:nvSpPr>
        <p:spPr>
          <a:xfrm>
            <a:off x="6752590" y="2249805"/>
            <a:ext cx="12147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774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90%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8844915" y="1773555"/>
            <a:ext cx="1764030" cy="2022475"/>
            <a:chOff x="13929" y="3129"/>
            <a:chExt cx="2778" cy="3185"/>
          </a:xfrm>
        </p:grpSpPr>
        <p:grpSp>
          <p:nvGrpSpPr>
            <p:cNvPr id="51" name="组合 50"/>
            <p:cNvGrpSpPr/>
            <p:nvPr/>
          </p:nvGrpSpPr>
          <p:grpSpPr>
            <a:xfrm>
              <a:off x="13929" y="3129"/>
              <a:ext cx="2778" cy="2778"/>
              <a:chOff x="13449" y="3129"/>
              <a:chExt cx="2778" cy="2778"/>
            </a:xfrm>
          </p:grpSpPr>
          <p:sp>
            <p:nvSpPr>
              <p:cNvPr id="19" name="Arc 4"/>
              <p:cNvSpPr/>
              <p:nvPr/>
            </p:nvSpPr>
            <p:spPr>
              <a:xfrm>
                <a:off x="13449" y="3129"/>
                <a:ext cx="2778" cy="2778"/>
              </a:xfrm>
              <a:prstGeom prst="arc">
                <a:avLst>
                  <a:gd name="adj1" fmla="val 6246170"/>
                  <a:gd name="adj2" fmla="val 16335005"/>
                </a:avLst>
              </a:prstGeom>
              <a:ln w="76200">
                <a:solidFill>
                  <a:srgbClr val="C3AB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  <p:sp>
            <p:nvSpPr>
              <p:cNvPr id="22" name="Arc 7"/>
              <p:cNvSpPr/>
              <p:nvPr/>
            </p:nvSpPr>
            <p:spPr>
              <a:xfrm>
                <a:off x="13449" y="3129"/>
                <a:ext cx="2778" cy="2778"/>
              </a:xfrm>
              <a:prstGeom prst="arc">
                <a:avLst>
                  <a:gd name="adj1" fmla="val 16280784"/>
                  <a:gd name="adj2" fmla="val 4270614"/>
                </a:avLst>
              </a:prstGeom>
              <a:ln w="76200">
                <a:solidFill>
                  <a:srgbClr val="9277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latin typeface="Calibri"/>
                  <a:ea typeface="Calibri" panose="020F0502020204030204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4789" y="5172"/>
              <a:ext cx="1142" cy="1142"/>
              <a:chOff x="14309" y="5172"/>
              <a:chExt cx="1142" cy="1142"/>
            </a:xfrm>
          </p:grpSpPr>
          <p:sp>
            <p:nvSpPr>
              <p:cNvPr id="23" name="Oval 18"/>
              <p:cNvSpPr/>
              <p:nvPr/>
            </p:nvSpPr>
            <p:spPr>
              <a:xfrm>
                <a:off x="14309" y="5172"/>
                <a:ext cx="1142" cy="1142"/>
              </a:xfrm>
              <a:prstGeom prst="ellipse">
                <a:avLst/>
              </a:prstGeom>
              <a:solidFill>
                <a:srgbClr val="92774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/>
                  </a:defRPr>
                </a:lvl5pPr>
              </a:lstStyle>
              <a:p>
                <a:pPr lvl="0" algn="ctr"/>
                <a:endParaRPr>
                  <a:solidFill>
                    <a:srgbClr val="FFFFFF"/>
                  </a:solidFill>
                  <a:latin typeface="Calibri"/>
                  <a:ea typeface="Calibri" panose="020F0502020204030204"/>
                </a:endParaRPr>
              </a:p>
            </p:txBody>
          </p:sp>
          <p:grpSp>
            <p:nvGrpSpPr>
              <p:cNvPr id="45" name="Group 20"/>
              <p:cNvGrpSpPr/>
              <p:nvPr/>
            </p:nvGrpSpPr>
            <p:grpSpPr>
              <a:xfrm>
                <a:off x="14637" y="5551"/>
                <a:ext cx="514" cy="386"/>
                <a:chOff x="359092" y="2813581"/>
                <a:chExt cx="366051" cy="274694"/>
              </a:xfrm>
              <a:solidFill>
                <a:schemeClr val="bg1"/>
              </a:solidFill>
            </p:grpSpPr>
            <p:sp>
              <p:nvSpPr>
                <p:cNvPr id="38" name="AutoShape 118"/>
                <p:cNvSpPr/>
                <p:nvPr/>
              </p:nvSpPr>
              <p:spPr bwMode="auto">
                <a:xfrm>
                  <a:off x="359092" y="2813581"/>
                  <a:ext cx="366051" cy="274694"/>
                </a:xfrm>
                <a:custGeom>
                  <a:avLst/>
                  <a:gdLst>
                    <a:gd name="T0" fmla="*/ 10732 w 21464"/>
                    <a:gd name="T1" fmla="*/ 10800 h 21600"/>
                    <a:gd name="T2" fmla="*/ 10732 w 21464"/>
                    <a:gd name="T3" fmla="*/ 10800 h 21600"/>
                    <a:gd name="T4" fmla="*/ 10732 w 21464"/>
                    <a:gd name="T5" fmla="*/ 10800 h 21600"/>
                    <a:gd name="T6" fmla="*/ 10732 w 21464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464" h="21600">
                      <a:moveTo>
                        <a:pt x="19918" y="11754"/>
                      </a:moveTo>
                      <a:lnTo>
                        <a:pt x="16564" y="18954"/>
                      </a:lnTo>
                      <a:cubicBezTo>
                        <a:pt x="16317" y="19484"/>
                        <a:pt x="15892" y="19800"/>
                        <a:pt x="15427" y="19800"/>
                      </a:cubicBezTo>
                      <a:lnTo>
                        <a:pt x="2683" y="19800"/>
                      </a:lnTo>
                      <a:cubicBezTo>
                        <a:pt x="1943" y="19800"/>
                        <a:pt x="1341" y="18992"/>
                        <a:pt x="1341" y="18000"/>
                      </a:cubicBezTo>
                      <a:lnTo>
                        <a:pt x="1341" y="3600"/>
                      </a:lnTo>
                      <a:cubicBezTo>
                        <a:pt x="1341" y="2608"/>
                        <a:pt x="1943" y="1800"/>
                        <a:pt x="2683" y="1800"/>
                      </a:cubicBezTo>
                      <a:lnTo>
                        <a:pt x="15427" y="1800"/>
                      </a:lnTo>
                      <a:cubicBezTo>
                        <a:pt x="15892" y="1800"/>
                        <a:pt x="16317" y="2116"/>
                        <a:pt x="16564" y="2645"/>
                      </a:cubicBezTo>
                      <a:lnTo>
                        <a:pt x="19917" y="9845"/>
                      </a:lnTo>
                      <a:cubicBezTo>
                        <a:pt x="20188" y="10425"/>
                        <a:pt x="20188" y="11174"/>
                        <a:pt x="19918" y="11754"/>
                      </a:cubicBezTo>
                      <a:moveTo>
                        <a:pt x="21055" y="8891"/>
                      </a:moveTo>
                      <a:lnTo>
                        <a:pt x="17701" y="1691"/>
                      </a:lnTo>
                      <a:cubicBezTo>
                        <a:pt x="17211" y="639"/>
                        <a:pt x="16352" y="0"/>
                        <a:pt x="15427" y="0"/>
                      </a:cubicBezTo>
                      <a:lnTo>
                        <a:pt x="2683" y="0"/>
                      </a:lnTo>
                      <a:cubicBezTo>
                        <a:pt x="1201" y="0"/>
                        <a:pt x="0" y="1611"/>
                        <a:pt x="0" y="3600"/>
                      </a:cubicBezTo>
                      <a:lnTo>
                        <a:pt x="0" y="18000"/>
                      </a:lnTo>
                      <a:cubicBezTo>
                        <a:pt x="0" y="19988"/>
                        <a:pt x="1201" y="21599"/>
                        <a:pt x="2683" y="21599"/>
                      </a:cubicBezTo>
                      <a:lnTo>
                        <a:pt x="15427" y="21599"/>
                      </a:lnTo>
                      <a:cubicBezTo>
                        <a:pt x="16352" y="21599"/>
                        <a:pt x="17211" y="20960"/>
                        <a:pt x="17701" y="19908"/>
                      </a:cubicBezTo>
                      <a:lnTo>
                        <a:pt x="21055" y="12708"/>
                      </a:lnTo>
                      <a:cubicBezTo>
                        <a:pt x="21600" y="11541"/>
                        <a:pt x="21600" y="10059"/>
                        <a:pt x="21055" y="889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AutoShape 119"/>
                <p:cNvSpPr/>
                <p:nvPr/>
              </p:nvSpPr>
              <p:spPr bwMode="auto">
                <a:xfrm>
                  <a:off x="587481" y="2916200"/>
                  <a:ext cx="68830" cy="68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000"/>
                      </a:moveTo>
                      <a:cubicBezTo>
                        <a:pt x="6825" y="18000"/>
                        <a:pt x="3600" y="14774"/>
                        <a:pt x="3600" y="10800"/>
                      </a:cubicBezTo>
                      <a:cubicBezTo>
                        <a:pt x="3600" y="6825"/>
                        <a:pt x="6825" y="3600"/>
                        <a:pt x="10800" y="3600"/>
                      </a:cubicBezTo>
                      <a:cubicBezTo>
                        <a:pt x="14774" y="3600"/>
                        <a:pt x="17999" y="6825"/>
                        <a:pt x="17999" y="10800"/>
                      </a:cubicBezTo>
                      <a:cubicBezTo>
                        <a:pt x="17999" y="14774"/>
                        <a:pt x="14774" y="18000"/>
                        <a:pt x="10800" y="1800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3"/>
                        <a:pt x="0" y="10800"/>
                      </a:cubicBezTo>
                      <a:cubicBezTo>
                        <a:pt x="0" y="16766"/>
                        <a:pt x="4833" y="21599"/>
                        <a:pt x="10800" y="21599"/>
                      </a:cubicBezTo>
                      <a:cubicBezTo>
                        <a:pt x="16766" y="21599"/>
                        <a:pt x="21600" y="16766"/>
                        <a:pt x="21600" y="10800"/>
                      </a:cubicBezTo>
                      <a:cubicBezTo>
                        <a:pt x="21600" y="4833"/>
                        <a:pt x="16766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7" name="Rectangle 41"/>
          <p:cNvSpPr/>
          <p:nvPr/>
        </p:nvSpPr>
        <p:spPr>
          <a:xfrm>
            <a:off x="9119870" y="2249805"/>
            <a:ext cx="12147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774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60%</a:t>
            </a:r>
          </a:p>
        </p:txBody>
      </p:sp>
      <p:sp>
        <p:nvSpPr>
          <p:cNvPr id="56" name="矩形 55"/>
          <p:cNvSpPr/>
          <p:nvPr/>
        </p:nvSpPr>
        <p:spPr>
          <a:xfrm>
            <a:off x="1587500" y="3964305"/>
            <a:ext cx="1844675" cy="33845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848"/>
              </a:buClr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92774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69060" y="4302760"/>
            <a:ext cx="2280920" cy="1275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lvl="0" algn="ctr" defTabSz="914400" rtl="0" eaLnBrk="1" fontAlgn="auto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999230" y="3964305"/>
            <a:ext cx="1844675" cy="33845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848"/>
              </a:buClr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92774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780790" y="4302760"/>
            <a:ext cx="2280920" cy="1275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lvl="0" algn="ctr" defTabSz="914400" rtl="0" eaLnBrk="1" fontAlgn="auto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437630" y="3964305"/>
            <a:ext cx="1844675" cy="33845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848"/>
              </a:buClr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92774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19190" y="4302760"/>
            <a:ext cx="2280920" cy="1275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lvl="0" algn="ctr" defTabSz="914400" rtl="0" eaLnBrk="1" fontAlgn="auto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831580" y="3964305"/>
            <a:ext cx="1844675" cy="33845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0" algn="ctr" defTabSz="914400" rtl="0" eaLnBrk="1" latinLnBrk="0" hangingPunct="1">
              <a:lnSpc>
                <a:spcPct val="100000"/>
              </a:lnSpc>
            </a:pPr>
            <a:r>
              <a:rPr lang="en-US" altLang="zh-CN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848"/>
              </a:buClr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rgbClr val="92774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613140" y="4302760"/>
            <a:ext cx="2280920" cy="12750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lvl="0" algn="ctr" defTabSz="914400" rtl="0" eaLnBrk="1" fontAlgn="auto" latinLnBrk="0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40" grpId="0"/>
      <p:bldP spid="41" grpId="0"/>
      <p:bldP spid="47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47" name="Freeform 78"/>
          <p:cNvSpPr>
            <a:spLocks noChangeArrowheads="1"/>
          </p:cNvSpPr>
          <p:nvPr/>
        </p:nvSpPr>
        <p:spPr bwMode="auto">
          <a:xfrm>
            <a:off x="3359150" y="2868295"/>
            <a:ext cx="2383790" cy="2508885"/>
          </a:xfrm>
          <a:custGeom>
            <a:avLst/>
            <a:gdLst>
              <a:gd name="T0" fmla="*/ 340 w 341"/>
              <a:gd name="T1" fmla="*/ 0 h 359"/>
              <a:gd name="T2" fmla="*/ 294 w 341"/>
              <a:gd name="T3" fmla="*/ 0 h 359"/>
              <a:gd name="T4" fmla="*/ 294 w 341"/>
              <a:gd name="T5" fmla="*/ 18 h 359"/>
              <a:gd name="T6" fmla="*/ 0 w 341"/>
              <a:gd name="T7" fmla="*/ 313 h 359"/>
              <a:gd name="T8" fmla="*/ 0 w 341"/>
              <a:gd name="T9" fmla="*/ 359 h 359"/>
              <a:gd name="T10" fmla="*/ 341 w 341"/>
              <a:gd name="T11" fmla="*/ 18 h 359"/>
              <a:gd name="T12" fmla="*/ 340 w 341"/>
              <a:gd name="T13" fmla="*/ 0 h 3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59"/>
              <a:gd name="T23" fmla="*/ 341 w 341"/>
              <a:gd name="T24" fmla="*/ 359 h 3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59">
                <a:moveTo>
                  <a:pt x="340" y="0"/>
                </a:moveTo>
                <a:cubicBezTo>
                  <a:pt x="294" y="0"/>
                  <a:pt x="294" y="0"/>
                  <a:pt x="294" y="0"/>
                </a:cubicBezTo>
                <a:cubicBezTo>
                  <a:pt x="294" y="6"/>
                  <a:pt x="294" y="12"/>
                  <a:pt x="294" y="18"/>
                </a:cubicBezTo>
                <a:cubicBezTo>
                  <a:pt x="294" y="181"/>
                  <a:pt x="162" y="313"/>
                  <a:pt x="0" y="313"/>
                </a:cubicBezTo>
                <a:cubicBezTo>
                  <a:pt x="0" y="359"/>
                  <a:pt x="0" y="359"/>
                  <a:pt x="0" y="359"/>
                </a:cubicBezTo>
                <a:cubicBezTo>
                  <a:pt x="188" y="359"/>
                  <a:pt x="341" y="206"/>
                  <a:pt x="341" y="18"/>
                </a:cubicBezTo>
                <a:cubicBezTo>
                  <a:pt x="341" y="12"/>
                  <a:pt x="341" y="6"/>
                  <a:pt x="340" y="0"/>
                </a:cubicBezTo>
                <a:close/>
              </a:path>
            </a:pathLst>
          </a:custGeom>
          <a:solidFill>
            <a:srgbClr val="927744">
              <a:alpha val="8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8" name="Freeform 79"/>
          <p:cNvSpPr>
            <a:spLocks noChangeArrowheads="1"/>
          </p:cNvSpPr>
          <p:nvPr/>
        </p:nvSpPr>
        <p:spPr bwMode="auto">
          <a:xfrm>
            <a:off x="1953895" y="1588135"/>
            <a:ext cx="2802890" cy="2811145"/>
          </a:xfrm>
          <a:custGeom>
            <a:avLst/>
            <a:gdLst>
              <a:gd name="T0" fmla="*/ 355 w 401"/>
              <a:gd name="T1" fmla="*/ 182 h 402"/>
              <a:gd name="T2" fmla="*/ 356 w 401"/>
              <a:gd name="T3" fmla="*/ 201 h 402"/>
              <a:gd name="T4" fmla="*/ 201 w 401"/>
              <a:gd name="T5" fmla="*/ 356 h 402"/>
              <a:gd name="T6" fmla="*/ 45 w 401"/>
              <a:gd name="T7" fmla="*/ 201 h 402"/>
              <a:gd name="T8" fmla="*/ 201 w 401"/>
              <a:gd name="T9" fmla="*/ 46 h 402"/>
              <a:gd name="T10" fmla="*/ 267 w 401"/>
              <a:gd name="T11" fmla="*/ 61 h 402"/>
              <a:gd name="T12" fmla="*/ 288 w 401"/>
              <a:gd name="T13" fmla="*/ 20 h 402"/>
              <a:gd name="T14" fmla="*/ 201 w 401"/>
              <a:gd name="T15" fmla="*/ 0 h 402"/>
              <a:gd name="T16" fmla="*/ 0 w 401"/>
              <a:gd name="T17" fmla="*/ 201 h 402"/>
              <a:gd name="T18" fmla="*/ 201 w 401"/>
              <a:gd name="T19" fmla="*/ 402 h 402"/>
              <a:gd name="T20" fmla="*/ 401 w 401"/>
              <a:gd name="T21" fmla="*/ 201 h 402"/>
              <a:gd name="T22" fmla="*/ 400 w 401"/>
              <a:gd name="T23" fmla="*/ 182 h 402"/>
              <a:gd name="T24" fmla="*/ 355 w 401"/>
              <a:gd name="T25" fmla="*/ 182 h 4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1"/>
              <a:gd name="T40" fmla="*/ 0 h 402"/>
              <a:gd name="T41" fmla="*/ 401 w 401"/>
              <a:gd name="T42" fmla="*/ 402 h 4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1" h="402">
                <a:moveTo>
                  <a:pt x="355" y="182"/>
                </a:moveTo>
                <a:cubicBezTo>
                  <a:pt x="355" y="189"/>
                  <a:pt x="356" y="195"/>
                  <a:pt x="356" y="201"/>
                </a:cubicBezTo>
                <a:cubicBezTo>
                  <a:pt x="356" y="287"/>
                  <a:pt x="286" y="356"/>
                  <a:pt x="201" y="356"/>
                </a:cubicBezTo>
                <a:cubicBezTo>
                  <a:pt x="115" y="356"/>
                  <a:pt x="45" y="287"/>
                  <a:pt x="45" y="201"/>
                </a:cubicBezTo>
                <a:cubicBezTo>
                  <a:pt x="45" y="115"/>
                  <a:pt x="115" y="46"/>
                  <a:pt x="201" y="46"/>
                </a:cubicBezTo>
                <a:cubicBezTo>
                  <a:pt x="224" y="46"/>
                  <a:pt x="247" y="51"/>
                  <a:pt x="267" y="61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62" y="7"/>
                  <a:pt x="232" y="0"/>
                  <a:pt x="201" y="0"/>
                </a:cubicBezTo>
                <a:cubicBezTo>
                  <a:pt x="90" y="0"/>
                  <a:pt x="0" y="90"/>
                  <a:pt x="0" y="201"/>
                </a:cubicBezTo>
                <a:cubicBezTo>
                  <a:pt x="0" y="312"/>
                  <a:pt x="90" y="402"/>
                  <a:pt x="201" y="402"/>
                </a:cubicBezTo>
                <a:cubicBezTo>
                  <a:pt x="311" y="402"/>
                  <a:pt x="401" y="312"/>
                  <a:pt x="401" y="201"/>
                </a:cubicBezTo>
                <a:cubicBezTo>
                  <a:pt x="401" y="195"/>
                  <a:pt x="401" y="189"/>
                  <a:pt x="400" y="182"/>
                </a:cubicBezTo>
                <a:lnTo>
                  <a:pt x="355" y="182"/>
                </a:lnTo>
                <a:close/>
              </a:path>
            </a:pathLst>
          </a:custGeom>
          <a:solidFill>
            <a:srgbClr val="927744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9" name="Freeform 80"/>
          <p:cNvSpPr>
            <a:spLocks noChangeArrowheads="1"/>
          </p:cNvSpPr>
          <p:nvPr/>
        </p:nvSpPr>
        <p:spPr bwMode="auto">
          <a:xfrm>
            <a:off x="1624965" y="1727835"/>
            <a:ext cx="3460115" cy="3000375"/>
          </a:xfrm>
          <a:custGeom>
            <a:avLst/>
            <a:gdLst>
              <a:gd name="T0" fmla="*/ 448 w 495"/>
              <a:gd name="T1" fmla="*/ 163 h 429"/>
              <a:gd name="T2" fmla="*/ 449 w 495"/>
              <a:gd name="T3" fmla="*/ 181 h 429"/>
              <a:gd name="T4" fmla="*/ 248 w 495"/>
              <a:gd name="T5" fmla="*/ 382 h 429"/>
              <a:gd name="T6" fmla="*/ 46 w 495"/>
              <a:gd name="T7" fmla="*/ 181 h 429"/>
              <a:gd name="T8" fmla="*/ 112 w 495"/>
              <a:gd name="T9" fmla="*/ 32 h 429"/>
              <a:gd name="T10" fmla="*/ 79 w 495"/>
              <a:gd name="T11" fmla="*/ 0 h 429"/>
              <a:gd name="T12" fmla="*/ 0 w 495"/>
              <a:gd name="T13" fmla="*/ 181 h 429"/>
              <a:gd name="T14" fmla="*/ 248 w 495"/>
              <a:gd name="T15" fmla="*/ 429 h 429"/>
              <a:gd name="T16" fmla="*/ 495 w 495"/>
              <a:gd name="T17" fmla="*/ 181 h 429"/>
              <a:gd name="T18" fmla="*/ 495 w 495"/>
              <a:gd name="T19" fmla="*/ 163 h 429"/>
              <a:gd name="T20" fmla="*/ 448 w 495"/>
              <a:gd name="T21" fmla="*/ 163 h 4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5"/>
              <a:gd name="T34" fmla="*/ 0 h 429"/>
              <a:gd name="T35" fmla="*/ 495 w 495"/>
              <a:gd name="T36" fmla="*/ 429 h 4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5" h="429">
                <a:moveTo>
                  <a:pt x="448" y="163"/>
                </a:moveTo>
                <a:cubicBezTo>
                  <a:pt x="448" y="169"/>
                  <a:pt x="449" y="175"/>
                  <a:pt x="449" y="181"/>
                </a:cubicBezTo>
                <a:cubicBezTo>
                  <a:pt x="449" y="292"/>
                  <a:pt x="359" y="382"/>
                  <a:pt x="248" y="382"/>
                </a:cubicBezTo>
                <a:cubicBezTo>
                  <a:pt x="136" y="382"/>
                  <a:pt x="46" y="292"/>
                  <a:pt x="46" y="181"/>
                </a:cubicBezTo>
                <a:cubicBezTo>
                  <a:pt x="46" y="122"/>
                  <a:pt x="72" y="69"/>
                  <a:pt x="112" y="32"/>
                </a:cubicBezTo>
                <a:cubicBezTo>
                  <a:pt x="79" y="0"/>
                  <a:pt x="79" y="0"/>
                  <a:pt x="79" y="0"/>
                </a:cubicBezTo>
                <a:cubicBezTo>
                  <a:pt x="30" y="45"/>
                  <a:pt x="0" y="109"/>
                  <a:pt x="0" y="181"/>
                </a:cubicBezTo>
                <a:cubicBezTo>
                  <a:pt x="0" y="318"/>
                  <a:pt x="111" y="429"/>
                  <a:pt x="248" y="429"/>
                </a:cubicBezTo>
                <a:cubicBezTo>
                  <a:pt x="384" y="429"/>
                  <a:pt x="495" y="318"/>
                  <a:pt x="495" y="181"/>
                </a:cubicBezTo>
                <a:cubicBezTo>
                  <a:pt x="495" y="175"/>
                  <a:pt x="495" y="169"/>
                  <a:pt x="495" y="163"/>
                </a:cubicBezTo>
                <a:lnTo>
                  <a:pt x="448" y="163"/>
                </a:lnTo>
                <a:close/>
              </a:path>
            </a:pathLst>
          </a:custGeom>
          <a:solidFill>
            <a:srgbClr val="927744">
              <a:alpha val="5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0" name="Freeform 83"/>
          <p:cNvSpPr>
            <a:spLocks noChangeArrowheads="1"/>
          </p:cNvSpPr>
          <p:nvPr/>
        </p:nvSpPr>
        <p:spPr bwMode="auto">
          <a:xfrm>
            <a:off x="1555115" y="2868295"/>
            <a:ext cx="3858895" cy="2182495"/>
          </a:xfrm>
          <a:custGeom>
            <a:avLst/>
            <a:gdLst>
              <a:gd name="T0" fmla="*/ 505 w 552"/>
              <a:gd name="T1" fmla="*/ 0 h 312"/>
              <a:gd name="T2" fmla="*/ 506 w 552"/>
              <a:gd name="T3" fmla="*/ 18 h 312"/>
              <a:gd name="T4" fmla="*/ 258 w 552"/>
              <a:gd name="T5" fmla="*/ 266 h 312"/>
              <a:gd name="T6" fmla="*/ 40 w 552"/>
              <a:gd name="T7" fmla="*/ 138 h 312"/>
              <a:gd name="T8" fmla="*/ 0 w 552"/>
              <a:gd name="T9" fmla="*/ 160 h 312"/>
              <a:gd name="T10" fmla="*/ 258 w 552"/>
              <a:gd name="T11" fmla="*/ 312 h 312"/>
              <a:gd name="T12" fmla="*/ 552 w 552"/>
              <a:gd name="T13" fmla="*/ 18 h 312"/>
              <a:gd name="T14" fmla="*/ 551 w 552"/>
              <a:gd name="T15" fmla="*/ 0 h 312"/>
              <a:gd name="T16" fmla="*/ 505 w 552"/>
              <a:gd name="T17" fmla="*/ 0 h 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312"/>
              <a:gd name="T29" fmla="*/ 552 w 552"/>
              <a:gd name="T30" fmla="*/ 312 h 3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312">
                <a:moveTo>
                  <a:pt x="505" y="0"/>
                </a:moveTo>
                <a:cubicBezTo>
                  <a:pt x="505" y="6"/>
                  <a:pt x="506" y="12"/>
                  <a:pt x="506" y="18"/>
                </a:cubicBezTo>
                <a:cubicBezTo>
                  <a:pt x="506" y="155"/>
                  <a:pt x="395" y="266"/>
                  <a:pt x="258" y="266"/>
                </a:cubicBezTo>
                <a:cubicBezTo>
                  <a:pt x="164" y="266"/>
                  <a:pt x="82" y="214"/>
                  <a:pt x="40" y="138"/>
                </a:cubicBezTo>
                <a:cubicBezTo>
                  <a:pt x="0" y="160"/>
                  <a:pt x="0" y="160"/>
                  <a:pt x="0" y="160"/>
                </a:cubicBezTo>
                <a:cubicBezTo>
                  <a:pt x="50" y="251"/>
                  <a:pt x="146" y="312"/>
                  <a:pt x="258" y="312"/>
                </a:cubicBezTo>
                <a:cubicBezTo>
                  <a:pt x="420" y="312"/>
                  <a:pt x="552" y="180"/>
                  <a:pt x="552" y="18"/>
                </a:cubicBezTo>
                <a:cubicBezTo>
                  <a:pt x="552" y="12"/>
                  <a:pt x="552" y="6"/>
                  <a:pt x="551" y="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927744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1" name="TextBox 682"/>
          <p:cNvSpPr>
            <a:spLocks noChangeArrowheads="1"/>
          </p:cNvSpPr>
          <p:nvPr/>
        </p:nvSpPr>
        <p:spPr bwMode="auto">
          <a:xfrm>
            <a:off x="2512060" y="5050790"/>
            <a:ext cx="77406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2" charset="-122"/>
              </a:rPr>
              <a:t>38%</a:t>
            </a:r>
            <a:endParaRPr lang="en-US" altLang="en-US" sz="1600" b="1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中等线简体" panose="03000509000000000000" pitchFamily="2" charset="-122"/>
            </a:endParaRPr>
          </a:p>
        </p:txBody>
      </p:sp>
      <p:sp>
        <p:nvSpPr>
          <p:cNvPr id="52" name="TextBox 682"/>
          <p:cNvSpPr>
            <a:spLocks noChangeArrowheads="1"/>
          </p:cNvSpPr>
          <p:nvPr/>
        </p:nvSpPr>
        <p:spPr bwMode="auto">
          <a:xfrm>
            <a:off x="1074420" y="3476625"/>
            <a:ext cx="77406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2" charset="-122"/>
              </a:rPr>
              <a:t>55%</a:t>
            </a:r>
            <a:endParaRPr lang="en-US" altLang="en-US" sz="1600" b="1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中等线简体" panose="03000509000000000000" pitchFamily="2" charset="-122"/>
            </a:endParaRPr>
          </a:p>
        </p:txBody>
      </p:sp>
      <p:sp>
        <p:nvSpPr>
          <p:cNvPr id="53" name="TextBox 682"/>
          <p:cNvSpPr>
            <a:spLocks noChangeArrowheads="1"/>
          </p:cNvSpPr>
          <p:nvPr/>
        </p:nvSpPr>
        <p:spPr bwMode="auto">
          <a:xfrm>
            <a:off x="2128520" y="1360170"/>
            <a:ext cx="77406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2" charset="-122"/>
              </a:rPr>
              <a:t>65%</a:t>
            </a:r>
            <a:endParaRPr lang="en-US" altLang="en-US" sz="1600" b="1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中等线简体" panose="03000509000000000000" pitchFamily="2" charset="-122"/>
            </a:endParaRPr>
          </a:p>
        </p:txBody>
      </p:sp>
      <p:sp>
        <p:nvSpPr>
          <p:cNvPr id="54" name="TextBox 682"/>
          <p:cNvSpPr>
            <a:spLocks noChangeArrowheads="1"/>
          </p:cNvSpPr>
          <p:nvPr/>
        </p:nvSpPr>
        <p:spPr bwMode="auto">
          <a:xfrm>
            <a:off x="3935095" y="1719580"/>
            <a:ext cx="77406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2" charset="-122"/>
              </a:rPr>
              <a:t>78%</a:t>
            </a:r>
            <a:endParaRPr lang="en-US" altLang="en-US" sz="1600" b="1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中等线简体" panose="03000509000000000000" pitchFamily="2" charset="-122"/>
            </a:endParaRPr>
          </a:p>
        </p:txBody>
      </p:sp>
      <p:sp>
        <p:nvSpPr>
          <p:cNvPr id="55" name="Oval 44"/>
          <p:cNvSpPr>
            <a:spLocks noChangeArrowheads="1"/>
          </p:cNvSpPr>
          <p:nvPr/>
        </p:nvSpPr>
        <p:spPr bwMode="auto">
          <a:xfrm>
            <a:off x="6608445" y="3194685"/>
            <a:ext cx="438150" cy="447675"/>
          </a:xfrm>
          <a:prstGeom prst="ellipse">
            <a:avLst/>
          </a:prstGeom>
          <a:solidFill>
            <a:srgbClr val="927744">
              <a:alpha val="40000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6" name="Oval 45"/>
          <p:cNvSpPr>
            <a:spLocks noChangeArrowheads="1"/>
          </p:cNvSpPr>
          <p:nvPr/>
        </p:nvSpPr>
        <p:spPr bwMode="auto">
          <a:xfrm>
            <a:off x="6608445" y="4955540"/>
            <a:ext cx="438150" cy="447675"/>
          </a:xfrm>
          <a:prstGeom prst="ellipse">
            <a:avLst/>
          </a:prstGeom>
          <a:solidFill>
            <a:srgbClr val="927744">
              <a:alpha val="85000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7" name="Oval 46"/>
          <p:cNvSpPr>
            <a:spLocks noChangeArrowheads="1"/>
          </p:cNvSpPr>
          <p:nvPr/>
        </p:nvSpPr>
        <p:spPr bwMode="auto">
          <a:xfrm>
            <a:off x="6608445" y="4403090"/>
            <a:ext cx="438785" cy="440055"/>
          </a:xfrm>
          <a:prstGeom prst="ellipse">
            <a:avLst/>
          </a:prstGeom>
          <a:solidFill>
            <a:srgbClr val="927744">
              <a:alpha val="70000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9" name="Oval 47"/>
          <p:cNvSpPr>
            <a:spLocks noChangeArrowheads="1"/>
          </p:cNvSpPr>
          <p:nvPr/>
        </p:nvSpPr>
        <p:spPr bwMode="auto">
          <a:xfrm>
            <a:off x="6608445" y="3811905"/>
            <a:ext cx="438785" cy="440055"/>
          </a:xfrm>
          <a:prstGeom prst="ellipse">
            <a:avLst/>
          </a:prstGeom>
          <a:solidFill>
            <a:srgbClr val="927744">
              <a:alpha val="55000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0" name="TextBox 692"/>
          <p:cNvSpPr>
            <a:spLocks noChangeArrowheads="1"/>
          </p:cNvSpPr>
          <p:nvPr/>
        </p:nvSpPr>
        <p:spPr bwMode="auto">
          <a:xfrm>
            <a:off x="7327899" y="3274695"/>
            <a:ext cx="3655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92"/>
          <p:cNvSpPr>
            <a:spLocks noChangeArrowheads="1"/>
          </p:cNvSpPr>
          <p:nvPr/>
        </p:nvSpPr>
        <p:spPr bwMode="auto">
          <a:xfrm>
            <a:off x="7327899" y="3888105"/>
            <a:ext cx="3655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692"/>
          <p:cNvSpPr>
            <a:spLocks noChangeArrowheads="1"/>
          </p:cNvSpPr>
          <p:nvPr/>
        </p:nvSpPr>
        <p:spPr bwMode="auto">
          <a:xfrm>
            <a:off x="7327899" y="4479925"/>
            <a:ext cx="3655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692"/>
          <p:cNvSpPr>
            <a:spLocks noChangeArrowheads="1"/>
          </p:cNvSpPr>
          <p:nvPr/>
        </p:nvSpPr>
        <p:spPr bwMode="auto">
          <a:xfrm>
            <a:off x="7327899" y="5035550"/>
            <a:ext cx="3655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608445" y="1588135"/>
            <a:ext cx="19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927744">
                  <a:alpha val="7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608445" y="1907540"/>
            <a:ext cx="46380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pic>
        <p:nvPicPr>
          <p:cNvPr id="8" name="图片 7" descr="房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80" y="1555750"/>
            <a:ext cx="3220085" cy="3582670"/>
          </a:xfrm>
          <a:prstGeom prst="rect">
            <a:avLst/>
          </a:prstGeom>
        </p:spPr>
      </p:pic>
      <p:pic>
        <p:nvPicPr>
          <p:cNvPr id="9" name="图片 8" descr="房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88200" y="1555750"/>
            <a:ext cx="3220085" cy="3582670"/>
          </a:xfrm>
          <a:prstGeom prst="rect">
            <a:avLst/>
          </a:prstGeom>
        </p:spPr>
      </p:pic>
      <p:pic>
        <p:nvPicPr>
          <p:cNvPr id="10" name="图片 9" descr="扇子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070" y="830580"/>
            <a:ext cx="2943860" cy="17297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95320" y="2988310"/>
            <a:ext cx="580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927744"/>
                </a:solidFill>
                <a:latin typeface="字体家AI造字剑客" panose="03000503000000000000" pitchFamily="66" charset="-122"/>
                <a:ea typeface="字体家AI造字剑客" panose="03000503000000000000" pitchFamily="66" charset="-122"/>
              </a:defRPr>
            </a:lvl1pPr>
          </a:lstStyle>
          <a:p>
            <a:r>
              <a:rPr lang="en-US" altLang="zh-CN" sz="8000" dirty="0"/>
              <a:t>THANKS</a:t>
            </a:r>
            <a:endParaRPr lang="zh-CN" altLang="en-US" sz="80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1AFEE33-BD5C-9DB8-D341-758CAE142DBB}"/>
              </a:ext>
            </a:extLst>
          </p:cNvPr>
          <p:cNvGrpSpPr/>
          <p:nvPr/>
        </p:nvGrpSpPr>
        <p:grpSpPr>
          <a:xfrm>
            <a:off x="3237865" y="4724052"/>
            <a:ext cx="1781810" cy="104775"/>
            <a:chOff x="4861" y="4635"/>
            <a:chExt cx="2806" cy="165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0A18FB55-F342-1A5D-680B-24E2AE09CDC8}"/>
                </a:ext>
              </a:extLst>
            </p:cNvPr>
            <p:cNvCxnSpPr/>
            <p:nvPr/>
          </p:nvCxnSpPr>
          <p:spPr>
            <a:xfrm flipV="1">
              <a:off x="4861" y="4717"/>
              <a:ext cx="2641" cy="1"/>
            </a:xfrm>
            <a:prstGeom prst="line">
              <a:avLst/>
            </a:prstGeom>
            <a:ln w="12700"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450B5CE-9341-FF40-DF4D-1A728325849B}"/>
                </a:ext>
              </a:extLst>
            </p:cNvPr>
            <p:cNvSpPr/>
            <p:nvPr/>
          </p:nvSpPr>
          <p:spPr>
            <a:xfrm>
              <a:off x="7502" y="4635"/>
              <a:ext cx="165" cy="165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1F4D59-E251-48E2-DB02-73FEB62C68D6}"/>
              </a:ext>
            </a:extLst>
          </p:cNvPr>
          <p:cNvGrpSpPr/>
          <p:nvPr/>
        </p:nvGrpSpPr>
        <p:grpSpPr>
          <a:xfrm flipH="1">
            <a:off x="7172325" y="4724052"/>
            <a:ext cx="1768475" cy="104775"/>
            <a:chOff x="4882" y="4635"/>
            <a:chExt cx="2785" cy="165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D6EC36B-2895-89CC-907A-EB1E16A63DA9}"/>
                </a:ext>
              </a:extLst>
            </p:cNvPr>
            <p:cNvCxnSpPr/>
            <p:nvPr/>
          </p:nvCxnSpPr>
          <p:spPr>
            <a:xfrm flipV="1">
              <a:off x="4882" y="4696"/>
              <a:ext cx="2641" cy="1"/>
            </a:xfrm>
            <a:prstGeom prst="line">
              <a:avLst/>
            </a:prstGeom>
            <a:ln w="12700"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675D921-0D58-1B34-DBCD-8E1F14E2DBA6}"/>
                </a:ext>
              </a:extLst>
            </p:cNvPr>
            <p:cNvSpPr/>
            <p:nvPr/>
          </p:nvSpPr>
          <p:spPr>
            <a:xfrm>
              <a:off x="7502" y="4635"/>
              <a:ext cx="165" cy="165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E5DB35C-9F04-B3A4-456E-46194E7F0EB6}"/>
              </a:ext>
            </a:extLst>
          </p:cNvPr>
          <p:cNvSpPr txBox="1"/>
          <p:nvPr/>
        </p:nvSpPr>
        <p:spPr>
          <a:xfrm>
            <a:off x="4948035" y="4562732"/>
            <a:ext cx="233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27744"/>
                </a:solidFill>
                <a:latin typeface="华文中宋" panose="02010600040101010101" charset="-122"/>
                <a:ea typeface="华文中宋" panose="02010600040101010101" charset="-122"/>
              </a:rPr>
              <a:t>Report</a:t>
            </a:r>
            <a:r>
              <a:rPr lang="zh-CN" altLang="en-US" sz="2000" dirty="0">
                <a:solidFill>
                  <a:srgbClr val="927744"/>
                </a:solidFill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en-US" altLang="zh-CN" sz="2000" dirty="0">
                <a:solidFill>
                  <a:srgbClr val="927744"/>
                </a:solidFill>
                <a:latin typeface="华文中宋" panose="02010600040101010101" charset="-122"/>
                <a:ea typeface="华文中宋" panose="02010600040101010101" charset="-122"/>
              </a:rPr>
              <a:t>freeppt7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89B409F-7C48-599A-145D-4655F4280FB1}"/>
              </a:ext>
            </a:extLst>
          </p:cNvPr>
          <p:cNvSpPr/>
          <p:nvPr/>
        </p:nvSpPr>
        <p:spPr>
          <a:xfrm>
            <a:off x="5267554" y="15285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927744"/>
                </a:solidFill>
              </a:rPr>
              <a:t>LOGO</a:t>
            </a:r>
            <a:endParaRPr lang="ko-KR" altLang="en-US" sz="2700" dirty="0">
              <a:solidFill>
                <a:srgbClr val="927744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6090285" y="0"/>
            <a:ext cx="1270" cy="1616075"/>
          </a:xfrm>
          <a:prstGeom prst="line">
            <a:avLst/>
          </a:prstGeom>
          <a:ln w="12700"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302250" y="1616075"/>
            <a:ext cx="1587500" cy="1587500"/>
            <a:chOff x="3386" y="3538"/>
            <a:chExt cx="3308" cy="3308"/>
          </a:xfrm>
        </p:grpSpPr>
        <p:sp>
          <p:nvSpPr>
            <p:cNvPr id="11" name="椭圆 10"/>
            <p:cNvSpPr/>
            <p:nvPr/>
          </p:nvSpPr>
          <p:spPr>
            <a:xfrm>
              <a:off x="3386" y="3538"/>
              <a:ext cx="3309" cy="3309"/>
            </a:xfrm>
            <a:prstGeom prst="ellipse">
              <a:avLst/>
            </a:prstGeom>
            <a:noFill/>
            <a:ln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472" y="3625"/>
              <a:ext cx="3136" cy="3136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383711" y="1898650"/>
            <a:ext cx="143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85235" y="3620135"/>
            <a:ext cx="462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400" dirty="0">
                <a:solidFill>
                  <a:srgbClr val="927744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Job Evaluation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69895" y="4238625"/>
            <a:ext cx="625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927744">
                  <a:alpha val="7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108575" y="3565525"/>
            <a:ext cx="1974850" cy="1976120"/>
            <a:chOff x="8045" y="5615"/>
            <a:chExt cx="3110" cy="3112"/>
          </a:xfrm>
          <a:solidFill>
            <a:srgbClr val="927744"/>
          </a:solidFill>
        </p:grpSpPr>
        <p:sp>
          <p:nvSpPr>
            <p:cNvPr id="12" name="Freeform 22"/>
            <p:cNvSpPr/>
            <p:nvPr/>
          </p:nvSpPr>
          <p:spPr bwMode="auto">
            <a:xfrm>
              <a:off x="8045" y="5615"/>
              <a:ext cx="3110" cy="3112"/>
            </a:xfrm>
            <a:custGeom>
              <a:avLst/>
              <a:gdLst>
                <a:gd name="T0" fmla="*/ 187 w 240"/>
                <a:gd name="T1" fmla="*/ 0 h 240"/>
                <a:gd name="T2" fmla="*/ 134 w 240"/>
                <a:gd name="T3" fmla="*/ 53 h 240"/>
                <a:gd name="T4" fmla="*/ 53 w 240"/>
                <a:gd name="T5" fmla="*/ 134 h 240"/>
                <a:gd name="T6" fmla="*/ 53 w 240"/>
                <a:gd name="T7" fmla="*/ 134 h 240"/>
                <a:gd name="T8" fmla="*/ 53 w 240"/>
                <a:gd name="T9" fmla="*/ 134 h 240"/>
                <a:gd name="T10" fmla="*/ 0 w 240"/>
                <a:gd name="T11" fmla="*/ 187 h 240"/>
                <a:gd name="T12" fmla="*/ 53 w 240"/>
                <a:gd name="T13" fmla="*/ 240 h 240"/>
                <a:gd name="T14" fmla="*/ 106 w 240"/>
                <a:gd name="T15" fmla="*/ 187 h 240"/>
                <a:gd name="T16" fmla="*/ 106 w 240"/>
                <a:gd name="T17" fmla="*/ 187 h 240"/>
                <a:gd name="T18" fmla="*/ 106 w 240"/>
                <a:gd name="T19" fmla="*/ 187 h 240"/>
                <a:gd name="T20" fmla="*/ 187 w 240"/>
                <a:gd name="T21" fmla="*/ 106 h 240"/>
                <a:gd name="T22" fmla="*/ 187 w 240"/>
                <a:gd name="T23" fmla="*/ 106 h 240"/>
                <a:gd name="T24" fmla="*/ 240 w 240"/>
                <a:gd name="T25" fmla="*/ 53 h 240"/>
                <a:gd name="T26" fmla="*/ 187 w 240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40">
                  <a:moveTo>
                    <a:pt x="187" y="0"/>
                  </a:moveTo>
                  <a:cubicBezTo>
                    <a:pt x="157" y="0"/>
                    <a:pt x="134" y="24"/>
                    <a:pt x="134" y="53"/>
                  </a:cubicBezTo>
                  <a:cubicBezTo>
                    <a:pt x="134" y="106"/>
                    <a:pt x="106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24" y="134"/>
                    <a:pt x="0" y="157"/>
                    <a:pt x="0" y="187"/>
                  </a:cubicBezTo>
                  <a:cubicBezTo>
                    <a:pt x="0" y="216"/>
                    <a:pt x="24" y="240"/>
                    <a:pt x="53" y="240"/>
                  </a:cubicBezTo>
                  <a:cubicBezTo>
                    <a:pt x="82" y="240"/>
                    <a:pt x="106" y="216"/>
                    <a:pt x="106" y="187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6" y="134"/>
                    <a:pt x="134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216" y="106"/>
                    <a:pt x="240" y="82"/>
                    <a:pt x="240" y="53"/>
                  </a:cubicBezTo>
                  <a:cubicBezTo>
                    <a:pt x="240" y="24"/>
                    <a:pt x="216" y="0"/>
                    <a:pt x="187" y="0"/>
                  </a:cubicBezTo>
                  <a:close/>
                </a:path>
              </a:pathLst>
            </a:custGeom>
            <a:solidFill>
              <a:srgbClr val="927744">
                <a:alpha val="20000"/>
              </a:srgbClr>
            </a:solidFill>
            <a:ln w="63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6"/>
            <p:cNvSpPr/>
            <p:nvPr/>
          </p:nvSpPr>
          <p:spPr bwMode="auto">
            <a:xfrm>
              <a:off x="8124" y="7425"/>
              <a:ext cx="1209" cy="1246"/>
            </a:xfrm>
            <a:custGeom>
              <a:avLst/>
              <a:gdLst>
                <a:gd name="T0" fmla="*/ 11 w 96"/>
                <a:gd name="T1" fmla="*/ 20 h 99"/>
                <a:gd name="T2" fmla="*/ 43 w 96"/>
                <a:gd name="T3" fmla="*/ 3 h 99"/>
                <a:gd name="T4" fmla="*/ 94 w 96"/>
                <a:gd name="T5" fmla="*/ 44 h 99"/>
                <a:gd name="T6" fmla="*/ 84 w 96"/>
                <a:gd name="T7" fmla="*/ 79 h 99"/>
                <a:gd name="T8" fmla="*/ 53 w 96"/>
                <a:gd name="T9" fmla="*/ 96 h 99"/>
                <a:gd name="T10" fmla="*/ 1 w 96"/>
                <a:gd name="T11" fmla="*/ 54 h 99"/>
                <a:gd name="T12" fmla="*/ 11 w 96"/>
                <a:gd name="T1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1" y="20"/>
                  </a:moveTo>
                  <a:cubicBezTo>
                    <a:pt x="19" y="11"/>
                    <a:pt x="30" y="4"/>
                    <a:pt x="43" y="3"/>
                  </a:cubicBezTo>
                  <a:cubicBezTo>
                    <a:pt x="69" y="0"/>
                    <a:pt x="92" y="18"/>
                    <a:pt x="94" y="44"/>
                  </a:cubicBezTo>
                  <a:cubicBezTo>
                    <a:pt x="96" y="57"/>
                    <a:pt x="92" y="69"/>
                    <a:pt x="84" y="79"/>
                  </a:cubicBezTo>
                  <a:cubicBezTo>
                    <a:pt x="77" y="88"/>
                    <a:pt x="66" y="94"/>
                    <a:pt x="53" y="96"/>
                  </a:cubicBezTo>
                  <a:cubicBezTo>
                    <a:pt x="27" y="99"/>
                    <a:pt x="4" y="80"/>
                    <a:pt x="1" y="54"/>
                  </a:cubicBezTo>
                  <a:cubicBezTo>
                    <a:pt x="0" y="42"/>
                    <a:pt x="4" y="29"/>
                    <a:pt x="11" y="2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zh-CN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7"/>
            <p:cNvSpPr/>
            <p:nvPr/>
          </p:nvSpPr>
          <p:spPr bwMode="auto">
            <a:xfrm>
              <a:off x="9861" y="5672"/>
              <a:ext cx="1210" cy="1231"/>
            </a:xfrm>
            <a:custGeom>
              <a:avLst/>
              <a:gdLst>
                <a:gd name="T0" fmla="*/ 11 w 96"/>
                <a:gd name="T1" fmla="*/ 20 h 98"/>
                <a:gd name="T2" fmla="*/ 43 w 96"/>
                <a:gd name="T3" fmla="*/ 3 h 98"/>
                <a:gd name="T4" fmla="*/ 94 w 96"/>
                <a:gd name="T5" fmla="*/ 44 h 98"/>
                <a:gd name="T6" fmla="*/ 84 w 96"/>
                <a:gd name="T7" fmla="*/ 78 h 98"/>
                <a:gd name="T8" fmla="*/ 53 w 96"/>
                <a:gd name="T9" fmla="*/ 96 h 98"/>
                <a:gd name="T10" fmla="*/ 1 w 96"/>
                <a:gd name="T11" fmla="*/ 54 h 98"/>
                <a:gd name="T12" fmla="*/ 11 w 96"/>
                <a:gd name="T13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8">
                  <a:moveTo>
                    <a:pt x="11" y="20"/>
                  </a:moveTo>
                  <a:cubicBezTo>
                    <a:pt x="19" y="10"/>
                    <a:pt x="30" y="4"/>
                    <a:pt x="43" y="3"/>
                  </a:cubicBezTo>
                  <a:cubicBezTo>
                    <a:pt x="68" y="0"/>
                    <a:pt x="92" y="18"/>
                    <a:pt x="94" y="44"/>
                  </a:cubicBezTo>
                  <a:cubicBezTo>
                    <a:pt x="96" y="57"/>
                    <a:pt x="92" y="69"/>
                    <a:pt x="84" y="78"/>
                  </a:cubicBezTo>
                  <a:cubicBezTo>
                    <a:pt x="77" y="88"/>
                    <a:pt x="66" y="94"/>
                    <a:pt x="53" y="96"/>
                  </a:cubicBezTo>
                  <a:cubicBezTo>
                    <a:pt x="27" y="98"/>
                    <a:pt x="4" y="80"/>
                    <a:pt x="1" y="54"/>
                  </a:cubicBezTo>
                  <a:cubicBezTo>
                    <a:pt x="0" y="41"/>
                    <a:pt x="4" y="29"/>
                    <a:pt x="11" y="2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6350">
              <a:solidFill>
                <a:srgbClr val="92774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22" name="Freeform 59"/>
            <p:cNvSpPr>
              <a:spLocks noEditPoints="1"/>
            </p:cNvSpPr>
            <p:nvPr/>
          </p:nvSpPr>
          <p:spPr bwMode="auto">
            <a:xfrm>
              <a:off x="10204" y="6024"/>
              <a:ext cx="524" cy="527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129530" y="1560830"/>
            <a:ext cx="1974850" cy="1976120"/>
            <a:chOff x="8078" y="2458"/>
            <a:chExt cx="3110" cy="3112"/>
          </a:xfrm>
          <a:solidFill>
            <a:srgbClr val="927744"/>
          </a:solidFill>
        </p:grpSpPr>
        <p:sp>
          <p:nvSpPr>
            <p:cNvPr id="13" name="Freeform 24"/>
            <p:cNvSpPr/>
            <p:nvPr/>
          </p:nvSpPr>
          <p:spPr bwMode="auto">
            <a:xfrm>
              <a:off x="8078" y="2458"/>
              <a:ext cx="3110" cy="3112"/>
            </a:xfrm>
            <a:custGeom>
              <a:avLst/>
              <a:gdLst>
                <a:gd name="T0" fmla="*/ 186 w 240"/>
                <a:gd name="T1" fmla="*/ 0 h 240"/>
                <a:gd name="T2" fmla="*/ 133 w 240"/>
                <a:gd name="T3" fmla="*/ 53 h 240"/>
                <a:gd name="T4" fmla="*/ 53 w 240"/>
                <a:gd name="T5" fmla="*/ 134 h 240"/>
                <a:gd name="T6" fmla="*/ 53 w 240"/>
                <a:gd name="T7" fmla="*/ 134 h 240"/>
                <a:gd name="T8" fmla="*/ 53 w 240"/>
                <a:gd name="T9" fmla="*/ 134 h 240"/>
                <a:gd name="T10" fmla="*/ 0 w 240"/>
                <a:gd name="T11" fmla="*/ 187 h 240"/>
                <a:gd name="T12" fmla="*/ 53 w 240"/>
                <a:gd name="T13" fmla="*/ 240 h 240"/>
                <a:gd name="T14" fmla="*/ 106 w 240"/>
                <a:gd name="T15" fmla="*/ 187 h 240"/>
                <a:gd name="T16" fmla="*/ 106 w 240"/>
                <a:gd name="T17" fmla="*/ 187 h 240"/>
                <a:gd name="T18" fmla="*/ 106 w 240"/>
                <a:gd name="T19" fmla="*/ 187 h 240"/>
                <a:gd name="T20" fmla="*/ 186 w 240"/>
                <a:gd name="T21" fmla="*/ 106 h 240"/>
                <a:gd name="T22" fmla="*/ 186 w 240"/>
                <a:gd name="T23" fmla="*/ 106 h 240"/>
                <a:gd name="T24" fmla="*/ 240 w 240"/>
                <a:gd name="T25" fmla="*/ 53 h 240"/>
                <a:gd name="T26" fmla="*/ 186 w 240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40">
                  <a:moveTo>
                    <a:pt x="186" y="0"/>
                  </a:moveTo>
                  <a:cubicBezTo>
                    <a:pt x="157" y="0"/>
                    <a:pt x="133" y="24"/>
                    <a:pt x="133" y="53"/>
                  </a:cubicBezTo>
                  <a:cubicBezTo>
                    <a:pt x="133" y="106"/>
                    <a:pt x="106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23" y="134"/>
                    <a:pt x="0" y="158"/>
                    <a:pt x="0" y="187"/>
                  </a:cubicBezTo>
                  <a:cubicBezTo>
                    <a:pt x="0" y="216"/>
                    <a:pt x="23" y="240"/>
                    <a:pt x="53" y="240"/>
                  </a:cubicBezTo>
                  <a:cubicBezTo>
                    <a:pt x="82" y="240"/>
                    <a:pt x="106" y="216"/>
                    <a:pt x="106" y="187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6" y="134"/>
                    <a:pt x="133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216" y="106"/>
                    <a:pt x="240" y="83"/>
                    <a:pt x="240" y="53"/>
                  </a:cubicBezTo>
                  <a:cubicBezTo>
                    <a:pt x="240" y="24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927744">
                <a:alpha val="20000"/>
              </a:srgbClr>
            </a:solidFill>
            <a:ln w="63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8179" y="4243"/>
              <a:ext cx="1209" cy="1246"/>
            </a:xfrm>
            <a:custGeom>
              <a:avLst/>
              <a:gdLst>
                <a:gd name="T0" fmla="*/ 11 w 96"/>
                <a:gd name="T1" fmla="*/ 21 h 99"/>
                <a:gd name="T2" fmla="*/ 43 w 96"/>
                <a:gd name="T3" fmla="*/ 3 h 99"/>
                <a:gd name="T4" fmla="*/ 94 w 96"/>
                <a:gd name="T5" fmla="*/ 45 h 99"/>
                <a:gd name="T6" fmla="*/ 84 w 96"/>
                <a:gd name="T7" fmla="*/ 79 h 99"/>
                <a:gd name="T8" fmla="*/ 53 w 96"/>
                <a:gd name="T9" fmla="*/ 96 h 99"/>
                <a:gd name="T10" fmla="*/ 1 w 96"/>
                <a:gd name="T11" fmla="*/ 55 h 99"/>
                <a:gd name="T12" fmla="*/ 11 w 96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1" y="21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8" y="0"/>
                    <a:pt x="91" y="19"/>
                    <a:pt x="94" y="45"/>
                  </a:cubicBezTo>
                  <a:cubicBezTo>
                    <a:pt x="96" y="58"/>
                    <a:pt x="92" y="70"/>
                    <a:pt x="84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7" y="99"/>
                    <a:pt x="4" y="81"/>
                    <a:pt x="1" y="55"/>
                  </a:cubicBezTo>
                  <a:cubicBezTo>
                    <a:pt x="0" y="42"/>
                    <a:pt x="4" y="30"/>
                    <a:pt x="11" y="21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92774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9" name="Freeform 31"/>
            <p:cNvSpPr/>
            <p:nvPr/>
          </p:nvSpPr>
          <p:spPr bwMode="auto">
            <a:xfrm>
              <a:off x="9890" y="2519"/>
              <a:ext cx="1209" cy="1241"/>
            </a:xfrm>
            <a:custGeom>
              <a:avLst/>
              <a:gdLst>
                <a:gd name="T0" fmla="*/ 12 w 96"/>
                <a:gd name="T1" fmla="*/ 20 h 99"/>
                <a:gd name="T2" fmla="*/ 43 w 96"/>
                <a:gd name="T3" fmla="*/ 3 h 99"/>
                <a:gd name="T4" fmla="*/ 95 w 96"/>
                <a:gd name="T5" fmla="*/ 44 h 99"/>
                <a:gd name="T6" fmla="*/ 85 w 96"/>
                <a:gd name="T7" fmla="*/ 78 h 99"/>
                <a:gd name="T8" fmla="*/ 53 w 96"/>
                <a:gd name="T9" fmla="*/ 96 h 99"/>
                <a:gd name="T10" fmla="*/ 2 w 96"/>
                <a:gd name="T11" fmla="*/ 54 h 99"/>
                <a:gd name="T12" fmla="*/ 12 w 96"/>
                <a:gd name="T1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2" y="20"/>
                  </a:moveTo>
                  <a:cubicBezTo>
                    <a:pt x="19" y="10"/>
                    <a:pt x="30" y="4"/>
                    <a:pt x="43" y="3"/>
                  </a:cubicBezTo>
                  <a:cubicBezTo>
                    <a:pt x="69" y="0"/>
                    <a:pt x="92" y="18"/>
                    <a:pt x="95" y="44"/>
                  </a:cubicBezTo>
                  <a:cubicBezTo>
                    <a:pt x="96" y="57"/>
                    <a:pt x="92" y="69"/>
                    <a:pt x="85" y="78"/>
                  </a:cubicBezTo>
                  <a:cubicBezTo>
                    <a:pt x="77" y="88"/>
                    <a:pt x="66" y="94"/>
                    <a:pt x="53" y="96"/>
                  </a:cubicBezTo>
                  <a:cubicBezTo>
                    <a:pt x="28" y="99"/>
                    <a:pt x="5" y="80"/>
                    <a:pt x="2" y="54"/>
                  </a:cubicBezTo>
                  <a:cubicBezTo>
                    <a:pt x="0" y="41"/>
                    <a:pt x="4" y="29"/>
                    <a:pt x="12" y="2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zh-CN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3" name="Group 238"/>
            <p:cNvGrpSpPr/>
            <p:nvPr/>
          </p:nvGrpSpPr>
          <p:grpSpPr>
            <a:xfrm>
              <a:off x="8529" y="4614"/>
              <a:ext cx="456" cy="428"/>
              <a:chOff x="2974975" y="2071688"/>
              <a:chExt cx="482600" cy="452438"/>
            </a:xfrm>
            <a:grpFill/>
          </p:grpSpPr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2974975" y="2071688"/>
                <a:ext cx="482600" cy="452438"/>
              </a:xfrm>
              <a:custGeom>
                <a:avLst/>
                <a:gdLst>
                  <a:gd name="T0" fmla="*/ 126 w 128"/>
                  <a:gd name="T1" fmla="*/ 26 h 120"/>
                  <a:gd name="T2" fmla="*/ 102 w 128"/>
                  <a:gd name="T3" fmla="*/ 2 h 120"/>
                  <a:gd name="T4" fmla="*/ 96 w 128"/>
                  <a:gd name="T5" fmla="*/ 0 h 120"/>
                  <a:gd name="T6" fmla="*/ 12 w 128"/>
                  <a:gd name="T7" fmla="*/ 0 h 120"/>
                  <a:gd name="T8" fmla="*/ 0 w 128"/>
                  <a:gd name="T9" fmla="*/ 12 h 120"/>
                  <a:gd name="T10" fmla="*/ 0 w 128"/>
                  <a:gd name="T11" fmla="*/ 108 h 120"/>
                  <a:gd name="T12" fmla="*/ 12 w 128"/>
                  <a:gd name="T13" fmla="*/ 120 h 120"/>
                  <a:gd name="T14" fmla="*/ 116 w 128"/>
                  <a:gd name="T15" fmla="*/ 120 h 120"/>
                  <a:gd name="T16" fmla="*/ 128 w 128"/>
                  <a:gd name="T17" fmla="*/ 108 h 120"/>
                  <a:gd name="T18" fmla="*/ 128 w 128"/>
                  <a:gd name="T19" fmla="*/ 32 h 120"/>
                  <a:gd name="T20" fmla="*/ 126 w 128"/>
                  <a:gd name="T21" fmla="*/ 26 h 120"/>
                  <a:gd name="T22" fmla="*/ 120 w 128"/>
                  <a:gd name="T23" fmla="*/ 108 h 120"/>
                  <a:gd name="T24" fmla="*/ 116 w 128"/>
                  <a:gd name="T25" fmla="*/ 112 h 120"/>
                  <a:gd name="T26" fmla="*/ 12 w 128"/>
                  <a:gd name="T27" fmla="*/ 112 h 120"/>
                  <a:gd name="T28" fmla="*/ 8 w 128"/>
                  <a:gd name="T29" fmla="*/ 108 h 120"/>
                  <a:gd name="T30" fmla="*/ 8 w 128"/>
                  <a:gd name="T31" fmla="*/ 12 h 120"/>
                  <a:gd name="T32" fmla="*/ 12 w 128"/>
                  <a:gd name="T33" fmla="*/ 8 h 120"/>
                  <a:gd name="T34" fmla="*/ 92 w 128"/>
                  <a:gd name="T35" fmla="*/ 8 h 120"/>
                  <a:gd name="T36" fmla="*/ 92 w 128"/>
                  <a:gd name="T37" fmla="*/ 24 h 120"/>
                  <a:gd name="T38" fmla="*/ 92 w 128"/>
                  <a:gd name="T39" fmla="*/ 24 h 120"/>
                  <a:gd name="T40" fmla="*/ 104 w 128"/>
                  <a:gd name="T41" fmla="*/ 36 h 120"/>
                  <a:gd name="T42" fmla="*/ 108 w 128"/>
                  <a:gd name="T43" fmla="*/ 36 h 120"/>
                  <a:gd name="T44" fmla="*/ 120 w 128"/>
                  <a:gd name="T45" fmla="*/ 36 h 120"/>
                  <a:gd name="T46" fmla="*/ 120 w 128"/>
                  <a:gd name="T47" fmla="*/ 108 h 120"/>
                  <a:gd name="T48" fmla="*/ 108 w 128"/>
                  <a:gd name="T49" fmla="*/ 32 h 120"/>
                  <a:gd name="T50" fmla="*/ 104 w 128"/>
                  <a:gd name="T51" fmla="*/ 32 h 120"/>
                  <a:gd name="T52" fmla="*/ 96 w 128"/>
                  <a:gd name="T53" fmla="*/ 24 h 120"/>
                  <a:gd name="T54" fmla="*/ 96 w 128"/>
                  <a:gd name="T55" fmla="*/ 24 h 120"/>
                  <a:gd name="T56" fmla="*/ 96 w 128"/>
                  <a:gd name="T57" fmla="*/ 8 h 120"/>
                  <a:gd name="T58" fmla="*/ 120 w 128"/>
                  <a:gd name="T59" fmla="*/ 32 h 120"/>
                  <a:gd name="T60" fmla="*/ 108 w 128"/>
                  <a:gd name="T61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120">
                    <a:moveTo>
                      <a:pt x="126" y="26"/>
                    </a:moveTo>
                    <a:cubicBezTo>
                      <a:pt x="102" y="2"/>
                      <a:pt x="102" y="2"/>
                      <a:pt x="102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5"/>
                      <a:pt x="5" y="120"/>
                      <a:pt x="12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23" y="120"/>
                      <a:pt x="128" y="115"/>
                      <a:pt x="128" y="108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8" y="30"/>
                      <a:pt x="127" y="28"/>
                      <a:pt x="126" y="26"/>
                    </a:cubicBezTo>
                    <a:close/>
                    <a:moveTo>
                      <a:pt x="120" y="108"/>
                    </a:moveTo>
                    <a:cubicBezTo>
                      <a:pt x="120" y="110"/>
                      <a:pt x="118" y="112"/>
                      <a:pt x="116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0" y="112"/>
                      <a:pt x="8" y="110"/>
                      <a:pt x="8" y="10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31"/>
                      <a:pt x="97" y="36"/>
                      <a:pt x="104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20" y="36"/>
                      <a:pt x="120" y="36"/>
                      <a:pt x="120" y="36"/>
                    </a:cubicBezTo>
                    <a:lnTo>
                      <a:pt x="120" y="108"/>
                    </a:lnTo>
                    <a:close/>
                    <a:moveTo>
                      <a:pt x="108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0" y="32"/>
                      <a:pt x="96" y="28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20" y="32"/>
                      <a:pt x="120" y="32"/>
                      <a:pt x="120" y="32"/>
                    </a:cubicBezTo>
                    <a:lnTo>
                      <a:pt x="1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26" name="Freeform 79"/>
              <p:cNvSpPr/>
              <p:nvPr/>
            </p:nvSpPr>
            <p:spPr bwMode="auto">
              <a:xfrm>
                <a:off x="3200400" y="2162176"/>
                <a:ext cx="90487" cy="15875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27" name="Freeform 80"/>
              <p:cNvSpPr/>
              <p:nvPr/>
            </p:nvSpPr>
            <p:spPr bwMode="auto">
              <a:xfrm>
                <a:off x="3200400" y="2208213"/>
                <a:ext cx="90487" cy="14288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28" name="Freeform 81"/>
              <p:cNvSpPr/>
              <p:nvPr/>
            </p:nvSpPr>
            <p:spPr bwMode="auto">
              <a:xfrm>
                <a:off x="3200400" y="2252663"/>
                <a:ext cx="196850" cy="15875"/>
              </a:xfrm>
              <a:custGeom>
                <a:avLst/>
                <a:gdLst>
                  <a:gd name="T0" fmla="*/ 0 w 52"/>
                  <a:gd name="T1" fmla="*/ 2 h 4"/>
                  <a:gd name="T2" fmla="*/ 2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2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29" name="Freeform 82"/>
              <p:cNvSpPr/>
              <p:nvPr/>
            </p:nvSpPr>
            <p:spPr bwMode="auto">
              <a:xfrm>
                <a:off x="3035300" y="2343151"/>
                <a:ext cx="361950" cy="15875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30" name="Freeform 83"/>
              <p:cNvSpPr/>
              <p:nvPr/>
            </p:nvSpPr>
            <p:spPr bwMode="auto">
              <a:xfrm>
                <a:off x="3035300" y="238918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31" name="Freeform 84"/>
              <p:cNvSpPr/>
              <p:nvPr/>
            </p:nvSpPr>
            <p:spPr bwMode="auto">
              <a:xfrm>
                <a:off x="3035300" y="243363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32" name="Freeform 85"/>
              <p:cNvSpPr/>
              <p:nvPr/>
            </p:nvSpPr>
            <p:spPr bwMode="auto">
              <a:xfrm>
                <a:off x="3035300" y="2298701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  <p:sp>
            <p:nvSpPr>
              <p:cNvPr id="33" name="Freeform 86"/>
              <p:cNvSpPr>
                <a:spLocks noEditPoints="1"/>
              </p:cNvSpPr>
              <p:nvPr/>
            </p:nvSpPr>
            <p:spPr bwMode="auto">
              <a:xfrm>
                <a:off x="3035300" y="2147888"/>
                <a:ext cx="134937" cy="120650"/>
              </a:xfrm>
              <a:custGeom>
                <a:avLst/>
                <a:gdLst>
                  <a:gd name="T0" fmla="*/ 4 w 36"/>
                  <a:gd name="T1" fmla="*/ 32 h 32"/>
                  <a:gd name="T2" fmla="*/ 32 w 36"/>
                  <a:gd name="T3" fmla="*/ 32 h 32"/>
                  <a:gd name="T4" fmla="*/ 36 w 36"/>
                  <a:gd name="T5" fmla="*/ 28 h 32"/>
                  <a:gd name="T6" fmla="*/ 36 w 36"/>
                  <a:gd name="T7" fmla="*/ 4 h 32"/>
                  <a:gd name="T8" fmla="*/ 32 w 36"/>
                  <a:gd name="T9" fmla="*/ 0 h 32"/>
                  <a:gd name="T10" fmla="*/ 4 w 36"/>
                  <a:gd name="T11" fmla="*/ 0 h 32"/>
                  <a:gd name="T12" fmla="*/ 0 w 36"/>
                  <a:gd name="T13" fmla="*/ 4 h 32"/>
                  <a:gd name="T14" fmla="*/ 0 w 36"/>
                  <a:gd name="T15" fmla="*/ 28 h 32"/>
                  <a:gd name="T16" fmla="*/ 4 w 36"/>
                  <a:gd name="T17" fmla="*/ 32 h 32"/>
                  <a:gd name="T18" fmla="*/ 8 w 36"/>
                  <a:gd name="T19" fmla="*/ 8 h 32"/>
                  <a:gd name="T20" fmla="*/ 28 w 36"/>
                  <a:gd name="T21" fmla="*/ 8 h 32"/>
                  <a:gd name="T22" fmla="*/ 28 w 36"/>
                  <a:gd name="T23" fmla="*/ 24 h 32"/>
                  <a:gd name="T24" fmla="*/ 8 w 36"/>
                  <a:gd name="T25" fmla="*/ 24 h 32"/>
                  <a:gd name="T26" fmla="*/ 8 w 36"/>
                  <a:gd name="T2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2">
                    <a:moveTo>
                      <a:pt x="4" y="32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6" y="30"/>
                      <a:pt x="36" y="28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lose/>
                    <a:moveTo>
                      <a:pt x="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87102C"/>
                  </a:solidFill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6103620" y="2575560"/>
            <a:ext cx="1964690" cy="1976120"/>
            <a:chOff x="9612" y="4056"/>
            <a:chExt cx="3094" cy="3112"/>
          </a:xfrm>
          <a:solidFill>
            <a:srgbClr val="927744"/>
          </a:solidFill>
        </p:grpSpPr>
        <p:sp>
          <p:nvSpPr>
            <p:cNvPr id="21" name="Freeform 25"/>
            <p:cNvSpPr/>
            <p:nvPr/>
          </p:nvSpPr>
          <p:spPr bwMode="auto">
            <a:xfrm>
              <a:off x="9612" y="4056"/>
              <a:ext cx="3094" cy="3112"/>
            </a:xfrm>
            <a:custGeom>
              <a:avLst/>
              <a:gdLst>
                <a:gd name="T0" fmla="*/ 0 w 239"/>
                <a:gd name="T1" fmla="*/ 53 h 240"/>
                <a:gd name="T2" fmla="*/ 53 w 239"/>
                <a:gd name="T3" fmla="*/ 106 h 240"/>
                <a:gd name="T4" fmla="*/ 133 w 239"/>
                <a:gd name="T5" fmla="*/ 187 h 240"/>
                <a:gd name="T6" fmla="*/ 133 w 239"/>
                <a:gd name="T7" fmla="*/ 187 h 240"/>
                <a:gd name="T8" fmla="*/ 133 w 239"/>
                <a:gd name="T9" fmla="*/ 187 h 240"/>
                <a:gd name="T10" fmla="*/ 186 w 239"/>
                <a:gd name="T11" fmla="*/ 240 h 240"/>
                <a:gd name="T12" fmla="*/ 239 w 239"/>
                <a:gd name="T13" fmla="*/ 187 h 240"/>
                <a:gd name="T14" fmla="*/ 186 w 239"/>
                <a:gd name="T15" fmla="*/ 134 h 240"/>
                <a:gd name="T16" fmla="*/ 186 w 239"/>
                <a:gd name="T17" fmla="*/ 134 h 240"/>
                <a:gd name="T18" fmla="*/ 186 w 239"/>
                <a:gd name="T19" fmla="*/ 134 h 240"/>
                <a:gd name="T20" fmla="*/ 106 w 239"/>
                <a:gd name="T21" fmla="*/ 53 h 240"/>
                <a:gd name="T22" fmla="*/ 106 w 239"/>
                <a:gd name="T23" fmla="*/ 53 h 240"/>
                <a:gd name="T24" fmla="*/ 53 w 239"/>
                <a:gd name="T25" fmla="*/ 0 h 240"/>
                <a:gd name="T26" fmla="*/ 0 w 239"/>
                <a:gd name="T27" fmla="*/ 5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40">
                  <a:moveTo>
                    <a:pt x="0" y="53"/>
                  </a:moveTo>
                  <a:cubicBezTo>
                    <a:pt x="0" y="83"/>
                    <a:pt x="23" y="106"/>
                    <a:pt x="53" y="106"/>
                  </a:cubicBezTo>
                  <a:cubicBezTo>
                    <a:pt x="106" y="106"/>
                    <a:pt x="133" y="134"/>
                    <a:pt x="133" y="187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3" y="216"/>
                    <a:pt x="157" y="240"/>
                    <a:pt x="186" y="240"/>
                  </a:cubicBezTo>
                  <a:cubicBezTo>
                    <a:pt x="216" y="240"/>
                    <a:pt x="239" y="216"/>
                    <a:pt x="239" y="187"/>
                  </a:cubicBezTo>
                  <a:cubicBezTo>
                    <a:pt x="239" y="158"/>
                    <a:pt x="21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33" y="134"/>
                    <a:pt x="106" y="106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3" y="0"/>
                    <a:pt x="0" y="24"/>
                    <a:pt x="0" y="53"/>
                  </a:cubicBezTo>
                  <a:close/>
                </a:path>
              </a:pathLst>
            </a:custGeom>
            <a:solidFill>
              <a:srgbClr val="927744">
                <a:alpha val="20000"/>
              </a:srgbClr>
            </a:solidFill>
            <a:ln w="63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9710" y="4116"/>
              <a:ext cx="1192" cy="1246"/>
            </a:xfrm>
            <a:custGeom>
              <a:avLst/>
              <a:gdLst>
                <a:gd name="T0" fmla="*/ 11 w 95"/>
                <a:gd name="T1" fmla="*/ 21 h 99"/>
                <a:gd name="T2" fmla="*/ 42 w 95"/>
                <a:gd name="T3" fmla="*/ 3 h 99"/>
                <a:gd name="T4" fmla="*/ 94 w 95"/>
                <a:gd name="T5" fmla="*/ 45 h 99"/>
                <a:gd name="T6" fmla="*/ 84 w 95"/>
                <a:gd name="T7" fmla="*/ 79 h 99"/>
                <a:gd name="T8" fmla="*/ 53 w 95"/>
                <a:gd name="T9" fmla="*/ 96 h 99"/>
                <a:gd name="T10" fmla="*/ 1 w 95"/>
                <a:gd name="T11" fmla="*/ 55 h 99"/>
                <a:gd name="T12" fmla="*/ 11 w 95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9">
                  <a:moveTo>
                    <a:pt x="11" y="21"/>
                  </a:moveTo>
                  <a:cubicBezTo>
                    <a:pt x="18" y="11"/>
                    <a:pt x="30" y="5"/>
                    <a:pt x="42" y="3"/>
                  </a:cubicBezTo>
                  <a:cubicBezTo>
                    <a:pt x="68" y="0"/>
                    <a:pt x="91" y="19"/>
                    <a:pt x="94" y="45"/>
                  </a:cubicBezTo>
                  <a:cubicBezTo>
                    <a:pt x="95" y="58"/>
                    <a:pt x="92" y="70"/>
                    <a:pt x="84" y="79"/>
                  </a:cubicBezTo>
                  <a:cubicBezTo>
                    <a:pt x="77" y="89"/>
                    <a:pt x="65" y="95"/>
                    <a:pt x="53" y="96"/>
                  </a:cubicBezTo>
                  <a:cubicBezTo>
                    <a:pt x="27" y="99"/>
                    <a:pt x="4" y="81"/>
                    <a:pt x="1" y="55"/>
                  </a:cubicBezTo>
                  <a:cubicBezTo>
                    <a:pt x="0" y="42"/>
                    <a:pt x="3" y="30"/>
                    <a:pt x="11" y="21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92774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1414" y="5863"/>
              <a:ext cx="1209" cy="1241"/>
            </a:xfrm>
            <a:custGeom>
              <a:avLst/>
              <a:gdLst>
                <a:gd name="T0" fmla="*/ 12 w 96"/>
                <a:gd name="T1" fmla="*/ 20 h 99"/>
                <a:gd name="T2" fmla="*/ 43 w 96"/>
                <a:gd name="T3" fmla="*/ 3 h 99"/>
                <a:gd name="T4" fmla="*/ 95 w 96"/>
                <a:gd name="T5" fmla="*/ 44 h 99"/>
                <a:gd name="T6" fmla="*/ 85 w 96"/>
                <a:gd name="T7" fmla="*/ 78 h 99"/>
                <a:gd name="T8" fmla="*/ 54 w 96"/>
                <a:gd name="T9" fmla="*/ 96 h 99"/>
                <a:gd name="T10" fmla="*/ 2 w 96"/>
                <a:gd name="T11" fmla="*/ 54 h 99"/>
                <a:gd name="T12" fmla="*/ 12 w 96"/>
                <a:gd name="T1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2" y="20"/>
                  </a:moveTo>
                  <a:cubicBezTo>
                    <a:pt x="19" y="11"/>
                    <a:pt x="30" y="4"/>
                    <a:pt x="43" y="3"/>
                  </a:cubicBezTo>
                  <a:cubicBezTo>
                    <a:pt x="69" y="0"/>
                    <a:pt x="92" y="18"/>
                    <a:pt x="95" y="44"/>
                  </a:cubicBezTo>
                  <a:cubicBezTo>
                    <a:pt x="96" y="57"/>
                    <a:pt x="92" y="69"/>
                    <a:pt x="85" y="78"/>
                  </a:cubicBezTo>
                  <a:cubicBezTo>
                    <a:pt x="77" y="88"/>
                    <a:pt x="66" y="94"/>
                    <a:pt x="54" y="96"/>
                  </a:cubicBezTo>
                  <a:cubicBezTo>
                    <a:pt x="28" y="99"/>
                    <a:pt x="5" y="80"/>
                    <a:pt x="2" y="54"/>
                  </a:cubicBezTo>
                  <a:cubicBezTo>
                    <a:pt x="0" y="41"/>
                    <a:pt x="4" y="29"/>
                    <a:pt x="12" y="2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236"/>
            <p:cNvGrpSpPr/>
            <p:nvPr/>
          </p:nvGrpSpPr>
          <p:grpSpPr>
            <a:xfrm>
              <a:off x="10056" y="4435"/>
              <a:ext cx="500" cy="502"/>
              <a:chOff x="1049338" y="2071688"/>
              <a:chExt cx="481012" cy="482600"/>
            </a:xfrm>
            <a:grpFill/>
          </p:grpSpPr>
          <p:sp>
            <p:nvSpPr>
              <p:cNvPr id="37" name="Freeform 90"/>
              <p:cNvSpPr>
                <a:spLocks noEditPoints="1"/>
              </p:cNvSpPr>
              <p:nvPr/>
            </p:nvSpPr>
            <p:spPr bwMode="auto">
              <a:xfrm>
                <a:off x="1049338" y="2071688"/>
                <a:ext cx="481012" cy="482600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91"/>
              <p:cNvSpPr>
                <a:spLocks noEditPoints="1"/>
              </p:cNvSpPr>
              <p:nvPr/>
            </p:nvSpPr>
            <p:spPr bwMode="auto">
              <a:xfrm>
                <a:off x="1093788" y="246380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140835" y="2532380"/>
            <a:ext cx="1971040" cy="1976120"/>
            <a:chOff x="6521" y="3988"/>
            <a:chExt cx="3104" cy="3112"/>
          </a:xfrm>
          <a:solidFill>
            <a:srgbClr val="927744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6521" y="3988"/>
              <a:ext cx="3105" cy="3112"/>
            </a:xfrm>
            <a:custGeom>
              <a:avLst/>
              <a:gdLst>
                <a:gd name="T0" fmla="*/ 0 w 240"/>
                <a:gd name="T1" fmla="*/ 53 h 240"/>
                <a:gd name="T2" fmla="*/ 53 w 240"/>
                <a:gd name="T3" fmla="*/ 106 h 240"/>
                <a:gd name="T4" fmla="*/ 134 w 240"/>
                <a:gd name="T5" fmla="*/ 187 h 240"/>
                <a:gd name="T6" fmla="*/ 134 w 240"/>
                <a:gd name="T7" fmla="*/ 187 h 240"/>
                <a:gd name="T8" fmla="*/ 134 w 240"/>
                <a:gd name="T9" fmla="*/ 187 h 240"/>
                <a:gd name="T10" fmla="*/ 187 w 240"/>
                <a:gd name="T11" fmla="*/ 240 h 240"/>
                <a:gd name="T12" fmla="*/ 240 w 240"/>
                <a:gd name="T13" fmla="*/ 187 h 240"/>
                <a:gd name="T14" fmla="*/ 187 w 240"/>
                <a:gd name="T15" fmla="*/ 134 h 240"/>
                <a:gd name="T16" fmla="*/ 187 w 240"/>
                <a:gd name="T17" fmla="*/ 134 h 240"/>
                <a:gd name="T18" fmla="*/ 187 w 240"/>
                <a:gd name="T19" fmla="*/ 134 h 240"/>
                <a:gd name="T20" fmla="*/ 106 w 240"/>
                <a:gd name="T21" fmla="*/ 53 h 240"/>
                <a:gd name="T22" fmla="*/ 106 w 240"/>
                <a:gd name="T23" fmla="*/ 53 h 240"/>
                <a:gd name="T24" fmla="*/ 53 w 240"/>
                <a:gd name="T25" fmla="*/ 0 h 240"/>
                <a:gd name="T26" fmla="*/ 0 w 240"/>
                <a:gd name="T27" fmla="*/ 5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40">
                  <a:moveTo>
                    <a:pt x="0" y="53"/>
                  </a:moveTo>
                  <a:cubicBezTo>
                    <a:pt x="0" y="83"/>
                    <a:pt x="24" y="106"/>
                    <a:pt x="53" y="106"/>
                  </a:cubicBezTo>
                  <a:cubicBezTo>
                    <a:pt x="106" y="106"/>
                    <a:pt x="134" y="134"/>
                    <a:pt x="134" y="187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4" y="216"/>
                    <a:pt x="157" y="240"/>
                    <a:pt x="187" y="240"/>
                  </a:cubicBezTo>
                  <a:cubicBezTo>
                    <a:pt x="216" y="240"/>
                    <a:pt x="240" y="216"/>
                    <a:pt x="240" y="187"/>
                  </a:cubicBezTo>
                  <a:cubicBezTo>
                    <a:pt x="240" y="158"/>
                    <a:pt x="216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34" y="134"/>
                    <a:pt x="106" y="106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lose/>
                </a:path>
              </a:pathLst>
            </a:custGeom>
            <a:solidFill>
              <a:srgbClr val="927744">
                <a:alpha val="20000"/>
              </a:srgbClr>
            </a:solidFill>
            <a:ln w="63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8324" y="5784"/>
              <a:ext cx="1204" cy="1246"/>
            </a:xfrm>
            <a:custGeom>
              <a:avLst/>
              <a:gdLst>
                <a:gd name="T0" fmla="*/ 12 w 96"/>
                <a:gd name="T1" fmla="*/ 21 h 99"/>
                <a:gd name="T2" fmla="*/ 43 w 96"/>
                <a:gd name="T3" fmla="*/ 3 h 99"/>
                <a:gd name="T4" fmla="*/ 95 w 96"/>
                <a:gd name="T5" fmla="*/ 45 h 99"/>
                <a:gd name="T6" fmla="*/ 85 w 96"/>
                <a:gd name="T7" fmla="*/ 79 h 99"/>
                <a:gd name="T8" fmla="*/ 53 w 96"/>
                <a:gd name="T9" fmla="*/ 96 h 99"/>
                <a:gd name="T10" fmla="*/ 2 w 96"/>
                <a:gd name="T11" fmla="*/ 55 h 99"/>
                <a:gd name="T12" fmla="*/ 12 w 96"/>
                <a:gd name="T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2" y="21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9" y="0"/>
                    <a:pt x="92" y="19"/>
                    <a:pt x="95" y="45"/>
                  </a:cubicBezTo>
                  <a:cubicBezTo>
                    <a:pt x="96" y="58"/>
                    <a:pt x="92" y="70"/>
                    <a:pt x="85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8" y="99"/>
                    <a:pt x="5" y="81"/>
                    <a:pt x="2" y="55"/>
                  </a:cubicBezTo>
                  <a:cubicBezTo>
                    <a:pt x="0" y="42"/>
                    <a:pt x="4" y="30"/>
                    <a:pt x="12" y="21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6591" y="4049"/>
              <a:ext cx="1209" cy="1246"/>
            </a:xfrm>
            <a:custGeom>
              <a:avLst/>
              <a:gdLst>
                <a:gd name="T0" fmla="*/ 12 w 96"/>
                <a:gd name="T1" fmla="*/ 20 h 99"/>
                <a:gd name="T2" fmla="*/ 43 w 96"/>
                <a:gd name="T3" fmla="*/ 3 h 99"/>
                <a:gd name="T4" fmla="*/ 95 w 96"/>
                <a:gd name="T5" fmla="*/ 45 h 99"/>
                <a:gd name="T6" fmla="*/ 85 w 96"/>
                <a:gd name="T7" fmla="*/ 79 h 99"/>
                <a:gd name="T8" fmla="*/ 53 w 96"/>
                <a:gd name="T9" fmla="*/ 96 h 99"/>
                <a:gd name="T10" fmla="*/ 2 w 96"/>
                <a:gd name="T11" fmla="*/ 55 h 99"/>
                <a:gd name="T12" fmla="*/ 12 w 96"/>
                <a:gd name="T1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9">
                  <a:moveTo>
                    <a:pt x="12" y="20"/>
                  </a:moveTo>
                  <a:cubicBezTo>
                    <a:pt x="19" y="11"/>
                    <a:pt x="30" y="5"/>
                    <a:pt x="43" y="3"/>
                  </a:cubicBezTo>
                  <a:cubicBezTo>
                    <a:pt x="69" y="0"/>
                    <a:pt x="92" y="19"/>
                    <a:pt x="95" y="45"/>
                  </a:cubicBezTo>
                  <a:cubicBezTo>
                    <a:pt x="96" y="58"/>
                    <a:pt x="92" y="70"/>
                    <a:pt x="85" y="79"/>
                  </a:cubicBezTo>
                  <a:cubicBezTo>
                    <a:pt x="77" y="88"/>
                    <a:pt x="66" y="95"/>
                    <a:pt x="53" y="96"/>
                  </a:cubicBezTo>
                  <a:cubicBezTo>
                    <a:pt x="28" y="99"/>
                    <a:pt x="5" y="81"/>
                    <a:pt x="2" y="55"/>
                  </a:cubicBezTo>
                  <a:cubicBezTo>
                    <a:pt x="0" y="42"/>
                    <a:pt x="4" y="30"/>
                    <a:pt x="12" y="2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zh-CN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2" name="Group 35"/>
            <p:cNvGrpSpPr/>
            <p:nvPr/>
          </p:nvGrpSpPr>
          <p:grpSpPr>
            <a:xfrm>
              <a:off x="8640" y="6116"/>
              <a:ext cx="609" cy="606"/>
              <a:chOff x="6853673" y="3715407"/>
              <a:chExt cx="379359" cy="376864"/>
            </a:xfrm>
            <a:grpFill/>
          </p:grpSpPr>
          <p:sp>
            <p:nvSpPr>
              <p:cNvPr id="43" name="Freeform 150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Rectangle 151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Rectangle 152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Rectangle 153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154"/>
              <p:cNvSpPr/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155"/>
              <p:cNvSpPr/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156"/>
              <p:cNvSpPr/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157"/>
              <p:cNvSpPr/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158"/>
              <p:cNvSpPr/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Rectangle 159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160"/>
              <p:cNvSpPr/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161"/>
              <p:cNvSpPr/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162"/>
              <p:cNvSpPr/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163"/>
              <p:cNvSpPr/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164"/>
              <p:cNvSpPr/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165"/>
              <p:cNvSpPr/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ectangle 166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Rectangle 167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1594485" y="2218690"/>
            <a:ext cx="2378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33120" y="2606040"/>
            <a:ext cx="3139440" cy="56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3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574925" y="4551680"/>
            <a:ext cx="2378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369695" y="4939030"/>
            <a:ext cx="3583305" cy="56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3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259320" y="1156335"/>
            <a:ext cx="2378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259320" y="1543685"/>
            <a:ext cx="3583305" cy="56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175625" y="3472815"/>
            <a:ext cx="2378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rgbClr val="927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175625" y="3860165"/>
            <a:ext cx="2987040" cy="56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5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77" name="组合 76"/>
          <p:cNvGrpSpPr/>
          <p:nvPr/>
        </p:nvGrpSpPr>
        <p:grpSpPr>
          <a:xfrm>
            <a:off x="266700" y="1354455"/>
            <a:ext cx="4845050" cy="4557395"/>
            <a:chOff x="420" y="2253"/>
            <a:chExt cx="7630" cy="7177"/>
          </a:xfrm>
        </p:grpSpPr>
        <p:grpSp>
          <p:nvGrpSpPr>
            <p:cNvPr id="62" name="组合 61"/>
            <p:cNvGrpSpPr/>
            <p:nvPr/>
          </p:nvGrpSpPr>
          <p:grpSpPr>
            <a:xfrm>
              <a:off x="420" y="2253"/>
              <a:ext cx="7630" cy="7177"/>
              <a:chOff x="6096000" y="1630907"/>
              <a:chExt cx="4176251" cy="3928377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791632" y="1940706"/>
                <a:ext cx="3480619" cy="3480619"/>
              </a:xfrm>
              <a:prstGeom prst="ellipse">
                <a:avLst/>
              </a:prstGeom>
              <a:noFill/>
              <a:ln>
                <a:solidFill>
                  <a:srgbClr val="9277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096000" y="1630907"/>
                <a:ext cx="2428568" cy="39283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2130" y="3258"/>
              <a:ext cx="5481" cy="5481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186" y="4308"/>
              <a:ext cx="3368" cy="3368"/>
              <a:chOff x="1756516" y="2735825"/>
              <a:chExt cx="2138516" cy="213851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756516" y="2735825"/>
                <a:ext cx="2138516" cy="2138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2361796" y="3395116"/>
                <a:ext cx="929226" cy="828825"/>
              </a:xfrm>
              <a:custGeom>
                <a:avLst/>
                <a:gdLst>
                  <a:gd name="T0" fmla="*/ 7 w 184"/>
                  <a:gd name="T1" fmla="*/ 164 h 164"/>
                  <a:gd name="T2" fmla="*/ 0 w 184"/>
                  <a:gd name="T3" fmla="*/ 157 h 164"/>
                  <a:gd name="T4" fmla="*/ 7 w 184"/>
                  <a:gd name="T5" fmla="*/ 150 h 164"/>
                  <a:gd name="T6" fmla="*/ 177 w 184"/>
                  <a:gd name="T7" fmla="*/ 150 h 164"/>
                  <a:gd name="T8" fmla="*/ 184 w 184"/>
                  <a:gd name="T9" fmla="*/ 157 h 164"/>
                  <a:gd name="T10" fmla="*/ 177 w 184"/>
                  <a:gd name="T11" fmla="*/ 164 h 164"/>
                  <a:gd name="T12" fmla="*/ 7 w 184"/>
                  <a:gd name="T13" fmla="*/ 164 h 164"/>
                  <a:gd name="T14" fmla="*/ 21 w 184"/>
                  <a:gd name="T15" fmla="*/ 44 h 164"/>
                  <a:gd name="T16" fmla="*/ 21 w 184"/>
                  <a:gd name="T17" fmla="*/ 44 h 164"/>
                  <a:gd name="T18" fmla="*/ 28 w 184"/>
                  <a:gd name="T19" fmla="*/ 37 h 164"/>
                  <a:gd name="T20" fmla="*/ 35 w 184"/>
                  <a:gd name="T21" fmla="*/ 44 h 164"/>
                  <a:gd name="T22" fmla="*/ 35 w 184"/>
                  <a:gd name="T23" fmla="*/ 136 h 164"/>
                  <a:gd name="T24" fmla="*/ 28 w 184"/>
                  <a:gd name="T25" fmla="*/ 143 h 164"/>
                  <a:gd name="T26" fmla="*/ 21 w 184"/>
                  <a:gd name="T27" fmla="*/ 136 h 164"/>
                  <a:gd name="T28" fmla="*/ 21 w 184"/>
                  <a:gd name="T29" fmla="*/ 44 h 164"/>
                  <a:gd name="T30" fmla="*/ 149 w 184"/>
                  <a:gd name="T31" fmla="*/ 29 h 164"/>
                  <a:gd name="T32" fmla="*/ 149 w 184"/>
                  <a:gd name="T33" fmla="*/ 29 h 164"/>
                  <a:gd name="T34" fmla="*/ 157 w 184"/>
                  <a:gd name="T35" fmla="*/ 22 h 164"/>
                  <a:gd name="T36" fmla="*/ 163 w 184"/>
                  <a:gd name="T37" fmla="*/ 29 h 164"/>
                  <a:gd name="T38" fmla="*/ 163 w 184"/>
                  <a:gd name="T39" fmla="*/ 136 h 164"/>
                  <a:gd name="T40" fmla="*/ 157 w 184"/>
                  <a:gd name="T41" fmla="*/ 143 h 164"/>
                  <a:gd name="T42" fmla="*/ 149 w 184"/>
                  <a:gd name="T43" fmla="*/ 136 h 164"/>
                  <a:gd name="T44" fmla="*/ 149 w 184"/>
                  <a:gd name="T45" fmla="*/ 29 h 164"/>
                  <a:gd name="T46" fmla="*/ 117 w 184"/>
                  <a:gd name="T47" fmla="*/ 7 h 164"/>
                  <a:gd name="T48" fmla="*/ 117 w 184"/>
                  <a:gd name="T49" fmla="*/ 7 h 164"/>
                  <a:gd name="T50" fmla="*/ 124 w 184"/>
                  <a:gd name="T51" fmla="*/ 0 h 164"/>
                  <a:gd name="T52" fmla="*/ 131 w 184"/>
                  <a:gd name="T53" fmla="*/ 7 h 164"/>
                  <a:gd name="T54" fmla="*/ 131 w 184"/>
                  <a:gd name="T55" fmla="*/ 136 h 164"/>
                  <a:gd name="T56" fmla="*/ 124 w 184"/>
                  <a:gd name="T57" fmla="*/ 143 h 164"/>
                  <a:gd name="T58" fmla="*/ 117 w 184"/>
                  <a:gd name="T59" fmla="*/ 136 h 164"/>
                  <a:gd name="T60" fmla="*/ 117 w 184"/>
                  <a:gd name="T61" fmla="*/ 7 h 164"/>
                  <a:gd name="T62" fmla="*/ 85 w 184"/>
                  <a:gd name="T63" fmla="*/ 55 h 164"/>
                  <a:gd name="T64" fmla="*/ 85 w 184"/>
                  <a:gd name="T65" fmla="*/ 55 h 164"/>
                  <a:gd name="T66" fmla="*/ 92 w 184"/>
                  <a:gd name="T67" fmla="*/ 48 h 164"/>
                  <a:gd name="T68" fmla="*/ 99 w 184"/>
                  <a:gd name="T69" fmla="*/ 55 h 164"/>
                  <a:gd name="T70" fmla="*/ 99 w 184"/>
                  <a:gd name="T71" fmla="*/ 136 h 164"/>
                  <a:gd name="T72" fmla="*/ 92 w 184"/>
                  <a:gd name="T73" fmla="*/ 143 h 164"/>
                  <a:gd name="T74" fmla="*/ 85 w 184"/>
                  <a:gd name="T75" fmla="*/ 136 h 164"/>
                  <a:gd name="T76" fmla="*/ 85 w 184"/>
                  <a:gd name="T77" fmla="*/ 55 h 164"/>
                  <a:gd name="T78" fmla="*/ 53 w 184"/>
                  <a:gd name="T79" fmla="*/ 87 h 164"/>
                  <a:gd name="T80" fmla="*/ 53 w 184"/>
                  <a:gd name="T81" fmla="*/ 87 h 164"/>
                  <a:gd name="T82" fmla="*/ 60 w 184"/>
                  <a:gd name="T83" fmla="*/ 80 h 164"/>
                  <a:gd name="T84" fmla="*/ 67 w 184"/>
                  <a:gd name="T85" fmla="*/ 87 h 164"/>
                  <a:gd name="T86" fmla="*/ 67 w 184"/>
                  <a:gd name="T87" fmla="*/ 136 h 164"/>
                  <a:gd name="T88" fmla="*/ 60 w 184"/>
                  <a:gd name="T89" fmla="*/ 143 h 164"/>
                  <a:gd name="T90" fmla="*/ 53 w 184"/>
                  <a:gd name="T91" fmla="*/ 136 h 164"/>
                  <a:gd name="T92" fmla="*/ 53 w 184"/>
                  <a:gd name="T93" fmla="*/ 8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64">
                    <a:moveTo>
                      <a:pt x="7" y="164"/>
                    </a:moveTo>
                    <a:cubicBezTo>
                      <a:pt x="4" y="164"/>
                      <a:pt x="0" y="161"/>
                      <a:pt x="0" y="157"/>
                    </a:cubicBezTo>
                    <a:cubicBezTo>
                      <a:pt x="0" y="153"/>
                      <a:pt x="4" y="150"/>
                      <a:pt x="7" y="150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81" y="150"/>
                      <a:pt x="184" y="153"/>
                      <a:pt x="184" y="157"/>
                    </a:cubicBezTo>
                    <a:cubicBezTo>
                      <a:pt x="184" y="161"/>
                      <a:pt x="181" y="164"/>
                      <a:pt x="177" y="164"/>
                    </a:cubicBezTo>
                    <a:cubicBezTo>
                      <a:pt x="7" y="164"/>
                      <a:pt x="7" y="164"/>
                      <a:pt x="7" y="164"/>
                    </a:cubicBezTo>
                    <a:close/>
                    <a:moveTo>
                      <a:pt x="21" y="44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0"/>
                      <a:pt x="24" y="37"/>
                      <a:pt x="28" y="37"/>
                    </a:cubicBezTo>
                    <a:cubicBezTo>
                      <a:pt x="32" y="37"/>
                      <a:pt x="35" y="40"/>
                      <a:pt x="35" y="44"/>
                    </a:cubicBezTo>
                    <a:cubicBezTo>
                      <a:pt x="35" y="136"/>
                      <a:pt x="35" y="136"/>
                      <a:pt x="35" y="136"/>
                    </a:cubicBezTo>
                    <a:cubicBezTo>
                      <a:pt x="35" y="139"/>
                      <a:pt x="32" y="143"/>
                      <a:pt x="28" y="143"/>
                    </a:cubicBezTo>
                    <a:cubicBezTo>
                      <a:pt x="24" y="143"/>
                      <a:pt x="21" y="139"/>
                      <a:pt x="21" y="136"/>
                    </a:cubicBezTo>
                    <a:cubicBezTo>
                      <a:pt x="21" y="44"/>
                      <a:pt x="21" y="44"/>
                      <a:pt x="21" y="44"/>
                    </a:cubicBezTo>
                    <a:close/>
                    <a:moveTo>
                      <a:pt x="149" y="29"/>
                    </a:moveTo>
                    <a:cubicBezTo>
                      <a:pt x="149" y="29"/>
                      <a:pt x="149" y="29"/>
                      <a:pt x="149" y="29"/>
                    </a:cubicBezTo>
                    <a:cubicBezTo>
                      <a:pt x="149" y="25"/>
                      <a:pt x="153" y="22"/>
                      <a:pt x="157" y="22"/>
                    </a:cubicBezTo>
                    <a:cubicBezTo>
                      <a:pt x="160" y="22"/>
                      <a:pt x="163" y="25"/>
                      <a:pt x="163" y="29"/>
                    </a:cubicBezTo>
                    <a:cubicBezTo>
                      <a:pt x="163" y="136"/>
                      <a:pt x="163" y="136"/>
                      <a:pt x="163" y="136"/>
                    </a:cubicBezTo>
                    <a:cubicBezTo>
                      <a:pt x="163" y="139"/>
                      <a:pt x="160" y="143"/>
                      <a:pt x="157" y="143"/>
                    </a:cubicBezTo>
                    <a:cubicBezTo>
                      <a:pt x="153" y="143"/>
                      <a:pt x="149" y="139"/>
                      <a:pt x="149" y="136"/>
                    </a:cubicBezTo>
                    <a:cubicBezTo>
                      <a:pt x="149" y="29"/>
                      <a:pt x="149" y="29"/>
                      <a:pt x="149" y="29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3"/>
                      <a:pt x="120" y="0"/>
                      <a:pt x="124" y="0"/>
                    </a:cubicBezTo>
                    <a:cubicBezTo>
                      <a:pt x="128" y="0"/>
                      <a:pt x="131" y="3"/>
                      <a:pt x="131" y="7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1" y="139"/>
                      <a:pt x="128" y="143"/>
                      <a:pt x="124" y="143"/>
                    </a:cubicBezTo>
                    <a:cubicBezTo>
                      <a:pt x="120" y="143"/>
                      <a:pt x="117" y="139"/>
                      <a:pt x="117" y="136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85" y="55"/>
                    </a:move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1"/>
                      <a:pt x="88" y="48"/>
                      <a:pt x="92" y="48"/>
                    </a:cubicBezTo>
                    <a:cubicBezTo>
                      <a:pt x="96" y="48"/>
                      <a:pt x="99" y="51"/>
                      <a:pt x="99" y="55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99" y="139"/>
                      <a:pt x="96" y="143"/>
                      <a:pt x="92" y="143"/>
                    </a:cubicBezTo>
                    <a:cubicBezTo>
                      <a:pt x="88" y="143"/>
                      <a:pt x="85" y="139"/>
                      <a:pt x="85" y="136"/>
                    </a:cubicBezTo>
                    <a:cubicBezTo>
                      <a:pt x="85" y="55"/>
                      <a:pt x="85" y="55"/>
                      <a:pt x="85" y="55"/>
                    </a:cubicBezTo>
                    <a:close/>
                    <a:moveTo>
                      <a:pt x="53" y="87"/>
                    </a:move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3"/>
                      <a:pt x="56" y="80"/>
                      <a:pt x="60" y="80"/>
                    </a:cubicBezTo>
                    <a:cubicBezTo>
                      <a:pt x="64" y="80"/>
                      <a:pt x="67" y="83"/>
                      <a:pt x="67" y="87"/>
                    </a:cubicBezTo>
                    <a:cubicBezTo>
                      <a:pt x="67" y="136"/>
                      <a:pt x="67" y="136"/>
                      <a:pt x="67" y="136"/>
                    </a:cubicBezTo>
                    <a:cubicBezTo>
                      <a:pt x="67" y="139"/>
                      <a:pt x="64" y="143"/>
                      <a:pt x="60" y="143"/>
                    </a:cubicBezTo>
                    <a:cubicBezTo>
                      <a:pt x="56" y="143"/>
                      <a:pt x="53" y="139"/>
                      <a:pt x="53" y="136"/>
                    </a:cubicBezTo>
                    <a:cubicBezTo>
                      <a:pt x="53" y="87"/>
                      <a:pt x="53" y="87"/>
                      <a:pt x="53" y="87"/>
                    </a:cubicBezTo>
                    <a:close/>
                  </a:path>
                </a:pathLst>
              </a:custGeom>
              <a:solidFill>
                <a:srgbClr val="92774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6369" y="3155"/>
              <a:ext cx="264" cy="264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6302" y="8691"/>
              <a:ext cx="264" cy="264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606" y="4556"/>
              <a:ext cx="264" cy="264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7597" y="7240"/>
              <a:ext cx="264" cy="264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4522470" y="1727200"/>
            <a:ext cx="6374130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522470" y="5241925"/>
            <a:ext cx="6614795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081270" y="2816860"/>
            <a:ext cx="6055995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111750" y="4120515"/>
            <a:ext cx="6066155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5753035" y="1769155"/>
            <a:ext cx="592779" cy="592779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" name="矩形 2"/>
          <p:cNvSpPr/>
          <p:nvPr/>
        </p:nvSpPr>
        <p:spPr>
          <a:xfrm>
            <a:off x="6491605" y="1781175"/>
            <a:ext cx="456692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53035" y="2812357"/>
            <a:ext cx="592779" cy="592779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" name="椭圆 6"/>
          <p:cNvSpPr/>
          <p:nvPr/>
        </p:nvSpPr>
        <p:spPr>
          <a:xfrm>
            <a:off x="5753035" y="3855559"/>
            <a:ext cx="592779" cy="592779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5" name="椭圆 14"/>
          <p:cNvSpPr/>
          <p:nvPr/>
        </p:nvSpPr>
        <p:spPr>
          <a:xfrm>
            <a:off x="5753035" y="4898762"/>
            <a:ext cx="592779" cy="592779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6" name="矩形 15"/>
          <p:cNvSpPr/>
          <p:nvPr/>
        </p:nvSpPr>
        <p:spPr>
          <a:xfrm>
            <a:off x="6490970" y="2812415"/>
            <a:ext cx="456692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90335" y="3855720"/>
            <a:ext cx="456819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90970" y="4899025"/>
            <a:ext cx="4567555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60475" y="1688465"/>
            <a:ext cx="4081780" cy="4081780"/>
            <a:chOff x="1518" y="2989"/>
            <a:chExt cx="4710" cy="4710"/>
          </a:xfrm>
          <a:blipFill rotWithShape="1">
            <a:blip r:embed="rId5"/>
            <a:stretch>
              <a:fillRect/>
            </a:stretch>
          </a:blipFill>
        </p:grpSpPr>
        <p:sp>
          <p:nvSpPr>
            <p:cNvPr id="19" name="矩形 18"/>
            <p:cNvSpPr/>
            <p:nvPr/>
          </p:nvSpPr>
          <p:spPr>
            <a:xfrm>
              <a:off x="1518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13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708" y="298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518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518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113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08" y="4584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13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08" y="6179"/>
              <a:ext cx="1520" cy="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5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/>
      <p:bldP spid="5" grpId="0" animBg="1"/>
      <p:bldP spid="7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6535347" y="1924279"/>
            <a:ext cx="807818" cy="807818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5" name="椭圆 14"/>
          <p:cNvSpPr/>
          <p:nvPr/>
        </p:nvSpPr>
        <p:spPr>
          <a:xfrm>
            <a:off x="6535347" y="3427835"/>
            <a:ext cx="807818" cy="807818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16" name="椭圆 15"/>
          <p:cNvSpPr/>
          <p:nvPr/>
        </p:nvSpPr>
        <p:spPr>
          <a:xfrm>
            <a:off x="6535347" y="4931390"/>
            <a:ext cx="807818" cy="807818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17" name="椭圆 16"/>
          <p:cNvSpPr/>
          <p:nvPr/>
        </p:nvSpPr>
        <p:spPr>
          <a:xfrm>
            <a:off x="4848323" y="1924279"/>
            <a:ext cx="807818" cy="807818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8" name="椭圆 17"/>
          <p:cNvSpPr/>
          <p:nvPr/>
        </p:nvSpPr>
        <p:spPr>
          <a:xfrm>
            <a:off x="4848323" y="3427835"/>
            <a:ext cx="807818" cy="807818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9" name="椭圆 18"/>
          <p:cNvSpPr/>
          <p:nvPr/>
        </p:nvSpPr>
        <p:spPr>
          <a:xfrm>
            <a:off x="4848323" y="4931390"/>
            <a:ext cx="807818" cy="807818"/>
          </a:xfrm>
          <a:prstGeom prst="ellipse">
            <a:avLst/>
          </a:prstGeom>
          <a:noFill/>
          <a:ln w="19050">
            <a:solidFill>
              <a:srgbClr val="927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0" name="矩形 19"/>
          <p:cNvSpPr/>
          <p:nvPr/>
        </p:nvSpPr>
        <p:spPr>
          <a:xfrm>
            <a:off x="7480300" y="1924050"/>
            <a:ext cx="364871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0300" y="3437890"/>
            <a:ext cx="364871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80300" y="4931410"/>
            <a:ext cx="364871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2670" y="1901190"/>
            <a:ext cx="3668395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3305" y="3437890"/>
            <a:ext cx="3668395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2670" y="4931410"/>
            <a:ext cx="366776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5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0285" y="1813560"/>
            <a:ext cx="0" cy="3996055"/>
          </a:xfrm>
          <a:prstGeom prst="line">
            <a:avLst/>
          </a:prstGeom>
          <a:ln w="19050"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9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9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9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9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9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9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533650" cy="3078480"/>
          </a:xfrm>
          <a:prstGeom prst="rect">
            <a:avLst/>
          </a:prstGeom>
        </p:spPr>
      </p:pic>
      <p:pic>
        <p:nvPicPr>
          <p:cNvPr id="5" name="图片 4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57715" y="3780155"/>
            <a:ext cx="2533650" cy="3078480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30" y="137795"/>
            <a:ext cx="2521585" cy="2255520"/>
          </a:xfrm>
          <a:prstGeom prst="rect">
            <a:avLst/>
          </a:prstGeom>
        </p:spPr>
      </p:pic>
      <p:pic>
        <p:nvPicPr>
          <p:cNvPr id="7" name="图片 6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5730" y="4469765"/>
            <a:ext cx="2521585" cy="225552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6090285" y="0"/>
            <a:ext cx="1270" cy="1616075"/>
          </a:xfrm>
          <a:prstGeom prst="line">
            <a:avLst/>
          </a:prstGeom>
          <a:ln w="12700">
            <a:solidFill>
              <a:srgbClr val="927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302250" y="1616075"/>
            <a:ext cx="1587500" cy="1587500"/>
            <a:chOff x="3386" y="3538"/>
            <a:chExt cx="3308" cy="3308"/>
          </a:xfrm>
        </p:grpSpPr>
        <p:sp>
          <p:nvSpPr>
            <p:cNvPr id="11" name="椭圆 10"/>
            <p:cNvSpPr/>
            <p:nvPr/>
          </p:nvSpPr>
          <p:spPr>
            <a:xfrm>
              <a:off x="3386" y="3538"/>
              <a:ext cx="3309" cy="3309"/>
            </a:xfrm>
            <a:prstGeom prst="ellipse">
              <a:avLst/>
            </a:prstGeom>
            <a:noFill/>
            <a:ln>
              <a:solidFill>
                <a:srgbClr val="927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472" y="3625"/>
              <a:ext cx="3136" cy="3136"/>
            </a:xfrm>
            <a:prstGeom prst="ellipse">
              <a:avLst/>
            </a:pr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387063" y="1898650"/>
            <a:ext cx="143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79837" y="3407628"/>
            <a:ext cx="462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800" dirty="0">
                <a:solidFill>
                  <a:srgbClr val="927744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Self-evaluation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69895" y="4238625"/>
            <a:ext cx="625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80"/>
            <a:ext cx="2064385" cy="2508885"/>
          </a:xfrm>
          <a:prstGeom prst="rect">
            <a:avLst/>
          </a:prstGeom>
        </p:spPr>
      </p:pic>
      <p:pic>
        <p:nvPicPr>
          <p:cNvPr id="6" name="图片 5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395" y="137795"/>
            <a:ext cx="2026920" cy="1813560"/>
          </a:xfrm>
          <a:prstGeom prst="rect">
            <a:avLst/>
          </a:prstGeom>
        </p:spPr>
      </p:pic>
      <p:pic>
        <p:nvPicPr>
          <p:cNvPr id="8" name="图片 7" descr="扇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17455" y="4343400"/>
            <a:ext cx="2064385" cy="2508885"/>
          </a:xfrm>
          <a:prstGeom prst="rect">
            <a:avLst/>
          </a:prstGeom>
        </p:spPr>
      </p:pic>
      <p:pic>
        <p:nvPicPr>
          <p:cNvPr id="9" name="图片 8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27000" y="4905375"/>
            <a:ext cx="2026920" cy="1813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7340" y="338455"/>
            <a:ext cx="395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927744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109345" y="1761490"/>
            <a:ext cx="2834640" cy="1889760"/>
            <a:chOff x="1747" y="3086"/>
            <a:chExt cx="4464" cy="2976"/>
          </a:xfrm>
        </p:grpSpPr>
        <p:sp>
          <p:nvSpPr>
            <p:cNvPr id="3" name="任意多边形: 形状 9"/>
            <p:cNvSpPr/>
            <p:nvPr/>
          </p:nvSpPr>
          <p:spPr>
            <a:xfrm>
              <a:off x="1747" y="3086"/>
              <a:ext cx="4464" cy="2976"/>
            </a:xfrm>
            <a:custGeom>
              <a:avLst/>
              <a:gdLst>
                <a:gd name="connsiteX0" fmla="*/ 2193536 w 3290304"/>
                <a:gd name="connsiteY0" fmla="*/ 0 h 2193536"/>
                <a:gd name="connsiteX1" fmla="*/ 3290304 w 3290304"/>
                <a:gd name="connsiteY1" fmla="*/ 1096768 h 2193536"/>
                <a:gd name="connsiteX2" fmla="*/ 2193536 w 3290304"/>
                <a:gd name="connsiteY2" fmla="*/ 2193536 h 2193536"/>
                <a:gd name="connsiteX3" fmla="*/ 1645152 w 3290304"/>
                <a:gd name="connsiteY3" fmla="*/ 1645152 h 2193536"/>
                <a:gd name="connsiteX4" fmla="*/ 2193536 w 3290304"/>
                <a:gd name="connsiteY4" fmla="*/ 1096768 h 2193536"/>
                <a:gd name="connsiteX5" fmla="*/ 1645152 w 3290304"/>
                <a:gd name="connsiteY5" fmla="*/ 548384 h 2193536"/>
                <a:gd name="connsiteX6" fmla="*/ 1096768 w 3290304"/>
                <a:gd name="connsiteY6" fmla="*/ 0 h 2193536"/>
                <a:gd name="connsiteX7" fmla="*/ 1645152 w 3290304"/>
                <a:gd name="connsiteY7" fmla="*/ 548384 h 2193536"/>
                <a:gd name="connsiteX8" fmla="*/ 1096768 w 3290304"/>
                <a:gd name="connsiteY8" fmla="*/ 1096768 h 2193536"/>
                <a:gd name="connsiteX9" fmla="*/ 1645152 w 3290304"/>
                <a:gd name="connsiteY9" fmla="*/ 1645152 h 2193536"/>
                <a:gd name="connsiteX10" fmla="*/ 1096768 w 3290304"/>
                <a:gd name="connsiteY10" fmla="*/ 2193536 h 2193536"/>
                <a:gd name="connsiteX11" fmla="*/ 0 w 3290304"/>
                <a:gd name="connsiteY11" fmla="*/ 1096768 h 219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304" h="2193536">
                  <a:moveTo>
                    <a:pt x="2193536" y="0"/>
                  </a:moveTo>
                  <a:lnTo>
                    <a:pt x="3290304" y="1096768"/>
                  </a:lnTo>
                  <a:lnTo>
                    <a:pt x="2193536" y="2193536"/>
                  </a:lnTo>
                  <a:lnTo>
                    <a:pt x="1645152" y="1645152"/>
                  </a:lnTo>
                  <a:lnTo>
                    <a:pt x="2193536" y="1096768"/>
                  </a:lnTo>
                  <a:lnTo>
                    <a:pt x="1645152" y="548384"/>
                  </a:lnTo>
                  <a:close/>
                  <a:moveTo>
                    <a:pt x="1096768" y="0"/>
                  </a:moveTo>
                  <a:lnTo>
                    <a:pt x="1645152" y="548384"/>
                  </a:lnTo>
                  <a:lnTo>
                    <a:pt x="1096768" y="1096768"/>
                  </a:lnTo>
                  <a:lnTo>
                    <a:pt x="1645152" y="1645152"/>
                  </a:lnTo>
                  <a:lnTo>
                    <a:pt x="1096768" y="2193536"/>
                  </a:lnTo>
                  <a:lnTo>
                    <a:pt x="0" y="1096768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07" y="4164"/>
              <a:ext cx="11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78680" y="1761490"/>
            <a:ext cx="2834640" cy="1889760"/>
            <a:chOff x="7368" y="3086"/>
            <a:chExt cx="4464" cy="2976"/>
          </a:xfrm>
        </p:grpSpPr>
        <p:sp>
          <p:nvSpPr>
            <p:cNvPr id="7" name="任意多边形: 形状 10"/>
            <p:cNvSpPr/>
            <p:nvPr/>
          </p:nvSpPr>
          <p:spPr>
            <a:xfrm>
              <a:off x="7368" y="3086"/>
              <a:ext cx="4464" cy="2976"/>
            </a:xfrm>
            <a:custGeom>
              <a:avLst/>
              <a:gdLst>
                <a:gd name="connsiteX0" fmla="*/ 2193536 w 3290304"/>
                <a:gd name="connsiteY0" fmla="*/ 0 h 2193536"/>
                <a:gd name="connsiteX1" fmla="*/ 3290304 w 3290304"/>
                <a:gd name="connsiteY1" fmla="*/ 1096768 h 2193536"/>
                <a:gd name="connsiteX2" fmla="*/ 2193536 w 3290304"/>
                <a:gd name="connsiteY2" fmla="*/ 2193536 h 2193536"/>
                <a:gd name="connsiteX3" fmla="*/ 1645152 w 3290304"/>
                <a:gd name="connsiteY3" fmla="*/ 1645152 h 2193536"/>
                <a:gd name="connsiteX4" fmla="*/ 2193536 w 3290304"/>
                <a:gd name="connsiteY4" fmla="*/ 1096768 h 2193536"/>
                <a:gd name="connsiteX5" fmla="*/ 1645152 w 3290304"/>
                <a:gd name="connsiteY5" fmla="*/ 548384 h 2193536"/>
                <a:gd name="connsiteX6" fmla="*/ 1096768 w 3290304"/>
                <a:gd name="connsiteY6" fmla="*/ 0 h 2193536"/>
                <a:gd name="connsiteX7" fmla="*/ 1645152 w 3290304"/>
                <a:gd name="connsiteY7" fmla="*/ 548384 h 2193536"/>
                <a:gd name="connsiteX8" fmla="*/ 1096768 w 3290304"/>
                <a:gd name="connsiteY8" fmla="*/ 1096768 h 2193536"/>
                <a:gd name="connsiteX9" fmla="*/ 1645152 w 3290304"/>
                <a:gd name="connsiteY9" fmla="*/ 1645152 h 2193536"/>
                <a:gd name="connsiteX10" fmla="*/ 1096768 w 3290304"/>
                <a:gd name="connsiteY10" fmla="*/ 2193536 h 2193536"/>
                <a:gd name="connsiteX11" fmla="*/ 0 w 3290304"/>
                <a:gd name="connsiteY11" fmla="*/ 1096768 h 219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304" h="2193536">
                  <a:moveTo>
                    <a:pt x="2193536" y="0"/>
                  </a:moveTo>
                  <a:lnTo>
                    <a:pt x="3290304" y="1096768"/>
                  </a:lnTo>
                  <a:lnTo>
                    <a:pt x="2193536" y="2193536"/>
                  </a:lnTo>
                  <a:lnTo>
                    <a:pt x="1645152" y="1645152"/>
                  </a:lnTo>
                  <a:lnTo>
                    <a:pt x="2193536" y="1096768"/>
                  </a:lnTo>
                  <a:lnTo>
                    <a:pt x="1645152" y="548384"/>
                  </a:lnTo>
                  <a:close/>
                  <a:moveTo>
                    <a:pt x="1096768" y="0"/>
                  </a:moveTo>
                  <a:lnTo>
                    <a:pt x="1645152" y="548384"/>
                  </a:lnTo>
                  <a:lnTo>
                    <a:pt x="1096768" y="1096768"/>
                  </a:lnTo>
                  <a:lnTo>
                    <a:pt x="1645152" y="1645152"/>
                  </a:lnTo>
                  <a:lnTo>
                    <a:pt x="1096768" y="2193536"/>
                  </a:lnTo>
                  <a:lnTo>
                    <a:pt x="0" y="1096768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087" y="4162"/>
              <a:ext cx="10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48015" y="1761490"/>
            <a:ext cx="2834640" cy="1889760"/>
            <a:chOff x="12989" y="3086"/>
            <a:chExt cx="4464" cy="2976"/>
          </a:xfrm>
        </p:grpSpPr>
        <p:sp>
          <p:nvSpPr>
            <p:cNvPr id="11" name="任意多边形: 形状 11"/>
            <p:cNvSpPr/>
            <p:nvPr/>
          </p:nvSpPr>
          <p:spPr>
            <a:xfrm>
              <a:off x="12989" y="3086"/>
              <a:ext cx="4464" cy="2976"/>
            </a:xfrm>
            <a:custGeom>
              <a:avLst/>
              <a:gdLst>
                <a:gd name="connsiteX0" fmla="*/ 2193536 w 3290304"/>
                <a:gd name="connsiteY0" fmla="*/ 0 h 2193536"/>
                <a:gd name="connsiteX1" fmla="*/ 3290304 w 3290304"/>
                <a:gd name="connsiteY1" fmla="*/ 1096768 h 2193536"/>
                <a:gd name="connsiteX2" fmla="*/ 2193536 w 3290304"/>
                <a:gd name="connsiteY2" fmla="*/ 2193536 h 2193536"/>
                <a:gd name="connsiteX3" fmla="*/ 1645152 w 3290304"/>
                <a:gd name="connsiteY3" fmla="*/ 1645152 h 2193536"/>
                <a:gd name="connsiteX4" fmla="*/ 2193536 w 3290304"/>
                <a:gd name="connsiteY4" fmla="*/ 1096768 h 2193536"/>
                <a:gd name="connsiteX5" fmla="*/ 1645152 w 3290304"/>
                <a:gd name="connsiteY5" fmla="*/ 548384 h 2193536"/>
                <a:gd name="connsiteX6" fmla="*/ 1096768 w 3290304"/>
                <a:gd name="connsiteY6" fmla="*/ 0 h 2193536"/>
                <a:gd name="connsiteX7" fmla="*/ 1645152 w 3290304"/>
                <a:gd name="connsiteY7" fmla="*/ 548384 h 2193536"/>
                <a:gd name="connsiteX8" fmla="*/ 1096768 w 3290304"/>
                <a:gd name="connsiteY8" fmla="*/ 1096768 h 2193536"/>
                <a:gd name="connsiteX9" fmla="*/ 1645152 w 3290304"/>
                <a:gd name="connsiteY9" fmla="*/ 1645152 h 2193536"/>
                <a:gd name="connsiteX10" fmla="*/ 1096768 w 3290304"/>
                <a:gd name="connsiteY10" fmla="*/ 2193536 h 2193536"/>
                <a:gd name="connsiteX11" fmla="*/ 0 w 3290304"/>
                <a:gd name="connsiteY11" fmla="*/ 1096768 h 219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304" h="2193536">
                  <a:moveTo>
                    <a:pt x="2193536" y="0"/>
                  </a:moveTo>
                  <a:lnTo>
                    <a:pt x="3290304" y="1096768"/>
                  </a:lnTo>
                  <a:lnTo>
                    <a:pt x="2193536" y="2193536"/>
                  </a:lnTo>
                  <a:lnTo>
                    <a:pt x="1645152" y="1645152"/>
                  </a:lnTo>
                  <a:lnTo>
                    <a:pt x="2193536" y="1096768"/>
                  </a:lnTo>
                  <a:lnTo>
                    <a:pt x="1645152" y="548384"/>
                  </a:lnTo>
                  <a:close/>
                  <a:moveTo>
                    <a:pt x="1096768" y="0"/>
                  </a:moveTo>
                  <a:lnTo>
                    <a:pt x="1645152" y="548384"/>
                  </a:lnTo>
                  <a:lnTo>
                    <a:pt x="1096768" y="1096768"/>
                  </a:lnTo>
                  <a:lnTo>
                    <a:pt x="1645152" y="1645152"/>
                  </a:lnTo>
                  <a:lnTo>
                    <a:pt x="1096768" y="2193536"/>
                  </a:lnTo>
                  <a:lnTo>
                    <a:pt x="0" y="1096768"/>
                  </a:lnTo>
                  <a:close/>
                </a:path>
              </a:pathLst>
            </a:custGeom>
            <a:solidFill>
              <a:srgbClr val="9277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639" y="4162"/>
              <a:ext cx="11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1923" y="3846426"/>
            <a:ext cx="2872223" cy="1249309"/>
            <a:chOff x="911338" y="3198585"/>
            <a:chExt cx="2872223" cy="1249309"/>
          </a:xfrm>
        </p:grpSpPr>
        <p:sp>
          <p:nvSpPr>
            <p:cNvPr id="18" name="文本框 17"/>
            <p:cNvSpPr txBox="1"/>
            <p:nvPr/>
          </p:nvSpPr>
          <p:spPr>
            <a:xfrm>
              <a:off x="1286071" y="3198585"/>
              <a:ext cx="2122757" cy="3067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</a:t>
              </a:r>
              <a:endParaRPr lang="zh-CN" altLang="en-US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134115" y="3731342"/>
              <a:ext cx="426668" cy="0"/>
            </a:xfrm>
            <a:prstGeom prst="line">
              <a:avLst/>
            </a:prstGeom>
            <a:ln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911338" y="3818234"/>
              <a:ext cx="2872223" cy="62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rgbClr val="006A60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41032" y="3846425"/>
            <a:ext cx="2872223" cy="1249310"/>
            <a:chOff x="911338" y="3198584"/>
            <a:chExt cx="2872223" cy="1249310"/>
          </a:xfrm>
        </p:grpSpPr>
        <p:sp>
          <p:nvSpPr>
            <p:cNvPr id="22" name="文本框 21"/>
            <p:cNvSpPr txBox="1"/>
            <p:nvPr/>
          </p:nvSpPr>
          <p:spPr>
            <a:xfrm>
              <a:off x="1286071" y="3198584"/>
              <a:ext cx="2122757" cy="3067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</a:t>
              </a:r>
              <a:endParaRPr lang="zh-CN" altLang="en-US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134115" y="3731342"/>
              <a:ext cx="426668" cy="0"/>
            </a:xfrm>
            <a:prstGeom prst="line">
              <a:avLst/>
            </a:prstGeom>
            <a:ln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911338" y="3818234"/>
              <a:ext cx="2872223" cy="62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Click here to add content, content to match the title. </a:t>
              </a:r>
              <a:endParaRPr lang="zh-CN" altLang="en-US" dirty="0">
                <a:solidFill>
                  <a:srgbClr val="006A60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74709" y="3846425"/>
            <a:ext cx="2872223" cy="1249310"/>
            <a:chOff x="911338" y="3198584"/>
            <a:chExt cx="2872223" cy="1249310"/>
          </a:xfrm>
        </p:grpSpPr>
        <p:sp>
          <p:nvSpPr>
            <p:cNvPr id="26" name="文本框 25"/>
            <p:cNvSpPr txBox="1"/>
            <p:nvPr/>
          </p:nvSpPr>
          <p:spPr>
            <a:xfrm>
              <a:off x="1286071" y="3198584"/>
              <a:ext cx="2122757" cy="3067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927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</a:t>
              </a:r>
              <a:endParaRPr lang="zh-CN" altLang="en-US" sz="1400" b="1" dirty="0">
                <a:solidFill>
                  <a:srgbClr val="9277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34115" y="3731342"/>
              <a:ext cx="426668" cy="0"/>
            </a:xfrm>
            <a:prstGeom prst="line">
              <a:avLst/>
            </a:prstGeom>
            <a:ln>
              <a:solidFill>
                <a:srgbClr val="9277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911338" y="3818234"/>
              <a:ext cx="2872223" cy="62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5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Click here to add content, content to match the title. </a:t>
              </a:r>
              <a:endParaRPr lang="zh-CN" altLang="en-US" dirty="0">
                <a:solidFill>
                  <a:srgbClr val="006A60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dur="50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dur="50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8"/>
  <p:tag name="MH_TYPE" val="Oth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9"/>
  <p:tag name="MH_TYPE" val="Oth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0"/>
  <p:tag name="MH_TYPE" val="Oth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1"/>
  <p:tag name="MH_TYPE" val="Oth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2"/>
  <p:tag name="MH_TYPE" val="Oth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3"/>
  <p:tag name="MH_TYPE" val="Oth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4"/>
  <p:tag name="MH_TYPE" val="Oth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5"/>
  <p:tag name="MH_TYPE" val="Oth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6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1"/>
  <p:tag name="MH_TYPE" val="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2"/>
  <p:tag name="MH_TYPE" val="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3"/>
  <p:tag name="MH_TYPE" val="Oth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4"/>
  <p:tag name="MH_TYPE" val="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5"/>
  <p:tag name="MH_TYPE" val="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6"/>
  <p:tag name="MH_TYPE" val="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45516"/>
  <p:tag name="MH_LIBRARY" val="GRAPHIC"/>
  <p:tag name="MH_ORDER" val="7"/>
  <p:tag name="MH_TYPE" val="Other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274</TotalTime>
  <Words>1359</Words>
  <Application>Microsoft Office PowerPoint</Application>
  <PresentationFormat>宽屏</PresentationFormat>
  <Paragraphs>201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等线</vt:lpstr>
      <vt:lpstr>汉仪大宋简</vt:lpstr>
      <vt:lpstr>华文细黑</vt:lpstr>
      <vt:lpstr>华文中宋</vt:lpstr>
      <vt:lpstr>宋体</vt:lpstr>
      <vt:lpstr>微软雅黑</vt:lpstr>
      <vt:lpstr>字体家AI造字剑客</vt:lpstr>
      <vt:lpstr>Arial</vt:lpstr>
      <vt:lpstr>Calibri</vt:lpstr>
      <vt:lpstr>Impact</vt:lpstr>
      <vt:lpstr>MS Reference Sans Serif</vt:lpstr>
      <vt:lpstr>Open Sans</vt:lpstr>
      <vt:lpstr>Open Sans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cp:lastModifiedBy>kaiweiliu9209@outlook.com</cp:lastModifiedBy>
  <cp:revision>20</cp:revision>
  <dcterms:created xsi:type="dcterms:W3CDTF">2017-12-10T06:25:00Z</dcterms:created>
  <dcterms:modified xsi:type="dcterms:W3CDTF">2024-10-13T07:28:48Z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3618B96FA64C499BBCC76C30D58147A3_12</vt:lpwstr>
  </property>
  <property fmtid="{D5CDD505-2E9C-101B-9397-08002B2CF9AE}" pid="3" name="KSOProductBuildVer">
    <vt:lpwstr>2052-12.1.0.17147</vt:lpwstr>
  </property>
</Properties>
</file>