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Lst>
  <p:notesMasterIdLst>
    <p:notesMasterId r:id="rId28"/>
  </p:notesMasterIdLst>
  <p:handoutMasterIdLst>
    <p:handoutMasterId r:id="rId29"/>
  </p:handoutMasterIdLst>
  <p:sldIdLst>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4" r:id="rId17"/>
    <p:sldId id="423" r:id="rId18"/>
    <p:sldId id="425" r:id="rId19"/>
    <p:sldId id="426" r:id="rId20"/>
    <p:sldId id="427" r:id="rId21"/>
    <p:sldId id="434" r:id="rId22"/>
    <p:sldId id="436" r:id="rId23"/>
    <p:sldId id="437" r:id="rId24"/>
    <p:sldId id="438" r:id="rId25"/>
    <p:sldId id="440" r:id="rId26"/>
    <p:sldId id="321"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BFF"/>
    <a:srgbClr val="FFFFFF"/>
    <a:srgbClr val="455A64"/>
    <a:srgbClr val="E0E0E0"/>
    <a:srgbClr val="E9F1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autoAdjust="0"/>
    <p:restoredTop sz="94284" autoAdjust="0"/>
  </p:normalViewPr>
  <p:slideViewPr>
    <p:cSldViewPr snapToGrid="0" showGuides="1">
      <p:cViewPr varScale="1">
        <p:scale>
          <a:sx n="88" d="100"/>
          <a:sy n="88" d="100"/>
        </p:scale>
        <p:origin x="54" y="114"/>
      </p:cViewPr>
      <p:guideLst>
        <p:guide orient="horz" pos="2160"/>
        <p:guide pos="38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旧字形 Light" panose="020B0300000000000000" charset="-128"/>
              <a:ea typeface="思源黑体旧字形 Light" panose="020B0300000000000000" charset="-128"/>
              <a:cs typeface="汉仪松阳体 W"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旧字形 Light" panose="020B0300000000000000" charset="-128"/>
                <a:ea typeface="思源黑体旧字形 Light" panose="020B0300000000000000" charset="-128"/>
                <a:cs typeface="汉仪松阳体 W" panose="00020600040101010101" charset="-122"/>
              </a:rPr>
              <a:t>2024/10/14</a:t>
            </a:fld>
            <a:endParaRPr lang="zh-CN" altLang="en-US">
              <a:latin typeface="思源黑体旧字形 Light" panose="020B0300000000000000" charset="-128"/>
              <a:ea typeface="思源黑体旧字形 Light" panose="020B0300000000000000" charset="-128"/>
              <a:cs typeface="汉仪松阳体 W"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旧字形 Light" panose="020B0300000000000000" charset="-128"/>
              <a:ea typeface="思源黑体旧字形 Light" panose="020B0300000000000000" charset="-128"/>
              <a:cs typeface="汉仪松阳体 W"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旧字形 Light" panose="020B0300000000000000" charset="-128"/>
                <a:ea typeface="思源黑体旧字形 Light" panose="020B0300000000000000" charset="-128"/>
                <a:cs typeface="汉仪松阳体 W" panose="00020600040101010101" charset="-122"/>
              </a:rPr>
              <a:t>‹#›</a:t>
            </a:fld>
            <a:endParaRPr lang="zh-CN" altLang="en-US">
              <a:latin typeface="思源黑体旧字形 Light" panose="020B0300000000000000" charset="-128"/>
              <a:ea typeface="思源黑体旧字形 Light" panose="020B0300000000000000" charset="-128"/>
              <a:cs typeface="汉仪松阳体 W" panose="00020600040101010101" charset="-122"/>
            </a:endParaRPr>
          </a:p>
        </p:txBody>
      </p:sp>
    </p:spTree>
    <p:extLst>
      <p:ext uri="{BB962C8B-B14F-4D97-AF65-F5344CB8AC3E}">
        <p14:creationId xmlns:p14="http://schemas.microsoft.com/office/powerpoint/2010/main" val="3463983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旧字形 Light" panose="020B0300000000000000" charset="-128"/>
                <a:ea typeface="思源黑体旧字形 Light" panose="020B0300000000000000" charset="-128"/>
                <a:cs typeface="汉仪松阳体 W"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旧字形 Light" panose="020B0300000000000000" charset="-128"/>
                <a:ea typeface="思源黑体旧字形 Light" panose="020B0300000000000000" charset="-128"/>
                <a:cs typeface="汉仪松阳体 W" panose="00020600040101010101" charset="-122"/>
              </a:defRPr>
            </a:lvl1pPr>
          </a:lstStyle>
          <a:p>
            <a:fld id="{D2A48B96-639E-45A3-A0BA-2464DFDB1FAA}" type="datetimeFigureOut">
              <a:rPr lang="zh-CN" altLang="en-US" smtClean="0"/>
              <a:t>2024/10/14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旧字形 Light" panose="020B0300000000000000" charset="-128"/>
                <a:ea typeface="思源黑体旧字形 Light" panose="020B0300000000000000" charset="-128"/>
                <a:cs typeface="汉仪松阳体 W"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旧字形 Light" panose="020B0300000000000000" charset="-128"/>
                <a:ea typeface="思源黑体旧字形 Light" panose="020B0300000000000000" charset="-128"/>
                <a:cs typeface="汉仪松阳体 W" panose="00020600040101010101"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3077838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汉仪松阳体 W" panose="00020600040101010101" charset="-122"/>
      </a:defRPr>
    </a:lvl1pPr>
    <a:lvl2pPr marL="4572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汉仪松阳体 W" panose="00020600040101010101" charset="-122"/>
      </a:defRPr>
    </a:lvl2pPr>
    <a:lvl3pPr marL="9144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汉仪松阳体 W" panose="00020600040101010101" charset="-122"/>
      </a:defRPr>
    </a:lvl3pPr>
    <a:lvl4pPr marL="13716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汉仪松阳体 W" panose="00020600040101010101" charset="-122"/>
      </a:defRPr>
    </a:lvl4pPr>
    <a:lvl5pPr marL="18288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汉仪松阳体 W"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52977077"/>
      </p:ext>
    </p:extLst>
  </p:cSld>
  <p:clrMapOvr>
    <a:masterClrMapping/>
  </p:clrMapOvr>
  <p:transition advTm="2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19512814"/>
      </p:ext>
    </p:extLst>
  </p:cSld>
  <p:clrMapOvr>
    <a:masterClrMapping/>
  </p:clrMapOvr>
  <p:transition advTm="200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13827974"/>
      </p:ext>
    </p:extLst>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96731379"/>
      </p:ext>
    </p:extLst>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70175278"/>
      </p:ext>
    </p:extLst>
  </p:cSld>
  <p:clrMapOvr>
    <a:masterClrMapping/>
  </p:clrMapOvr>
  <p:transition advTm="2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16267389"/>
      </p:ext>
    </p:extLst>
  </p:cSld>
  <p:clrMapOvr>
    <a:masterClrMapping/>
  </p:clrMapOvr>
  <p:transition advTm="200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2122166"/>
      </p:ext>
    </p:extLst>
  </p:cSld>
  <p:clrMapOvr>
    <a:masterClrMapping/>
  </p:clrMapOvr>
  <p:transition advTm="2000">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56348681"/>
      </p:ext>
    </p:extLst>
  </p:cSld>
  <p:clrMapOvr>
    <a:masterClrMapping/>
  </p:clrMapOvr>
  <p:transition advTm="2000">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5529710"/>
      </p:ext>
    </p:extLst>
  </p:cSld>
  <p:clrMapOvr>
    <a:masterClrMapping/>
  </p:clrMapOvr>
  <p:transition advTm="2000">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92973700"/>
      </p:ext>
    </p:extLst>
  </p:cSld>
  <p:clrMapOvr>
    <a:masterClrMapping/>
  </p:clrMapOvr>
  <p:transition advTm="2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0" name="图形"/>
          <p:cNvSpPr/>
          <p:nvPr userDrawn="1">
            <p:custDataLst>
              <p:tags r:id="rId1"/>
            </p:custDataLst>
          </p:nvPr>
        </p:nvSpPr>
        <p:spPr>
          <a:xfrm rot="20880000">
            <a:off x="-1397635" y="-1452245"/>
            <a:ext cx="4356100" cy="4356100"/>
          </a:xfrm>
          <a:prstGeom prst="ellipse">
            <a:avLst/>
          </a:prstGeom>
          <a:gradFill>
            <a:gsLst>
              <a:gs pos="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6" name="图形"/>
          <p:cNvSpPr/>
          <p:nvPr userDrawn="1">
            <p:custDataLst>
              <p:tags r:id="rId2"/>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7" name="文本框 6"/>
          <p:cNvSpPr txBox="1"/>
          <p:nvPr userDrawn="1">
            <p:custDataLst>
              <p:tags r:id="rId3"/>
            </p:custDataLst>
          </p:nvPr>
        </p:nvSpPr>
        <p:spPr>
          <a:xfrm>
            <a:off x="1101725" y="639445"/>
            <a:ext cx="3077845" cy="646331"/>
          </a:xfrm>
          <a:prstGeom prst="rect">
            <a:avLst/>
          </a:prstGeom>
          <a:noFill/>
        </p:spPr>
        <p:txBody>
          <a:bodyPr wrap="square" rtlCol="0" anchor="t">
            <a:spAutoFit/>
          </a:bodyPr>
          <a:lstStyle/>
          <a:p>
            <a:pPr algn="dist">
              <a:spcBef>
                <a:spcPct val="50000"/>
              </a:spcBef>
              <a:buClrTx/>
              <a:buSzTx/>
              <a:buFontTx/>
            </a:pPr>
            <a:r>
              <a:rPr lang="en-US" altLang="zh-CN" sz="3600" dirty="0">
                <a:solidFill>
                  <a:schemeClr val="tx1">
                    <a:lumMod val="85000"/>
                    <a:lumOff val="15000"/>
                  </a:schemeClr>
                </a:solidFill>
                <a:latin typeface="字魂35号-经典雅黑" pitchFamily="2" charset="-122"/>
                <a:ea typeface="字魂35号-经典雅黑" pitchFamily="2" charset="-122"/>
                <a:cs typeface="+mn-ea"/>
                <a:sym typeface="汉仪松阳体 W" panose="00020600040101010101" charset="-122"/>
              </a:rPr>
              <a:t>Add title text</a:t>
            </a:r>
            <a:endParaRPr lang="zh-CN" altLang="en-US" sz="3600" noProof="0" dirty="0">
              <a:ln>
                <a:noFill/>
              </a:ln>
              <a:solidFill>
                <a:schemeClr val="tx1">
                  <a:lumMod val="85000"/>
                  <a:lumOff val="15000"/>
                </a:schemeClr>
              </a:solidFill>
              <a:effectLst/>
              <a:uLnTx/>
              <a:uFillTx/>
              <a:latin typeface="字魂35号-经典雅黑" pitchFamily="2" charset="-122"/>
              <a:ea typeface="字魂35号-经典雅黑" pitchFamily="2" charset="-122"/>
              <a:cs typeface="思源黑体 CN Normal" panose="020B0400000000000000" charset="-122"/>
              <a:sym typeface="+mn-ea"/>
            </a:endParaRPr>
          </a:p>
        </p:txBody>
      </p:sp>
      <p:sp>
        <p:nvSpPr>
          <p:cNvPr id="25" name="图形"/>
          <p:cNvSpPr/>
          <p:nvPr userDrawn="1">
            <p:custDataLst>
              <p:tags r:id="rId4"/>
            </p:custDataLst>
          </p:nvPr>
        </p:nvSpPr>
        <p:spPr>
          <a:xfrm rot="10800000" flipH="1">
            <a:off x="617855" y="681355"/>
            <a:ext cx="325120" cy="325120"/>
          </a:xfrm>
          <a:prstGeom prst="ellipse">
            <a:avLst/>
          </a:prstGeom>
          <a:gradFill>
            <a:gsLst>
              <a:gs pos="0">
                <a:srgbClr val="407BFF"/>
              </a:gs>
              <a:gs pos="100000">
                <a:schemeClr val="bg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8" name="图形"/>
          <p:cNvSpPr/>
          <p:nvPr userDrawn="1">
            <p:custDataLst>
              <p:tags r:id="rId5"/>
            </p:custDataLst>
          </p:nvPr>
        </p:nvSpPr>
        <p:spPr>
          <a:xfrm flipH="1">
            <a:off x="902335" y="1016635"/>
            <a:ext cx="140970" cy="140970"/>
          </a:xfrm>
          <a:prstGeom prst="ellipse">
            <a:avLst/>
          </a:prstGeom>
          <a:gradFill>
            <a:gsLst>
              <a:gs pos="0">
                <a:srgbClr val="455A64"/>
              </a:gs>
              <a:gs pos="100000">
                <a:schemeClr val="bg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Tree>
  </p:cSld>
  <p:clrMapOvr>
    <a:masterClrMapping/>
  </p:clrMapOvr>
  <p:transition advTm="2000">
    <p:wedge/>
  </p:transition>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88497449"/>
      </p:ext>
    </p:extLst>
  </p:cSld>
  <p:clrMapOvr>
    <a:masterClrMapping/>
  </p:clrMapOvr>
  <p:transition advTm="2000">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22778740"/>
      </p:ext>
    </p:extLst>
  </p:cSld>
  <p:clrMapOvr>
    <a:masterClrMapping/>
  </p:clrMapOvr>
  <p:transition advTm="2000">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88704687"/>
      </p:ext>
    </p:extLst>
  </p:cSld>
  <p:clrMapOvr>
    <a:masterClrMapping/>
  </p:clrMapOvr>
  <p:transition advTm="2000">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94274763"/>
      </p:ext>
    </p:extLst>
  </p:cSld>
  <p:clrMapOvr>
    <a:masterClrMapping/>
  </p:clrMapOvr>
  <p:transition advTm="2000">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8029632"/>
      </p:ext>
    </p:extLst>
  </p:cSld>
  <p:clrMapOvr>
    <a:masterClrMapping/>
  </p:clrMapOvr>
  <p:transition advTm="2000">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29437293"/>
      </p:ext>
    </p:extLst>
  </p:cSld>
  <p:clrMapOvr>
    <a:masterClrMapping/>
  </p:clrMapOvr>
  <p:transition advTm="2000">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8218277"/>
      </p:ext>
    </p:extLst>
  </p:cSld>
  <p:clrMapOvr>
    <a:masterClrMapping/>
  </p:clrMapOvr>
  <p:transition advTm="2000">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16053387"/>
      </p:ext>
    </p:extLst>
  </p:cSld>
  <p:clrMapOvr>
    <a:masterClrMapping/>
  </p:clrMapOvr>
  <p:transition advTm="2000">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14694452"/>
      </p:ext>
    </p:extLst>
  </p:cSld>
  <p:clrMapOvr>
    <a:masterClrMapping/>
  </p:clrMapOvr>
  <p:transition advTm="2000">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22706308"/>
      </p:ext>
    </p:extLst>
  </p:cSld>
  <p:clrMapOvr>
    <a:masterClrMapping/>
  </p:clrMapOvr>
  <p:transition advTm="2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0" name="图形"/>
          <p:cNvSpPr/>
          <p:nvPr userDrawn="1">
            <p:custDataLst>
              <p:tags r:id="rId1"/>
            </p:custDataLst>
          </p:nvPr>
        </p:nvSpPr>
        <p:spPr>
          <a:xfrm rot="20880000">
            <a:off x="-1397635" y="-1452245"/>
            <a:ext cx="4356100" cy="4356100"/>
          </a:xfrm>
          <a:prstGeom prst="ellipse">
            <a:avLst/>
          </a:prstGeom>
          <a:gradFill>
            <a:gsLst>
              <a:gs pos="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6" name="图形"/>
          <p:cNvSpPr/>
          <p:nvPr userDrawn="1">
            <p:custDataLst>
              <p:tags r:id="rId2"/>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7" name="文本框 6"/>
          <p:cNvSpPr txBox="1"/>
          <p:nvPr userDrawn="1">
            <p:custDataLst>
              <p:tags r:id="rId3"/>
            </p:custDataLst>
          </p:nvPr>
        </p:nvSpPr>
        <p:spPr>
          <a:xfrm>
            <a:off x="1101725" y="639445"/>
            <a:ext cx="3077845" cy="645160"/>
          </a:xfrm>
          <a:prstGeom prst="rect">
            <a:avLst/>
          </a:prstGeom>
          <a:noFill/>
        </p:spPr>
        <p:txBody>
          <a:bodyPr wrap="square" rtlCol="0" anchor="t">
            <a:spAutoFit/>
          </a:bodyPr>
          <a:lstStyle>
            <a:defPPr>
              <a:defRPr lang="zh-CN"/>
            </a:defPPr>
            <a:lvl1pPr algn="dist">
              <a:spcBef>
                <a:spcPct val="50000"/>
              </a:spcBef>
              <a:buClrTx/>
              <a:buSzTx/>
              <a:buFontTx/>
              <a:defRPr sz="3600">
                <a:solidFill>
                  <a:schemeClr val="tx1">
                    <a:lumMod val="85000"/>
                    <a:lumOff val="15000"/>
                  </a:schemeClr>
                </a:solidFill>
                <a:latin typeface="字魂35号-经典雅黑" pitchFamily="2" charset="-122"/>
                <a:ea typeface="字魂35号-经典雅黑" pitchFamily="2" charset="-122"/>
                <a:cs typeface="+mn-ea"/>
              </a:defRPr>
            </a:lvl1pPr>
          </a:lstStyle>
          <a:p>
            <a:pPr lvl="0"/>
            <a:r>
              <a:rPr lang="en-US" altLang="zh-CN" dirty="0">
                <a:sym typeface="汉仪松阳体 W" panose="00020600040101010101" charset="-122"/>
              </a:rPr>
              <a:t>Add title text</a:t>
            </a:r>
            <a:endParaRPr lang="zh-CN" altLang="en-US" dirty="0">
              <a:sym typeface="汉仪松阳体 W" panose="00020600040101010101" charset="-122"/>
            </a:endParaRPr>
          </a:p>
        </p:txBody>
      </p:sp>
      <p:sp>
        <p:nvSpPr>
          <p:cNvPr id="25" name="图形"/>
          <p:cNvSpPr/>
          <p:nvPr userDrawn="1">
            <p:custDataLst>
              <p:tags r:id="rId4"/>
            </p:custDataLst>
          </p:nvPr>
        </p:nvSpPr>
        <p:spPr>
          <a:xfrm rot="10800000" flipH="1">
            <a:off x="617855" y="681355"/>
            <a:ext cx="325120" cy="325120"/>
          </a:xfrm>
          <a:prstGeom prst="ellipse">
            <a:avLst/>
          </a:prstGeom>
          <a:gradFill>
            <a:gsLst>
              <a:gs pos="0">
                <a:srgbClr val="407BFF"/>
              </a:gs>
              <a:gs pos="100000">
                <a:schemeClr val="bg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8" name="图形"/>
          <p:cNvSpPr/>
          <p:nvPr userDrawn="1">
            <p:custDataLst>
              <p:tags r:id="rId5"/>
            </p:custDataLst>
          </p:nvPr>
        </p:nvSpPr>
        <p:spPr>
          <a:xfrm flipH="1">
            <a:off x="902335" y="1016635"/>
            <a:ext cx="140970" cy="140970"/>
          </a:xfrm>
          <a:prstGeom prst="ellipse">
            <a:avLst/>
          </a:prstGeom>
          <a:gradFill>
            <a:gsLst>
              <a:gs pos="0">
                <a:srgbClr val="455A64"/>
              </a:gs>
              <a:gs pos="100000">
                <a:schemeClr val="bg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Tree>
  </p:cSld>
  <p:clrMapOvr>
    <a:masterClrMapping/>
  </p:clrMapOvr>
  <p:transition advTm="2000">
    <p:wedge/>
  </p:transition>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542353"/>
      </p:ext>
    </p:extLst>
  </p:cSld>
  <p:clrMapOvr>
    <a:masterClrMapping/>
  </p:clrMapOvr>
  <p:transition advTm="2000">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3671215"/>
      </p:ext>
    </p:extLst>
  </p:cSld>
  <p:clrMapOvr>
    <a:masterClrMapping/>
  </p:clrMapOvr>
  <p:transition advTm="2000">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237293"/>
      </p:ext>
    </p:extLst>
  </p:cSld>
  <p:clrMapOvr>
    <a:masterClrMapping/>
  </p:clrMapOvr>
  <p:transition advTm="2000">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40325588"/>
      </p:ext>
    </p:extLst>
  </p:cSld>
  <p:clrMapOvr>
    <a:masterClrMapping/>
  </p:clrMapOvr>
  <p:transition advTm="2000">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738542102"/>
      </p:ext>
    </p:extLst>
  </p:cSld>
  <p:clrMapOvr>
    <a:masterClrMapping/>
  </p:clrMapOvr>
  <p:transition advTm="2000">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62459713"/>
      </p:ext>
    </p:extLst>
  </p:cSld>
  <p:clrMapOvr>
    <a:masterClrMapping/>
  </p:clrMapOvr>
  <p:transition advTm="2000">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82002154"/>
      </p:ext>
    </p:extLst>
  </p:cSld>
  <p:clrMapOvr>
    <a:masterClrMapping/>
  </p:clrMapOvr>
  <p:transition advTm="2000">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10/14/2024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806379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29523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670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90" name="图形"/>
          <p:cNvSpPr/>
          <p:nvPr userDrawn="1">
            <p:custDataLst>
              <p:tags r:id="rId1"/>
            </p:custDataLst>
          </p:nvPr>
        </p:nvSpPr>
        <p:spPr>
          <a:xfrm rot="20880000">
            <a:off x="-1397635" y="-1452245"/>
            <a:ext cx="4356100" cy="4356100"/>
          </a:xfrm>
          <a:prstGeom prst="ellipse">
            <a:avLst/>
          </a:prstGeom>
          <a:gradFill>
            <a:gsLst>
              <a:gs pos="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6" name="图形"/>
          <p:cNvSpPr/>
          <p:nvPr userDrawn="1">
            <p:custDataLst>
              <p:tags r:id="rId2"/>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7" name="文本框 6"/>
          <p:cNvSpPr txBox="1"/>
          <p:nvPr userDrawn="1">
            <p:custDataLst>
              <p:tags r:id="rId3"/>
            </p:custDataLst>
          </p:nvPr>
        </p:nvSpPr>
        <p:spPr>
          <a:xfrm>
            <a:off x="1101725" y="639445"/>
            <a:ext cx="3077845" cy="646331"/>
          </a:xfrm>
          <a:prstGeom prst="rect">
            <a:avLst/>
          </a:prstGeom>
          <a:noFill/>
        </p:spPr>
        <p:txBody>
          <a:bodyPr wrap="square" rtlCol="0" anchor="t">
            <a:spAutoFit/>
          </a:bodyPr>
          <a:lstStyle>
            <a:defPPr>
              <a:defRPr lang="zh-CN"/>
            </a:defPPr>
            <a:lvl1pPr algn="dist">
              <a:spcBef>
                <a:spcPct val="50000"/>
              </a:spcBef>
              <a:buClrTx/>
              <a:buSzTx/>
              <a:buFontTx/>
              <a:defRPr sz="3600">
                <a:solidFill>
                  <a:schemeClr val="tx1">
                    <a:lumMod val="85000"/>
                    <a:lumOff val="15000"/>
                  </a:schemeClr>
                </a:solidFill>
                <a:latin typeface="字魂35号-经典雅黑" pitchFamily="2" charset="-122"/>
                <a:ea typeface="字魂35号-经典雅黑" pitchFamily="2" charset="-122"/>
                <a:cs typeface="+mn-ea"/>
              </a:defRPr>
            </a:lvl1pPr>
          </a:lstStyle>
          <a:p>
            <a:pPr lvl="0"/>
            <a:r>
              <a:rPr lang="en-US" altLang="zh-CN" dirty="0">
                <a:sym typeface="汉仪松阳体 W" panose="00020600040101010101" charset="-122"/>
              </a:rPr>
              <a:t>Add title text</a:t>
            </a:r>
            <a:endParaRPr lang="zh-CN" altLang="en-US" dirty="0">
              <a:sym typeface="汉仪松阳体 W" panose="00020600040101010101" charset="-122"/>
            </a:endParaRPr>
          </a:p>
        </p:txBody>
      </p:sp>
      <p:sp>
        <p:nvSpPr>
          <p:cNvPr id="25" name="图形"/>
          <p:cNvSpPr/>
          <p:nvPr userDrawn="1">
            <p:custDataLst>
              <p:tags r:id="rId4"/>
            </p:custDataLst>
          </p:nvPr>
        </p:nvSpPr>
        <p:spPr>
          <a:xfrm rot="10800000" flipH="1">
            <a:off x="617855" y="681355"/>
            <a:ext cx="325120" cy="325120"/>
          </a:xfrm>
          <a:prstGeom prst="ellipse">
            <a:avLst/>
          </a:prstGeom>
          <a:gradFill>
            <a:gsLst>
              <a:gs pos="0">
                <a:srgbClr val="407BFF"/>
              </a:gs>
              <a:gs pos="100000">
                <a:schemeClr val="bg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8" name="图形"/>
          <p:cNvSpPr/>
          <p:nvPr userDrawn="1">
            <p:custDataLst>
              <p:tags r:id="rId5"/>
            </p:custDataLst>
          </p:nvPr>
        </p:nvSpPr>
        <p:spPr>
          <a:xfrm flipH="1">
            <a:off x="902335" y="1016635"/>
            <a:ext cx="140970" cy="140970"/>
          </a:xfrm>
          <a:prstGeom prst="ellipse">
            <a:avLst/>
          </a:prstGeom>
          <a:gradFill>
            <a:gsLst>
              <a:gs pos="0">
                <a:srgbClr val="455A64"/>
              </a:gs>
              <a:gs pos="100000">
                <a:schemeClr val="bg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Tree>
  </p:cSld>
  <p:clrMapOvr>
    <a:masterClrMapping/>
  </p:clrMapOvr>
  <p:transition advTm="2000">
    <p:wedge/>
  </p:transition>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85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0" name="图形"/>
          <p:cNvSpPr/>
          <p:nvPr userDrawn="1">
            <p:custDataLst>
              <p:tags r:id="rId1"/>
            </p:custDataLst>
          </p:nvPr>
        </p:nvSpPr>
        <p:spPr>
          <a:xfrm rot="20880000">
            <a:off x="-1397635" y="-1452245"/>
            <a:ext cx="4356100" cy="4356100"/>
          </a:xfrm>
          <a:prstGeom prst="ellipse">
            <a:avLst/>
          </a:prstGeom>
          <a:gradFill>
            <a:gsLst>
              <a:gs pos="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6" name="图形"/>
          <p:cNvSpPr/>
          <p:nvPr userDrawn="1">
            <p:custDataLst>
              <p:tags r:id="rId2"/>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7" name="文本框 6"/>
          <p:cNvSpPr txBox="1"/>
          <p:nvPr userDrawn="1">
            <p:custDataLst>
              <p:tags r:id="rId3"/>
            </p:custDataLst>
          </p:nvPr>
        </p:nvSpPr>
        <p:spPr>
          <a:xfrm>
            <a:off x="1101725" y="639445"/>
            <a:ext cx="3077845" cy="646331"/>
          </a:xfrm>
          <a:prstGeom prst="rect">
            <a:avLst/>
          </a:prstGeom>
          <a:noFill/>
        </p:spPr>
        <p:txBody>
          <a:bodyPr wrap="square" rtlCol="0" anchor="t">
            <a:spAutoFit/>
          </a:bodyPr>
          <a:lstStyle>
            <a:defPPr>
              <a:defRPr lang="zh-CN"/>
            </a:defPPr>
            <a:lvl1pPr algn="dist">
              <a:spcBef>
                <a:spcPct val="50000"/>
              </a:spcBef>
              <a:buClrTx/>
              <a:buSzTx/>
              <a:buFontTx/>
              <a:defRPr sz="3600">
                <a:solidFill>
                  <a:schemeClr val="tx1">
                    <a:lumMod val="85000"/>
                    <a:lumOff val="15000"/>
                  </a:schemeClr>
                </a:solidFill>
                <a:latin typeface="字魂35号-经典雅黑" pitchFamily="2" charset="-122"/>
                <a:ea typeface="字魂35号-经典雅黑" pitchFamily="2" charset="-122"/>
                <a:cs typeface="+mn-ea"/>
              </a:defRPr>
            </a:lvl1pPr>
          </a:lstStyle>
          <a:p>
            <a:pPr lvl="0"/>
            <a:r>
              <a:rPr lang="en-US" altLang="zh-CN" dirty="0">
                <a:sym typeface="汉仪松阳体 W" panose="00020600040101010101" charset="-122"/>
              </a:rPr>
              <a:t>Add title text</a:t>
            </a:r>
            <a:endParaRPr lang="zh-CN" altLang="en-US" dirty="0">
              <a:sym typeface="汉仪松阳体 W" panose="00020600040101010101" charset="-122"/>
            </a:endParaRPr>
          </a:p>
        </p:txBody>
      </p:sp>
      <p:sp>
        <p:nvSpPr>
          <p:cNvPr id="25" name="图形"/>
          <p:cNvSpPr/>
          <p:nvPr userDrawn="1">
            <p:custDataLst>
              <p:tags r:id="rId4"/>
            </p:custDataLst>
          </p:nvPr>
        </p:nvSpPr>
        <p:spPr>
          <a:xfrm rot="10800000" flipH="1">
            <a:off x="617855" y="681355"/>
            <a:ext cx="325120" cy="325120"/>
          </a:xfrm>
          <a:prstGeom prst="ellipse">
            <a:avLst/>
          </a:prstGeom>
          <a:gradFill>
            <a:gsLst>
              <a:gs pos="0">
                <a:srgbClr val="407BFF"/>
              </a:gs>
              <a:gs pos="100000">
                <a:schemeClr val="bg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
        <p:nvSpPr>
          <p:cNvPr id="8" name="图形"/>
          <p:cNvSpPr/>
          <p:nvPr userDrawn="1">
            <p:custDataLst>
              <p:tags r:id="rId5"/>
            </p:custDataLst>
          </p:nvPr>
        </p:nvSpPr>
        <p:spPr>
          <a:xfrm flipH="1">
            <a:off x="902335" y="1016635"/>
            <a:ext cx="140970" cy="140970"/>
          </a:xfrm>
          <a:prstGeom prst="ellipse">
            <a:avLst/>
          </a:prstGeom>
          <a:gradFill>
            <a:gsLst>
              <a:gs pos="0">
                <a:srgbClr val="455A64"/>
              </a:gs>
              <a:gs pos="100000">
                <a:schemeClr val="bg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旧字形 Light" panose="020B0300000000000000" charset="-128"/>
            </a:endParaRPr>
          </a:p>
        </p:txBody>
      </p:sp>
    </p:spTree>
  </p:cSld>
  <p:clrMapOvr>
    <a:masterClrMapping/>
  </p:clrMapOvr>
  <p:transition advTm="2000">
    <p:wedge/>
  </p:transition>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8015252"/>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75341144"/>
      </p:ext>
    </p:extLst>
  </p:cSld>
  <p:clrMapOvr>
    <a:masterClrMapping/>
  </p:clrMapOvr>
  <p:transition advTm="2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9879315"/>
      </p:ext>
    </p:extLst>
  </p:cSld>
  <p:clrMapOvr>
    <a:masterClrMapping/>
  </p:clrMapOvr>
  <p:transition advTm="2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62887207"/>
      </p:ext>
    </p:extLst>
  </p:cSld>
  <p:clrMapOvr>
    <a:masterClrMapping/>
  </p:clrMapOvr>
  <p:transition advTm="2000">
    <p:wedg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3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9" r:id="rId37"/>
  </p:sldLayoutIdLst>
  <p:transition advTm="2000">
    <p:wedge/>
  </p:transition>
  <p:hf sldNum="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0094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1.png"/><Relationship Id="rId4" Type="http://schemas.openxmlformats.org/officeDocument/2006/relationships/tags" Target="../tags/tag26.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tags" Target="../tags/tag338.xml"/><Relationship Id="rId3" Type="http://schemas.openxmlformats.org/officeDocument/2006/relationships/tags" Target="../tags/tag328.xml"/><Relationship Id="rId7" Type="http://schemas.openxmlformats.org/officeDocument/2006/relationships/tags" Target="../tags/tag332.xml"/><Relationship Id="rId12" Type="http://schemas.openxmlformats.org/officeDocument/2006/relationships/tags" Target="../tags/tag337.xml"/><Relationship Id="rId2" Type="http://schemas.openxmlformats.org/officeDocument/2006/relationships/tags" Target="../tags/tag327.xml"/><Relationship Id="rId16" Type="http://schemas.openxmlformats.org/officeDocument/2006/relationships/image" Target="../media/image1.png"/><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tags" Target="../tags/tag336.xml"/><Relationship Id="rId5" Type="http://schemas.openxmlformats.org/officeDocument/2006/relationships/tags" Target="../tags/tag330.xml"/><Relationship Id="rId15" Type="http://schemas.openxmlformats.org/officeDocument/2006/relationships/slideLayout" Target="../slideLayouts/slideLayout3.xml"/><Relationship Id="rId10" Type="http://schemas.openxmlformats.org/officeDocument/2006/relationships/tags" Target="../tags/tag335.xml"/><Relationship Id="rId4" Type="http://schemas.openxmlformats.org/officeDocument/2006/relationships/tags" Target="../tags/tag329.xml"/><Relationship Id="rId9" Type="http://schemas.openxmlformats.org/officeDocument/2006/relationships/tags" Target="../tags/tag334.xml"/><Relationship Id="rId14" Type="http://schemas.openxmlformats.org/officeDocument/2006/relationships/tags" Target="../tags/tag339.xml"/></Relationships>
</file>

<file path=ppt/slides/_rels/slide11.xml.rels><?xml version="1.0" encoding="UTF-8" standalone="yes"?>
<Relationships xmlns="http://schemas.openxmlformats.org/package/2006/relationships"><Relationship Id="rId8" Type="http://schemas.openxmlformats.org/officeDocument/2006/relationships/tags" Target="../tags/tag347.xml"/><Relationship Id="rId13" Type="http://schemas.openxmlformats.org/officeDocument/2006/relationships/tags" Target="../tags/tag352.xml"/><Relationship Id="rId18" Type="http://schemas.openxmlformats.org/officeDocument/2006/relationships/slideLayout" Target="../slideLayouts/slideLayout3.xml"/><Relationship Id="rId3" Type="http://schemas.openxmlformats.org/officeDocument/2006/relationships/tags" Target="../tags/tag342.xml"/><Relationship Id="rId7" Type="http://schemas.openxmlformats.org/officeDocument/2006/relationships/tags" Target="../tags/tag346.xml"/><Relationship Id="rId12" Type="http://schemas.openxmlformats.org/officeDocument/2006/relationships/tags" Target="../tags/tag351.xml"/><Relationship Id="rId17" Type="http://schemas.openxmlformats.org/officeDocument/2006/relationships/tags" Target="../tags/tag356.xml"/><Relationship Id="rId2" Type="http://schemas.openxmlformats.org/officeDocument/2006/relationships/tags" Target="../tags/tag341.xml"/><Relationship Id="rId16" Type="http://schemas.openxmlformats.org/officeDocument/2006/relationships/tags" Target="../tags/tag355.xml"/><Relationship Id="rId1" Type="http://schemas.openxmlformats.org/officeDocument/2006/relationships/tags" Target="../tags/tag340.xml"/><Relationship Id="rId6" Type="http://schemas.openxmlformats.org/officeDocument/2006/relationships/tags" Target="../tags/tag345.xml"/><Relationship Id="rId11" Type="http://schemas.openxmlformats.org/officeDocument/2006/relationships/tags" Target="../tags/tag350.xml"/><Relationship Id="rId5" Type="http://schemas.openxmlformats.org/officeDocument/2006/relationships/tags" Target="../tags/tag344.xml"/><Relationship Id="rId15" Type="http://schemas.openxmlformats.org/officeDocument/2006/relationships/tags" Target="../tags/tag354.xml"/><Relationship Id="rId10" Type="http://schemas.openxmlformats.org/officeDocument/2006/relationships/tags" Target="../tags/tag349.xml"/><Relationship Id="rId19" Type="http://schemas.openxmlformats.org/officeDocument/2006/relationships/image" Target="../media/image11.png"/><Relationship Id="rId4" Type="http://schemas.openxmlformats.org/officeDocument/2006/relationships/tags" Target="../tags/tag343.xml"/><Relationship Id="rId9" Type="http://schemas.openxmlformats.org/officeDocument/2006/relationships/tags" Target="../tags/tag348.xml"/><Relationship Id="rId14" Type="http://schemas.openxmlformats.org/officeDocument/2006/relationships/tags" Target="../tags/tag353.xml"/></Relationships>
</file>

<file path=ppt/slides/_rels/slide12.xml.rels><?xml version="1.0" encoding="UTF-8" standalone="yes"?>
<Relationships xmlns="http://schemas.openxmlformats.org/package/2006/relationships"><Relationship Id="rId13" Type="http://schemas.openxmlformats.org/officeDocument/2006/relationships/tags" Target="../tags/tag369.xml"/><Relationship Id="rId18" Type="http://schemas.openxmlformats.org/officeDocument/2006/relationships/tags" Target="../tags/tag374.xml"/><Relationship Id="rId26" Type="http://schemas.openxmlformats.org/officeDocument/2006/relationships/tags" Target="../tags/tag382.xml"/><Relationship Id="rId21" Type="http://schemas.openxmlformats.org/officeDocument/2006/relationships/tags" Target="../tags/tag377.xml"/><Relationship Id="rId34" Type="http://schemas.openxmlformats.org/officeDocument/2006/relationships/tags" Target="../tags/tag390.xml"/><Relationship Id="rId7" Type="http://schemas.openxmlformats.org/officeDocument/2006/relationships/tags" Target="../tags/tag363.xml"/><Relationship Id="rId12" Type="http://schemas.openxmlformats.org/officeDocument/2006/relationships/tags" Target="../tags/tag368.xml"/><Relationship Id="rId17" Type="http://schemas.openxmlformats.org/officeDocument/2006/relationships/tags" Target="../tags/tag373.xml"/><Relationship Id="rId25" Type="http://schemas.openxmlformats.org/officeDocument/2006/relationships/tags" Target="../tags/tag381.xml"/><Relationship Id="rId33" Type="http://schemas.openxmlformats.org/officeDocument/2006/relationships/tags" Target="../tags/tag389.xml"/><Relationship Id="rId38" Type="http://schemas.openxmlformats.org/officeDocument/2006/relationships/slideLayout" Target="../slideLayouts/slideLayout3.xml"/><Relationship Id="rId2" Type="http://schemas.openxmlformats.org/officeDocument/2006/relationships/tags" Target="../tags/tag358.xml"/><Relationship Id="rId16" Type="http://schemas.openxmlformats.org/officeDocument/2006/relationships/tags" Target="../tags/tag372.xml"/><Relationship Id="rId20" Type="http://schemas.openxmlformats.org/officeDocument/2006/relationships/tags" Target="../tags/tag376.xml"/><Relationship Id="rId29" Type="http://schemas.openxmlformats.org/officeDocument/2006/relationships/tags" Target="../tags/tag385.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tags" Target="../tags/tag367.xml"/><Relationship Id="rId24" Type="http://schemas.openxmlformats.org/officeDocument/2006/relationships/tags" Target="../tags/tag380.xml"/><Relationship Id="rId32" Type="http://schemas.openxmlformats.org/officeDocument/2006/relationships/tags" Target="../tags/tag388.xml"/><Relationship Id="rId37" Type="http://schemas.openxmlformats.org/officeDocument/2006/relationships/tags" Target="../tags/tag393.xml"/><Relationship Id="rId5" Type="http://schemas.openxmlformats.org/officeDocument/2006/relationships/tags" Target="../tags/tag361.xml"/><Relationship Id="rId15" Type="http://schemas.openxmlformats.org/officeDocument/2006/relationships/tags" Target="../tags/tag371.xml"/><Relationship Id="rId23" Type="http://schemas.openxmlformats.org/officeDocument/2006/relationships/tags" Target="../tags/tag379.xml"/><Relationship Id="rId28" Type="http://schemas.openxmlformats.org/officeDocument/2006/relationships/tags" Target="../tags/tag384.xml"/><Relationship Id="rId36" Type="http://schemas.openxmlformats.org/officeDocument/2006/relationships/tags" Target="../tags/tag392.xml"/><Relationship Id="rId10" Type="http://schemas.openxmlformats.org/officeDocument/2006/relationships/tags" Target="../tags/tag366.xml"/><Relationship Id="rId19" Type="http://schemas.openxmlformats.org/officeDocument/2006/relationships/tags" Target="../tags/tag375.xml"/><Relationship Id="rId31" Type="http://schemas.openxmlformats.org/officeDocument/2006/relationships/tags" Target="../tags/tag387.xml"/><Relationship Id="rId4" Type="http://schemas.openxmlformats.org/officeDocument/2006/relationships/tags" Target="../tags/tag360.xml"/><Relationship Id="rId9" Type="http://schemas.openxmlformats.org/officeDocument/2006/relationships/tags" Target="../tags/tag365.xml"/><Relationship Id="rId14" Type="http://schemas.openxmlformats.org/officeDocument/2006/relationships/tags" Target="../tags/tag370.xml"/><Relationship Id="rId22" Type="http://schemas.openxmlformats.org/officeDocument/2006/relationships/tags" Target="../tags/tag378.xml"/><Relationship Id="rId27" Type="http://schemas.openxmlformats.org/officeDocument/2006/relationships/tags" Target="../tags/tag383.xml"/><Relationship Id="rId30" Type="http://schemas.openxmlformats.org/officeDocument/2006/relationships/tags" Target="../tags/tag386.xml"/><Relationship Id="rId35" Type="http://schemas.openxmlformats.org/officeDocument/2006/relationships/tags" Target="../tags/tag391.xml"/><Relationship Id="rId8" Type="http://schemas.openxmlformats.org/officeDocument/2006/relationships/tags" Target="../tags/tag364.xml"/><Relationship Id="rId3" Type="http://schemas.openxmlformats.org/officeDocument/2006/relationships/tags" Target="../tags/tag359.xml"/></Relationships>
</file>

<file path=ppt/slides/_rels/slide13.xml.rels><?xml version="1.0" encoding="UTF-8" standalone="yes"?>
<Relationships xmlns="http://schemas.openxmlformats.org/package/2006/relationships"><Relationship Id="rId8" Type="http://schemas.openxmlformats.org/officeDocument/2006/relationships/tags" Target="../tags/tag401.xml"/><Relationship Id="rId13" Type="http://schemas.openxmlformats.org/officeDocument/2006/relationships/tags" Target="../tags/tag406.xml"/><Relationship Id="rId3" Type="http://schemas.openxmlformats.org/officeDocument/2006/relationships/tags" Target="../tags/tag396.xml"/><Relationship Id="rId7" Type="http://schemas.openxmlformats.org/officeDocument/2006/relationships/tags" Target="../tags/tag400.xml"/><Relationship Id="rId12" Type="http://schemas.openxmlformats.org/officeDocument/2006/relationships/tags" Target="../tags/tag405.xml"/><Relationship Id="rId17" Type="http://schemas.openxmlformats.org/officeDocument/2006/relationships/image" Target="../media/image2.png"/><Relationship Id="rId2" Type="http://schemas.openxmlformats.org/officeDocument/2006/relationships/tags" Target="../tags/tag395.xml"/><Relationship Id="rId16" Type="http://schemas.openxmlformats.org/officeDocument/2006/relationships/slideLayout" Target="../slideLayouts/slideLayout1.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tags" Target="../tags/tag404.xml"/><Relationship Id="rId5" Type="http://schemas.openxmlformats.org/officeDocument/2006/relationships/tags" Target="../tags/tag398.xml"/><Relationship Id="rId15" Type="http://schemas.openxmlformats.org/officeDocument/2006/relationships/tags" Target="../tags/tag408.xml"/><Relationship Id="rId10" Type="http://schemas.openxmlformats.org/officeDocument/2006/relationships/tags" Target="../tags/tag403.xml"/><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tags" Target="../tags/tag407.xml"/></Relationships>
</file>

<file path=ppt/slides/_rels/slide14.xml.rels><?xml version="1.0" encoding="UTF-8" standalone="yes"?>
<Relationships xmlns="http://schemas.openxmlformats.org/package/2006/relationships"><Relationship Id="rId8" Type="http://schemas.openxmlformats.org/officeDocument/2006/relationships/tags" Target="../tags/tag416.xml"/><Relationship Id="rId13" Type="http://schemas.openxmlformats.org/officeDocument/2006/relationships/tags" Target="../tags/tag421.xml"/><Relationship Id="rId3" Type="http://schemas.openxmlformats.org/officeDocument/2006/relationships/tags" Target="../tags/tag411.xml"/><Relationship Id="rId7" Type="http://schemas.openxmlformats.org/officeDocument/2006/relationships/tags" Target="../tags/tag415.xml"/><Relationship Id="rId12" Type="http://schemas.openxmlformats.org/officeDocument/2006/relationships/tags" Target="../tags/tag420.xml"/><Relationship Id="rId2" Type="http://schemas.openxmlformats.org/officeDocument/2006/relationships/tags" Target="../tags/tag410.xml"/><Relationship Id="rId16" Type="http://schemas.openxmlformats.org/officeDocument/2006/relationships/image" Target="../media/image12.png"/><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tags" Target="../tags/tag419.xml"/><Relationship Id="rId5" Type="http://schemas.openxmlformats.org/officeDocument/2006/relationships/tags" Target="../tags/tag413.xml"/><Relationship Id="rId15" Type="http://schemas.openxmlformats.org/officeDocument/2006/relationships/slideLayout" Target="../slideLayouts/slideLayout4.xml"/><Relationship Id="rId10" Type="http://schemas.openxmlformats.org/officeDocument/2006/relationships/tags" Target="../tags/tag418.xml"/><Relationship Id="rId4" Type="http://schemas.openxmlformats.org/officeDocument/2006/relationships/tags" Target="../tags/tag412.xml"/><Relationship Id="rId9" Type="http://schemas.openxmlformats.org/officeDocument/2006/relationships/tags" Target="../tags/tag417.xml"/><Relationship Id="rId14" Type="http://schemas.openxmlformats.org/officeDocument/2006/relationships/tags" Target="../tags/tag422.xml"/></Relationships>
</file>

<file path=ppt/slides/_rels/slide15.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tags" Target="../tags/tag435.xml"/><Relationship Id="rId18" Type="http://schemas.openxmlformats.org/officeDocument/2006/relationships/tags" Target="../tags/tag440.xml"/><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tags" Target="../tags/tag434.xml"/><Relationship Id="rId17" Type="http://schemas.openxmlformats.org/officeDocument/2006/relationships/tags" Target="../tags/tag439.xml"/><Relationship Id="rId2" Type="http://schemas.openxmlformats.org/officeDocument/2006/relationships/tags" Target="../tags/tag424.xml"/><Relationship Id="rId16" Type="http://schemas.openxmlformats.org/officeDocument/2006/relationships/tags" Target="../tags/tag438.xml"/><Relationship Id="rId20" Type="http://schemas.openxmlformats.org/officeDocument/2006/relationships/slideLayout" Target="../slideLayouts/slideLayout4.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tags" Target="../tags/tag433.xml"/><Relationship Id="rId5" Type="http://schemas.openxmlformats.org/officeDocument/2006/relationships/tags" Target="../tags/tag427.xml"/><Relationship Id="rId15" Type="http://schemas.openxmlformats.org/officeDocument/2006/relationships/tags" Target="../tags/tag437.xml"/><Relationship Id="rId10" Type="http://schemas.openxmlformats.org/officeDocument/2006/relationships/tags" Target="../tags/tag432.xml"/><Relationship Id="rId19" Type="http://schemas.openxmlformats.org/officeDocument/2006/relationships/tags" Target="../tags/tag441.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tags" Target="../tags/tag436.xml"/></Relationships>
</file>

<file path=ppt/slides/_rels/slide16.xml.rels><?xml version="1.0" encoding="UTF-8" standalone="yes"?>
<Relationships xmlns="http://schemas.openxmlformats.org/package/2006/relationships"><Relationship Id="rId13" Type="http://schemas.openxmlformats.org/officeDocument/2006/relationships/tags" Target="../tags/tag454.xml"/><Relationship Id="rId18" Type="http://schemas.openxmlformats.org/officeDocument/2006/relationships/tags" Target="../tags/tag459.xml"/><Relationship Id="rId26" Type="http://schemas.openxmlformats.org/officeDocument/2006/relationships/tags" Target="../tags/tag467.xml"/><Relationship Id="rId39" Type="http://schemas.openxmlformats.org/officeDocument/2006/relationships/tags" Target="../tags/tag480.xml"/><Relationship Id="rId21" Type="http://schemas.openxmlformats.org/officeDocument/2006/relationships/tags" Target="../tags/tag462.xml"/><Relationship Id="rId34" Type="http://schemas.openxmlformats.org/officeDocument/2006/relationships/tags" Target="../tags/tag475.xml"/><Relationship Id="rId42" Type="http://schemas.openxmlformats.org/officeDocument/2006/relationships/tags" Target="../tags/tag483.xml"/><Relationship Id="rId7" Type="http://schemas.openxmlformats.org/officeDocument/2006/relationships/tags" Target="../tags/tag448.xml"/><Relationship Id="rId2" Type="http://schemas.openxmlformats.org/officeDocument/2006/relationships/tags" Target="../tags/tag443.xml"/><Relationship Id="rId16" Type="http://schemas.openxmlformats.org/officeDocument/2006/relationships/tags" Target="../tags/tag457.xml"/><Relationship Id="rId20" Type="http://schemas.openxmlformats.org/officeDocument/2006/relationships/tags" Target="../tags/tag461.xml"/><Relationship Id="rId29" Type="http://schemas.openxmlformats.org/officeDocument/2006/relationships/tags" Target="../tags/tag470.xml"/><Relationship Id="rId41" Type="http://schemas.openxmlformats.org/officeDocument/2006/relationships/tags" Target="../tags/tag482.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24" Type="http://schemas.openxmlformats.org/officeDocument/2006/relationships/tags" Target="../tags/tag465.xml"/><Relationship Id="rId32" Type="http://schemas.openxmlformats.org/officeDocument/2006/relationships/tags" Target="../tags/tag473.xml"/><Relationship Id="rId37" Type="http://schemas.openxmlformats.org/officeDocument/2006/relationships/tags" Target="../tags/tag478.xml"/><Relationship Id="rId40" Type="http://schemas.openxmlformats.org/officeDocument/2006/relationships/tags" Target="../tags/tag481.xml"/><Relationship Id="rId5" Type="http://schemas.openxmlformats.org/officeDocument/2006/relationships/tags" Target="../tags/tag446.xml"/><Relationship Id="rId15" Type="http://schemas.openxmlformats.org/officeDocument/2006/relationships/tags" Target="../tags/tag456.xml"/><Relationship Id="rId23" Type="http://schemas.openxmlformats.org/officeDocument/2006/relationships/tags" Target="../tags/tag464.xml"/><Relationship Id="rId28" Type="http://schemas.openxmlformats.org/officeDocument/2006/relationships/tags" Target="../tags/tag469.xml"/><Relationship Id="rId36" Type="http://schemas.openxmlformats.org/officeDocument/2006/relationships/tags" Target="../tags/tag477.xml"/><Relationship Id="rId10" Type="http://schemas.openxmlformats.org/officeDocument/2006/relationships/tags" Target="../tags/tag451.xml"/><Relationship Id="rId19" Type="http://schemas.openxmlformats.org/officeDocument/2006/relationships/tags" Target="../tags/tag460.xml"/><Relationship Id="rId31" Type="http://schemas.openxmlformats.org/officeDocument/2006/relationships/tags" Target="../tags/tag472.xml"/><Relationship Id="rId44" Type="http://schemas.openxmlformats.org/officeDocument/2006/relationships/slideLayout" Target="../slideLayouts/slideLayout4.xml"/><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 Id="rId22" Type="http://schemas.openxmlformats.org/officeDocument/2006/relationships/tags" Target="../tags/tag463.xml"/><Relationship Id="rId27" Type="http://schemas.openxmlformats.org/officeDocument/2006/relationships/tags" Target="../tags/tag468.xml"/><Relationship Id="rId30" Type="http://schemas.openxmlformats.org/officeDocument/2006/relationships/tags" Target="../tags/tag471.xml"/><Relationship Id="rId35" Type="http://schemas.openxmlformats.org/officeDocument/2006/relationships/tags" Target="../tags/tag476.xml"/><Relationship Id="rId43" Type="http://schemas.openxmlformats.org/officeDocument/2006/relationships/tags" Target="../tags/tag484.xml"/><Relationship Id="rId8" Type="http://schemas.openxmlformats.org/officeDocument/2006/relationships/tags" Target="../tags/tag449.xml"/><Relationship Id="rId3" Type="http://schemas.openxmlformats.org/officeDocument/2006/relationships/tags" Target="../tags/tag444.xml"/><Relationship Id="rId12" Type="http://schemas.openxmlformats.org/officeDocument/2006/relationships/tags" Target="../tags/tag453.xml"/><Relationship Id="rId17" Type="http://schemas.openxmlformats.org/officeDocument/2006/relationships/tags" Target="../tags/tag458.xml"/><Relationship Id="rId25" Type="http://schemas.openxmlformats.org/officeDocument/2006/relationships/tags" Target="../tags/tag466.xml"/><Relationship Id="rId33" Type="http://schemas.openxmlformats.org/officeDocument/2006/relationships/tags" Target="../tags/tag474.xml"/><Relationship Id="rId38" Type="http://schemas.openxmlformats.org/officeDocument/2006/relationships/tags" Target="../tags/tag479.xml"/></Relationships>
</file>

<file path=ppt/slides/_rels/slide17.xml.rels><?xml version="1.0" encoding="UTF-8" standalone="yes"?>
<Relationships xmlns="http://schemas.openxmlformats.org/package/2006/relationships"><Relationship Id="rId8" Type="http://schemas.openxmlformats.org/officeDocument/2006/relationships/tags" Target="../tags/tag492.xml"/><Relationship Id="rId13" Type="http://schemas.openxmlformats.org/officeDocument/2006/relationships/tags" Target="../tags/tag497.xml"/><Relationship Id="rId3" Type="http://schemas.openxmlformats.org/officeDocument/2006/relationships/tags" Target="../tags/tag487.xml"/><Relationship Id="rId7" Type="http://schemas.openxmlformats.org/officeDocument/2006/relationships/tags" Target="../tags/tag491.xml"/><Relationship Id="rId12" Type="http://schemas.openxmlformats.org/officeDocument/2006/relationships/tags" Target="../tags/tag496.xml"/><Relationship Id="rId17" Type="http://schemas.openxmlformats.org/officeDocument/2006/relationships/image" Target="../media/image13.png"/><Relationship Id="rId2" Type="http://schemas.openxmlformats.org/officeDocument/2006/relationships/tags" Target="../tags/tag486.xml"/><Relationship Id="rId16" Type="http://schemas.openxmlformats.org/officeDocument/2006/relationships/slideLayout" Target="../slideLayouts/slideLayout4.xml"/><Relationship Id="rId1" Type="http://schemas.openxmlformats.org/officeDocument/2006/relationships/tags" Target="../tags/tag485.xml"/><Relationship Id="rId6" Type="http://schemas.openxmlformats.org/officeDocument/2006/relationships/tags" Target="../tags/tag490.xml"/><Relationship Id="rId11" Type="http://schemas.openxmlformats.org/officeDocument/2006/relationships/tags" Target="../tags/tag495.xml"/><Relationship Id="rId5" Type="http://schemas.openxmlformats.org/officeDocument/2006/relationships/tags" Target="../tags/tag489.xml"/><Relationship Id="rId15" Type="http://schemas.openxmlformats.org/officeDocument/2006/relationships/tags" Target="../tags/tag499.xml"/><Relationship Id="rId10" Type="http://schemas.openxmlformats.org/officeDocument/2006/relationships/tags" Target="../tags/tag494.xml"/><Relationship Id="rId4" Type="http://schemas.openxmlformats.org/officeDocument/2006/relationships/tags" Target="../tags/tag488.xml"/><Relationship Id="rId9" Type="http://schemas.openxmlformats.org/officeDocument/2006/relationships/tags" Target="../tags/tag493.xml"/><Relationship Id="rId14" Type="http://schemas.openxmlformats.org/officeDocument/2006/relationships/tags" Target="../tags/tag498.xml"/></Relationships>
</file>

<file path=ppt/slides/_rels/slide18.xml.rels><?xml version="1.0" encoding="UTF-8" standalone="yes"?>
<Relationships xmlns="http://schemas.openxmlformats.org/package/2006/relationships"><Relationship Id="rId8" Type="http://schemas.openxmlformats.org/officeDocument/2006/relationships/tags" Target="../tags/tag507.xml"/><Relationship Id="rId13" Type="http://schemas.openxmlformats.org/officeDocument/2006/relationships/tags" Target="../tags/tag512.xml"/><Relationship Id="rId3" Type="http://schemas.openxmlformats.org/officeDocument/2006/relationships/tags" Target="../tags/tag502.xml"/><Relationship Id="rId7" Type="http://schemas.openxmlformats.org/officeDocument/2006/relationships/tags" Target="../tags/tag506.xml"/><Relationship Id="rId12" Type="http://schemas.openxmlformats.org/officeDocument/2006/relationships/tags" Target="../tags/tag511.xml"/><Relationship Id="rId17" Type="http://schemas.openxmlformats.org/officeDocument/2006/relationships/image" Target="../media/image2.png"/><Relationship Id="rId2" Type="http://schemas.openxmlformats.org/officeDocument/2006/relationships/tags" Target="../tags/tag501.xml"/><Relationship Id="rId16" Type="http://schemas.openxmlformats.org/officeDocument/2006/relationships/slideLayout" Target="../slideLayouts/slideLayout1.xml"/><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tags" Target="../tags/tag510.xml"/><Relationship Id="rId5" Type="http://schemas.openxmlformats.org/officeDocument/2006/relationships/tags" Target="../tags/tag504.xml"/><Relationship Id="rId15" Type="http://schemas.openxmlformats.org/officeDocument/2006/relationships/tags" Target="../tags/tag514.xml"/><Relationship Id="rId10" Type="http://schemas.openxmlformats.org/officeDocument/2006/relationships/tags" Target="../tags/tag509.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tags" Target="../tags/tag513.xml"/></Relationships>
</file>

<file path=ppt/slides/_rels/slide19.xml.rels><?xml version="1.0" encoding="UTF-8" standalone="yes"?>
<Relationships xmlns="http://schemas.openxmlformats.org/package/2006/relationships"><Relationship Id="rId26" Type="http://schemas.openxmlformats.org/officeDocument/2006/relationships/tags" Target="../tags/tag540.xml"/><Relationship Id="rId21" Type="http://schemas.openxmlformats.org/officeDocument/2006/relationships/tags" Target="../tags/tag535.xml"/><Relationship Id="rId42" Type="http://schemas.openxmlformats.org/officeDocument/2006/relationships/tags" Target="../tags/tag556.xml"/><Relationship Id="rId47" Type="http://schemas.openxmlformats.org/officeDocument/2006/relationships/tags" Target="../tags/tag561.xml"/><Relationship Id="rId63" Type="http://schemas.openxmlformats.org/officeDocument/2006/relationships/tags" Target="../tags/tag577.xml"/><Relationship Id="rId68" Type="http://schemas.openxmlformats.org/officeDocument/2006/relationships/tags" Target="../tags/tag582.xml"/><Relationship Id="rId16" Type="http://schemas.openxmlformats.org/officeDocument/2006/relationships/tags" Target="../tags/tag530.xml"/><Relationship Id="rId11" Type="http://schemas.openxmlformats.org/officeDocument/2006/relationships/tags" Target="../tags/tag525.xml"/><Relationship Id="rId24" Type="http://schemas.openxmlformats.org/officeDocument/2006/relationships/tags" Target="../tags/tag538.xml"/><Relationship Id="rId32" Type="http://schemas.openxmlformats.org/officeDocument/2006/relationships/tags" Target="../tags/tag546.xml"/><Relationship Id="rId37" Type="http://schemas.openxmlformats.org/officeDocument/2006/relationships/tags" Target="../tags/tag551.xml"/><Relationship Id="rId40" Type="http://schemas.openxmlformats.org/officeDocument/2006/relationships/tags" Target="../tags/tag554.xml"/><Relationship Id="rId45" Type="http://schemas.openxmlformats.org/officeDocument/2006/relationships/tags" Target="../tags/tag559.xml"/><Relationship Id="rId53" Type="http://schemas.openxmlformats.org/officeDocument/2006/relationships/tags" Target="../tags/tag567.xml"/><Relationship Id="rId58" Type="http://schemas.openxmlformats.org/officeDocument/2006/relationships/tags" Target="../tags/tag572.xml"/><Relationship Id="rId66" Type="http://schemas.openxmlformats.org/officeDocument/2006/relationships/tags" Target="../tags/tag580.xml"/><Relationship Id="rId74" Type="http://schemas.openxmlformats.org/officeDocument/2006/relationships/tags" Target="../tags/tag588.xml"/><Relationship Id="rId5" Type="http://schemas.openxmlformats.org/officeDocument/2006/relationships/tags" Target="../tags/tag519.xml"/><Relationship Id="rId61" Type="http://schemas.openxmlformats.org/officeDocument/2006/relationships/tags" Target="../tags/tag575.xml"/><Relationship Id="rId19" Type="http://schemas.openxmlformats.org/officeDocument/2006/relationships/tags" Target="../tags/tag533.xml"/><Relationship Id="rId14" Type="http://schemas.openxmlformats.org/officeDocument/2006/relationships/tags" Target="../tags/tag528.xml"/><Relationship Id="rId22" Type="http://schemas.openxmlformats.org/officeDocument/2006/relationships/tags" Target="../tags/tag536.xml"/><Relationship Id="rId27" Type="http://schemas.openxmlformats.org/officeDocument/2006/relationships/tags" Target="../tags/tag541.xml"/><Relationship Id="rId30" Type="http://schemas.openxmlformats.org/officeDocument/2006/relationships/tags" Target="../tags/tag544.xml"/><Relationship Id="rId35" Type="http://schemas.openxmlformats.org/officeDocument/2006/relationships/tags" Target="../tags/tag549.xml"/><Relationship Id="rId43" Type="http://schemas.openxmlformats.org/officeDocument/2006/relationships/tags" Target="../tags/tag557.xml"/><Relationship Id="rId48" Type="http://schemas.openxmlformats.org/officeDocument/2006/relationships/tags" Target="../tags/tag562.xml"/><Relationship Id="rId56" Type="http://schemas.openxmlformats.org/officeDocument/2006/relationships/tags" Target="../tags/tag570.xml"/><Relationship Id="rId64" Type="http://schemas.openxmlformats.org/officeDocument/2006/relationships/tags" Target="../tags/tag578.xml"/><Relationship Id="rId69" Type="http://schemas.openxmlformats.org/officeDocument/2006/relationships/tags" Target="../tags/tag583.xml"/><Relationship Id="rId77" Type="http://schemas.openxmlformats.org/officeDocument/2006/relationships/tags" Target="../tags/tag591.xml"/><Relationship Id="rId8" Type="http://schemas.openxmlformats.org/officeDocument/2006/relationships/tags" Target="../tags/tag522.xml"/><Relationship Id="rId51" Type="http://schemas.openxmlformats.org/officeDocument/2006/relationships/tags" Target="../tags/tag565.xml"/><Relationship Id="rId72" Type="http://schemas.openxmlformats.org/officeDocument/2006/relationships/tags" Target="../tags/tag586.xml"/><Relationship Id="rId3" Type="http://schemas.openxmlformats.org/officeDocument/2006/relationships/tags" Target="../tags/tag517.xml"/><Relationship Id="rId12" Type="http://schemas.openxmlformats.org/officeDocument/2006/relationships/tags" Target="../tags/tag526.xml"/><Relationship Id="rId17" Type="http://schemas.openxmlformats.org/officeDocument/2006/relationships/tags" Target="../tags/tag531.xml"/><Relationship Id="rId25" Type="http://schemas.openxmlformats.org/officeDocument/2006/relationships/tags" Target="../tags/tag539.xml"/><Relationship Id="rId33" Type="http://schemas.openxmlformats.org/officeDocument/2006/relationships/tags" Target="../tags/tag547.xml"/><Relationship Id="rId38" Type="http://schemas.openxmlformats.org/officeDocument/2006/relationships/tags" Target="../tags/tag552.xml"/><Relationship Id="rId46" Type="http://schemas.openxmlformats.org/officeDocument/2006/relationships/tags" Target="../tags/tag560.xml"/><Relationship Id="rId59" Type="http://schemas.openxmlformats.org/officeDocument/2006/relationships/tags" Target="../tags/tag573.xml"/><Relationship Id="rId67" Type="http://schemas.openxmlformats.org/officeDocument/2006/relationships/tags" Target="../tags/tag581.xml"/><Relationship Id="rId20" Type="http://schemas.openxmlformats.org/officeDocument/2006/relationships/tags" Target="../tags/tag534.xml"/><Relationship Id="rId41" Type="http://schemas.openxmlformats.org/officeDocument/2006/relationships/tags" Target="../tags/tag555.xml"/><Relationship Id="rId54" Type="http://schemas.openxmlformats.org/officeDocument/2006/relationships/tags" Target="../tags/tag568.xml"/><Relationship Id="rId62" Type="http://schemas.openxmlformats.org/officeDocument/2006/relationships/tags" Target="../tags/tag576.xml"/><Relationship Id="rId70" Type="http://schemas.openxmlformats.org/officeDocument/2006/relationships/tags" Target="../tags/tag584.xml"/><Relationship Id="rId75" Type="http://schemas.openxmlformats.org/officeDocument/2006/relationships/tags" Target="../tags/tag589.xml"/><Relationship Id="rId1" Type="http://schemas.openxmlformats.org/officeDocument/2006/relationships/tags" Target="../tags/tag515.xml"/><Relationship Id="rId6" Type="http://schemas.openxmlformats.org/officeDocument/2006/relationships/tags" Target="../tags/tag520.xml"/><Relationship Id="rId15" Type="http://schemas.openxmlformats.org/officeDocument/2006/relationships/tags" Target="../tags/tag529.xml"/><Relationship Id="rId23" Type="http://schemas.openxmlformats.org/officeDocument/2006/relationships/tags" Target="../tags/tag537.xml"/><Relationship Id="rId28" Type="http://schemas.openxmlformats.org/officeDocument/2006/relationships/tags" Target="../tags/tag542.xml"/><Relationship Id="rId36" Type="http://schemas.openxmlformats.org/officeDocument/2006/relationships/tags" Target="../tags/tag550.xml"/><Relationship Id="rId49" Type="http://schemas.openxmlformats.org/officeDocument/2006/relationships/tags" Target="../tags/tag563.xml"/><Relationship Id="rId57" Type="http://schemas.openxmlformats.org/officeDocument/2006/relationships/tags" Target="../tags/tag571.xml"/><Relationship Id="rId10" Type="http://schemas.openxmlformats.org/officeDocument/2006/relationships/tags" Target="../tags/tag524.xml"/><Relationship Id="rId31" Type="http://schemas.openxmlformats.org/officeDocument/2006/relationships/tags" Target="../tags/tag545.xml"/><Relationship Id="rId44" Type="http://schemas.openxmlformats.org/officeDocument/2006/relationships/tags" Target="../tags/tag558.xml"/><Relationship Id="rId52" Type="http://schemas.openxmlformats.org/officeDocument/2006/relationships/tags" Target="../tags/tag566.xml"/><Relationship Id="rId60" Type="http://schemas.openxmlformats.org/officeDocument/2006/relationships/tags" Target="../tags/tag574.xml"/><Relationship Id="rId65" Type="http://schemas.openxmlformats.org/officeDocument/2006/relationships/tags" Target="../tags/tag579.xml"/><Relationship Id="rId73" Type="http://schemas.openxmlformats.org/officeDocument/2006/relationships/tags" Target="../tags/tag587.xml"/><Relationship Id="rId78" Type="http://schemas.openxmlformats.org/officeDocument/2006/relationships/slideLayout" Target="../slideLayouts/slideLayout5.xml"/><Relationship Id="rId4" Type="http://schemas.openxmlformats.org/officeDocument/2006/relationships/tags" Target="../tags/tag518.xml"/><Relationship Id="rId9" Type="http://schemas.openxmlformats.org/officeDocument/2006/relationships/tags" Target="../tags/tag523.xml"/><Relationship Id="rId13" Type="http://schemas.openxmlformats.org/officeDocument/2006/relationships/tags" Target="../tags/tag527.xml"/><Relationship Id="rId18" Type="http://schemas.openxmlformats.org/officeDocument/2006/relationships/tags" Target="../tags/tag532.xml"/><Relationship Id="rId39" Type="http://schemas.openxmlformats.org/officeDocument/2006/relationships/tags" Target="../tags/tag553.xml"/><Relationship Id="rId34" Type="http://schemas.openxmlformats.org/officeDocument/2006/relationships/tags" Target="../tags/tag548.xml"/><Relationship Id="rId50" Type="http://schemas.openxmlformats.org/officeDocument/2006/relationships/tags" Target="../tags/tag564.xml"/><Relationship Id="rId55" Type="http://schemas.openxmlformats.org/officeDocument/2006/relationships/tags" Target="../tags/tag569.xml"/><Relationship Id="rId76" Type="http://schemas.openxmlformats.org/officeDocument/2006/relationships/tags" Target="../tags/tag590.xml"/><Relationship Id="rId7" Type="http://schemas.openxmlformats.org/officeDocument/2006/relationships/tags" Target="../tags/tag521.xml"/><Relationship Id="rId71" Type="http://schemas.openxmlformats.org/officeDocument/2006/relationships/tags" Target="../tags/tag585.xml"/><Relationship Id="rId2" Type="http://schemas.openxmlformats.org/officeDocument/2006/relationships/tags" Target="../tags/tag516.xml"/><Relationship Id="rId29" Type="http://schemas.openxmlformats.org/officeDocument/2006/relationships/tags" Target="../tags/tag543.xml"/></Relationships>
</file>

<file path=ppt/slides/_rels/slide2.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tags" Target="../tags/tag33.xml"/><Relationship Id="rId21" Type="http://schemas.openxmlformats.org/officeDocument/2006/relationships/tags" Target="../tags/tag51.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slideLayout" Target="../slideLayouts/slideLayout1.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s>
</file>

<file path=ppt/slides/_rels/slide20.xml.rels><?xml version="1.0" encoding="UTF-8" standalone="yes"?>
<Relationships xmlns="http://schemas.openxmlformats.org/package/2006/relationships"><Relationship Id="rId8" Type="http://schemas.openxmlformats.org/officeDocument/2006/relationships/tags" Target="../tags/tag599.xml"/><Relationship Id="rId13" Type="http://schemas.openxmlformats.org/officeDocument/2006/relationships/tags" Target="../tags/tag604.xml"/><Relationship Id="rId3" Type="http://schemas.openxmlformats.org/officeDocument/2006/relationships/tags" Target="../tags/tag594.xml"/><Relationship Id="rId7" Type="http://schemas.openxmlformats.org/officeDocument/2006/relationships/tags" Target="../tags/tag598.xml"/><Relationship Id="rId12" Type="http://schemas.openxmlformats.org/officeDocument/2006/relationships/tags" Target="../tags/tag603.xml"/><Relationship Id="rId2" Type="http://schemas.openxmlformats.org/officeDocument/2006/relationships/tags" Target="../tags/tag593.xml"/><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tags" Target="../tags/tag602.xml"/><Relationship Id="rId5" Type="http://schemas.openxmlformats.org/officeDocument/2006/relationships/tags" Target="../tags/tag596.xml"/><Relationship Id="rId15" Type="http://schemas.openxmlformats.org/officeDocument/2006/relationships/image" Target="../media/image4.png"/><Relationship Id="rId10" Type="http://schemas.openxmlformats.org/officeDocument/2006/relationships/tags" Target="../tags/tag601.xml"/><Relationship Id="rId4" Type="http://schemas.openxmlformats.org/officeDocument/2006/relationships/tags" Target="../tags/tag595.xml"/><Relationship Id="rId9" Type="http://schemas.openxmlformats.org/officeDocument/2006/relationships/tags" Target="../tags/tag600.xml"/><Relationship Id="rId1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tags" Target="../tags/tag612.xml"/><Relationship Id="rId13" Type="http://schemas.openxmlformats.org/officeDocument/2006/relationships/tags" Target="../tags/tag617.xml"/><Relationship Id="rId3" Type="http://schemas.openxmlformats.org/officeDocument/2006/relationships/tags" Target="../tags/tag607.xml"/><Relationship Id="rId7" Type="http://schemas.openxmlformats.org/officeDocument/2006/relationships/tags" Target="../tags/tag611.xml"/><Relationship Id="rId12" Type="http://schemas.openxmlformats.org/officeDocument/2006/relationships/tags" Target="../tags/tag616.xml"/><Relationship Id="rId2" Type="http://schemas.openxmlformats.org/officeDocument/2006/relationships/tags" Target="../tags/tag606.xml"/><Relationship Id="rId1" Type="http://schemas.openxmlformats.org/officeDocument/2006/relationships/tags" Target="../tags/tag605.xml"/><Relationship Id="rId6" Type="http://schemas.openxmlformats.org/officeDocument/2006/relationships/tags" Target="../tags/tag610.xml"/><Relationship Id="rId11" Type="http://schemas.openxmlformats.org/officeDocument/2006/relationships/tags" Target="../tags/tag615.xml"/><Relationship Id="rId5" Type="http://schemas.openxmlformats.org/officeDocument/2006/relationships/tags" Target="../tags/tag609.xml"/><Relationship Id="rId10" Type="http://schemas.openxmlformats.org/officeDocument/2006/relationships/tags" Target="../tags/tag614.xml"/><Relationship Id="rId4" Type="http://schemas.openxmlformats.org/officeDocument/2006/relationships/tags" Target="../tags/tag608.xml"/><Relationship Id="rId9" Type="http://schemas.openxmlformats.org/officeDocument/2006/relationships/tags" Target="../tags/tag613.xml"/><Relationship Id="rId1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625.xml"/><Relationship Id="rId13" Type="http://schemas.openxmlformats.org/officeDocument/2006/relationships/tags" Target="../tags/tag630.xml"/><Relationship Id="rId18" Type="http://schemas.openxmlformats.org/officeDocument/2006/relationships/tags" Target="../tags/tag635.xml"/><Relationship Id="rId26" Type="http://schemas.openxmlformats.org/officeDocument/2006/relationships/slideLayout" Target="../slideLayouts/slideLayout5.xml"/><Relationship Id="rId3" Type="http://schemas.openxmlformats.org/officeDocument/2006/relationships/tags" Target="../tags/tag620.xml"/><Relationship Id="rId21" Type="http://schemas.openxmlformats.org/officeDocument/2006/relationships/tags" Target="../tags/tag638.xml"/><Relationship Id="rId7" Type="http://schemas.openxmlformats.org/officeDocument/2006/relationships/tags" Target="../tags/tag624.xml"/><Relationship Id="rId12" Type="http://schemas.openxmlformats.org/officeDocument/2006/relationships/tags" Target="../tags/tag629.xml"/><Relationship Id="rId17" Type="http://schemas.openxmlformats.org/officeDocument/2006/relationships/tags" Target="../tags/tag634.xml"/><Relationship Id="rId25" Type="http://schemas.openxmlformats.org/officeDocument/2006/relationships/tags" Target="../tags/tag642.xml"/><Relationship Id="rId2" Type="http://schemas.openxmlformats.org/officeDocument/2006/relationships/tags" Target="../tags/tag619.xml"/><Relationship Id="rId16" Type="http://schemas.openxmlformats.org/officeDocument/2006/relationships/tags" Target="../tags/tag633.xml"/><Relationship Id="rId20" Type="http://schemas.openxmlformats.org/officeDocument/2006/relationships/tags" Target="../tags/tag637.xml"/><Relationship Id="rId1" Type="http://schemas.openxmlformats.org/officeDocument/2006/relationships/tags" Target="../tags/tag618.xml"/><Relationship Id="rId6" Type="http://schemas.openxmlformats.org/officeDocument/2006/relationships/tags" Target="../tags/tag623.xml"/><Relationship Id="rId11" Type="http://schemas.openxmlformats.org/officeDocument/2006/relationships/tags" Target="../tags/tag628.xml"/><Relationship Id="rId24" Type="http://schemas.openxmlformats.org/officeDocument/2006/relationships/tags" Target="../tags/tag641.xml"/><Relationship Id="rId5" Type="http://schemas.openxmlformats.org/officeDocument/2006/relationships/tags" Target="../tags/tag622.xml"/><Relationship Id="rId15" Type="http://schemas.openxmlformats.org/officeDocument/2006/relationships/tags" Target="../tags/tag632.xml"/><Relationship Id="rId23" Type="http://schemas.openxmlformats.org/officeDocument/2006/relationships/tags" Target="../tags/tag640.xml"/><Relationship Id="rId10" Type="http://schemas.openxmlformats.org/officeDocument/2006/relationships/tags" Target="../tags/tag627.xml"/><Relationship Id="rId19" Type="http://schemas.openxmlformats.org/officeDocument/2006/relationships/tags" Target="../tags/tag636.xml"/><Relationship Id="rId4" Type="http://schemas.openxmlformats.org/officeDocument/2006/relationships/tags" Target="../tags/tag621.xml"/><Relationship Id="rId9" Type="http://schemas.openxmlformats.org/officeDocument/2006/relationships/tags" Target="../tags/tag626.xml"/><Relationship Id="rId14" Type="http://schemas.openxmlformats.org/officeDocument/2006/relationships/tags" Target="../tags/tag631.xml"/><Relationship Id="rId22" Type="http://schemas.openxmlformats.org/officeDocument/2006/relationships/tags" Target="../tags/tag639.xml"/></Relationships>
</file>

<file path=ppt/slides/_rels/slide23.xml.rels><?xml version="1.0" encoding="UTF-8" standalone="yes"?>
<Relationships xmlns="http://schemas.openxmlformats.org/package/2006/relationships"><Relationship Id="rId8" Type="http://schemas.openxmlformats.org/officeDocument/2006/relationships/tags" Target="../tags/tag650.xml"/><Relationship Id="rId3" Type="http://schemas.openxmlformats.org/officeDocument/2006/relationships/tags" Target="../tags/tag645.xml"/><Relationship Id="rId7" Type="http://schemas.openxmlformats.org/officeDocument/2006/relationships/tags" Target="../tags/tag649.xml"/><Relationship Id="rId2" Type="http://schemas.openxmlformats.org/officeDocument/2006/relationships/tags" Target="../tags/tag644.xml"/><Relationship Id="rId1" Type="http://schemas.openxmlformats.org/officeDocument/2006/relationships/tags" Target="../tags/tag643.xml"/><Relationship Id="rId6" Type="http://schemas.openxmlformats.org/officeDocument/2006/relationships/tags" Target="../tags/tag648.xml"/><Relationship Id="rId11" Type="http://schemas.openxmlformats.org/officeDocument/2006/relationships/image" Target="../media/image11.png"/><Relationship Id="rId5" Type="http://schemas.openxmlformats.org/officeDocument/2006/relationships/tags" Target="../tags/tag647.xml"/><Relationship Id="rId10" Type="http://schemas.openxmlformats.org/officeDocument/2006/relationships/slideLayout" Target="../slideLayouts/slideLayout5.xml"/><Relationship Id="rId4" Type="http://schemas.openxmlformats.org/officeDocument/2006/relationships/tags" Target="../tags/tag646.xml"/><Relationship Id="rId9" Type="http://schemas.openxmlformats.org/officeDocument/2006/relationships/tags" Target="../tags/tag651.xml"/></Relationships>
</file>

<file path=ppt/slides/_rels/slide24.xml.rels><?xml version="1.0" encoding="UTF-8" standalone="yes"?>
<Relationships xmlns="http://schemas.openxmlformats.org/package/2006/relationships"><Relationship Id="rId8" Type="http://schemas.openxmlformats.org/officeDocument/2006/relationships/tags" Target="../tags/tag659.xml"/><Relationship Id="rId3" Type="http://schemas.openxmlformats.org/officeDocument/2006/relationships/tags" Target="../tags/tag654.xml"/><Relationship Id="rId7" Type="http://schemas.openxmlformats.org/officeDocument/2006/relationships/tags" Target="../tags/tag658.xml"/><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tags" Target="../tags/tag657.xml"/><Relationship Id="rId5" Type="http://schemas.openxmlformats.org/officeDocument/2006/relationships/tags" Target="../tags/tag656.xml"/><Relationship Id="rId10" Type="http://schemas.openxmlformats.org/officeDocument/2006/relationships/image" Target="../media/image1.png"/><Relationship Id="rId4" Type="http://schemas.openxmlformats.org/officeDocument/2006/relationships/tags" Target="../tags/tag655.xml"/><Relationship Id="rId9"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2.xml"/><Relationship Id="rId6" Type="http://schemas.openxmlformats.org/officeDocument/2006/relationships/hyperlink" Target="https://www.youtube.com/@Slidestemplatesfree" TargetMode="Externa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17.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2.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s/_rels/slide4.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3.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s>
</file>

<file path=ppt/slides/_rels/slide5.xml.rels><?xml version="1.0" encoding="UTF-8" standalone="yes"?>
<Relationships xmlns="http://schemas.openxmlformats.org/package/2006/relationships"><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21" Type="http://schemas.openxmlformats.org/officeDocument/2006/relationships/tags" Target="../tags/tag97.xml"/><Relationship Id="rId34" Type="http://schemas.openxmlformats.org/officeDocument/2006/relationships/tags" Target="../tags/tag110.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tags" Target="../tags/tag109.xml"/><Relationship Id="rId38" Type="http://schemas.openxmlformats.org/officeDocument/2006/relationships/slideLayout" Target="../slideLayouts/slideLayout2.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tags" Target="../tags/tag108.xml"/><Relationship Id="rId37" Type="http://schemas.openxmlformats.org/officeDocument/2006/relationships/tags" Target="../tags/tag113.xml"/><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36" Type="http://schemas.openxmlformats.org/officeDocument/2006/relationships/tags" Target="../tags/tag112.xml"/><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tags" Target="../tags/tag107.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 Id="rId35" Type="http://schemas.openxmlformats.org/officeDocument/2006/relationships/tags" Target="../tags/tag111.xml"/><Relationship Id="rId8" Type="http://schemas.openxmlformats.org/officeDocument/2006/relationships/tags" Target="../tags/tag84.xml"/><Relationship Id="rId3" Type="http://schemas.openxmlformats.org/officeDocument/2006/relationships/tags" Target="../tags/tag79.xml"/></Relationships>
</file>

<file path=ppt/slides/_rels/slide6.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tags" Target="../tags/tag131.xml"/><Relationship Id="rId26" Type="http://schemas.openxmlformats.org/officeDocument/2006/relationships/slideLayout" Target="../slideLayouts/slideLayout2.xml"/><Relationship Id="rId3" Type="http://schemas.openxmlformats.org/officeDocument/2006/relationships/tags" Target="../tags/tag116.xml"/><Relationship Id="rId21" Type="http://schemas.openxmlformats.org/officeDocument/2006/relationships/tags" Target="../tags/tag134.xml"/><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tags" Target="../tags/tag130.xml"/><Relationship Id="rId25" Type="http://schemas.openxmlformats.org/officeDocument/2006/relationships/tags" Target="../tags/tag138.xml"/><Relationship Id="rId2" Type="http://schemas.openxmlformats.org/officeDocument/2006/relationships/tags" Target="../tags/tag115.xml"/><Relationship Id="rId16" Type="http://schemas.openxmlformats.org/officeDocument/2006/relationships/tags" Target="../tags/tag129.xml"/><Relationship Id="rId20" Type="http://schemas.openxmlformats.org/officeDocument/2006/relationships/tags" Target="../tags/tag133.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24" Type="http://schemas.openxmlformats.org/officeDocument/2006/relationships/tags" Target="../tags/tag137.xml"/><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tags" Target="../tags/tag136.xml"/><Relationship Id="rId10" Type="http://schemas.openxmlformats.org/officeDocument/2006/relationships/tags" Target="../tags/tag123.xml"/><Relationship Id="rId19" Type="http://schemas.openxmlformats.org/officeDocument/2006/relationships/tags" Target="../tags/tag132.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tags" Target="../tags/tag135.xml"/></Relationships>
</file>

<file path=ppt/slides/_rels/slide7.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image" Target="../media/image4.png"/><Relationship Id="rId3" Type="http://schemas.openxmlformats.org/officeDocument/2006/relationships/tags" Target="../tags/tag141.xml"/><Relationship Id="rId21" Type="http://schemas.openxmlformats.org/officeDocument/2006/relationships/image" Target="../media/image7.png"/><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slideLayout" Target="../slideLayouts/slideLayout2.xml"/><Relationship Id="rId2" Type="http://schemas.openxmlformats.org/officeDocument/2006/relationships/tags" Target="../tags/tag140.xml"/><Relationship Id="rId16" Type="http://schemas.openxmlformats.org/officeDocument/2006/relationships/tags" Target="../tags/tag154.xml"/><Relationship Id="rId20" Type="http://schemas.openxmlformats.org/officeDocument/2006/relationships/image" Target="../media/image6.svg"/><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24" Type="http://schemas.openxmlformats.org/officeDocument/2006/relationships/image" Target="../media/image10.svg"/><Relationship Id="rId5" Type="http://schemas.openxmlformats.org/officeDocument/2006/relationships/tags" Target="../tags/tag143.xml"/><Relationship Id="rId15" Type="http://schemas.openxmlformats.org/officeDocument/2006/relationships/tags" Target="../tags/tag153.xml"/><Relationship Id="rId23" Type="http://schemas.openxmlformats.org/officeDocument/2006/relationships/image" Target="../media/image9.png"/><Relationship Id="rId10" Type="http://schemas.openxmlformats.org/officeDocument/2006/relationships/tags" Target="../tags/tag148.xml"/><Relationship Id="rId19" Type="http://schemas.openxmlformats.org/officeDocument/2006/relationships/image" Target="../media/image5.png"/><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image" Target="../media/image2.png"/><Relationship Id="rId2" Type="http://schemas.openxmlformats.org/officeDocument/2006/relationships/tags" Target="../tags/tag156.xml"/><Relationship Id="rId16" Type="http://schemas.openxmlformats.org/officeDocument/2006/relationships/slideLayout" Target="../slideLayouts/slideLayout1.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tags" Target="../tags/tag169.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9.xml.rels><?xml version="1.0" encoding="UTF-8" standalone="yes"?>
<Relationships xmlns="http://schemas.openxmlformats.org/package/2006/relationships"><Relationship Id="rId117" Type="http://schemas.openxmlformats.org/officeDocument/2006/relationships/tags" Target="../tags/tag286.xml"/><Relationship Id="rId21" Type="http://schemas.openxmlformats.org/officeDocument/2006/relationships/tags" Target="../tags/tag190.xml"/><Relationship Id="rId42" Type="http://schemas.openxmlformats.org/officeDocument/2006/relationships/tags" Target="../tags/tag211.xml"/><Relationship Id="rId63" Type="http://schemas.openxmlformats.org/officeDocument/2006/relationships/tags" Target="../tags/tag232.xml"/><Relationship Id="rId84" Type="http://schemas.openxmlformats.org/officeDocument/2006/relationships/tags" Target="../tags/tag253.xml"/><Relationship Id="rId138" Type="http://schemas.openxmlformats.org/officeDocument/2006/relationships/tags" Target="../tags/tag307.xml"/><Relationship Id="rId107" Type="http://schemas.openxmlformats.org/officeDocument/2006/relationships/tags" Target="../tags/tag276.xml"/><Relationship Id="rId11" Type="http://schemas.openxmlformats.org/officeDocument/2006/relationships/tags" Target="../tags/tag180.xml"/><Relationship Id="rId32" Type="http://schemas.openxmlformats.org/officeDocument/2006/relationships/tags" Target="../tags/tag201.xml"/><Relationship Id="rId53" Type="http://schemas.openxmlformats.org/officeDocument/2006/relationships/tags" Target="../tags/tag222.xml"/><Relationship Id="rId74" Type="http://schemas.openxmlformats.org/officeDocument/2006/relationships/tags" Target="../tags/tag243.xml"/><Relationship Id="rId128" Type="http://schemas.openxmlformats.org/officeDocument/2006/relationships/tags" Target="../tags/tag297.xml"/><Relationship Id="rId149" Type="http://schemas.openxmlformats.org/officeDocument/2006/relationships/tags" Target="../tags/tag318.xml"/><Relationship Id="rId5" Type="http://schemas.openxmlformats.org/officeDocument/2006/relationships/tags" Target="../tags/tag174.xml"/><Relationship Id="rId95" Type="http://schemas.openxmlformats.org/officeDocument/2006/relationships/tags" Target="../tags/tag264.xml"/><Relationship Id="rId22" Type="http://schemas.openxmlformats.org/officeDocument/2006/relationships/tags" Target="../tags/tag191.xml"/><Relationship Id="rId43" Type="http://schemas.openxmlformats.org/officeDocument/2006/relationships/tags" Target="../tags/tag212.xml"/><Relationship Id="rId64" Type="http://schemas.openxmlformats.org/officeDocument/2006/relationships/tags" Target="../tags/tag233.xml"/><Relationship Id="rId118" Type="http://schemas.openxmlformats.org/officeDocument/2006/relationships/tags" Target="../tags/tag287.xml"/><Relationship Id="rId139" Type="http://schemas.openxmlformats.org/officeDocument/2006/relationships/tags" Target="../tags/tag308.xml"/><Relationship Id="rId80" Type="http://schemas.openxmlformats.org/officeDocument/2006/relationships/tags" Target="../tags/tag249.xml"/><Relationship Id="rId85" Type="http://schemas.openxmlformats.org/officeDocument/2006/relationships/tags" Target="../tags/tag254.xml"/><Relationship Id="rId150" Type="http://schemas.openxmlformats.org/officeDocument/2006/relationships/tags" Target="../tags/tag319.xml"/><Relationship Id="rId155" Type="http://schemas.openxmlformats.org/officeDocument/2006/relationships/tags" Target="../tags/tag324.xml"/><Relationship Id="rId12" Type="http://schemas.openxmlformats.org/officeDocument/2006/relationships/tags" Target="../tags/tag181.xml"/><Relationship Id="rId17" Type="http://schemas.openxmlformats.org/officeDocument/2006/relationships/tags" Target="../tags/tag186.xml"/><Relationship Id="rId33" Type="http://schemas.openxmlformats.org/officeDocument/2006/relationships/tags" Target="../tags/tag202.xml"/><Relationship Id="rId38" Type="http://schemas.openxmlformats.org/officeDocument/2006/relationships/tags" Target="../tags/tag207.xml"/><Relationship Id="rId59" Type="http://schemas.openxmlformats.org/officeDocument/2006/relationships/tags" Target="../tags/tag228.xml"/><Relationship Id="rId103" Type="http://schemas.openxmlformats.org/officeDocument/2006/relationships/tags" Target="../tags/tag272.xml"/><Relationship Id="rId108" Type="http://schemas.openxmlformats.org/officeDocument/2006/relationships/tags" Target="../tags/tag277.xml"/><Relationship Id="rId124" Type="http://schemas.openxmlformats.org/officeDocument/2006/relationships/tags" Target="../tags/tag293.xml"/><Relationship Id="rId129" Type="http://schemas.openxmlformats.org/officeDocument/2006/relationships/tags" Target="../tags/tag298.xml"/><Relationship Id="rId54" Type="http://schemas.openxmlformats.org/officeDocument/2006/relationships/tags" Target="../tags/tag223.xml"/><Relationship Id="rId70" Type="http://schemas.openxmlformats.org/officeDocument/2006/relationships/tags" Target="../tags/tag239.xml"/><Relationship Id="rId75" Type="http://schemas.openxmlformats.org/officeDocument/2006/relationships/tags" Target="../tags/tag244.xml"/><Relationship Id="rId91" Type="http://schemas.openxmlformats.org/officeDocument/2006/relationships/tags" Target="../tags/tag260.xml"/><Relationship Id="rId96" Type="http://schemas.openxmlformats.org/officeDocument/2006/relationships/tags" Target="../tags/tag265.xml"/><Relationship Id="rId140" Type="http://schemas.openxmlformats.org/officeDocument/2006/relationships/tags" Target="../tags/tag309.xml"/><Relationship Id="rId145" Type="http://schemas.openxmlformats.org/officeDocument/2006/relationships/tags" Target="../tags/tag314.xml"/><Relationship Id="rId1" Type="http://schemas.openxmlformats.org/officeDocument/2006/relationships/tags" Target="../tags/tag170.xml"/><Relationship Id="rId6" Type="http://schemas.openxmlformats.org/officeDocument/2006/relationships/tags" Target="../tags/tag175.xml"/><Relationship Id="rId23" Type="http://schemas.openxmlformats.org/officeDocument/2006/relationships/tags" Target="../tags/tag192.xml"/><Relationship Id="rId28" Type="http://schemas.openxmlformats.org/officeDocument/2006/relationships/tags" Target="../tags/tag197.xml"/><Relationship Id="rId49" Type="http://schemas.openxmlformats.org/officeDocument/2006/relationships/tags" Target="../tags/tag218.xml"/><Relationship Id="rId114" Type="http://schemas.openxmlformats.org/officeDocument/2006/relationships/tags" Target="../tags/tag283.xml"/><Relationship Id="rId119" Type="http://schemas.openxmlformats.org/officeDocument/2006/relationships/tags" Target="../tags/tag288.xml"/><Relationship Id="rId44" Type="http://schemas.openxmlformats.org/officeDocument/2006/relationships/tags" Target="../tags/tag213.xml"/><Relationship Id="rId60" Type="http://schemas.openxmlformats.org/officeDocument/2006/relationships/tags" Target="../tags/tag229.xml"/><Relationship Id="rId65" Type="http://schemas.openxmlformats.org/officeDocument/2006/relationships/tags" Target="../tags/tag234.xml"/><Relationship Id="rId81" Type="http://schemas.openxmlformats.org/officeDocument/2006/relationships/tags" Target="../tags/tag250.xml"/><Relationship Id="rId86" Type="http://schemas.openxmlformats.org/officeDocument/2006/relationships/tags" Target="../tags/tag255.xml"/><Relationship Id="rId130" Type="http://schemas.openxmlformats.org/officeDocument/2006/relationships/tags" Target="../tags/tag299.xml"/><Relationship Id="rId135" Type="http://schemas.openxmlformats.org/officeDocument/2006/relationships/tags" Target="../tags/tag304.xml"/><Relationship Id="rId151" Type="http://schemas.openxmlformats.org/officeDocument/2006/relationships/tags" Target="../tags/tag320.xml"/><Relationship Id="rId156" Type="http://schemas.openxmlformats.org/officeDocument/2006/relationships/tags" Target="../tags/tag325.xml"/><Relationship Id="rId13" Type="http://schemas.openxmlformats.org/officeDocument/2006/relationships/tags" Target="../tags/tag182.xml"/><Relationship Id="rId18" Type="http://schemas.openxmlformats.org/officeDocument/2006/relationships/tags" Target="../tags/tag187.xml"/><Relationship Id="rId39" Type="http://schemas.openxmlformats.org/officeDocument/2006/relationships/tags" Target="../tags/tag208.xml"/><Relationship Id="rId109" Type="http://schemas.openxmlformats.org/officeDocument/2006/relationships/tags" Target="../tags/tag278.xml"/><Relationship Id="rId34" Type="http://schemas.openxmlformats.org/officeDocument/2006/relationships/tags" Target="../tags/tag203.xml"/><Relationship Id="rId50" Type="http://schemas.openxmlformats.org/officeDocument/2006/relationships/tags" Target="../tags/tag219.xml"/><Relationship Id="rId55" Type="http://schemas.openxmlformats.org/officeDocument/2006/relationships/tags" Target="../tags/tag224.xml"/><Relationship Id="rId76" Type="http://schemas.openxmlformats.org/officeDocument/2006/relationships/tags" Target="../tags/tag245.xml"/><Relationship Id="rId97" Type="http://schemas.openxmlformats.org/officeDocument/2006/relationships/tags" Target="../tags/tag266.xml"/><Relationship Id="rId104" Type="http://schemas.openxmlformats.org/officeDocument/2006/relationships/tags" Target="../tags/tag273.xml"/><Relationship Id="rId120" Type="http://schemas.openxmlformats.org/officeDocument/2006/relationships/tags" Target="../tags/tag289.xml"/><Relationship Id="rId125" Type="http://schemas.openxmlformats.org/officeDocument/2006/relationships/tags" Target="../tags/tag294.xml"/><Relationship Id="rId141" Type="http://schemas.openxmlformats.org/officeDocument/2006/relationships/tags" Target="../tags/tag310.xml"/><Relationship Id="rId146" Type="http://schemas.openxmlformats.org/officeDocument/2006/relationships/tags" Target="../tags/tag315.xml"/><Relationship Id="rId7" Type="http://schemas.openxmlformats.org/officeDocument/2006/relationships/tags" Target="../tags/tag176.xml"/><Relationship Id="rId71" Type="http://schemas.openxmlformats.org/officeDocument/2006/relationships/tags" Target="../tags/tag240.xml"/><Relationship Id="rId92" Type="http://schemas.openxmlformats.org/officeDocument/2006/relationships/tags" Target="../tags/tag261.xml"/><Relationship Id="rId2" Type="http://schemas.openxmlformats.org/officeDocument/2006/relationships/tags" Target="../tags/tag171.xml"/><Relationship Id="rId29" Type="http://schemas.openxmlformats.org/officeDocument/2006/relationships/tags" Target="../tags/tag198.xml"/><Relationship Id="rId24" Type="http://schemas.openxmlformats.org/officeDocument/2006/relationships/tags" Target="../tags/tag193.xml"/><Relationship Id="rId40" Type="http://schemas.openxmlformats.org/officeDocument/2006/relationships/tags" Target="../tags/tag209.xml"/><Relationship Id="rId45" Type="http://schemas.openxmlformats.org/officeDocument/2006/relationships/tags" Target="../tags/tag214.xml"/><Relationship Id="rId66" Type="http://schemas.openxmlformats.org/officeDocument/2006/relationships/tags" Target="../tags/tag235.xml"/><Relationship Id="rId87" Type="http://schemas.openxmlformats.org/officeDocument/2006/relationships/tags" Target="../tags/tag256.xml"/><Relationship Id="rId110" Type="http://schemas.openxmlformats.org/officeDocument/2006/relationships/tags" Target="../tags/tag279.xml"/><Relationship Id="rId115" Type="http://schemas.openxmlformats.org/officeDocument/2006/relationships/tags" Target="../tags/tag284.xml"/><Relationship Id="rId131" Type="http://schemas.openxmlformats.org/officeDocument/2006/relationships/tags" Target="../tags/tag300.xml"/><Relationship Id="rId136" Type="http://schemas.openxmlformats.org/officeDocument/2006/relationships/tags" Target="../tags/tag305.xml"/><Relationship Id="rId157" Type="http://schemas.openxmlformats.org/officeDocument/2006/relationships/slideLayout" Target="../slideLayouts/slideLayout3.xml"/><Relationship Id="rId61" Type="http://schemas.openxmlformats.org/officeDocument/2006/relationships/tags" Target="../tags/tag230.xml"/><Relationship Id="rId82" Type="http://schemas.openxmlformats.org/officeDocument/2006/relationships/tags" Target="../tags/tag251.xml"/><Relationship Id="rId152" Type="http://schemas.openxmlformats.org/officeDocument/2006/relationships/tags" Target="../tags/tag321.xml"/><Relationship Id="rId19" Type="http://schemas.openxmlformats.org/officeDocument/2006/relationships/tags" Target="../tags/tag188.xml"/><Relationship Id="rId14" Type="http://schemas.openxmlformats.org/officeDocument/2006/relationships/tags" Target="../tags/tag183.xml"/><Relationship Id="rId30" Type="http://schemas.openxmlformats.org/officeDocument/2006/relationships/tags" Target="../tags/tag199.xml"/><Relationship Id="rId35" Type="http://schemas.openxmlformats.org/officeDocument/2006/relationships/tags" Target="../tags/tag204.xml"/><Relationship Id="rId56" Type="http://schemas.openxmlformats.org/officeDocument/2006/relationships/tags" Target="../tags/tag225.xml"/><Relationship Id="rId77" Type="http://schemas.openxmlformats.org/officeDocument/2006/relationships/tags" Target="../tags/tag246.xml"/><Relationship Id="rId100" Type="http://schemas.openxmlformats.org/officeDocument/2006/relationships/tags" Target="../tags/tag269.xml"/><Relationship Id="rId105" Type="http://schemas.openxmlformats.org/officeDocument/2006/relationships/tags" Target="../tags/tag274.xml"/><Relationship Id="rId126" Type="http://schemas.openxmlformats.org/officeDocument/2006/relationships/tags" Target="../tags/tag295.xml"/><Relationship Id="rId147" Type="http://schemas.openxmlformats.org/officeDocument/2006/relationships/tags" Target="../tags/tag316.xml"/><Relationship Id="rId8" Type="http://schemas.openxmlformats.org/officeDocument/2006/relationships/tags" Target="../tags/tag177.xml"/><Relationship Id="rId51" Type="http://schemas.openxmlformats.org/officeDocument/2006/relationships/tags" Target="../tags/tag220.xml"/><Relationship Id="rId72" Type="http://schemas.openxmlformats.org/officeDocument/2006/relationships/tags" Target="../tags/tag241.xml"/><Relationship Id="rId93" Type="http://schemas.openxmlformats.org/officeDocument/2006/relationships/tags" Target="../tags/tag262.xml"/><Relationship Id="rId98" Type="http://schemas.openxmlformats.org/officeDocument/2006/relationships/tags" Target="../tags/tag267.xml"/><Relationship Id="rId121" Type="http://schemas.openxmlformats.org/officeDocument/2006/relationships/tags" Target="../tags/tag290.xml"/><Relationship Id="rId142" Type="http://schemas.openxmlformats.org/officeDocument/2006/relationships/tags" Target="../tags/tag311.xml"/><Relationship Id="rId3" Type="http://schemas.openxmlformats.org/officeDocument/2006/relationships/tags" Target="../tags/tag172.xml"/><Relationship Id="rId25" Type="http://schemas.openxmlformats.org/officeDocument/2006/relationships/tags" Target="../tags/tag194.xml"/><Relationship Id="rId46" Type="http://schemas.openxmlformats.org/officeDocument/2006/relationships/tags" Target="../tags/tag215.xml"/><Relationship Id="rId67" Type="http://schemas.openxmlformats.org/officeDocument/2006/relationships/tags" Target="../tags/tag236.xml"/><Relationship Id="rId116" Type="http://schemas.openxmlformats.org/officeDocument/2006/relationships/tags" Target="../tags/tag285.xml"/><Relationship Id="rId137" Type="http://schemas.openxmlformats.org/officeDocument/2006/relationships/tags" Target="../tags/tag306.xml"/><Relationship Id="rId20" Type="http://schemas.openxmlformats.org/officeDocument/2006/relationships/tags" Target="../tags/tag189.xml"/><Relationship Id="rId41" Type="http://schemas.openxmlformats.org/officeDocument/2006/relationships/tags" Target="../tags/tag210.xml"/><Relationship Id="rId62" Type="http://schemas.openxmlformats.org/officeDocument/2006/relationships/tags" Target="../tags/tag231.xml"/><Relationship Id="rId83" Type="http://schemas.openxmlformats.org/officeDocument/2006/relationships/tags" Target="../tags/tag252.xml"/><Relationship Id="rId88" Type="http://schemas.openxmlformats.org/officeDocument/2006/relationships/tags" Target="../tags/tag257.xml"/><Relationship Id="rId111" Type="http://schemas.openxmlformats.org/officeDocument/2006/relationships/tags" Target="../tags/tag280.xml"/><Relationship Id="rId132" Type="http://schemas.openxmlformats.org/officeDocument/2006/relationships/tags" Target="../tags/tag301.xml"/><Relationship Id="rId153" Type="http://schemas.openxmlformats.org/officeDocument/2006/relationships/tags" Target="../tags/tag322.xml"/><Relationship Id="rId15" Type="http://schemas.openxmlformats.org/officeDocument/2006/relationships/tags" Target="../tags/tag184.xml"/><Relationship Id="rId36" Type="http://schemas.openxmlformats.org/officeDocument/2006/relationships/tags" Target="../tags/tag205.xml"/><Relationship Id="rId57" Type="http://schemas.openxmlformats.org/officeDocument/2006/relationships/tags" Target="../tags/tag226.xml"/><Relationship Id="rId106" Type="http://schemas.openxmlformats.org/officeDocument/2006/relationships/tags" Target="../tags/tag275.xml"/><Relationship Id="rId127" Type="http://schemas.openxmlformats.org/officeDocument/2006/relationships/tags" Target="../tags/tag296.xml"/><Relationship Id="rId10" Type="http://schemas.openxmlformats.org/officeDocument/2006/relationships/tags" Target="../tags/tag179.xml"/><Relationship Id="rId31" Type="http://schemas.openxmlformats.org/officeDocument/2006/relationships/tags" Target="../tags/tag200.xml"/><Relationship Id="rId52" Type="http://schemas.openxmlformats.org/officeDocument/2006/relationships/tags" Target="../tags/tag221.xml"/><Relationship Id="rId73" Type="http://schemas.openxmlformats.org/officeDocument/2006/relationships/tags" Target="../tags/tag242.xml"/><Relationship Id="rId78" Type="http://schemas.openxmlformats.org/officeDocument/2006/relationships/tags" Target="../tags/tag247.xml"/><Relationship Id="rId94" Type="http://schemas.openxmlformats.org/officeDocument/2006/relationships/tags" Target="../tags/tag263.xml"/><Relationship Id="rId99" Type="http://schemas.openxmlformats.org/officeDocument/2006/relationships/tags" Target="../tags/tag268.xml"/><Relationship Id="rId101" Type="http://schemas.openxmlformats.org/officeDocument/2006/relationships/tags" Target="../tags/tag270.xml"/><Relationship Id="rId122" Type="http://schemas.openxmlformats.org/officeDocument/2006/relationships/tags" Target="../tags/tag291.xml"/><Relationship Id="rId143" Type="http://schemas.openxmlformats.org/officeDocument/2006/relationships/tags" Target="../tags/tag312.xml"/><Relationship Id="rId148" Type="http://schemas.openxmlformats.org/officeDocument/2006/relationships/tags" Target="../tags/tag317.xml"/><Relationship Id="rId4" Type="http://schemas.openxmlformats.org/officeDocument/2006/relationships/tags" Target="../tags/tag173.xml"/><Relationship Id="rId9" Type="http://schemas.openxmlformats.org/officeDocument/2006/relationships/tags" Target="../tags/tag178.xml"/><Relationship Id="rId26" Type="http://schemas.openxmlformats.org/officeDocument/2006/relationships/tags" Target="../tags/tag195.xml"/><Relationship Id="rId47" Type="http://schemas.openxmlformats.org/officeDocument/2006/relationships/tags" Target="../tags/tag216.xml"/><Relationship Id="rId68" Type="http://schemas.openxmlformats.org/officeDocument/2006/relationships/tags" Target="../tags/tag237.xml"/><Relationship Id="rId89" Type="http://schemas.openxmlformats.org/officeDocument/2006/relationships/tags" Target="../tags/tag258.xml"/><Relationship Id="rId112" Type="http://schemas.openxmlformats.org/officeDocument/2006/relationships/tags" Target="../tags/tag281.xml"/><Relationship Id="rId133" Type="http://schemas.openxmlformats.org/officeDocument/2006/relationships/tags" Target="../tags/tag302.xml"/><Relationship Id="rId154" Type="http://schemas.openxmlformats.org/officeDocument/2006/relationships/tags" Target="../tags/tag323.xml"/><Relationship Id="rId16" Type="http://schemas.openxmlformats.org/officeDocument/2006/relationships/tags" Target="../tags/tag185.xml"/><Relationship Id="rId37" Type="http://schemas.openxmlformats.org/officeDocument/2006/relationships/tags" Target="../tags/tag206.xml"/><Relationship Id="rId58" Type="http://schemas.openxmlformats.org/officeDocument/2006/relationships/tags" Target="../tags/tag227.xml"/><Relationship Id="rId79" Type="http://schemas.openxmlformats.org/officeDocument/2006/relationships/tags" Target="../tags/tag248.xml"/><Relationship Id="rId102" Type="http://schemas.openxmlformats.org/officeDocument/2006/relationships/tags" Target="../tags/tag271.xml"/><Relationship Id="rId123" Type="http://schemas.openxmlformats.org/officeDocument/2006/relationships/tags" Target="../tags/tag292.xml"/><Relationship Id="rId144" Type="http://schemas.openxmlformats.org/officeDocument/2006/relationships/tags" Target="../tags/tag313.xml"/><Relationship Id="rId90" Type="http://schemas.openxmlformats.org/officeDocument/2006/relationships/tags" Target="../tags/tag259.xml"/><Relationship Id="rId27" Type="http://schemas.openxmlformats.org/officeDocument/2006/relationships/tags" Target="../tags/tag196.xml"/><Relationship Id="rId48" Type="http://schemas.openxmlformats.org/officeDocument/2006/relationships/tags" Target="../tags/tag217.xml"/><Relationship Id="rId69" Type="http://schemas.openxmlformats.org/officeDocument/2006/relationships/tags" Target="../tags/tag238.xml"/><Relationship Id="rId113" Type="http://schemas.openxmlformats.org/officeDocument/2006/relationships/tags" Target="../tags/tag282.xml"/><Relationship Id="rId134" Type="http://schemas.openxmlformats.org/officeDocument/2006/relationships/tags" Target="../tags/tag3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图形"/>
          <p:cNvSpPr/>
          <p:nvPr>
            <p:custDataLst>
              <p:tags r:id="rId2"/>
            </p:custDataLst>
          </p:nvPr>
        </p:nvSpPr>
        <p:spPr>
          <a:xfrm>
            <a:off x="-623570" y="5336540"/>
            <a:ext cx="2278380" cy="2278380"/>
          </a:xfrm>
          <a:prstGeom prst="ellipse">
            <a:avLst/>
          </a:prstGeom>
          <a:gradFill>
            <a:gsLst>
              <a:gs pos="9000">
                <a:srgbClr val="0B0B0B"/>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89" name="图形"/>
          <p:cNvSpPr/>
          <p:nvPr>
            <p:custDataLst>
              <p:tags r:id="rId3"/>
            </p:custDataLst>
          </p:nvPr>
        </p:nvSpPr>
        <p:spPr>
          <a:xfrm>
            <a:off x="9452610" y="3524250"/>
            <a:ext cx="4356100" cy="4356100"/>
          </a:xfrm>
          <a:prstGeom prst="ellipse">
            <a:avLst/>
          </a:prstGeom>
          <a:gradFill>
            <a:gsLst>
              <a:gs pos="900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90" name="图形"/>
          <p:cNvSpPr/>
          <p:nvPr>
            <p:custDataLst>
              <p:tags r:id="rId4"/>
            </p:custDataLst>
          </p:nvPr>
        </p:nvSpPr>
        <p:spPr>
          <a:xfrm rot="20880000">
            <a:off x="-1397635" y="-1452245"/>
            <a:ext cx="4356100" cy="4356100"/>
          </a:xfrm>
          <a:prstGeom prst="ellipse">
            <a:avLst/>
          </a:prstGeom>
          <a:gradFill>
            <a:gsLst>
              <a:gs pos="900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91" name="图形"/>
          <p:cNvSpPr/>
          <p:nvPr userDrawn="1">
            <p:custDataLst>
              <p:tags r:id="rId5"/>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pic>
        <p:nvPicPr>
          <p:cNvPr id="3" name="图形" descr="E:\09熊猫办公\001素材\030市场营销\5ece87305c9e01590593328498.png5ece87305c9e01590593328498"/>
          <p:cNvPicPr>
            <a:picLocks noChangeAspect="1"/>
          </p:cNvPicPr>
          <p:nvPr/>
        </p:nvPicPr>
        <p:blipFill>
          <a:blip r:embed="rId10"/>
          <a:srcRect/>
          <a:stretch>
            <a:fillRect/>
          </a:stretch>
        </p:blipFill>
        <p:spPr>
          <a:xfrm>
            <a:off x="6473190" y="657860"/>
            <a:ext cx="5542280" cy="5542280"/>
          </a:xfrm>
          <a:prstGeom prst="rect">
            <a:avLst/>
          </a:prstGeom>
        </p:spPr>
      </p:pic>
      <p:grpSp>
        <p:nvGrpSpPr>
          <p:cNvPr id="12" name="图形"/>
          <p:cNvGrpSpPr/>
          <p:nvPr/>
        </p:nvGrpSpPr>
        <p:grpSpPr>
          <a:xfrm>
            <a:off x="9938385" y="346075"/>
            <a:ext cx="1489075" cy="760095"/>
            <a:chOff x="15651" y="545"/>
            <a:chExt cx="2345" cy="1197"/>
          </a:xfrm>
        </p:grpSpPr>
        <p:sp>
          <p:nvSpPr>
            <p:cNvPr id="121" name="图形"/>
            <p:cNvSpPr/>
            <p:nvPr>
              <p:custDataLst>
                <p:tags r:id="rId7"/>
              </p:custDataLst>
            </p:nvPr>
          </p:nvSpPr>
          <p:spPr>
            <a:xfrm flipV="1">
              <a:off x="15651" y="545"/>
              <a:ext cx="1929" cy="861"/>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chemeClr val="bg1"/>
                </a:gs>
                <a:gs pos="100000">
                  <a:srgbClr val="407BFF"/>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a:cs typeface="思源黑体旧字形 Light" panose="020B0300000000000000" charset="-128"/>
                <a:sym typeface="Arial"/>
              </a:endParaRPr>
            </a:p>
          </p:txBody>
        </p:sp>
        <p:sp>
          <p:nvSpPr>
            <p:cNvPr id="128" name="图形"/>
            <p:cNvSpPr/>
            <p:nvPr>
              <p:custDataLst>
                <p:tags r:id="rId8"/>
              </p:custDataLst>
            </p:nvPr>
          </p:nvSpPr>
          <p:spPr>
            <a:xfrm flipV="1">
              <a:off x="17580" y="1326"/>
              <a:ext cx="416" cy="416"/>
            </a:xfrm>
            <a:prstGeom prst="ellipse">
              <a:avLst/>
            </a:prstGeom>
            <a:solidFill>
              <a:srgbClr val="455A64"/>
            </a:soli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grpSp>
      <p:sp>
        <p:nvSpPr>
          <p:cNvPr id="979" name="图形"/>
          <p:cNvSpPr/>
          <p:nvPr userDrawn="1"/>
        </p:nvSpPr>
        <p:spPr>
          <a:xfrm>
            <a:off x="783590" y="1965388"/>
            <a:ext cx="6141085" cy="2085975"/>
          </a:xfrm>
          <a:custGeom>
            <a:avLst/>
            <a:gdLst>
              <a:gd name="connsiteX0" fmla="*/ 170013 w 7833946"/>
              <a:gd name="connsiteY0" fmla="*/ 0 h 2655276"/>
              <a:gd name="connsiteX1" fmla="*/ 7663933 w 7833946"/>
              <a:gd name="connsiteY1" fmla="*/ 0 h 2655276"/>
              <a:gd name="connsiteX2" fmla="*/ 7833946 w 7833946"/>
              <a:gd name="connsiteY2" fmla="*/ 170013 h 2655276"/>
              <a:gd name="connsiteX3" fmla="*/ 7833946 w 7833946"/>
              <a:gd name="connsiteY3" fmla="*/ 2010479 h 2655276"/>
              <a:gd name="connsiteX4" fmla="*/ 7663933 w 7833946"/>
              <a:gd name="connsiteY4" fmla="*/ 2180492 h 2655276"/>
              <a:gd name="connsiteX5" fmla="*/ 2120334 w 7833946"/>
              <a:gd name="connsiteY5" fmla="*/ 2180492 h 2655276"/>
              <a:gd name="connsiteX6" fmla="*/ 1789235 w 7833946"/>
              <a:gd name="connsiteY6" fmla="*/ 2655276 h 2655276"/>
              <a:gd name="connsiteX7" fmla="*/ 1458136 w 7833946"/>
              <a:gd name="connsiteY7" fmla="*/ 2180492 h 2655276"/>
              <a:gd name="connsiteX8" fmla="*/ 170013 w 7833946"/>
              <a:gd name="connsiteY8" fmla="*/ 2180492 h 2655276"/>
              <a:gd name="connsiteX9" fmla="*/ 0 w 7833946"/>
              <a:gd name="connsiteY9" fmla="*/ 2010479 h 2655276"/>
              <a:gd name="connsiteX10" fmla="*/ 0 w 7833946"/>
              <a:gd name="connsiteY10" fmla="*/ 170013 h 2655276"/>
              <a:gd name="connsiteX11" fmla="*/ 170013 w 7833946"/>
              <a:gd name="connsiteY11" fmla="*/ 0 h 2655276"/>
              <a:gd name="connsiteX0-1" fmla="*/ 170013 w 7833946"/>
              <a:gd name="connsiteY0-2" fmla="*/ 0 h 2568190"/>
              <a:gd name="connsiteX1-3" fmla="*/ 7663933 w 7833946"/>
              <a:gd name="connsiteY1-4" fmla="*/ 0 h 2568190"/>
              <a:gd name="connsiteX2-5" fmla="*/ 7833946 w 7833946"/>
              <a:gd name="connsiteY2-6" fmla="*/ 170013 h 2568190"/>
              <a:gd name="connsiteX3-7" fmla="*/ 7833946 w 7833946"/>
              <a:gd name="connsiteY3-8" fmla="*/ 2010479 h 2568190"/>
              <a:gd name="connsiteX4-9" fmla="*/ 7663933 w 7833946"/>
              <a:gd name="connsiteY4-10" fmla="*/ 2180492 h 2568190"/>
              <a:gd name="connsiteX5-11" fmla="*/ 2120334 w 7833946"/>
              <a:gd name="connsiteY5-12" fmla="*/ 2180492 h 2568190"/>
              <a:gd name="connsiteX6-13" fmla="*/ 2079521 w 7833946"/>
              <a:gd name="connsiteY6-14" fmla="*/ 2568190 h 2568190"/>
              <a:gd name="connsiteX7-15" fmla="*/ 1458136 w 7833946"/>
              <a:gd name="connsiteY7-16" fmla="*/ 2180492 h 2568190"/>
              <a:gd name="connsiteX8-17" fmla="*/ 170013 w 7833946"/>
              <a:gd name="connsiteY8-18" fmla="*/ 2180492 h 2568190"/>
              <a:gd name="connsiteX9-19" fmla="*/ 0 w 7833946"/>
              <a:gd name="connsiteY9-20" fmla="*/ 2010479 h 2568190"/>
              <a:gd name="connsiteX10-21" fmla="*/ 0 w 7833946"/>
              <a:gd name="connsiteY10-22" fmla="*/ 170013 h 2568190"/>
              <a:gd name="connsiteX11-23" fmla="*/ 170013 w 7833946"/>
              <a:gd name="connsiteY11-24" fmla="*/ 0 h 2568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7833946" h="2568190">
                <a:moveTo>
                  <a:pt x="170013" y="0"/>
                </a:moveTo>
                <a:lnTo>
                  <a:pt x="7663933" y="0"/>
                </a:lnTo>
                <a:cubicBezTo>
                  <a:pt x="7757829" y="0"/>
                  <a:pt x="7833946" y="76117"/>
                  <a:pt x="7833946" y="170013"/>
                </a:cubicBezTo>
                <a:lnTo>
                  <a:pt x="7833946" y="2010479"/>
                </a:lnTo>
                <a:cubicBezTo>
                  <a:pt x="7833946" y="2104375"/>
                  <a:pt x="7757829" y="2180492"/>
                  <a:pt x="7663933" y="2180492"/>
                </a:cubicBezTo>
                <a:lnTo>
                  <a:pt x="2120334" y="2180492"/>
                </a:lnTo>
                <a:lnTo>
                  <a:pt x="2079521" y="2568190"/>
                </a:lnTo>
                <a:lnTo>
                  <a:pt x="1458136" y="2180492"/>
                </a:lnTo>
                <a:lnTo>
                  <a:pt x="170013" y="2180492"/>
                </a:lnTo>
                <a:cubicBezTo>
                  <a:pt x="76117" y="2180492"/>
                  <a:pt x="0" y="2104375"/>
                  <a:pt x="0" y="2010479"/>
                </a:cubicBezTo>
                <a:lnTo>
                  <a:pt x="0" y="170013"/>
                </a:lnTo>
                <a:cubicBezTo>
                  <a:pt x="0" y="76117"/>
                  <a:pt x="76117" y="0"/>
                  <a:pt x="170013" y="0"/>
                </a:cubicBezTo>
                <a:close/>
              </a:path>
            </a:pathLst>
          </a:custGeom>
          <a:solidFill>
            <a:srgbClr val="407BFF"/>
          </a:solidFill>
          <a:ln w="12700" cap="flat" cmpd="sng" algn="ctr">
            <a:noFill/>
            <a:prstDash val="solid"/>
            <a:miter lim="800000"/>
          </a:ln>
          <a:effectLst/>
        </p:spPr>
        <p:txBody>
          <a:bodyPr rtlCol="0" anchor="ctr"/>
          <a:lstStyle/>
          <a:p>
            <a:pPr algn="ctr"/>
            <a:endParaRPr lang="zh-CN" altLang="en-US" kern="0">
              <a:solidFill>
                <a:srgbClr val="FFFFFF"/>
              </a:solidFill>
              <a:latin typeface="Arial"/>
              <a:ea typeface="微软雅黑"/>
              <a:cs typeface="思源黑体旧字形 Light" panose="020B0300000000000000" charset="-128"/>
              <a:sym typeface="Arial"/>
            </a:endParaRPr>
          </a:p>
        </p:txBody>
      </p:sp>
      <p:sp>
        <p:nvSpPr>
          <p:cNvPr id="15" name="图形"/>
          <p:cNvSpPr txBox="1"/>
          <p:nvPr/>
        </p:nvSpPr>
        <p:spPr>
          <a:xfrm>
            <a:off x="878204" y="2759519"/>
            <a:ext cx="5951855" cy="830997"/>
          </a:xfrm>
          <a:prstGeom prst="rect">
            <a:avLst/>
          </a:prstGeom>
          <a:noFill/>
        </p:spPr>
        <p:txBody>
          <a:bodyPr wrap="square" rtlCol="0">
            <a:spAutoFit/>
          </a:bodyPr>
          <a:lstStyle/>
          <a:p>
            <a:r>
              <a:rPr lang="en-US" altLang="zh-CN" sz="4800" dirty="0">
                <a:solidFill>
                  <a:schemeClr val="bg1"/>
                </a:solidFill>
                <a:latin typeface="字魂35号-经典雅黑" pitchFamily="2" charset="-122"/>
                <a:ea typeface="字魂35号-经典雅黑" pitchFamily="2" charset="-122"/>
                <a:cs typeface="+mn-ea"/>
                <a:sym typeface="Arial"/>
              </a:rPr>
              <a:t>Free PPT Templates</a:t>
            </a:r>
            <a:endParaRPr lang="zh-CN" sz="4800" dirty="0">
              <a:solidFill>
                <a:schemeClr val="bg1"/>
              </a:solidFill>
              <a:latin typeface="字魂35号-经典雅黑" pitchFamily="2" charset="-122"/>
              <a:ea typeface="字魂35号-经典雅黑" pitchFamily="2" charset="-122"/>
              <a:cs typeface="+mn-ea"/>
              <a:sym typeface="Arial"/>
            </a:endParaRPr>
          </a:p>
        </p:txBody>
      </p:sp>
      <p:sp>
        <p:nvSpPr>
          <p:cNvPr id="6" name="图形"/>
          <p:cNvSpPr txBox="1"/>
          <p:nvPr/>
        </p:nvSpPr>
        <p:spPr>
          <a:xfrm>
            <a:off x="927100" y="1968173"/>
            <a:ext cx="4596130" cy="646331"/>
          </a:xfrm>
          <a:prstGeom prst="rect">
            <a:avLst/>
          </a:prstGeom>
          <a:noFill/>
        </p:spPr>
        <p:txBody>
          <a:bodyPr wrap="none" rtlCol="0">
            <a:spAutoFit/>
          </a:bodyPr>
          <a:lstStyle/>
          <a:p>
            <a:r>
              <a:rPr lang="en-US" altLang="zh-CN" sz="3600" dirty="0">
                <a:solidFill>
                  <a:schemeClr val="bg1"/>
                </a:solidFill>
                <a:latin typeface="Arial"/>
                <a:ea typeface="微软雅黑"/>
                <a:cs typeface="+mn-ea"/>
                <a:sym typeface="Arial"/>
              </a:rPr>
              <a:t>BUSINESS REPORT</a:t>
            </a:r>
          </a:p>
        </p:txBody>
      </p:sp>
      <p:sp>
        <p:nvSpPr>
          <p:cNvPr id="16" name="图形"/>
          <p:cNvSpPr txBox="1"/>
          <p:nvPr/>
        </p:nvSpPr>
        <p:spPr>
          <a:xfrm>
            <a:off x="2172970" y="4277724"/>
            <a:ext cx="4657089" cy="496996"/>
          </a:xfrm>
          <a:prstGeom prst="rect">
            <a:avLst/>
          </a:prstGeom>
          <a:noFill/>
        </p:spPr>
        <p:txBody>
          <a:bodyPr wrap="square" rtlCol="0">
            <a:spAutoFit/>
          </a:bodyPr>
          <a:lstStyle/>
          <a:p>
            <a:pPr algn="dist">
              <a:lnSpc>
                <a:spcPct val="150000"/>
              </a:lnSpc>
            </a:pPr>
            <a:r>
              <a:rPr lang="en-US" altLang="zh-CN" sz="2000" dirty="0">
                <a:solidFill>
                  <a:schemeClr val="tx1">
                    <a:lumMod val="75000"/>
                    <a:lumOff val="25000"/>
                  </a:schemeClr>
                </a:solidFill>
                <a:latin typeface="Arial"/>
                <a:ea typeface="微软雅黑"/>
                <a:cs typeface="思源黑体旧字形 Light" panose="020B0300000000000000" charset="-128"/>
                <a:sym typeface="Arial"/>
              </a:rPr>
              <a:t>Insert the Subtitle of Your Presentation</a:t>
            </a:r>
          </a:p>
        </p:txBody>
      </p:sp>
      <p:sp>
        <p:nvSpPr>
          <p:cNvPr id="7" name="图形"/>
          <p:cNvSpPr/>
          <p:nvPr userDrawn="1"/>
        </p:nvSpPr>
        <p:spPr>
          <a:xfrm>
            <a:off x="948690" y="4211955"/>
            <a:ext cx="1167765" cy="920750"/>
          </a:xfrm>
          <a:custGeom>
            <a:avLst/>
            <a:gdLst>
              <a:gd name="connsiteX0" fmla="*/ 170013 w 7833946"/>
              <a:gd name="connsiteY0" fmla="*/ 0 h 2655276"/>
              <a:gd name="connsiteX1" fmla="*/ 7663933 w 7833946"/>
              <a:gd name="connsiteY1" fmla="*/ 0 h 2655276"/>
              <a:gd name="connsiteX2" fmla="*/ 7833946 w 7833946"/>
              <a:gd name="connsiteY2" fmla="*/ 170013 h 2655276"/>
              <a:gd name="connsiteX3" fmla="*/ 7833946 w 7833946"/>
              <a:gd name="connsiteY3" fmla="*/ 2010479 h 2655276"/>
              <a:gd name="connsiteX4" fmla="*/ 7663933 w 7833946"/>
              <a:gd name="connsiteY4" fmla="*/ 2180492 h 2655276"/>
              <a:gd name="connsiteX5" fmla="*/ 2120334 w 7833946"/>
              <a:gd name="connsiteY5" fmla="*/ 2180492 h 2655276"/>
              <a:gd name="connsiteX6" fmla="*/ 1789235 w 7833946"/>
              <a:gd name="connsiteY6" fmla="*/ 2655276 h 2655276"/>
              <a:gd name="connsiteX7" fmla="*/ 1458136 w 7833946"/>
              <a:gd name="connsiteY7" fmla="*/ 2180492 h 2655276"/>
              <a:gd name="connsiteX8" fmla="*/ 170013 w 7833946"/>
              <a:gd name="connsiteY8" fmla="*/ 2180492 h 2655276"/>
              <a:gd name="connsiteX9" fmla="*/ 0 w 7833946"/>
              <a:gd name="connsiteY9" fmla="*/ 2010479 h 2655276"/>
              <a:gd name="connsiteX10" fmla="*/ 0 w 7833946"/>
              <a:gd name="connsiteY10" fmla="*/ 170013 h 2655276"/>
              <a:gd name="connsiteX11" fmla="*/ 170013 w 7833946"/>
              <a:gd name="connsiteY11" fmla="*/ 0 h 2655276"/>
              <a:gd name="connsiteX0-1" fmla="*/ 170013 w 7833946"/>
              <a:gd name="connsiteY0-2" fmla="*/ 0 h 2568190"/>
              <a:gd name="connsiteX1-3" fmla="*/ 7663933 w 7833946"/>
              <a:gd name="connsiteY1-4" fmla="*/ 0 h 2568190"/>
              <a:gd name="connsiteX2-5" fmla="*/ 7833946 w 7833946"/>
              <a:gd name="connsiteY2-6" fmla="*/ 170013 h 2568190"/>
              <a:gd name="connsiteX3-7" fmla="*/ 7833946 w 7833946"/>
              <a:gd name="connsiteY3-8" fmla="*/ 2010479 h 2568190"/>
              <a:gd name="connsiteX4-9" fmla="*/ 7663933 w 7833946"/>
              <a:gd name="connsiteY4-10" fmla="*/ 2180492 h 2568190"/>
              <a:gd name="connsiteX5-11" fmla="*/ 2120334 w 7833946"/>
              <a:gd name="connsiteY5-12" fmla="*/ 2180492 h 2568190"/>
              <a:gd name="connsiteX6-13" fmla="*/ 2079521 w 7833946"/>
              <a:gd name="connsiteY6-14" fmla="*/ 2568190 h 2568190"/>
              <a:gd name="connsiteX7-15" fmla="*/ 1458136 w 7833946"/>
              <a:gd name="connsiteY7-16" fmla="*/ 2180492 h 2568190"/>
              <a:gd name="connsiteX8-17" fmla="*/ 170013 w 7833946"/>
              <a:gd name="connsiteY8-18" fmla="*/ 2180492 h 2568190"/>
              <a:gd name="connsiteX9-19" fmla="*/ 0 w 7833946"/>
              <a:gd name="connsiteY9-20" fmla="*/ 2010479 h 2568190"/>
              <a:gd name="connsiteX10-21" fmla="*/ 0 w 7833946"/>
              <a:gd name="connsiteY10-22" fmla="*/ 170013 h 2568190"/>
              <a:gd name="connsiteX11-23" fmla="*/ 170013 w 7833946"/>
              <a:gd name="connsiteY11-24" fmla="*/ 0 h 2568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7833946" h="2568190">
                <a:moveTo>
                  <a:pt x="170013" y="0"/>
                </a:moveTo>
                <a:lnTo>
                  <a:pt x="7663933" y="0"/>
                </a:lnTo>
                <a:cubicBezTo>
                  <a:pt x="7757829" y="0"/>
                  <a:pt x="7833946" y="76117"/>
                  <a:pt x="7833946" y="170013"/>
                </a:cubicBezTo>
                <a:lnTo>
                  <a:pt x="7833946" y="2010479"/>
                </a:lnTo>
                <a:cubicBezTo>
                  <a:pt x="7833946" y="2104375"/>
                  <a:pt x="7757829" y="2180492"/>
                  <a:pt x="7663933" y="2180492"/>
                </a:cubicBezTo>
                <a:lnTo>
                  <a:pt x="2120334" y="2180492"/>
                </a:lnTo>
                <a:lnTo>
                  <a:pt x="2079521" y="2568190"/>
                </a:lnTo>
                <a:lnTo>
                  <a:pt x="1458136" y="2180492"/>
                </a:lnTo>
                <a:lnTo>
                  <a:pt x="170013" y="2180492"/>
                </a:lnTo>
                <a:cubicBezTo>
                  <a:pt x="76117" y="2180492"/>
                  <a:pt x="0" y="2104375"/>
                  <a:pt x="0" y="2010479"/>
                </a:cubicBezTo>
                <a:lnTo>
                  <a:pt x="0" y="170013"/>
                </a:lnTo>
                <a:cubicBezTo>
                  <a:pt x="0" y="76117"/>
                  <a:pt x="76117" y="0"/>
                  <a:pt x="170013" y="0"/>
                </a:cubicBezTo>
                <a:close/>
              </a:path>
            </a:pathLst>
          </a:custGeom>
          <a:solidFill>
            <a:srgbClr val="455A64"/>
          </a:solidFill>
          <a:ln w="12700" cap="flat" cmpd="sng" algn="ctr">
            <a:noFill/>
            <a:prstDash val="solid"/>
            <a:miter lim="800000"/>
          </a:ln>
          <a:effectLst/>
        </p:spPr>
        <p:txBody>
          <a:bodyPr rtlCol="0" anchor="ctr"/>
          <a:lstStyle/>
          <a:p>
            <a:pPr algn="ctr"/>
            <a:endParaRPr lang="zh-CN" altLang="en-US" kern="0">
              <a:solidFill>
                <a:srgbClr val="FFFFFF"/>
              </a:solidFill>
              <a:latin typeface="Arial"/>
              <a:ea typeface="微软雅黑"/>
              <a:cs typeface="思源黑体旧字形 Light" panose="020B0300000000000000" charset="-128"/>
              <a:sym typeface="Arial"/>
            </a:endParaRPr>
          </a:p>
        </p:txBody>
      </p:sp>
      <p:sp>
        <p:nvSpPr>
          <p:cNvPr id="13" name="图形"/>
          <p:cNvSpPr txBox="1"/>
          <p:nvPr/>
        </p:nvSpPr>
        <p:spPr>
          <a:xfrm>
            <a:off x="892175" y="4383405"/>
            <a:ext cx="1243330" cy="398780"/>
          </a:xfrm>
          <a:prstGeom prst="rect">
            <a:avLst/>
          </a:prstGeom>
          <a:noFill/>
        </p:spPr>
        <p:txBody>
          <a:bodyPr wrap="square" rtlCol="0">
            <a:spAutoFit/>
          </a:bodyPr>
          <a:lstStyle/>
          <a:p>
            <a:pPr algn="ctr"/>
            <a:r>
              <a:rPr lang="en-US" altLang="zh-CN" sz="2000" dirty="0">
                <a:solidFill>
                  <a:schemeClr val="bg1"/>
                </a:solidFill>
                <a:latin typeface="Arial"/>
                <a:ea typeface="微软雅黑"/>
                <a:cs typeface="+mn-ea"/>
                <a:sym typeface="Arial"/>
              </a:rPr>
              <a:t>Report :</a:t>
            </a:r>
            <a:endParaRPr lang="zh-CN" sz="2000" dirty="0">
              <a:solidFill>
                <a:schemeClr val="bg1"/>
              </a:solidFill>
              <a:latin typeface="Arial"/>
              <a:ea typeface="微软雅黑"/>
              <a:cs typeface="+mn-ea"/>
              <a:sym typeface="Arial"/>
            </a:endParaRPr>
          </a:p>
        </p:txBody>
      </p:sp>
      <p:cxnSp>
        <p:nvCxnSpPr>
          <p:cNvPr id="21" name="图形"/>
          <p:cNvCxnSpPr/>
          <p:nvPr/>
        </p:nvCxnSpPr>
        <p:spPr>
          <a:xfrm flipV="1">
            <a:off x="984885" y="5640705"/>
            <a:ext cx="5669915" cy="13970"/>
          </a:xfrm>
          <a:prstGeom prst="line">
            <a:avLst/>
          </a:prstGeom>
          <a:ln w="19050">
            <a:solidFill>
              <a:srgbClr val="455A64"/>
            </a:solidFill>
            <a:prstDash val="dash"/>
          </a:ln>
        </p:spPr>
        <p:style>
          <a:lnRef idx="1">
            <a:schemeClr val="accent1"/>
          </a:lnRef>
          <a:fillRef idx="0">
            <a:schemeClr val="accent1"/>
          </a:fillRef>
          <a:effectRef idx="0">
            <a:schemeClr val="accent1"/>
          </a:effectRef>
          <a:fontRef idx="minor">
            <a:schemeClr val="tx1"/>
          </a:fontRef>
        </p:style>
      </p:cxnSp>
      <p:grpSp>
        <p:nvGrpSpPr>
          <p:cNvPr id="18" name="图形"/>
          <p:cNvGrpSpPr/>
          <p:nvPr/>
        </p:nvGrpSpPr>
        <p:grpSpPr>
          <a:xfrm>
            <a:off x="915670" y="956310"/>
            <a:ext cx="1200785" cy="369570"/>
            <a:chOff x="1442" y="1506"/>
            <a:chExt cx="1891" cy="582"/>
          </a:xfrm>
        </p:grpSpPr>
        <p:sp>
          <p:nvSpPr>
            <p:cNvPr id="60" name="图形"/>
            <p:cNvSpPr/>
            <p:nvPr>
              <p:custDataLst>
                <p:tags r:id="rId6"/>
              </p:custDataLst>
            </p:nvPr>
          </p:nvSpPr>
          <p:spPr>
            <a:xfrm>
              <a:off x="1442" y="1546"/>
              <a:ext cx="1296" cy="466"/>
            </a:xfrm>
            <a:prstGeom prst="roundRect">
              <a:avLst>
                <a:gd name="adj" fmla="val 50000"/>
              </a:avLst>
            </a:prstGeom>
            <a:solidFill>
              <a:srgbClr val="455A64"/>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2">
                    <a:alpha val="70000"/>
                  </a:schemeClr>
                </a:solidFill>
                <a:effectLst/>
                <a:uLnTx/>
                <a:uFillTx/>
                <a:latin typeface="Arial"/>
                <a:ea typeface="微软雅黑"/>
                <a:cs typeface="汉仪松阳体 W" panose="00020600040101010101" charset="-122"/>
                <a:sym typeface="Arial"/>
              </a:endParaRPr>
            </a:p>
          </p:txBody>
        </p:sp>
        <p:sp>
          <p:nvSpPr>
            <p:cNvPr id="10" name="图形"/>
            <p:cNvSpPr txBox="1"/>
            <p:nvPr/>
          </p:nvSpPr>
          <p:spPr>
            <a:xfrm>
              <a:off x="1442" y="1506"/>
              <a:ext cx="1891" cy="582"/>
            </a:xfrm>
            <a:prstGeom prst="rect">
              <a:avLst/>
            </a:prstGeom>
            <a:noFill/>
          </p:spPr>
          <p:txBody>
            <a:bodyPr wrap="square" rtlCol="0">
              <a:spAutoFit/>
            </a:bodyPr>
            <a:lstStyle/>
            <a:p>
              <a:r>
                <a:rPr lang="en-US" altLang="zh-CN" b="1" dirty="0">
                  <a:solidFill>
                    <a:schemeClr val="bg1"/>
                  </a:solidFill>
                  <a:latin typeface="Arial"/>
                  <a:ea typeface="微软雅黑"/>
                  <a:cs typeface="汉仪松阳体 W" panose="00020600040101010101" charset="-122"/>
                  <a:sym typeface="Arial"/>
                </a:rPr>
                <a:t>LOGO</a:t>
              </a:r>
            </a:p>
          </p:txBody>
        </p:sp>
      </p:grpSp>
      <p:grpSp>
        <p:nvGrpSpPr>
          <p:cNvPr id="2" name="组合 1">
            <a:extLst>
              <a:ext uri="{FF2B5EF4-FFF2-40B4-BE49-F238E27FC236}">
                <a16:creationId xmlns:a16="http://schemas.microsoft.com/office/drawing/2014/main" id="{C4DD7D02-6AD9-1C18-6288-ED3902D54BD2}"/>
              </a:ext>
            </a:extLst>
          </p:cNvPr>
          <p:cNvGrpSpPr/>
          <p:nvPr/>
        </p:nvGrpSpPr>
        <p:grpSpPr>
          <a:xfrm>
            <a:off x="3051213" y="5233166"/>
            <a:ext cx="3734477" cy="314481"/>
            <a:chOff x="4414802" y="4745227"/>
            <a:chExt cx="3734477" cy="314481"/>
          </a:xfrm>
        </p:grpSpPr>
        <p:grpSp>
          <p:nvGrpSpPr>
            <p:cNvPr id="4" name="组合 3">
              <a:extLst>
                <a:ext uri="{FF2B5EF4-FFF2-40B4-BE49-F238E27FC236}">
                  <a16:creationId xmlns:a16="http://schemas.microsoft.com/office/drawing/2014/main" id="{107AA1B2-3CAC-9860-9567-6278007799F1}"/>
                </a:ext>
              </a:extLst>
            </p:cNvPr>
            <p:cNvGrpSpPr/>
            <p:nvPr/>
          </p:nvGrpSpPr>
          <p:grpSpPr>
            <a:xfrm>
              <a:off x="6654696" y="4763888"/>
              <a:ext cx="290407" cy="290407"/>
              <a:chOff x="2633025" y="5543873"/>
              <a:chExt cx="290407" cy="290407"/>
            </a:xfrm>
            <a:solidFill>
              <a:schemeClr val="bg1"/>
            </a:solidFill>
          </p:grpSpPr>
          <p:sp>
            <p:nvSpPr>
              <p:cNvPr id="20" name="Oval 15">
                <a:extLst>
                  <a:ext uri="{FF2B5EF4-FFF2-40B4-BE49-F238E27FC236}">
                    <a16:creationId xmlns:a16="http://schemas.microsoft.com/office/drawing/2014/main" id="{A6C6C2AC-593A-FB6C-6085-32223B9A7535}"/>
                  </a:ext>
                </a:extLst>
              </p:cNvPr>
              <p:cNvSpPr>
                <a:spLocks/>
              </p:cNvSpPr>
              <p:nvPr/>
            </p:nvSpPr>
            <p:spPr bwMode="auto">
              <a:xfrm>
                <a:off x="2633025" y="5543873"/>
                <a:ext cx="290407" cy="290407"/>
              </a:xfrm>
              <a:prstGeom prst="ellipse">
                <a:avLst/>
              </a:prstGeom>
              <a:solidFill>
                <a:srgbClr val="444444"/>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2" name="Group 16">
                <a:extLst>
                  <a:ext uri="{FF2B5EF4-FFF2-40B4-BE49-F238E27FC236}">
                    <a16:creationId xmlns:a16="http://schemas.microsoft.com/office/drawing/2014/main" id="{012957B5-516E-62A9-63BE-11ED4E7092C7}"/>
                  </a:ext>
                </a:extLst>
              </p:cNvPr>
              <p:cNvGrpSpPr>
                <a:grpSpLocks/>
              </p:cNvGrpSpPr>
              <p:nvPr/>
            </p:nvGrpSpPr>
            <p:grpSpPr bwMode="auto">
              <a:xfrm>
                <a:off x="2726440" y="5588961"/>
                <a:ext cx="104062" cy="180353"/>
                <a:chOff x="4441" y="3117"/>
                <a:chExt cx="215" cy="372"/>
              </a:xfrm>
              <a:grpFill/>
            </p:grpSpPr>
            <p:sp>
              <p:nvSpPr>
                <p:cNvPr id="23" name="Freeform 17">
                  <a:extLst>
                    <a:ext uri="{FF2B5EF4-FFF2-40B4-BE49-F238E27FC236}">
                      <a16:creationId xmlns:a16="http://schemas.microsoft.com/office/drawing/2014/main" id="{807D3B53-B3AC-45FD-E9BB-D7A7AB0F4F7B}"/>
                    </a:ext>
                  </a:extLst>
                </p:cNvPr>
                <p:cNvSpPr>
                  <a:spLocks/>
                </p:cNvSpPr>
                <p:nvPr/>
              </p:nvSpPr>
              <p:spPr bwMode="auto">
                <a:xfrm>
                  <a:off x="4474" y="3117"/>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5" name="Freeform 18">
                  <a:extLst>
                    <a:ext uri="{FF2B5EF4-FFF2-40B4-BE49-F238E27FC236}">
                      <a16:creationId xmlns:a16="http://schemas.microsoft.com/office/drawing/2014/main" id="{48E9A112-60F4-F95B-996D-1CB47BC7EDA4}"/>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5" name="组合 4">
              <a:extLst>
                <a:ext uri="{FF2B5EF4-FFF2-40B4-BE49-F238E27FC236}">
                  <a16:creationId xmlns:a16="http://schemas.microsoft.com/office/drawing/2014/main" id="{74F6E844-1A19-8429-12BE-65E7CF5840A0}"/>
                </a:ext>
              </a:extLst>
            </p:cNvPr>
            <p:cNvGrpSpPr/>
            <p:nvPr/>
          </p:nvGrpSpPr>
          <p:grpSpPr>
            <a:xfrm>
              <a:off x="4414802" y="4745227"/>
              <a:ext cx="290407" cy="290407"/>
              <a:chOff x="732769" y="5535598"/>
              <a:chExt cx="290407" cy="290407"/>
            </a:xfrm>
            <a:solidFill>
              <a:schemeClr val="bg1"/>
            </a:solidFill>
          </p:grpSpPr>
          <p:sp>
            <p:nvSpPr>
              <p:cNvPr id="11" name="Oval 10">
                <a:extLst>
                  <a:ext uri="{FF2B5EF4-FFF2-40B4-BE49-F238E27FC236}">
                    <a16:creationId xmlns:a16="http://schemas.microsoft.com/office/drawing/2014/main" id="{C7BC8573-AE8C-203E-5E58-73692EF17182}"/>
                  </a:ext>
                </a:extLst>
              </p:cNvPr>
              <p:cNvSpPr>
                <a:spLocks/>
              </p:cNvSpPr>
              <p:nvPr/>
            </p:nvSpPr>
            <p:spPr bwMode="auto">
              <a:xfrm>
                <a:off x="732769" y="5535598"/>
                <a:ext cx="290407" cy="290407"/>
              </a:xfrm>
              <a:prstGeom prst="ellipse">
                <a:avLst/>
              </a:prstGeom>
              <a:solidFill>
                <a:srgbClr val="444444"/>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4" name="组合 13">
                <a:extLst>
                  <a:ext uri="{FF2B5EF4-FFF2-40B4-BE49-F238E27FC236}">
                    <a16:creationId xmlns:a16="http://schemas.microsoft.com/office/drawing/2014/main" id="{DF59CA67-8BD5-4860-6D05-336316624270}"/>
                  </a:ext>
                </a:extLst>
              </p:cNvPr>
              <p:cNvGrpSpPr/>
              <p:nvPr/>
            </p:nvGrpSpPr>
            <p:grpSpPr>
              <a:xfrm>
                <a:off x="811795" y="5598991"/>
                <a:ext cx="132841" cy="151011"/>
                <a:chOff x="860980" y="3583766"/>
                <a:chExt cx="100336" cy="114060"/>
              </a:xfrm>
              <a:grpFill/>
            </p:grpSpPr>
            <p:sp>
              <p:nvSpPr>
                <p:cNvPr id="17" name="Freeform 12">
                  <a:extLst>
                    <a:ext uri="{FF2B5EF4-FFF2-40B4-BE49-F238E27FC236}">
                      <a16:creationId xmlns:a16="http://schemas.microsoft.com/office/drawing/2014/main" id="{250D3EF4-FAC9-60F4-C769-5B7049F7F353}"/>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9" name="Freeform 13">
                  <a:extLst>
                    <a:ext uri="{FF2B5EF4-FFF2-40B4-BE49-F238E27FC236}">
                      <a16:creationId xmlns:a16="http://schemas.microsoft.com/office/drawing/2014/main" id="{E67ED5D1-2731-5B56-23FB-E3C05BC480CD}"/>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8" name="Text Box 20">
              <a:extLst>
                <a:ext uri="{FF2B5EF4-FFF2-40B4-BE49-F238E27FC236}">
                  <a16:creationId xmlns:a16="http://schemas.microsoft.com/office/drawing/2014/main" id="{DC95368C-939A-4AC5-CD2A-6E6C0293A6A3}"/>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9" name="矩形 8">
              <a:extLst>
                <a:ext uri="{FF2B5EF4-FFF2-40B4-BE49-F238E27FC236}">
                  <a16:creationId xmlns:a16="http://schemas.microsoft.com/office/drawing/2014/main" id="{4F2817C3-E30C-4FE5-EBA9-20FF5673B1B6}"/>
                </a:ext>
              </a:extLst>
            </p:cNvPr>
            <p:cNvSpPr/>
            <p:nvPr/>
          </p:nvSpPr>
          <p:spPr>
            <a:xfrm>
              <a:off x="4705028" y="4751931"/>
              <a:ext cx="18657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rgbClr val="36396E"/>
                  </a:solidFill>
                  <a:cs typeface="+mn-ea"/>
                  <a:sym typeface="+mn-lt"/>
                </a:rPr>
                <a:t>Report </a:t>
              </a:r>
              <a:r>
                <a:rPr lang="zh-CN" altLang="en-US" sz="1200" dirty="0">
                  <a:solidFill>
                    <a:srgbClr val="36396E"/>
                  </a:solidFill>
                  <a:cs typeface="+mn-ea"/>
                  <a:sym typeface="+mn-lt"/>
                </a:rPr>
                <a:t>：</a:t>
              </a:r>
              <a:r>
                <a:rPr lang="en-US" altLang="zh-CN" sz="1200" dirty="0">
                  <a:solidFill>
                    <a:srgbClr val="36396E"/>
                  </a:solidFill>
                  <a:cs typeface="+mn-ea"/>
                  <a:sym typeface="+mn-lt"/>
                </a:rPr>
                <a:t>freeppt7.com</a:t>
              </a:r>
              <a:endParaRPr lang="zh-CN" altLang="en-US" sz="1200" dirty="0">
                <a:solidFill>
                  <a:srgbClr val="36396E"/>
                </a:solidFill>
                <a:cs typeface="+mn-ea"/>
                <a:sym typeface="+mn-lt"/>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79"/>
                                        </p:tgtEl>
                                        <p:attrNameLst>
                                          <p:attrName>style.visibility</p:attrName>
                                        </p:attrNameLst>
                                      </p:cBhvr>
                                      <p:to>
                                        <p:strVal val="visible"/>
                                      </p:to>
                                    </p:set>
                                    <p:animEffect transition="in" filter="wipe(left)">
                                      <p:cBhvr>
                                        <p:cTn id="19" dur="500"/>
                                        <p:tgtEl>
                                          <p:spTgt spid="97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 grpId="0" animBg="1"/>
      <p:bldP spid="979" grpId="1" animBg="1"/>
      <p:bldP spid="15" grpId="0"/>
      <p:bldP spid="15" grpId="1"/>
      <p:bldP spid="6" grpId="0"/>
      <p:bldP spid="6" grpId="1"/>
      <p:bldP spid="16" grpId="0"/>
      <p:bldP spid="16" grpId="1"/>
      <p:bldP spid="7" grpId="0" animBg="1"/>
      <p:bldP spid="7" grpId="1" animBg="1"/>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252855" y="514350"/>
            <a:ext cx="10674350" cy="5829300"/>
            <a:chOff x="1973" y="810"/>
            <a:chExt cx="16810" cy="9180"/>
          </a:xfrm>
        </p:grpSpPr>
        <p:sp>
          <p:nvSpPr>
            <p:cNvPr id="9" name="图形"/>
            <p:cNvSpPr>
              <a:spLocks noGrp="1"/>
            </p:cNvSpPr>
            <p:nvPr>
              <p:custDataLst>
                <p:tags r:id="rId2"/>
              </p:custDataLst>
            </p:nvPr>
          </p:nvSpPr>
          <p:spPr>
            <a:xfrm>
              <a:off x="4855" y="3658"/>
              <a:ext cx="3285" cy="571"/>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Arial"/>
                  <a:ea typeface="微软雅黑"/>
                  <a:cs typeface="汉仪松阳体 W" panose="00020600040101010101" charset="-122"/>
                  <a:sym typeface="Arial"/>
                </a:rPr>
                <a:t>Add title text</a:t>
              </a:r>
              <a:endParaRPr lang="zh-CN" altLang="en-US" sz="2400" b="1" dirty="0">
                <a:solidFill>
                  <a:schemeClr val="tx1">
                    <a:lumMod val="75000"/>
                    <a:lumOff val="25000"/>
                  </a:schemeClr>
                </a:solidFill>
                <a:latin typeface="Arial"/>
                <a:ea typeface="微软雅黑"/>
                <a:cs typeface="汉仪松阳体 W" panose="00020600040101010101" charset="-122"/>
                <a:sym typeface="Arial"/>
              </a:endParaRPr>
            </a:p>
          </p:txBody>
        </p:sp>
        <p:sp>
          <p:nvSpPr>
            <p:cNvPr id="14" name="图形"/>
            <p:cNvSpPr>
              <a:spLocks noGrp="1"/>
            </p:cNvSpPr>
            <p:nvPr>
              <p:custDataLst>
                <p:tags r:id="rId3"/>
              </p:custDataLst>
            </p:nvPr>
          </p:nvSpPr>
          <p:spPr>
            <a:xfrm>
              <a:off x="4818" y="4195"/>
              <a:ext cx="5317" cy="1130"/>
            </a:xfrm>
            <a:prstGeom prst="rect">
              <a:avLst/>
            </a:prstGeom>
          </p:spPr>
          <p:txBody>
            <a:bodyPr vert="horz" lIns="0" tIns="45720" rIns="0" bIns="45720" rtlCol="0" anchor="t"/>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latin typeface="Arial"/>
                  <a:ea typeface="微软雅黑"/>
                  <a:cs typeface="汉仪松阳体 W" panose="00020600040101010101" charset="-122"/>
                  <a:sym typeface="Arial"/>
                </a:rPr>
                <a:t>Click here to add content, content to match the title. Click here to add content, content to match the title. </a:t>
              </a:r>
              <a:endParaRPr lang="zh-CN" altLang="en-US" sz="1400" dirty="0">
                <a:solidFill>
                  <a:schemeClr val="tx1">
                    <a:lumMod val="75000"/>
                    <a:lumOff val="25000"/>
                  </a:schemeClr>
                </a:solidFill>
                <a:latin typeface="Arial"/>
                <a:ea typeface="微软雅黑"/>
                <a:cs typeface="汉仪松阳体 W" panose="00020600040101010101" charset="-122"/>
                <a:sym typeface="Arial"/>
              </a:endParaRPr>
            </a:p>
          </p:txBody>
        </p:sp>
        <p:sp>
          <p:nvSpPr>
            <p:cNvPr id="19" name="图形"/>
            <p:cNvSpPr/>
            <p:nvPr>
              <p:custDataLst>
                <p:tags r:id="rId4"/>
              </p:custDataLst>
            </p:nvPr>
          </p:nvSpPr>
          <p:spPr>
            <a:xfrm>
              <a:off x="2025" y="3164"/>
              <a:ext cx="2466" cy="24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9050">
              <a:solidFill>
                <a:schemeClr val="accent2"/>
              </a:solidFill>
              <a:prstDash val="sysDot"/>
              <a:miter lim="400000"/>
            </a:ln>
          </p:spPr>
          <p:txBody>
            <a:bodyPr lIns="50800" tIns="50800" rIns="50800" bIns="50800" anchor="ctr"/>
            <a:lstStyle/>
            <a:p>
              <a:pPr lvl="0"/>
              <a:endParaRPr>
                <a:latin typeface="Arial"/>
                <a:ea typeface="微软雅黑"/>
                <a:cs typeface="汉仪松阳体 W" panose="00020600040101010101" charset="-122"/>
                <a:sym typeface="Arial"/>
              </a:endParaRPr>
            </a:p>
          </p:txBody>
        </p:sp>
        <p:grpSp>
          <p:nvGrpSpPr>
            <p:cNvPr id="25" name="Group 19"/>
            <p:cNvGrpSpPr/>
            <p:nvPr/>
          </p:nvGrpSpPr>
          <p:grpSpPr>
            <a:xfrm>
              <a:off x="2868" y="3636"/>
              <a:ext cx="1648" cy="1648"/>
              <a:chOff x="4128325" y="5438289"/>
              <a:chExt cx="1996272" cy="1996273"/>
            </a:xfrm>
          </p:grpSpPr>
          <p:sp>
            <p:nvSpPr>
              <p:cNvPr id="32" name="图形"/>
              <p:cNvSpPr/>
              <p:nvPr>
                <p:custDataLst>
                  <p:tags r:id="rId13"/>
                </p:custDataLst>
              </p:nvPr>
            </p:nvSpPr>
            <p:spPr>
              <a:xfrm>
                <a:off x="4128325" y="5438289"/>
                <a:ext cx="1996272" cy="199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50800" tIns="50800" rIns="50800" bIns="50800" anchor="ctr"/>
              <a:lstStyle/>
              <a:p>
                <a:pPr lvl="0"/>
                <a:endParaRPr>
                  <a:latin typeface="Arial"/>
                  <a:ea typeface="微软雅黑"/>
                  <a:cs typeface="汉仪松阳体 W" panose="00020600040101010101" charset="-122"/>
                  <a:sym typeface="Arial"/>
                </a:endParaRPr>
              </a:p>
            </p:txBody>
          </p:sp>
          <p:sp>
            <p:nvSpPr>
              <p:cNvPr id="33" name="图形"/>
              <p:cNvSpPr/>
              <p:nvPr>
                <p:custDataLst>
                  <p:tags r:id="rId14"/>
                </p:custDataLst>
              </p:nvPr>
            </p:nvSpPr>
            <p:spPr>
              <a:xfrm>
                <a:off x="4768553" y="6092792"/>
                <a:ext cx="715816" cy="715816"/>
              </a:xfrm>
              <a:custGeom>
                <a:avLst/>
                <a:gdLst/>
                <a:ahLst/>
                <a:cxnLst>
                  <a:cxn ang="0">
                    <a:pos x="wd2" y="hd2"/>
                  </a:cxn>
                  <a:cxn ang="5400000">
                    <a:pos x="wd2" y="hd2"/>
                  </a:cxn>
                  <a:cxn ang="10800000">
                    <a:pos x="wd2" y="hd2"/>
                  </a:cxn>
                  <a:cxn ang="16200000">
                    <a:pos x="wd2" y="hd2"/>
                  </a:cxn>
                </a:cxnLst>
                <a:rect l="0" t="0" r="r" b="b"/>
                <a:pathLst>
                  <a:path w="21600" h="21600" extrusionOk="0">
                    <a:moveTo>
                      <a:pt x="16257" y="18983"/>
                    </a:moveTo>
                    <a:lnTo>
                      <a:pt x="11380" y="15409"/>
                    </a:lnTo>
                    <a:lnTo>
                      <a:pt x="10800" y="14984"/>
                    </a:lnTo>
                    <a:lnTo>
                      <a:pt x="10221" y="15409"/>
                    </a:lnTo>
                    <a:lnTo>
                      <a:pt x="5343" y="18983"/>
                    </a:lnTo>
                    <a:lnTo>
                      <a:pt x="7313" y="13075"/>
                    </a:lnTo>
                    <a:lnTo>
                      <a:pt x="7534" y="12412"/>
                    </a:lnTo>
                    <a:lnTo>
                      <a:pt x="6980" y="11985"/>
                    </a:lnTo>
                    <a:lnTo>
                      <a:pt x="2886" y="8835"/>
                    </a:lnTo>
                    <a:lnTo>
                      <a:pt x="8536" y="8835"/>
                    </a:lnTo>
                    <a:lnTo>
                      <a:pt x="8774" y="8200"/>
                    </a:lnTo>
                    <a:lnTo>
                      <a:pt x="10800" y="2797"/>
                    </a:lnTo>
                    <a:lnTo>
                      <a:pt x="12826" y="8200"/>
                    </a:lnTo>
                    <a:lnTo>
                      <a:pt x="13065" y="8835"/>
                    </a:lnTo>
                    <a:lnTo>
                      <a:pt x="18714" y="8835"/>
                    </a:lnTo>
                    <a:lnTo>
                      <a:pt x="14619" y="11985"/>
                    </a:lnTo>
                    <a:lnTo>
                      <a:pt x="14065" y="12412"/>
                    </a:lnTo>
                    <a:cubicBezTo>
                      <a:pt x="14065" y="12412"/>
                      <a:pt x="16257" y="18983"/>
                      <a:pt x="16257" y="18983"/>
                    </a:cubicBezTo>
                    <a:close/>
                    <a:moveTo>
                      <a:pt x="21600" y="7855"/>
                    </a:moveTo>
                    <a:lnTo>
                      <a:pt x="13745" y="7855"/>
                    </a:lnTo>
                    <a:lnTo>
                      <a:pt x="10800" y="0"/>
                    </a:lnTo>
                    <a:lnTo>
                      <a:pt x="7854" y="7855"/>
                    </a:lnTo>
                    <a:lnTo>
                      <a:pt x="0" y="7855"/>
                    </a:lnTo>
                    <a:lnTo>
                      <a:pt x="6382" y="12764"/>
                    </a:lnTo>
                    <a:lnTo>
                      <a:pt x="3437" y="21600"/>
                    </a:lnTo>
                    <a:lnTo>
                      <a:pt x="10800" y="16200"/>
                    </a:lnTo>
                    <a:lnTo>
                      <a:pt x="18164" y="21600"/>
                    </a:lnTo>
                    <a:lnTo>
                      <a:pt x="15218" y="12764"/>
                    </a:lnTo>
                    <a:cubicBezTo>
                      <a:pt x="15218" y="12764"/>
                      <a:pt x="21600" y="7855"/>
                      <a:pt x="21600" y="7855"/>
                    </a:cubicBezTo>
                    <a:close/>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微软雅黑"/>
                  <a:cs typeface="思源黑体旧字形 Light" panose="020B0300000000000000" charset="-128"/>
                  <a:sym typeface="Arial"/>
                </a:endParaRPr>
              </a:p>
            </p:txBody>
          </p:sp>
        </p:grpSp>
        <p:sp>
          <p:nvSpPr>
            <p:cNvPr id="34" name="图形"/>
            <p:cNvSpPr/>
            <p:nvPr>
              <p:custDataLst>
                <p:tags r:id="rId5"/>
              </p:custDataLst>
            </p:nvPr>
          </p:nvSpPr>
          <p:spPr>
            <a:xfrm>
              <a:off x="1973" y="6240"/>
              <a:ext cx="2466" cy="24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9050">
              <a:solidFill>
                <a:schemeClr val="accent2"/>
              </a:solidFill>
              <a:prstDash val="sysDot"/>
              <a:miter lim="400000"/>
            </a:ln>
          </p:spPr>
          <p:txBody>
            <a:bodyPr lIns="50800" tIns="50800" rIns="50800" bIns="50800" anchor="ctr"/>
            <a:lstStyle/>
            <a:p>
              <a:pPr lvl="0"/>
              <a:endParaRPr>
                <a:latin typeface="Arial"/>
                <a:ea typeface="微软雅黑"/>
                <a:cs typeface="汉仪松阳体 W" panose="00020600040101010101" charset="-122"/>
                <a:sym typeface="Arial"/>
              </a:endParaRPr>
            </a:p>
          </p:txBody>
        </p:sp>
        <p:grpSp>
          <p:nvGrpSpPr>
            <p:cNvPr id="37" name="Group 25"/>
            <p:cNvGrpSpPr/>
            <p:nvPr/>
          </p:nvGrpSpPr>
          <p:grpSpPr>
            <a:xfrm>
              <a:off x="2816" y="6712"/>
              <a:ext cx="1648" cy="1648"/>
              <a:chOff x="4128325" y="9320504"/>
              <a:chExt cx="1996272" cy="1996273"/>
            </a:xfrm>
          </p:grpSpPr>
          <p:sp>
            <p:nvSpPr>
              <p:cNvPr id="38" name="图形"/>
              <p:cNvSpPr/>
              <p:nvPr>
                <p:custDataLst>
                  <p:tags r:id="rId11"/>
                </p:custDataLst>
              </p:nvPr>
            </p:nvSpPr>
            <p:spPr>
              <a:xfrm>
                <a:off x="4128325" y="9320504"/>
                <a:ext cx="1996272" cy="199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50800" tIns="50800" rIns="50800" bIns="50800" anchor="ctr"/>
              <a:lstStyle/>
              <a:p>
                <a:pPr lvl="0"/>
                <a:endParaRPr>
                  <a:latin typeface="Arial"/>
                  <a:ea typeface="微软雅黑"/>
                  <a:cs typeface="汉仪松阳体 W" panose="00020600040101010101" charset="-122"/>
                  <a:sym typeface="Arial"/>
                </a:endParaRPr>
              </a:p>
            </p:txBody>
          </p:sp>
          <p:sp>
            <p:nvSpPr>
              <p:cNvPr id="39" name="图形"/>
              <p:cNvSpPr/>
              <p:nvPr>
                <p:custDataLst>
                  <p:tags r:id="rId12"/>
                </p:custDataLst>
              </p:nvPr>
            </p:nvSpPr>
            <p:spPr>
              <a:xfrm>
                <a:off x="4768553" y="9984645"/>
                <a:ext cx="715816" cy="520604"/>
              </a:xfrm>
              <a:custGeom>
                <a:avLst/>
                <a:gdLst/>
                <a:ahLst/>
                <a:cxnLst>
                  <a:cxn ang="0">
                    <a:pos x="wd2" y="hd2"/>
                  </a:cxn>
                  <a:cxn ang="5400000">
                    <a:pos x="wd2" y="hd2"/>
                  </a:cxn>
                  <a:cxn ang="10800000">
                    <a:pos x="wd2" y="hd2"/>
                  </a:cxn>
                  <a:cxn ang="16200000">
                    <a:pos x="wd2" y="hd2"/>
                  </a:cxn>
                </a:cxnLst>
                <a:rect l="0" t="0" r="r" b="b"/>
                <a:pathLst>
                  <a:path w="21600" h="21600" extrusionOk="0">
                    <a:moveTo>
                      <a:pt x="5400" y="8101"/>
                    </a:moveTo>
                    <a:lnTo>
                      <a:pt x="4418" y="8101"/>
                    </a:lnTo>
                    <a:cubicBezTo>
                      <a:pt x="4147" y="8101"/>
                      <a:pt x="3927" y="8402"/>
                      <a:pt x="3927" y="8776"/>
                    </a:cubicBezTo>
                    <a:cubicBezTo>
                      <a:pt x="3927" y="9149"/>
                      <a:pt x="4147" y="9448"/>
                      <a:pt x="4418" y="9448"/>
                    </a:cubicBezTo>
                    <a:lnTo>
                      <a:pt x="5400" y="9448"/>
                    </a:lnTo>
                    <a:cubicBezTo>
                      <a:pt x="5671" y="9448"/>
                      <a:pt x="5891" y="9149"/>
                      <a:pt x="5891" y="8776"/>
                    </a:cubicBezTo>
                    <a:cubicBezTo>
                      <a:pt x="5891" y="8402"/>
                      <a:pt x="5671" y="8101"/>
                      <a:pt x="5400" y="8101"/>
                    </a:cubicBezTo>
                    <a:moveTo>
                      <a:pt x="11859" y="12529"/>
                    </a:moveTo>
                    <a:lnTo>
                      <a:pt x="11672" y="13126"/>
                    </a:lnTo>
                    <a:lnTo>
                      <a:pt x="9907" y="13126"/>
                    </a:lnTo>
                    <a:cubicBezTo>
                      <a:pt x="9902" y="13157"/>
                      <a:pt x="9900" y="13198"/>
                      <a:pt x="9900" y="13256"/>
                    </a:cubicBezTo>
                    <a:lnTo>
                      <a:pt x="9900" y="13469"/>
                    </a:lnTo>
                    <a:cubicBezTo>
                      <a:pt x="9900" y="13629"/>
                      <a:pt x="9902" y="13724"/>
                      <a:pt x="9907" y="13755"/>
                    </a:cubicBezTo>
                    <a:lnTo>
                      <a:pt x="11571" y="13755"/>
                    </a:lnTo>
                    <a:lnTo>
                      <a:pt x="11391" y="14340"/>
                    </a:lnTo>
                    <a:lnTo>
                      <a:pt x="9944" y="14340"/>
                    </a:lnTo>
                    <a:cubicBezTo>
                      <a:pt x="10001" y="14842"/>
                      <a:pt x="10124" y="15237"/>
                      <a:pt x="10311" y="15521"/>
                    </a:cubicBezTo>
                    <a:cubicBezTo>
                      <a:pt x="10526" y="15874"/>
                      <a:pt x="10819" y="16051"/>
                      <a:pt x="11189" y="16051"/>
                    </a:cubicBezTo>
                    <a:cubicBezTo>
                      <a:pt x="11428" y="16051"/>
                      <a:pt x="11628" y="16002"/>
                      <a:pt x="11786" y="15899"/>
                    </a:cubicBezTo>
                    <a:cubicBezTo>
                      <a:pt x="11930" y="15810"/>
                      <a:pt x="12093" y="15655"/>
                      <a:pt x="12277" y="15438"/>
                    </a:cubicBezTo>
                    <a:lnTo>
                      <a:pt x="12277" y="16469"/>
                    </a:lnTo>
                    <a:cubicBezTo>
                      <a:pt x="11950" y="16739"/>
                      <a:pt x="11587" y="16879"/>
                      <a:pt x="11189" y="16879"/>
                    </a:cubicBezTo>
                    <a:cubicBezTo>
                      <a:pt x="10546" y="16879"/>
                      <a:pt x="10044" y="16624"/>
                      <a:pt x="9684" y="16116"/>
                    </a:cubicBezTo>
                    <a:cubicBezTo>
                      <a:pt x="9372" y="15676"/>
                      <a:pt x="9178" y="15085"/>
                      <a:pt x="9101" y="14340"/>
                    </a:cubicBezTo>
                    <a:lnTo>
                      <a:pt x="8547" y="14340"/>
                    </a:lnTo>
                    <a:lnTo>
                      <a:pt x="8741" y="13755"/>
                    </a:lnTo>
                    <a:lnTo>
                      <a:pt x="9064" y="13755"/>
                    </a:lnTo>
                    <a:cubicBezTo>
                      <a:pt x="9061" y="13711"/>
                      <a:pt x="9056" y="13668"/>
                      <a:pt x="9054" y="13616"/>
                    </a:cubicBezTo>
                    <a:cubicBezTo>
                      <a:pt x="9051" y="13567"/>
                      <a:pt x="9050" y="13513"/>
                      <a:pt x="9050" y="13458"/>
                    </a:cubicBezTo>
                    <a:cubicBezTo>
                      <a:pt x="9050" y="13415"/>
                      <a:pt x="9051" y="13365"/>
                      <a:pt x="9054" y="13309"/>
                    </a:cubicBezTo>
                    <a:cubicBezTo>
                      <a:pt x="9056" y="13256"/>
                      <a:pt x="9061" y="13194"/>
                      <a:pt x="9064" y="13126"/>
                    </a:cubicBezTo>
                    <a:lnTo>
                      <a:pt x="8547" y="13126"/>
                    </a:lnTo>
                    <a:lnTo>
                      <a:pt x="8734" y="12529"/>
                    </a:lnTo>
                    <a:lnTo>
                      <a:pt x="9115" y="12529"/>
                    </a:lnTo>
                    <a:cubicBezTo>
                      <a:pt x="9235" y="11820"/>
                      <a:pt x="9453" y="11256"/>
                      <a:pt x="9770" y="10840"/>
                    </a:cubicBezTo>
                    <a:cubicBezTo>
                      <a:pt x="10140" y="10360"/>
                      <a:pt x="10614" y="10123"/>
                      <a:pt x="11189" y="10123"/>
                    </a:cubicBezTo>
                    <a:cubicBezTo>
                      <a:pt x="11606" y="10123"/>
                      <a:pt x="12033" y="10317"/>
                      <a:pt x="12471" y="10698"/>
                    </a:cubicBezTo>
                    <a:lnTo>
                      <a:pt x="12139" y="11544"/>
                    </a:lnTo>
                    <a:cubicBezTo>
                      <a:pt x="11832" y="11149"/>
                      <a:pt x="11496" y="10951"/>
                      <a:pt x="11131" y="10951"/>
                    </a:cubicBezTo>
                    <a:cubicBezTo>
                      <a:pt x="10810" y="10951"/>
                      <a:pt x="10541" y="11114"/>
                      <a:pt x="10325" y="11443"/>
                    </a:cubicBezTo>
                    <a:cubicBezTo>
                      <a:pt x="10144" y="11734"/>
                      <a:pt x="10019" y="12098"/>
                      <a:pt x="9958" y="12529"/>
                    </a:cubicBezTo>
                    <a:cubicBezTo>
                      <a:pt x="9958" y="12529"/>
                      <a:pt x="11859" y="12529"/>
                      <a:pt x="11859" y="12529"/>
                    </a:cubicBezTo>
                    <a:close/>
                    <a:moveTo>
                      <a:pt x="10800" y="8101"/>
                    </a:moveTo>
                    <a:cubicBezTo>
                      <a:pt x="8631" y="8101"/>
                      <a:pt x="6872" y="10518"/>
                      <a:pt x="6872" y="13499"/>
                    </a:cubicBezTo>
                    <a:cubicBezTo>
                      <a:pt x="6872" y="16482"/>
                      <a:pt x="8631" y="18899"/>
                      <a:pt x="10800" y="18899"/>
                    </a:cubicBezTo>
                    <a:cubicBezTo>
                      <a:pt x="12969" y="18899"/>
                      <a:pt x="14727" y="16482"/>
                      <a:pt x="14727" y="13499"/>
                    </a:cubicBezTo>
                    <a:cubicBezTo>
                      <a:pt x="14727" y="10518"/>
                      <a:pt x="12969" y="8101"/>
                      <a:pt x="10800" y="8101"/>
                    </a:cubicBezTo>
                    <a:moveTo>
                      <a:pt x="20127" y="8101"/>
                    </a:moveTo>
                    <a:cubicBezTo>
                      <a:pt x="19857" y="8101"/>
                      <a:pt x="19636" y="7799"/>
                      <a:pt x="19636" y="7425"/>
                    </a:cubicBezTo>
                    <a:cubicBezTo>
                      <a:pt x="19636" y="7052"/>
                      <a:pt x="19857" y="6750"/>
                      <a:pt x="20127" y="6750"/>
                    </a:cubicBezTo>
                    <a:cubicBezTo>
                      <a:pt x="20399" y="6750"/>
                      <a:pt x="20618" y="7052"/>
                      <a:pt x="20618" y="7425"/>
                    </a:cubicBezTo>
                    <a:cubicBezTo>
                      <a:pt x="20618" y="7799"/>
                      <a:pt x="20399" y="8101"/>
                      <a:pt x="20127" y="8101"/>
                    </a:cubicBezTo>
                    <a:moveTo>
                      <a:pt x="20618" y="17672"/>
                    </a:moveTo>
                    <a:cubicBezTo>
                      <a:pt x="20464" y="17600"/>
                      <a:pt x="20299" y="17549"/>
                      <a:pt x="20127" y="17549"/>
                    </a:cubicBezTo>
                    <a:cubicBezTo>
                      <a:pt x="19314" y="17549"/>
                      <a:pt x="18655" y="18459"/>
                      <a:pt x="18655" y="19575"/>
                    </a:cubicBezTo>
                    <a:cubicBezTo>
                      <a:pt x="18655" y="19814"/>
                      <a:pt x="18690" y="20038"/>
                      <a:pt x="18745" y="20250"/>
                    </a:cubicBezTo>
                    <a:lnTo>
                      <a:pt x="2854" y="20250"/>
                    </a:lnTo>
                    <a:cubicBezTo>
                      <a:pt x="2910" y="20038"/>
                      <a:pt x="2946" y="19814"/>
                      <a:pt x="2946" y="19575"/>
                    </a:cubicBezTo>
                    <a:cubicBezTo>
                      <a:pt x="2946" y="18459"/>
                      <a:pt x="2285" y="17549"/>
                      <a:pt x="1472" y="17549"/>
                    </a:cubicBezTo>
                    <a:cubicBezTo>
                      <a:pt x="1299" y="17549"/>
                      <a:pt x="1136" y="17600"/>
                      <a:pt x="981" y="17672"/>
                    </a:cubicBezTo>
                    <a:lnTo>
                      <a:pt x="981" y="9324"/>
                    </a:lnTo>
                    <a:cubicBezTo>
                      <a:pt x="1136" y="9404"/>
                      <a:pt x="1299" y="9448"/>
                      <a:pt x="1472" y="9448"/>
                    </a:cubicBezTo>
                    <a:cubicBezTo>
                      <a:pt x="2285" y="9448"/>
                      <a:pt x="2946" y="8544"/>
                      <a:pt x="2946" y="7425"/>
                    </a:cubicBezTo>
                    <a:cubicBezTo>
                      <a:pt x="2946" y="7188"/>
                      <a:pt x="2910" y="6962"/>
                      <a:pt x="2854" y="6750"/>
                    </a:cubicBezTo>
                    <a:lnTo>
                      <a:pt x="18745" y="6750"/>
                    </a:lnTo>
                    <a:cubicBezTo>
                      <a:pt x="18690" y="6962"/>
                      <a:pt x="18655" y="7188"/>
                      <a:pt x="18655" y="7425"/>
                    </a:cubicBezTo>
                    <a:cubicBezTo>
                      <a:pt x="18655" y="8544"/>
                      <a:pt x="19314" y="9448"/>
                      <a:pt x="20127" y="9448"/>
                    </a:cubicBezTo>
                    <a:cubicBezTo>
                      <a:pt x="20299" y="9448"/>
                      <a:pt x="20464" y="9404"/>
                      <a:pt x="20618" y="9324"/>
                    </a:cubicBezTo>
                    <a:cubicBezTo>
                      <a:pt x="20618" y="9324"/>
                      <a:pt x="20618" y="17672"/>
                      <a:pt x="20618" y="17672"/>
                    </a:cubicBezTo>
                    <a:close/>
                    <a:moveTo>
                      <a:pt x="20127" y="20250"/>
                    </a:moveTo>
                    <a:cubicBezTo>
                      <a:pt x="19857" y="20250"/>
                      <a:pt x="19636" y="19948"/>
                      <a:pt x="19636" y="19575"/>
                    </a:cubicBezTo>
                    <a:cubicBezTo>
                      <a:pt x="19636" y="19204"/>
                      <a:pt x="19857" y="18899"/>
                      <a:pt x="20127" y="18899"/>
                    </a:cubicBezTo>
                    <a:cubicBezTo>
                      <a:pt x="20399" y="18899"/>
                      <a:pt x="20618" y="19204"/>
                      <a:pt x="20618" y="19575"/>
                    </a:cubicBezTo>
                    <a:cubicBezTo>
                      <a:pt x="20618" y="19948"/>
                      <a:pt x="20399" y="20250"/>
                      <a:pt x="20127" y="20250"/>
                    </a:cubicBezTo>
                    <a:moveTo>
                      <a:pt x="1472" y="20250"/>
                    </a:moveTo>
                    <a:cubicBezTo>
                      <a:pt x="1201" y="20250"/>
                      <a:pt x="981" y="19948"/>
                      <a:pt x="981" y="19575"/>
                    </a:cubicBezTo>
                    <a:cubicBezTo>
                      <a:pt x="981" y="19204"/>
                      <a:pt x="1201" y="18899"/>
                      <a:pt x="1472" y="18899"/>
                    </a:cubicBezTo>
                    <a:cubicBezTo>
                      <a:pt x="1743" y="18899"/>
                      <a:pt x="1963" y="19204"/>
                      <a:pt x="1963" y="19575"/>
                    </a:cubicBezTo>
                    <a:cubicBezTo>
                      <a:pt x="1963" y="19948"/>
                      <a:pt x="1743" y="20250"/>
                      <a:pt x="1472" y="20250"/>
                    </a:cubicBezTo>
                    <a:moveTo>
                      <a:pt x="1472" y="6750"/>
                    </a:moveTo>
                    <a:cubicBezTo>
                      <a:pt x="1743" y="6750"/>
                      <a:pt x="1963" y="7052"/>
                      <a:pt x="1963" y="7425"/>
                    </a:cubicBezTo>
                    <a:cubicBezTo>
                      <a:pt x="1963" y="7799"/>
                      <a:pt x="1743" y="8101"/>
                      <a:pt x="1472" y="8101"/>
                    </a:cubicBezTo>
                    <a:cubicBezTo>
                      <a:pt x="1201" y="8101"/>
                      <a:pt x="981" y="7799"/>
                      <a:pt x="981" y="7425"/>
                    </a:cubicBezTo>
                    <a:cubicBezTo>
                      <a:pt x="981" y="7052"/>
                      <a:pt x="1201" y="6750"/>
                      <a:pt x="1472" y="6750"/>
                    </a:cubicBezTo>
                    <a:moveTo>
                      <a:pt x="20618" y="5400"/>
                    </a:moveTo>
                    <a:lnTo>
                      <a:pt x="981" y="5400"/>
                    </a:lnTo>
                    <a:cubicBezTo>
                      <a:pt x="440" y="5400"/>
                      <a:pt x="0" y="6006"/>
                      <a:pt x="0" y="6750"/>
                    </a:cubicBezTo>
                    <a:lnTo>
                      <a:pt x="0" y="20250"/>
                    </a:lnTo>
                    <a:cubicBezTo>
                      <a:pt x="0" y="20994"/>
                      <a:pt x="440" y="21600"/>
                      <a:pt x="981" y="21600"/>
                    </a:cubicBezTo>
                    <a:lnTo>
                      <a:pt x="20618" y="21600"/>
                    </a:lnTo>
                    <a:cubicBezTo>
                      <a:pt x="21160" y="21600"/>
                      <a:pt x="21600" y="20994"/>
                      <a:pt x="21600" y="20250"/>
                    </a:cubicBezTo>
                    <a:lnTo>
                      <a:pt x="21600" y="6750"/>
                    </a:lnTo>
                    <a:cubicBezTo>
                      <a:pt x="21600" y="6006"/>
                      <a:pt x="21160" y="5400"/>
                      <a:pt x="20618" y="5400"/>
                    </a:cubicBezTo>
                    <a:moveTo>
                      <a:pt x="17181" y="17549"/>
                    </a:moveTo>
                    <a:lnTo>
                      <a:pt x="16200" y="17549"/>
                    </a:lnTo>
                    <a:cubicBezTo>
                      <a:pt x="15928" y="17549"/>
                      <a:pt x="15709" y="17853"/>
                      <a:pt x="15709" y="18226"/>
                    </a:cubicBezTo>
                    <a:cubicBezTo>
                      <a:pt x="15709" y="18601"/>
                      <a:pt x="15928" y="18899"/>
                      <a:pt x="16200" y="18899"/>
                    </a:cubicBezTo>
                    <a:lnTo>
                      <a:pt x="17181" y="18899"/>
                    </a:lnTo>
                    <a:cubicBezTo>
                      <a:pt x="17453" y="18899"/>
                      <a:pt x="17673" y="18601"/>
                      <a:pt x="17673" y="18226"/>
                    </a:cubicBezTo>
                    <a:cubicBezTo>
                      <a:pt x="17673" y="17853"/>
                      <a:pt x="17453" y="17549"/>
                      <a:pt x="17181" y="17549"/>
                    </a:cubicBezTo>
                    <a:moveTo>
                      <a:pt x="4418" y="1351"/>
                    </a:moveTo>
                    <a:lnTo>
                      <a:pt x="17181" y="1351"/>
                    </a:lnTo>
                    <a:cubicBezTo>
                      <a:pt x="17453" y="1351"/>
                      <a:pt x="17673" y="1049"/>
                      <a:pt x="17673" y="675"/>
                    </a:cubicBezTo>
                    <a:cubicBezTo>
                      <a:pt x="17673" y="302"/>
                      <a:pt x="17453" y="0"/>
                      <a:pt x="17181" y="0"/>
                    </a:cubicBezTo>
                    <a:lnTo>
                      <a:pt x="4418" y="0"/>
                    </a:lnTo>
                    <a:cubicBezTo>
                      <a:pt x="4147" y="0"/>
                      <a:pt x="3927" y="302"/>
                      <a:pt x="3927" y="675"/>
                    </a:cubicBezTo>
                    <a:cubicBezTo>
                      <a:pt x="3927" y="1049"/>
                      <a:pt x="4147" y="1351"/>
                      <a:pt x="4418" y="1351"/>
                    </a:cubicBezTo>
                    <a:moveTo>
                      <a:pt x="2454" y="4049"/>
                    </a:moveTo>
                    <a:lnTo>
                      <a:pt x="19146" y="4049"/>
                    </a:lnTo>
                    <a:cubicBezTo>
                      <a:pt x="19416" y="4049"/>
                      <a:pt x="19636" y="3748"/>
                      <a:pt x="19636" y="3376"/>
                    </a:cubicBezTo>
                    <a:cubicBezTo>
                      <a:pt x="19636" y="3003"/>
                      <a:pt x="19416" y="2698"/>
                      <a:pt x="19146" y="2698"/>
                    </a:cubicBezTo>
                    <a:lnTo>
                      <a:pt x="2454" y="2698"/>
                    </a:lnTo>
                    <a:cubicBezTo>
                      <a:pt x="2184" y="2698"/>
                      <a:pt x="1963" y="3003"/>
                      <a:pt x="1963" y="3376"/>
                    </a:cubicBezTo>
                    <a:cubicBezTo>
                      <a:pt x="1963" y="3748"/>
                      <a:pt x="2184" y="4049"/>
                      <a:pt x="2454" y="4049"/>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微软雅黑"/>
                  <a:cs typeface="思源黑体旧字形 Light" panose="020B0300000000000000" charset="-128"/>
                  <a:sym typeface="Arial"/>
                </a:endParaRPr>
              </a:p>
            </p:txBody>
          </p:sp>
        </p:grpSp>
        <p:sp>
          <p:nvSpPr>
            <p:cNvPr id="46" name="图形"/>
            <p:cNvSpPr txBox="1"/>
            <p:nvPr>
              <p:custDataLst>
                <p:tags r:id="rId6"/>
              </p:custDataLst>
            </p:nvPr>
          </p:nvSpPr>
          <p:spPr>
            <a:xfrm>
              <a:off x="4825" y="6733"/>
              <a:ext cx="3285" cy="571"/>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65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Arial"/>
                  <a:ea typeface="微软雅黑"/>
                  <a:cs typeface="汉仪松阳体 W" panose="00020600040101010101" charset="-122"/>
                  <a:sym typeface="Arial"/>
                </a:rPr>
                <a:t>Add title text</a:t>
              </a:r>
              <a:endParaRPr lang="zh-CN" altLang="en-US" sz="2400" b="1" dirty="0">
                <a:solidFill>
                  <a:schemeClr val="tx1">
                    <a:lumMod val="75000"/>
                    <a:lumOff val="25000"/>
                  </a:schemeClr>
                </a:solidFill>
                <a:latin typeface="Arial"/>
                <a:ea typeface="微软雅黑"/>
                <a:cs typeface="汉仪松阳体 W" panose="00020600040101010101" charset="-122"/>
                <a:sym typeface="Arial"/>
              </a:endParaRPr>
            </a:p>
          </p:txBody>
        </p:sp>
        <p:sp>
          <p:nvSpPr>
            <p:cNvPr id="51" name="图形"/>
            <p:cNvSpPr txBox="1"/>
            <p:nvPr>
              <p:custDataLst>
                <p:tags r:id="rId7"/>
              </p:custDataLst>
            </p:nvPr>
          </p:nvSpPr>
          <p:spPr>
            <a:xfrm>
              <a:off x="4821" y="7260"/>
              <a:ext cx="5263" cy="1130"/>
            </a:xfrm>
            <a:prstGeom prst="rect">
              <a:avLst/>
            </a:prstGeom>
          </p:spPr>
          <p:txBody>
            <a:bodyPr vert="horz" lIns="0" tIns="45720" rIns="0" bIns="45720" rtlCol="0" anchor="t"/>
            <a:lstStyle>
              <a:lvl1pPr marL="0" indent="0" algn="l" defTabSz="914400" rtl="0" eaLnBrk="1" latinLnBrk="0" hangingPunct="1">
                <a:lnSpc>
                  <a:spcPct val="90000"/>
                </a:lnSpc>
                <a:spcBef>
                  <a:spcPts val="1000"/>
                </a:spcBef>
                <a:buFont typeface="Arial" panose="020B0604020202020204" pitchFamily="34" charset="0"/>
                <a:buNone/>
                <a:defRPr sz="900" b="0" kern="1200" baseline="0">
                  <a:solidFill>
                    <a:schemeClr val="bg1">
                      <a:lumMod val="65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latin typeface="Arial"/>
                  <a:ea typeface="微软雅黑"/>
                  <a:cs typeface="汉仪松阳体 W" panose="00020600040101010101" charset="-122"/>
                  <a:sym typeface="Arial"/>
                </a:rPr>
                <a:t>Click here to add content, content to match the title. Click here to add content, content to match the title. </a:t>
              </a:r>
              <a:endParaRPr lang="zh-CN" altLang="en-US" sz="1400" dirty="0">
                <a:solidFill>
                  <a:schemeClr val="tx1">
                    <a:lumMod val="75000"/>
                    <a:lumOff val="25000"/>
                  </a:schemeClr>
                </a:solidFill>
                <a:latin typeface="Arial"/>
                <a:ea typeface="微软雅黑"/>
                <a:cs typeface="汉仪松阳体 W" panose="00020600040101010101" charset="-122"/>
                <a:sym typeface="Arial"/>
              </a:endParaRPr>
            </a:p>
          </p:txBody>
        </p:sp>
        <p:sp>
          <p:nvSpPr>
            <p:cNvPr id="56" name="图形"/>
            <p:cNvSpPr txBox="1"/>
            <p:nvPr>
              <p:custDataLst>
                <p:tags r:id="rId8"/>
              </p:custDataLst>
            </p:nvPr>
          </p:nvSpPr>
          <p:spPr>
            <a:xfrm>
              <a:off x="2087" y="4171"/>
              <a:ext cx="656" cy="594"/>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65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dirty="0">
                  <a:latin typeface="Arial"/>
                  <a:ea typeface="微软雅黑"/>
                  <a:cs typeface="汉仪松阳体 W" panose="00020600040101010101" charset="-122"/>
                  <a:sym typeface="Arial"/>
                </a:rPr>
                <a:t>1</a:t>
              </a:r>
            </a:p>
          </p:txBody>
        </p:sp>
        <p:sp>
          <p:nvSpPr>
            <p:cNvPr id="58" name="图形"/>
            <p:cNvSpPr txBox="1"/>
            <p:nvPr>
              <p:custDataLst>
                <p:tags r:id="rId9"/>
              </p:custDataLst>
            </p:nvPr>
          </p:nvSpPr>
          <p:spPr>
            <a:xfrm>
              <a:off x="2087" y="7239"/>
              <a:ext cx="656" cy="594"/>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65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dirty="0">
                  <a:latin typeface="Arial"/>
                  <a:ea typeface="微软雅黑"/>
                  <a:cs typeface="汉仪松阳体 W" panose="00020600040101010101" charset="-122"/>
                  <a:sym typeface="Arial"/>
                </a:rPr>
                <a:t>2</a:t>
              </a:r>
            </a:p>
          </p:txBody>
        </p:sp>
        <p:pic>
          <p:nvPicPr>
            <p:cNvPr id="60" name="图形" descr="E:\09熊猫办公\001素材\030市场营销\5ece87305c9e01590593328498.png5ece87305c9e01590593328498"/>
            <p:cNvPicPr>
              <a:picLocks noChangeAspect="1"/>
            </p:cNvPicPr>
            <p:nvPr>
              <p:custDataLst>
                <p:tags r:id="rId10"/>
              </p:custDataLst>
            </p:nvPr>
          </p:nvPicPr>
          <p:blipFill>
            <a:blip r:embed="rId16"/>
            <a:srcRect/>
            <a:stretch>
              <a:fillRect/>
            </a:stretch>
          </p:blipFill>
          <p:spPr>
            <a:xfrm>
              <a:off x="9604" y="810"/>
              <a:ext cx="9179" cy="9180"/>
            </a:xfrm>
            <a:prstGeom prst="rect">
              <a:avLst/>
            </a:prstGeom>
          </p:spPr>
        </p:pic>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638810" y="1234440"/>
            <a:ext cx="10127615" cy="4930140"/>
            <a:chOff x="1006" y="1944"/>
            <a:chExt cx="15949" cy="7764"/>
          </a:xfrm>
        </p:grpSpPr>
        <p:pic>
          <p:nvPicPr>
            <p:cNvPr id="2" name="图形" descr="E:\09熊猫办公\001素材\030市场营销\5ece87b6c280d1590593462696.png5ece87b6c280d1590593462696"/>
            <p:cNvPicPr>
              <a:picLocks noChangeAspect="1"/>
            </p:cNvPicPr>
            <p:nvPr>
              <p:custDataLst>
                <p:tags r:id="rId2"/>
              </p:custDataLst>
            </p:nvPr>
          </p:nvPicPr>
          <p:blipFill>
            <a:blip r:embed="rId19"/>
            <a:srcRect/>
            <a:stretch>
              <a:fillRect/>
            </a:stretch>
          </p:blipFill>
          <p:spPr>
            <a:xfrm flipH="1">
              <a:off x="1006" y="1944"/>
              <a:ext cx="10350" cy="7764"/>
            </a:xfrm>
            <a:prstGeom prst="rect">
              <a:avLst/>
            </a:prstGeom>
          </p:spPr>
        </p:pic>
        <p:sp>
          <p:nvSpPr>
            <p:cNvPr id="15" name="图形"/>
            <p:cNvSpPr/>
            <p:nvPr>
              <p:custDataLst>
                <p:tags r:id="rId3"/>
              </p:custDataLst>
            </p:nvPr>
          </p:nvSpPr>
          <p:spPr bwMode="auto">
            <a:xfrm>
              <a:off x="10971" y="5583"/>
              <a:ext cx="1483" cy="340"/>
            </a:xfrm>
            <a:custGeom>
              <a:avLst/>
              <a:gdLst>
                <a:gd name="T0" fmla="*/ 0 w 297"/>
                <a:gd name="T1" fmla="*/ 34 h 68"/>
                <a:gd name="T2" fmla="*/ 12 w 297"/>
                <a:gd name="T3" fmla="*/ 46 h 68"/>
                <a:gd name="T4" fmla="*/ 252 w 297"/>
                <a:gd name="T5" fmla="*/ 46 h 68"/>
                <a:gd name="T6" fmla="*/ 252 w 297"/>
                <a:gd name="T7" fmla="*/ 68 h 68"/>
                <a:gd name="T8" fmla="*/ 297 w 297"/>
                <a:gd name="T9" fmla="*/ 34 h 68"/>
                <a:gd name="T10" fmla="*/ 252 w 297"/>
                <a:gd name="T11" fmla="*/ 0 h 68"/>
                <a:gd name="T12" fmla="*/ 252 w 297"/>
                <a:gd name="T13" fmla="*/ 22 h 68"/>
                <a:gd name="T14" fmla="*/ 12 w 297"/>
                <a:gd name="T15" fmla="*/ 22 h 68"/>
                <a:gd name="T16" fmla="*/ 0 w 297"/>
                <a:gd name="T17"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68">
                  <a:moveTo>
                    <a:pt x="0" y="34"/>
                  </a:moveTo>
                  <a:cubicBezTo>
                    <a:pt x="0" y="40"/>
                    <a:pt x="5" y="46"/>
                    <a:pt x="12" y="46"/>
                  </a:cubicBezTo>
                  <a:cubicBezTo>
                    <a:pt x="252" y="46"/>
                    <a:pt x="252" y="46"/>
                    <a:pt x="252" y="46"/>
                  </a:cubicBezTo>
                  <a:cubicBezTo>
                    <a:pt x="252" y="68"/>
                    <a:pt x="252" y="68"/>
                    <a:pt x="252" y="68"/>
                  </a:cubicBezTo>
                  <a:cubicBezTo>
                    <a:pt x="297" y="34"/>
                    <a:pt x="297" y="34"/>
                    <a:pt x="297" y="34"/>
                  </a:cubicBezTo>
                  <a:cubicBezTo>
                    <a:pt x="252" y="0"/>
                    <a:pt x="252" y="0"/>
                    <a:pt x="252" y="0"/>
                  </a:cubicBezTo>
                  <a:cubicBezTo>
                    <a:pt x="252" y="22"/>
                    <a:pt x="252" y="22"/>
                    <a:pt x="252" y="22"/>
                  </a:cubicBezTo>
                  <a:cubicBezTo>
                    <a:pt x="12" y="22"/>
                    <a:pt x="12" y="22"/>
                    <a:pt x="12" y="22"/>
                  </a:cubicBezTo>
                  <a:cubicBezTo>
                    <a:pt x="5" y="22"/>
                    <a:pt x="0" y="27"/>
                    <a:pt x="0" y="34"/>
                  </a:cubicBezTo>
                  <a:close/>
                </a:path>
              </a:pathLst>
            </a:custGeom>
            <a:solidFill>
              <a:schemeClr val="accent1"/>
            </a:solidFill>
            <a:ln>
              <a:noFill/>
            </a:ln>
          </p:spPr>
          <p:txBody>
            <a:bodyPr vert="horz" wrap="square" lIns="91440" tIns="45720" rIns="91440" bIns="45720" numCol="1" anchor="t" anchorCtr="0" compatLnSpc="1"/>
            <a:lstStyle/>
            <a:p>
              <a:endParaRPr lang="ko-KR" altLang="en-US">
                <a:solidFill>
                  <a:prstClr val="black"/>
                </a:solidFill>
                <a:latin typeface="Arial"/>
                <a:cs typeface="思源黑体旧字形 Light" panose="020B0300000000000000" charset="-128"/>
                <a:sym typeface="Arial"/>
              </a:endParaRPr>
            </a:p>
          </p:txBody>
        </p:sp>
        <p:sp>
          <p:nvSpPr>
            <p:cNvPr id="5" name="图形"/>
            <p:cNvSpPr/>
            <p:nvPr>
              <p:custDataLst>
                <p:tags r:id="rId4"/>
              </p:custDataLst>
            </p:nvPr>
          </p:nvSpPr>
          <p:spPr bwMode="auto">
            <a:xfrm>
              <a:off x="10681" y="6368"/>
              <a:ext cx="675" cy="670"/>
            </a:xfrm>
            <a:custGeom>
              <a:avLst/>
              <a:gdLst>
                <a:gd name="T0" fmla="*/ 5 w 135"/>
                <a:gd name="T1" fmla="*/ 22 h 134"/>
                <a:gd name="T2" fmla="*/ 94 w 135"/>
                <a:gd name="T3" fmla="*/ 111 h 134"/>
                <a:gd name="T4" fmla="*/ 79 w 135"/>
                <a:gd name="T5" fmla="*/ 126 h 134"/>
                <a:gd name="T6" fmla="*/ 135 w 135"/>
                <a:gd name="T7" fmla="*/ 134 h 134"/>
                <a:gd name="T8" fmla="*/ 127 w 135"/>
                <a:gd name="T9" fmla="*/ 78 h 134"/>
                <a:gd name="T10" fmla="*/ 111 w 135"/>
                <a:gd name="T11" fmla="*/ 94 h 134"/>
                <a:gd name="T12" fmla="*/ 111 w 135"/>
                <a:gd name="T13" fmla="*/ 94 h 134"/>
                <a:gd name="T14" fmla="*/ 22 w 135"/>
                <a:gd name="T15" fmla="*/ 5 h 134"/>
                <a:gd name="T16" fmla="*/ 5 w 135"/>
                <a:gd name="T17" fmla="*/ 5 h 134"/>
                <a:gd name="T18" fmla="*/ 5 w 135"/>
                <a:gd name="T19"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5" y="22"/>
                  </a:moveTo>
                  <a:cubicBezTo>
                    <a:pt x="94" y="111"/>
                    <a:pt x="94" y="111"/>
                    <a:pt x="94" y="111"/>
                  </a:cubicBezTo>
                  <a:cubicBezTo>
                    <a:pt x="79" y="126"/>
                    <a:pt x="79" y="126"/>
                    <a:pt x="79" y="126"/>
                  </a:cubicBezTo>
                  <a:cubicBezTo>
                    <a:pt x="135" y="134"/>
                    <a:pt x="135" y="134"/>
                    <a:pt x="135" y="134"/>
                  </a:cubicBezTo>
                  <a:cubicBezTo>
                    <a:pt x="127" y="78"/>
                    <a:pt x="127" y="78"/>
                    <a:pt x="127" y="78"/>
                  </a:cubicBezTo>
                  <a:cubicBezTo>
                    <a:pt x="111" y="94"/>
                    <a:pt x="111" y="94"/>
                    <a:pt x="111" y="94"/>
                  </a:cubicBezTo>
                  <a:cubicBezTo>
                    <a:pt x="111" y="94"/>
                    <a:pt x="111" y="94"/>
                    <a:pt x="111" y="94"/>
                  </a:cubicBezTo>
                  <a:cubicBezTo>
                    <a:pt x="22" y="5"/>
                    <a:pt x="22" y="5"/>
                    <a:pt x="22" y="5"/>
                  </a:cubicBezTo>
                  <a:cubicBezTo>
                    <a:pt x="17" y="0"/>
                    <a:pt x="10" y="0"/>
                    <a:pt x="5" y="5"/>
                  </a:cubicBezTo>
                  <a:cubicBezTo>
                    <a:pt x="0" y="9"/>
                    <a:pt x="0" y="17"/>
                    <a:pt x="5" y="22"/>
                  </a:cubicBezTo>
                  <a:close/>
                </a:path>
              </a:pathLst>
            </a:custGeom>
            <a:solidFill>
              <a:schemeClr val="accent2"/>
            </a:solidFill>
            <a:ln>
              <a:noFill/>
            </a:ln>
          </p:spPr>
          <p:txBody>
            <a:bodyPr vert="horz" wrap="square" lIns="91440" tIns="45720" rIns="91440" bIns="45720" numCol="1" anchor="t" anchorCtr="0" compatLnSpc="1"/>
            <a:lstStyle/>
            <a:p>
              <a:endParaRPr lang="ko-KR" altLang="en-US">
                <a:solidFill>
                  <a:prstClr val="black"/>
                </a:solidFill>
                <a:latin typeface="Arial"/>
                <a:cs typeface="思源黑体旧字形 Light" panose="020B0300000000000000" charset="-128"/>
                <a:sym typeface="Arial"/>
              </a:endParaRPr>
            </a:p>
          </p:txBody>
        </p:sp>
        <p:sp>
          <p:nvSpPr>
            <p:cNvPr id="39" name="图形"/>
            <p:cNvSpPr/>
            <p:nvPr>
              <p:custDataLst>
                <p:tags r:id="rId5"/>
              </p:custDataLst>
            </p:nvPr>
          </p:nvSpPr>
          <p:spPr bwMode="auto">
            <a:xfrm>
              <a:off x="10681" y="4463"/>
              <a:ext cx="675" cy="665"/>
            </a:xfrm>
            <a:custGeom>
              <a:avLst/>
              <a:gdLst>
                <a:gd name="T0" fmla="*/ 5 w 135"/>
                <a:gd name="T1" fmla="*/ 130 h 133"/>
                <a:gd name="T2" fmla="*/ 13 w 135"/>
                <a:gd name="T3" fmla="*/ 133 h 133"/>
                <a:gd name="T4" fmla="*/ 22 w 135"/>
                <a:gd name="T5" fmla="*/ 130 h 133"/>
                <a:gd name="T6" fmla="*/ 111 w 135"/>
                <a:gd name="T7" fmla="*/ 41 h 133"/>
                <a:gd name="T8" fmla="*/ 127 w 135"/>
                <a:gd name="T9" fmla="*/ 56 h 133"/>
                <a:gd name="T10" fmla="*/ 135 w 135"/>
                <a:gd name="T11" fmla="*/ 0 h 133"/>
                <a:gd name="T12" fmla="*/ 79 w 135"/>
                <a:gd name="T13" fmla="*/ 8 h 133"/>
                <a:gd name="T14" fmla="*/ 94 w 135"/>
                <a:gd name="T15" fmla="*/ 24 h 133"/>
                <a:gd name="T16" fmla="*/ 5 w 135"/>
                <a:gd name="T17" fmla="*/ 113 h 133"/>
                <a:gd name="T18" fmla="*/ 5 w 135"/>
                <a:gd name="T19" fmla="*/ 1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3">
                  <a:moveTo>
                    <a:pt x="5" y="130"/>
                  </a:moveTo>
                  <a:cubicBezTo>
                    <a:pt x="7" y="132"/>
                    <a:pt x="10" y="133"/>
                    <a:pt x="13" y="133"/>
                  </a:cubicBezTo>
                  <a:cubicBezTo>
                    <a:pt x="17" y="133"/>
                    <a:pt x="20" y="132"/>
                    <a:pt x="22" y="130"/>
                  </a:cubicBezTo>
                  <a:cubicBezTo>
                    <a:pt x="111" y="41"/>
                    <a:pt x="111" y="41"/>
                    <a:pt x="111" y="41"/>
                  </a:cubicBezTo>
                  <a:cubicBezTo>
                    <a:pt x="127" y="56"/>
                    <a:pt x="127" y="56"/>
                    <a:pt x="127" y="56"/>
                  </a:cubicBezTo>
                  <a:cubicBezTo>
                    <a:pt x="135" y="0"/>
                    <a:pt x="135" y="0"/>
                    <a:pt x="135" y="0"/>
                  </a:cubicBezTo>
                  <a:cubicBezTo>
                    <a:pt x="79" y="8"/>
                    <a:pt x="79" y="8"/>
                    <a:pt x="79" y="8"/>
                  </a:cubicBezTo>
                  <a:cubicBezTo>
                    <a:pt x="94" y="24"/>
                    <a:pt x="94" y="24"/>
                    <a:pt x="94" y="24"/>
                  </a:cubicBezTo>
                  <a:cubicBezTo>
                    <a:pt x="5" y="113"/>
                    <a:pt x="5" y="113"/>
                    <a:pt x="5" y="113"/>
                  </a:cubicBezTo>
                  <a:cubicBezTo>
                    <a:pt x="0" y="118"/>
                    <a:pt x="0" y="125"/>
                    <a:pt x="5" y="130"/>
                  </a:cubicBezTo>
                  <a:close/>
                </a:path>
              </a:pathLst>
            </a:custGeom>
            <a:solidFill>
              <a:schemeClr val="accent2"/>
            </a:solidFill>
            <a:ln>
              <a:noFill/>
            </a:ln>
          </p:spPr>
          <p:txBody>
            <a:bodyPr vert="horz" wrap="square" lIns="91440" tIns="45720" rIns="91440" bIns="45720" numCol="1" anchor="t" anchorCtr="0" compatLnSpc="1"/>
            <a:lstStyle/>
            <a:p>
              <a:endParaRPr lang="ko-KR" altLang="en-US">
                <a:solidFill>
                  <a:prstClr val="black"/>
                </a:solidFill>
                <a:latin typeface="Arial"/>
                <a:cs typeface="思源黑体旧字形 Light" panose="020B0300000000000000" charset="-128"/>
                <a:sym typeface="Arial"/>
              </a:endParaRPr>
            </a:p>
          </p:txBody>
        </p:sp>
        <p:grpSp>
          <p:nvGrpSpPr>
            <p:cNvPr id="57" name="图形"/>
            <p:cNvGrpSpPr/>
            <p:nvPr/>
          </p:nvGrpSpPr>
          <p:grpSpPr>
            <a:xfrm>
              <a:off x="11361" y="3268"/>
              <a:ext cx="1413" cy="1415"/>
              <a:chOff x="6419851" y="2466975"/>
              <a:chExt cx="896938" cy="898525"/>
            </a:xfrm>
          </p:grpSpPr>
          <p:sp>
            <p:nvSpPr>
              <p:cNvPr id="58" name="图形"/>
              <p:cNvSpPr>
                <a:spLocks noChangeArrowheads="1"/>
              </p:cNvSpPr>
              <p:nvPr>
                <p:custDataLst>
                  <p:tags r:id="rId16"/>
                </p:custDataLst>
              </p:nvPr>
            </p:nvSpPr>
            <p:spPr bwMode="auto">
              <a:xfrm>
                <a:off x="6419851" y="2466975"/>
                <a:ext cx="896938" cy="898525"/>
              </a:xfrm>
              <a:prstGeom prst="ellipse">
                <a:avLst/>
              </a:prstGeom>
              <a:solidFill>
                <a:schemeClr val="accent2"/>
              </a:solidFill>
              <a:ln>
                <a:noFill/>
              </a:ln>
            </p:spPr>
            <p:txBody>
              <a:bodyPr vert="horz" wrap="square" lIns="91440" tIns="45720" rIns="91440" bIns="45720" numCol="1" anchor="t" anchorCtr="0" compatLnSpc="1"/>
              <a:lstStyle/>
              <a:p>
                <a:endParaRPr lang="ko-KR" altLang="en-US">
                  <a:solidFill>
                    <a:prstClr val="black"/>
                  </a:solidFill>
                  <a:latin typeface="Arial"/>
                  <a:cs typeface="思源黑体旧字形 Light" panose="020B0300000000000000" charset="-128"/>
                  <a:sym typeface="Arial"/>
                </a:endParaRPr>
              </a:p>
            </p:txBody>
          </p:sp>
          <p:sp>
            <p:nvSpPr>
              <p:cNvPr id="59" name="图形"/>
              <p:cNvSpPr txBox="1"/>
              <p:nvPr>
                <p:custDataLst>
                  <p:tags r:id="rId17"/>
                </p:custDataLst>
              </p:nvPr>
            </p:nvSpPr>
            <p:spPr>
              <a:xfrm flipH="1">
                <a:off x="6461815" y="2832565"/>
                <a:ext cx="813010" cy="184150"/>
              </a:xfrm>
              <a:prstGeom prst="rect">
                <a:avLst/>
              </a:prstGeom>
              <a:noFill/>
            </p:spPr>
            <p:txBody>
              <a:bodyPr wrap="square" lIns="0" tIns="0" rIns="0" bIns="0" rtlCol="0" anchor="ctr">
                <a:spAutoFit/>
              </a:bodyPr>
              <a:lstStyle/>
              <a:p>
                <a:pPr algn="ctr">
                  <a:lnSpc>
                    <a:spcPct val="100000"/>
                  </a:lnSpc>
                </a:pPr>
                <a:r>
                  <a:rPr lang="en-US" altLang="zh-CN" sz="1200" noProof="0" dirty="0">
                    <a:ln>
                      <a:noFill/>
                    </a:ln>
                    <a:solidFill>
                      <a:schemeClr val="bg1"/>
                    </a:solidFill>
                    <a:effectLst/>
                    <a:uLnTx/>
                    <a:uFillTx/>
                    <a:latin typeface="Arial"/>
                    <a:ea typeface="微软雅黑"/>
                    <a:cs typeface="思源黑体旧字形 Light" panose="020B0300000000000000" charset="-128"/>
                    <a:sym typeface="Arial"/>
                  </a:rPr>
                  <a:t>Add text</a:t>
                </a:r>
                <a:endParaRPr lang="en-US" sz="1200" b="1" dirty="0">
                  <a:solidFill>
                    <a:srgbClr val="FFFFFF"/>
                  </a:solidFill>
                  <a:latin typeface="Arial"/>
                  <a:ea typeface="微软雅黑"/>
                  <a:cs typeface="思源黑体旧字形 Light" panose="020B0300000000000000" charset="-128"/>
                  <a:sym typeface="Arial"/>
                </a:endParaRPr>
              </a:p>
            </p:txBody>
          </p:sp>
        </p:grpSp>
        <p:grpSp>
          <p:nvGrpSpPr>
            <p:cNvPr id="60" name="图形"/>
            <p:cNvGrpSpPr/>
            <p:nvPr/>
          </p:nvGrpSpPr>
          <p:grpSpPr>
            <a:xfrm>
              <a:off x="12589" y="5043"/>
              <a:ext cx="1420" cy="1415"/>
              <a:chOff x="7199313" y="3594100"/>
              <a:chExt cx="901700" cy="898525"/>
            </a:xfrm>
          </p:grpSpPr>
          <p:sp>
            <p:nvSpPr>
              <p:cNvPr id="61" name="图形"/>
              <p:cNvSpPr>
                <a:spLocks noChangeArrowheads="1"/>
              </p:cNvSpPr>
              <p:nvPr>
                <p:custDataLst>
                  <p:tags r:id="rId14"/>
                </p:custDataLst>
              </p:nvPr>
            </p:nvSpPr>
            <p:spPr bwMode="auto">
              <a:xfrm>
                <a:off x="7199313" y="3594100"/>
                <a:ext cx="901700" cy="898525"/>
              </a:xfrm>
              <a:prstGeom prst="ellipse">
                <a:avLst/>
              </a:prstGeom>
              <a:solidFill>
                <a:schemeClr val="accent1"/>
              </a:solidFill>
              <a:ln>
                <a:noFill/>
              </a:ln>
            </p:spPr>
            <p:txBody>
              <a:bodyPr vert="horz" wrap="square" lIns="91440" tIns="45720" rIns="91440" bIns="45720" numCol="1" anchor="t" anchorCtr="0" compatLnSpc="1"/>
              <a:lstStyle/>
              <a:p>
                <a:endParaRPr lang="ko-KR" altLang="en-US">
                  <a:solidFill>
                    <a:prstClr val="black"/>
                  </a:solidFill>
                  <a:latin typeface="Arial"/>
                  <a:cs typeface="思源黑体旧字形 Light" panose="020B0300000000000000" charset="-128"/>
                  <a:sym typeface="Arial"/>
                </a:endParaRPr>
              </a:p>
            </p:txBody>
          </p:sp>
          <p:sp>
            <p:nvSpPr>
              <p:cNvPr id="62" name="图形"/>
              <p:cNvSpPr txBox="1"/>
              <p:nvPr>
                <p:custDataLst>
                  <p:tags r:id="rId15"/>
                </p:custDataLst>
              </p:nvPr>
            </p:nvSpPr>
            <p:spPr>
              <a:xfrm flipH="1">
                <a:off x="7243659" y="3961404"/>
                <a:ext cx="813010" cy="184150"/>
              </a:xfrm>
              <a:prstGeom prst="rect">
                <a:avLst/>
              </a:prstGeom>
              <a:noFill/>
            </p:spPr>
            <p:txBody>
              <a:bodyPr wrap="square" lIns="0" tIns="0" rIns="0" bIns="0" rtlCol="0" anchor="ctr">
                <a:spAutoFit/>
              </a:bodyPr>
              <a:lstStyle/>
              <a:p>
                <a:pPr algn="ctr">
                  <a:lnSpc>
                    <a:spcPct val="100000"/>
                  </a:lnSpc>
                </a:pPr>
                <a:r>
                  <a:rPr lang="en-US" altLang="zh-CN" sz="1200" noProof="0" dirty="0">
                    <a:ln>
                      <a:noFill/>
                    </a:ln>
                    <a:solidFill>
                      <a:schemeClr val="bg1"/>
                    </a:solidFill>
                    <a:effectLst/>
                    <a:uLnTx/>
                    <a:uFillTx/>
                    <a:latin typeface="Arial"/>
                    <a:ea typeface="微软雅黑"/>
                    <a:cs typeface="思源黑体旧字形 Light" panose="020B0300000000000000" charset="-128"/>
                    <a:sym typeface="Arial"/>
                  </a:rPr>
                  <a:t>Add text</a:t>
                </a:r>
                <a:endParaRPr lang="en-US" sz="1200" b="1" dirty="0">
                  <a:solidFill>
                    <a:srgbClr val="FFFFFF"/>
                  </a:solidFill>
                  <a:latin typeface="Arial"/>
                  <a:ea typeface="微软雅黑"/>
                  <a:cs typeface="思源黑体旧字形 Light" panose="020B0300000000000000" charset="-128"/>
                  <a:sym typeface="Arial"/>
                </a:endParaRPr>
              </a:p>
            </p:txBody>
          </p:sp>
        </p:grpSp>
        <p:grpSp>
          <p:nvGrpSpPr>
            <p:cNvPr id="63" name="图形"/>
            <p:cNvGrpSpPr/>
            <p:nvPr/>
          </p:nvGrpSpPr>
          <p:grpSpPr>
            <a:xfrm>
              <a:off x="11361" y="6818"/>
              <a:ext cx="1413" cy="1420"/>
              <a:chOff x="6419851" y="4721225"/>
              <a:chExt cx="896938" cy="901700"/>
            </a:xfrm>
          </p:grpSpPr>
          <p:sp>
            <p:nvSpPr>
              <p:cNvPr id="64" name="图形"/>
              <p:cNvSpPr>
                <a:spLocks noChangeArrowheads="1"/>
              </p:cNvSpPr>
              <p:nvPr>
                <p:custDataLst>
                  <p:tags r:id="rId12"/>
                </p:custDataLst>
              </p:nvPr>
            </p:nvSpPr>
            <p:spPr bwMode="auto">
              <a:xfrm>
                <a:off x="6419851" y="4721225"/>
                <a:ext cx="896938" cy="901700"/>
              </a:xfrm>
              <a:prstGeom prst="ellipse">
                <a:avLst/>
              </a:prstGeom>
              <a:solidFill>
                <a:schemeClr val="accent2"/>
              </a:solidFill>
              <a:ln>
                <a:noFill/>
              </a:ln>
            </p:spPr>
            <p:txBody>
              <a:bodyPr vert="horz" wrap="square" lIns="91440" tIns="45720" rIns="91440" bIns="45720" numCol="1" anchor="t" anchorCtr="0" compatLnSpc="1"/>
              <a:lstStyle/>
              <a:p>
                <a:endParaRPr lang="ko-KR" altLang="en-US">
                  <a:solidFill>
                    <a:prstClr val="black"/>
                  </a:solidFill>
                  <a:latin typeface="Arial"/>
                  <a:cs typeface="思源黑体旧字形 Light" panose="020B0300000000000000" charset="-128"/>
                  <a:sym typeface="Arial"/>
                </a:endParaRPr>
              </a:p>
            </p:txBody>
          </p:sp>
          <p:sp>
            <p:nvSpPr>
              <p:cNvPr id="65" name="图形"/>
              <p:cNvSpPr txBox="1"/>
              <p:nvPr>
                <p:custDataLst>
                  <p:tags r:id="rId13"/>
                </p:custDataLst>
              </p:nvPr>
            </p:nvSpPr>
            <p:spPr>
              <a:xfrm flipH="1">
                <a:off x="6461815" y="5090243"/>
                <a:ext cx="813010" cy="184150"/>
              </a:xfrm>
              <a:prstGeom prst="rect">
                <a:avLst/>
              </a:prstGeom>
              <a:noFill/>
            </p:spPr>
            <p:txBody>
              <a:bodyPr wrap="square" lIns="0" tIns="0" rIns="0" bIns="0" rtlCol="0" anchor="ctr">
                <a:spAutoFit/>
              </a:bodyPr>
              <a:lstStyle/>
              <a:p>
                <a:pPr algn="ctr">
                  <a:lnSpc>
                    <a:spcPct val="100000"/>
                  </a:lnSpc>
                </a:pPr>
                <a:r>
                  <a:rPr lang="en-US" altLang="zh-CN" sz="1200" noProof="0" dirty="0">
                    <a:ln>
                      <a:noFill/>
                    </a:ln>
                    <a:solidFill>
                      <a:schemeClr val="bg1"/>
                    </a:solidFill>
                    <a:effectLst/>
                    <a:uLnTx/>
                    <a:uFillTx/>
                    <a:latin typeface="Arial"/>
                    <a:ea typeface="微软雅黑"/>
                    <a:cs typeface="思源黑体旧字形 Light" panose="020B0300000000000000" charset="-128"/>
                    <a:sym typeface="Arial"/>
                  </a:rPr>
                  <a:t>Add text</a:t>
                </a:r>
                <a:endParaRPr lang="en-US" sz="1200" b="1" dirty="0">
                  <a:solidFill>
                    <a:srgbClr val="FFFFFF"/>
                  </a:solidFill>
                  <a:latin typeface="Arial"/>
                  <a:ea typeface="微软雅黑"/>
                  <a:cs typeface="思源黑体旧字形 Light" panose="020B0300000000000000" charset="-128"/>
                  <a:sym typeface="Arial"/>
                </a:endParaRPr>
              </a:p>
            </p:txBody>
          </p:sp>
        </p:grpSp>
        <p:grpSp>
          <p:nvGrpSpPr>
            <p:cNvPr id="7" name="组合 6"/>
            <p:cNvGrpSpPr/>
            <p:nvPr/>
          </p:nvGrpSpPr>
          <p:grpSpPr>
            <a:xfrm flipH="1">
              <a:off x="13432" y="2909"/>
              <a:ext cx="3523" cy="5393"/>
              <a:chOff x="921" y="3174"/>
              <a:chExt cx="3523" cy="5393"/>
            </a:xfrm>
          </p:grpSpPr>
          <p:sp>
            <p:nvSpPr>
              <p:cNvPr id="8" name="图形"/>
              <p:cNvSpPr/>
              <p:nvPr>
                <p:custDataLst>
                  <p:tags r:id="rId6"/>
                </p:custDataLst>
              </p:nvPr>
            </p:nvSpPr>
            <p:spPr>
              <a:xfrm flipH="1">
                <a:off x="965" y="3614"/>
                <a:ext cx="3479" cy="964"/>
              </a:xfrm>
              <a:prstGeom prst="rect">
                <a:avLst/>
              </a:prstGeom>
            </p:spPr>
            <p:txBody>
              <a:bodyPr wrap="square">
                <a:spAutoFit/>
              </a:bodyPr>
              <a:lstStyle/>
              <a:p>
                <a:pPr indent="0" algn="l" fontAlgn="auto">
                  <a:lnSpc>
                    <a:spcPct val="150000"/>
                  </a:lnSpc>
                  <a:spcBef>
                    <a:spcPts val="600"/>
                  </a:spcBef>
                  <a:spcAft>
                    <a:spcPts val="600"/>
                  </a:spcAft>
                  <a:buClr>
                    <a:srgbClr val="5851BC"/>
                  </a:buClr>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i="0" u="none" strike="noStrike" kern="1200" cap="none" spc="0" normalizeH="0" baseline="0" noProof="0" dirty="0">
                  <a:ln>
                    <a:noFill/>
                  </a:ln>
                  <a:solidFill>
                    <a:schemeClr val="tx1">
                      <a:lumMod val="50000"/>
                      <a:lumOff val="50000"/>
                    </a:schemeClr>
                  </a:solidFill>
                  <a:effectLst/>
                  <a:uLnTx/>
                  <a:uFillTx/>
                  <a:latin typeface="Arial"/>
                  <a:ea typeface="微软雅黑"/>
                  <a:cs typeface="思源黑体旧字形 Light" panose="020B0300000000000000" charset="-128"/>
                  <a:sym typeface="Arial"/>
                </a:endParaRPr>
              </a:p>
            </p:txBody>
          </p:sp>
          <p:sp>
            <p:nvSpPr>
              <p:cNvPr id="19" name="图形"/>
              <p:cNvSpPr/>
              <p:nvPr>
                <p:custDataLst>
                  <p:tags r:id="rId7"/>
                </p:custDataLst>
              </p:nvPr>
            </p:nvSpPr>
            <p:spPr>
              <a:xfrm flipH="1">
                <a:off x="921" y="3174"/>
                <a:ext cx="2492" cy="582"/>
              </a:xfrm>
              <a:prstGeom prst="rect">
                <a:avLst/>
              </a:prstGeom>
            </p:spPr>
            <p:txBody>
              <a:bodyPr wrap="none">
                <a:spAutoFit/>
              </a:bodyPr>
              <a:lstStyle/>
              <a:p>
                <a:pPr algn="l"/>
                <a:r>
                  <a:rPr lang="en-US" altLang="zh-CN" b="1"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rPr>
                  <a:t>Add title text</a:t>
                </a:r>
                <a:endParaRPr kumimoji="0" lang="zh-CN" altLang="en-US" b="1"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9" name="图形"/>
              <p:cNvSpPr/>
              <p:nvPr>
                <p:custDataLst>
                  <p:tags r:id="rId8"/>
                </p:custDataLst>
              </p:nvPr>
            </p:nvSpPr>
            <p:spPr>
              <a:xfrm flipH="1">
                <a:off x="965" y="7603"/>
                <a:ext cx="3479" cy="964"/>
              </a:xfrm>
              <a:prstGeom prst="rect">
                <a:avLst/>
              </a:prstGeom>
            </p:spPr>
            <p:txBody>
              <a:bodyPr wrap="square">
                <a:spAutoFit/>
              </a:bodyPr>
              <a:lstStyle/>
              <a:p>
                <a:pPr indent="0" algn="l" fontAlgn="auto">
                  <a:lnSpc>
                    <a:spcPct val="150000"/>
                  </a:lnSpc>
                  <a:spcBef>
                    <a:spcPts val="600"/>
                  </a:spcBef>
                  <a:spcAft>
                    <a:spcPts val="600"/>
                  </a:spcAft>
                  <a:buClr>
                    <a:srgbClr val="5851BC"/>
                  </a:buClr>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i="0" u="none" strike="noStrike" kern="1200" cap="none" spc="0" normalizeH="0" baseline="0" noProof="0" dirty="0">
                  <a:ln>
                    <a:noFill/>
                  </a:ln>
                  <a:solidFill>
                    <a:schemeClr val="tx1">
                      <a:lumMod val="50000"/>
                      <a:lumOff val="50000"/>
                    </a:schemeClr>
                  </a:solidFill>
                  <a:effectLst/>
                  <a:uLnTx/>
                  <a:uFillTx/>
                  <a:latin typeface="Arial"/>
                  <a:ea typeface="微软雅黑"/>
                  <a:cs typeface="思源黑体旧字形 Light" panose="020B0300000000000000" charset="-128"/>
                  <a:sym typeface="Arial"/>
                </a:endParaRPr>
              </a:p>
            </p:txBody>
          </p:sp>
          <p:sp>
            <p:nvSpPr>
              <p:cNvPr id="10" name="图形"/>
              <p:cNvSpPr/>
              <p:nvPr>
                <p:custDataLst>
                  <p:tags r:id="rId9"/>
                </p:custDataLst>
              </p:nvPr>
            </p:nvSpPr>
            <p:spPr>
              <a:xfrm flipH="1">
                <a:off x="921" y="7163"/>
                <a:ext cx="2492" cy="582"/>
              </a:xfrm>
              <a:prstGeom prst="rect">
                <a:avLst/>
              </a:prstGeom>
            </p:spPr>
            <p:txBody>
              <a:bodyPr wrap="none">
                <a:spAutoFit/>
              </a:bodyPr>
              <a:lstStyle/>
              <a:p>
                <a:r>
                  <a:rPr lang="en-US" altLang="zh-CN" b="1" dirty="0">
                    <a:solidFill>
                      <a:schemeClr val="tx1">
                        <a:lumMod val="75000"/>
                        <a:lumOff val="25000"/>
                      </a:schemeClr>
                    </a:solidFill>
                    <a:latin typeface="Arial"/>
                    <a:ea typeface="微软雅黑"/>
                    <a:sym typeface="Arial"/>
                  </a:rPr>
                  <a:t>Add title text</a:t>
                </a:r>
                <a:endParaRPr lang="zh-CN" altLang="en-US" b="1" dirty="0">
                  <a:solidFill>
                    <a:schemeClr val="tx1">
                      <a:lumMod val="75000"/>
                      <a:lumOff val="25000"/>
                    </a:schemeClr>
                  </a:solidFill>
                  <a:latin typeface="Arial"/>
                  <a:ea typeface="微软雅黑"/>
                  <a:sym typeface="Arial"/>
                </a:endParaRPr>
              </a:p>
            </p:txBody>
          </p:sp>
          <p:sp>
            <p:nvSpPr>
              <p:cNvPr id="23" name="图形"/>
              <p:cNvSpPr/>
              <p:nvPr>
                <p:custDataLst>
                  <p:tags r:id="rId10"/>
                </p:custDataLst>
              </p:nvPr>
            </p:nvSpPr>
            <p:spPr>
              <a:xfrm flipH="1">
                <a:off x="965" y="5608"/>
                <a:ext cx="2729" cy="1400"/>
              </a:xfrm>
              <a:prstGeom prst="rect">
                <a:avLst/>
              </a:prstGeom>
            </p:spPr>
            <p:txBody>
              <a:bodyPr wrap="square">
                <a:spAutoFit/>
              </a:bodyPr>
              <a:lstStyle/>
              <a:p>
                <a:pPr indent="0" algn="l" fontAlgn="auto">
                  <a:lnSpc>
                    <a:spcPct val="150000"/>
                  </a:lnSpc>
                  <a:spcBef>
                    <a:spcPts val="600"/>
                  </a:spcBef>
                  <a:spcAft>
                    <a:spcPts val="600"/>
                  </a:spcAft>
                  <a:buClr>
                    <a:srgbClr val="5851BC"/>
                  </a:buClr>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i="0" u="none" strike="noStrike" kern="1200" cap="none" spc="0" normalizeH="0" baseline="0" noProof="0" dirty="0">
                  <a:ln>
                    <a:noFill/>
                  </a:ln>
                  <a:solidFill>
                    <a:schemeClr val="tx1">
                      <a:lumMod val="50000"/>
                      <a:lumOff val="50000"/>
                    </a:schemeClr>
                  </a:solidFill>
                  <a:effectLst/>
                  <a:uLnTx/>
                  <a:uFillTx/>
                  <a:latin typeface="Arial"/>
                  <a:ea typeface="微软雅黑"/>
                  <a:cs typeface="思源黑体旧字形 Light" panose="020B0300000000000000" charset="-128"/>
                  <a:sym typeface="Arial"/>
                </a:endParaRPr>
              </a:p>
            </p:txBody>
          </p:sp>
          <p:sp>
            <p:nvSpPr>
              <p:cNvPr id="24" name="图形"/>
              <p:cNvSpPr/>
              <p:nvPr>
                <p:custDataLst>
                  <p:tags r:id="rId11"/>
                </p:custDataLst>
              </p:nvPr>
            </p:nvSpPr>
            <p:spPr>
              <a:xfrm flipH="1">
                <a:off x="921" y="5168"/>
                <a:ext cx="2492" cy="582"/>
              </a:xfrm>
              <a:prstGeom prst="rect">
                <a:avLst/>
              </a:prstGeom>
            </p:spPr>
            <p:txBody>
              <a:bodyPr wrap="none">
                <a:spAutoFit/>
              </a:bodyPr>
              <a:lstStyle/>
              <a:p>
                <a:r>
                  <a:rPr lang="en-US" altLang="zh-CN" b="1" dirty="0">
                    <a:solidFill>
                      <a:schemeClr val="tx1">
                        <a:lumMod val="75000"/>
                        <a:lumOff val="25000"/>
                      </a:schemeClr>
                    </a:solidFill>
                    <a:latin typeface="Arial"/>
                    <a:ea typeface="微软雅黑"/>
                    <a:sym typeface="Arial"/>
                  </a:rPr>
                  <a:t>Add title text</a:t>
                </a:r>
                <a:endParaRPr lang="zh-CN" altLang="en-US" b="1" dirty="0">
                  <a:solidFill>
                    <a:schemeClr val="tx1">
                      <a:lumMod val="75000"/>
                      <a:lumOff val="25000"/>
                    </a:schemeClr>
                  </a:solidFill>
                  <a:latin typeface="Arial"/>
                  <a:ea typeface="微软雅黑"/>
                  <a:sym typeface="Arial"/>
                </a:endParaRPr>
              </a:p>
            </p:txBody>
          </p:sp>
        </p:gr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774700" y="2349500"/>
            <a:ext cx="10353675" cy="3017520"/>
            <a:chOff x="834" y="3736"/>
            <a:chExt cx="17532" cy="5110"/>
          </a:xfrm>
        </p:grpSpPr>
        <p:grpSp>
          <p:nvGrpSpPr>
            <p:cNvPr id="6" name="Group 5"/>
            <p:cNvGrpSpPr/>
            <p:nvPr/>
          </p:nvGrpSpPr>
          <p:grpSpPr>
            <a:xfrm>
              <a:off x="834" y="3914"/>
              <a:ext cx="3820" cy="4932"/>
              <a:chOff x="529507" y="2485340"/>
              <a:chExt cx="2425701" cy="3132137"/>
            </a:xfrm>
          </p:grpSpPr>
          <p:sp>
            <p:nvSpPr>
              <p:cNvPr id="11" name="图形"/>
              <p:cNvSpPr/>
              <p:nvPr>
                <p:custDataLst>
                  <p:tags r:id="rId36"/>
                </p:custDataLst>
              </p:nvPr>
            </p:nvSpPr>
            <p:spPr bwMode="auto">
              <a:xfrm>
                <a:off x="529507" y="2485340"/>
                <a:ext cx="2425700" cy="2424113"/>
              </a:xfrm>
              <a:custGeom>
                <a:avLst/>
                <a:gdLst>
                  <a:gd name="T0" fmla="*/ 575 w 644"/>
                  <a:gd name="T1" fmla="*/ 0 h 644"/>
                  <a:gd name="T2" fmla="*/ 0 w 644"/>
                  <a:gd name="T3" fmla="*/ 0 h 644"/>
                  <a:gd name="T4" fmla="*/ 0 w 644"/>
                  <a:gd name="T5" fmla="*/ 575 h 644"/>
                  <a:gd name="T6" fmla="*/ 68 w 644"/>
                  <a:gd name="T7" fmla="*/ 644 h 644"/>
                  <a:gd name="T8" fmla="*/ 644 w 644"/>
                  <a:gd name="T9" fmla="*/ 644 h 644"/>
                  <a:gd name="T10" fmla="*/ 644 w 644"/>
                  <a:gd name="T11" fmla="*/ 68 h 644"/>
                  <a:gd name="T12" fmla="*/ 575 w 644"/>
                  <a:gd name="T13" fmla="*/ 0 h 644"/>
                </a:gdLst>
                <a:ahLst/>
                <a:cxnLst>
                  <a:cxn ang="0">
                    <a:pos x="T0" y="T1"/>
                  </a:cxn>
                  <a:cxn ang="0">
                    <a:pos x="T2" y="T3"/>
                  </a:cxn>
                  <a:cxn ang="0">
                    <a:pos x="T4" y="T5"/>
                  </a:cxn>
                  <a:cxn ang="0">
                    <a:pos x="T6" y="T7"/>
                  </a:cxn>
                  <a:cxn ang="0">
                    <a:pos x="T8" y="T9"/>
                  </a:cxn>
                  <a:cxn ang="0">
                    <a:pos x="T10" y="T11"/>
                  </a:cxn>
                  <a:cxn ang="0">
                    <a:pos x="T12" y="T13"/>
                  </a:cxn>
                </a:cxnLst>
                <a:rect l="0" t="0" r="r" b="b"/>
                <a:pathLst>
                  <a:path w="644" h="644">
                    <a:moveTo>
                      <a:pt x="575" y="0"/>
                    </a:moveTo>
                    <a:cubicBezTo>
                      <a:pt x="0" y="0"/>
                      <a:pt x="0" y="0"/>
                      <a:pt x="0" y="0"/>
                    </a:cubicBezTo>
                    <a:cubicBezTo>
                      <a:pt x="0" y="575"/>
                      <a:pt x="0" y="575"/>
                      <a:pt x="0" y="575"/>
                    </a:cubicBezTo>
                    <a:cubicBezTo>
                      <a:pt x="0" y="613"/>
                      <a:pt x="30" y="644"/>
                      <a:pt x="68" y="644"/>
                    </a:cubicBezTo>
                    <a:cubicBezTo>
                      <a:pt x="644" y="644"/>
                      <a:pt x="644" y="644"/>
                      <a:pt x="644" y="644"/>
                    </a:cubicBezTo>
                    <a:cubicBezTo>
                      <a:pt x="644" y="68"/>
                      <a:pt x="644" y="68"/>
                      <a:pt x="644" y="68"/>
                    </a:cubicBezTo>
                    <a:cubicBezTo>
                      <a:pt x="644" y="30"/>
                      <a:pt x="613" y="0"/>
                      <a:pt x="575" y="0"/>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12" name="图形"/>
              <p:cNvSpPr/>
              <p:nvPr>
                <p:custDataLst>
                  <p:tags r:id="rId37"/>
                </p:custDataLst>
              </p:nvPr>
            </p:nvSpPr>
            <p:spPr bwMode="auto">
              <a:xfrm>
                <a:off x="2242420" y="4909452"/>
                <a:ext cx="712788" cy="708025"/>
              </a:xfrm>
              <a:custGeom>
                <a:avLst/>
                <a:gdLst>
                  <a:gd name="T0" fmla="*/ 0 w 449"/>
                  <a:gd name="T1" fmla="*/ 0 h 446"/>
                  <a:gd name="T2" fmla="*/ 0 w 449"/>
                  <a:gd name="T3" fmla="*/ 446 h 446"/>
                  <a:gd name="T4" fmla="*/ 449 w 449"/>
                  <a:gd name="T5" fmla="*/ 0 h 446"/>
                  <a:gd name="T6" fmla="*/ 0 w 449"/>
                  <a:gd name="T7" fmla="*/ 0 h 446"/>
                </a:gdLst>
                <a:ahLst/>
                <a:cxnLst>
                  <a:cxn ang="0">
                    <a:pos x="T0" y="T1"/>
                  </a:cxn>
                  <a:cxn ang="0">
                    <a:pos x="T2" y="T3"/>
                  </a:cxn>
                  <a:cxn ang="0">
                    <a:pos x="T4" y="T5"/>
                  </a:cxn>
                  <a:cxn ang="0">
                    <a:pos x="T6" y="T7"/>
                  </a:cxn>
                </a:cxnLst>
                <a:rect l="0" t="0" r="r" b="b"/>
                <a:pathLst>
                  <a:path w="449" h="446">
                    <a:moveTo>
                      <a:pt x="0" y="0"/>
                    </a:moveTo>
                    <a:lnTo>
                      <a:pt x="0" y="446"/>
                    </a:lnTo>
                    <a:lnTo>
                      <a:pt x="449" y="0"/>
                    </a:lnTo>
                    <a:lnTo>
                      <a:pt x="0" y="0"/>
                    </a:lnTo>
                    <a:close/>
                  </a:path>
                </a:pathLst>
              </a:custGeom>
              <a:solidFill>
                <a:schemeClr val="accent2">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grpSp>
        <p:grpSp>
          <p:nvGrpSpPr>
            <p:cNvPr id="5" name="Group 4"/>
            <p:cNvGrpSpPr/>
            <p:nvPr/>
          </p:nvGrpSpPr>
          <p:grpSpPr>
            <a:xfrm>
              <a:off x="834" y="3736"/>
              <a:ext cx="2158" cy="2183"/>
              <a:chOff x="529507" y="2372627"/>
              <a:chExt cx="1370013" cy="1385888"/>
            </a:xfrm>
            <a:solidFill>
              <a:schemeClr val="accent2"/>
            </a:solidFill>
          </p:grpSpPr>
          <p:sp>
            <p:nvSpPr>
              <p:cNvPr id="13" name="图形"/>
              <p:cNvSpPr/>
              <p:nvPr>
                <p:custDataLst>
                  <p:tags r:id="rId34"/>
                </p:custDataLst>
              </p:nvPr>
            </p:nvSpPr>
            <p:spPr bwMode="auto">
              <a:xfrm>
                <a:off x="529507" y="2372627"/>
                <a:ext cx="219075" cy="112713"/>
              </a:xfrm>
              <a:custGeom>
                <a:avLst/>
                <a:gdLst>
                  <a:gd name="T0" fmla="*/ 29 w 58"/>
                  <a:gd name="T1" fmla="*/ 0 h 30"/>
                  <a:gd name="T2" fmla="*/ 0 w 58"/>
                  <a:gd name="T3" fmla="*/ 30 h 30"/>
                  <a:gd name="T4" fmla="*/ 58 w 58"/>
                  <a:gd name="T5" fmla="*/ 30 h 30"/>
                  <a:gd name="T6" fmla="*/ 29 w 58"/>
                  <a:gd name="T7" fmla="*/ 0 h 30"/>
                </a:gdLst>
                <a:ahLst/>
                <a:cxnLst>
                  <a:cxn ang="0">
                    <a:pos x="T0" y="T1"/>
                  </a:cxn>
                  <a:cxn ang="0">
                    <a:pos x="T2" y="T3"/>
                  </a:cxn>
                  <a:cxn ang="0">
                    <a:pos x="T4" y="T5"/>
                  </a:cxn>
                  <a:cxn ang="0">
                    <a:pos x="T6" y="T7"/>
                  </a:cxn>
                </a:cxnLst>
                <a:rect l="0" t="0" r="r" b="b"/>
                <a:pathLst>
                  <a:path w="58" h="30">
                    <a:moveTo>
                      <a:pt x="29" y="0"/>
                    </a:moveTo>
                    <a:cubicBezTo>
                      <a:pt x="13" y="0"/>
                      <a:pt x="0" y="13"/>
                      <a:pt x="0" y="30"/>
                    </a:cubicBezTo>
                    <a:cubicBezTo>
                      <a:pt x="58" y="30"/>
                      <a:pt x="58" y="30"/>
                      <a:pt x="58" y="30"/>
                    </a:cubicBezTo>
                    <a:cubicBezTo>
                      <a:pt x="58" y="13"/>
                      <a:pt x="45" y="0"/>
                      <a:pt x="29" y="0"/>
                    </a:cubicBezTo>
                    <a:close/>
                  </a:path>
                </a:pathLst>
              </a:custGeom>
              <a:grp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14" name="图形"/>
              <p:cNvSpPr/>
              <p:nvPr>
                <p:custDataLst>
                  <p:tags r:id="rId35"/>
                </p:custDataLst>
              </p:nvPr>
            </p:nvSpPr>
            <p:spPr bwMode="auto">
              <a:xfrm>
                <a:off x="639045" y="2372627"/>
                <a:ext cx="1260475" cy="1385888"/>
              </a:xfrm>
              <a:custGeom>
                <a:avLst/>
                <a:gdLst>
                  <a:gd name="T0" fmla="*/ 306 w 335"/>
                  <a:gd name="T1" fmla="*/ 0 h 368"/>
                  <a:gd name="T2" fmla="*/ 29 w 335"/>
                  <a:gd name="T3" fmla="*/ 0 h 368"/>
                  <a:gd name="T4" fmla="*/ 0 w 335"/>
                  <a:gd name="T5" fmla="*/ 0 h 368"/>
                  <a:gd name="T6" fmla="*/ 29 w 335"/>
                  <a:gd name="T7" fmla="*/ 30 h 368"/>
                  <a:gd name="T8" fmla="*/ 29 w 335"/>
                  <a:gd name="T9" fmla="*/ 350 h 368"/>
                  <a:gd name="T10" fmla="*/ 46 w 335"/>
                  <a:gd name="T11" fmla="*/ 368 h 368"/>
                  <a:gd name="T12" fmla="*/ 318 w 335"/>
                  <a:gd name="T13" fmla="*/ 368 h 368"/>
                  <a:gd name="T14" fmla="*/ 335 w 335"/>
                  <a:gd name="T15" fmla="*/ 350 h 368"/>
                  <a:gd name="T16" fmla="*/ 335 w 335"/>
                  <a:gd name="T17" fmla="*/ 30 h 368"/>
                  <a:gd name="T18" fmla="*/ 306 w 335"/>
                  <a:gd name="T19"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68">
                    <a:moveTo>
                      <a:pt x="306" y="0"/>
                    </a:moveTo>
                    <a:cubicBezTo>
                      <a:pt x="29" y="0"/>
                      <a:pt x="29" y="0"/>
                      <a:pt x="29" y="0"/>
                    </a:cubicBezTo>
                    <a:cubicBezTo>
                      <a:pt x="0" y="0"/>
                      <a:pt x="0" y="0"/>
                      <a:pt x="0" y="0"/>
                    </a:cubicBezTo>
                    <a:cubicBezTo>
                      <a:pt x="16" y="0"/>
                      <a:pt x="29" y="13"/>
                      <a:pt x="29" y="30"/>
                    </a:cubicBezTo>
                    <a:cubicBezTo>
                      <a:pt x="29" y="350"/>
                      <a:pt x="29" y="350"/>
                      <a:pt x="29" y="350"/>
                    </a:cubicBezTo>
                    <a:cubicBezTo>
                      <a:pt x="29" y="360"/>
                      <a:pt x="36" y="368"/>
                      <a:pt x="46" y="368"/>
                    </a:cubicBezTo>
                    <a:cubicBezTo>
                      <a:pt x="318" y="368"/>
                      <a:pt x="318" y="368"/>
                      <a:pt x="318" y="368"/>
                    </a:cubicBezTo>
                    <a:cubicBezTo>
                      <a:pt x="328" y="368"/>
                      <a:pt x="335" y="360"/>
                      <a:pt x="335" y="350"/>
                    </a:cubicBezTo>
                    <a:cubicBezTo>
                      <a:pt x="335" y="30"/>
                      <a:pt x="335" y="30"/>
                      <a:pt x="335" y="30"/>
                    </a:cubicBezTo>
                    <a:cubicBezTo>
                      <a:pt x="335" y="13"/>
                      <a:pt x="322" y="0"/>
                      <a:pt x="306" y="0"/>
                    </a:cubicBezTo>
                    <a:close/>
                  </a:path>
                </a:pathLst>
              </a:custGeom>
              <a:grp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grpSp>
        <p:grpSp>
          <p:nvGrpSpPr>
            <p:cNvPr id="8" name="Group 7"/>
            <p:cNvGrpSpPr/>
            <p:nvPr/>
          </p:nvGrpSpPr>
          <p:grpSpPr>
            <a:xfrm>
              <a:off x="5405" y="3914"/>
              <a:ext cx="3820" cy="4932"/>
              <a:chOff x="3431936" y="2485340"/>
              <a:chExt cx="2425701" cy="3132137"/>
            </a:xfrm>
          </p:grpSpPr>
          <p:sp>
            <p:nvSpPr>
              <p:cNvPr id="19" name="图形"/>
              <p:cNvSpPr/>
              <p:nvPr>
                <p:custDataLst>
                  <p:tags r:id="rId32"/>
                </p:custDataLst>
              </p:nvPr>
            </p:nvSpPr>
            <p:spPr bwMode="auto">
              <a:xfrm>
                <a:off x="3431936" y="2485340"/>
                <a:ext cx="2425700" cy="2424113"/>
              </a:xfrm>
              <a:custGeom>
                <a:avLst/>
                <a:gdLst>
                  <a:gd name="T0" fmla="*/ 575 w 644"/>
                  <a:gd name="T1" fmla="*/ 0 h 644"/>
                  <a:gd name="T2" fmla="*/ 0 w 644"/>
                  <a:gd name="T3" fmla="*/ 0 h 644"/>
                  <a:gd name="T4" fmla="*/ 0 w 644"/>
                  <a:gd name="T5" fmla="*/ 575 h 644"/>
                  <a:gd name="T6" fmla="*/ 68 w 644"/>
                  <a:gd name="T7" fmla="*/ 644 h 644"/>
                  <a:gd name="T8" fmla="*/ 644 w 644"/>
                  <a:gd name="T9" fmla="*/ 644 h 644"/>
                  <a:gd name="T10" fmla="*/ 644 w 644"/>
                  <a:gd name="T11" fmla="*/ 68 h 644"/>
                  <a:gd name="T12" fmla="*/ 575 w 644"/>
                  <a:gd name="T13" fmla="*/ 0 h 644"/>
                </a:gdLst>
                <a:ahLst/>
                <a:cxnLst>
                  <a:cxn ang="0">
                    <a:pos x="T0" y="T1"/>
                  </a:cxn>
                  <a:cxn ang="0">
                    <a:pos x="T2" y="T3"/>
                  </a:cxn>
                  <a:cxn ang="0">
                    <a:pos x="T4" y="T5"/>
                  </a:cxn>
                  <a:cxn ang="0">
                    <a:pos x="T6" y="T7"/>
                  </a:cxn>
                  <a:cxn ang="0">
                    <a:pos x="T8" y="T9"/>
                  </a:cxn>
                  <a:cxn ang="0">
                    <a:pos x="T10" y="T11"/>
                  </a:cxn>
                  <a:cxn ang="0">
                    <a:pos x="T12" y="T13"/>
                  </a:cxn>
                </a:cxnLst>
                <a:rect l="0" t="0" r="r" b="b"/>
                <a:pathLst>
                  <a:path w="644" h="644">
                    <a:moveTo>
                      <a:pt x="575" y="0"/>
                    </a:moveTo>
                    <a:cubicBezTo>
                      <a:pt x="0" y="0"/>
                      <a:pt x="0" y="0"/>
                      <a:pt x="0" y="0"/>
                    </a:cubicBezTo>
                    <a:cubicBezTo>
                      <a:pt x="0" y="575"/>
                      <a:pt x="0" y="575"/>
                      <a:pt x="0" y="575"/>
                    </a:cubicBezTo>
                    <a:cubicBezTo>
                      <a:pt x="0" y="613"/>
                      <a:pt x="30" y="644"/>
                      <a:pt x="68" y="644"/>
                    </a:cubicBezTo>
                    <a:cubicBezTo>
                      <a:pt x="644" y="644"/>
                      <a:pt x="644" y="644"/>
                      <a:pt x="644" y="644"/>
                    </a:cubicBezTo>
                    <a:cubicBezTo>
                      <a:pt x="644" y="68"/>
                      <a:pt x="644" y="68"/>
                      <a:pt x="644" y="68"/>
                    </a:cubicBezTo>
                    <a:cubicBezTo>
                      <a:pt x="644" y="30"/>
                      <a:pt x="613" y="0"/>
                      <a:pt x="575" y="0"/>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20" name="图形"/>
              <p:cNvSpPr/>
              <p:nvPr>
                <p:custDataLst>
                  <p:tags r:id="rId33"/>
                </p:custDataLst>
              </p:nvPr>
            </p:nvSpPr>
            <p:spPr bwMode="auto">
              <a:xfrm>
                <a:off x="5144849" y="4909452"/>
                <a:ext cx="712788" cy="708025"/>
              </a:xfrm>
              <a:custGeom>
                <a:avLst/>
                <a:gdLst>
                  <a:gd name="T0" fmla="*/ 0 w 449"/>
                  <a:gd name="T1" fmla="*/ 0 h 446"/>
                  <a:gd name="T2" fmla="*/ 0 w 449"/>
                  <a:gd name="T3" fmla="*/ 446 h 446"/>
                  <a:gd name="T4" fmla="*/ 449 w 449"/>
                  <a:gd name="T5" fmla="*/ 0 h 446"/>
                  <a:gd name="T6" fmla="*/ 0 w 449"/>
                  <a:gd name="T7" fmla="*/ 0 h 446"/>
                </a:gdLst>
                <a:ahLst/>
                <a:cxnLst>
                  <a:cxn ang="0">
                    <a:pos x="T0" y="T1"/>
                  </a:cxn>
                  <a:cxn ang="0">
                    <a:pos x="T2" y="T3"/>
                  </a:cxn>
                  <a:cxn ang="0">
                    <a:pos x="T4" y="T5"/>
                  </a:cxn>
                  <a:cxn ang="0">
                    <a:pos x="T6" y="T7"/>
                  </a:cxn>
                </a:cxnLst>
                <a:rect l="0" t="0" r="r" b="b"/>
                <a:pathLst>
                  <a:path w="449" h="446">
                    <a:moveTo>
                      <a:pt x="0" y="0"/>
                    </a:moveTo>
                    <a:lnTo>
                      <a:pt x="0" y="446"/>
                    </a:lnTo>
                    <a:lnTo>
                      <a:pt x="449" y="0"/>
                    </a:lnTo>
                    <a:lnTo>
                      <a:pt x="0"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grpSp>
        <p:grpSp>
          <p:nvGrpSpPr>
            <p:cNvPr id="7" name="Group 6"/>
            <p:cNvGrpSpPr/>
            <p:nvPr/>
          </p:nvGrpSpPr>
          <p:grpSpPr>
            <a:xfrm>
              <a:off x="5405" y="3736"/>
              <a:ext cx="2158" cy="2183"/>
              <a:chOff x="3431936" y="2372627"/>
              <a:chExt cx="1370013" cy="1385888"/>
            </a:xfrm>
            <a:solidFill>
              <a:schemeClr val="accent1"/>
            </a:solidFill>
          </p:grpSpPr>
          <p:sp>
            <p:nvSpPr>
              <p:cNvPr id="21" name="图形"/>
              <p:cNvSpPr/>
              <p:nvPr>
                <p:custDataLst>
                  <p:tags r:id="rId30"/>
                </p:custDataLst>
              </p:nvPr>
            </p:nvSpPr>
            <p:spPr bwMode="auto">
              <a:xfrm>
                <a:off x="3431936" y="2372627"/>
                <a:ext cx="219075" cy="112713"/>
              </a:xfrm>
              <a:custGeom>
                <a:avLst/>
                <a:gdLst>
                  <a:gd name="T0" fmla="*/ 29 w 58"/>
                  <a:gd name="T1" fmla="*/ 0 h 30"/>
                  <a:gd name="T2" fmla="*/ 0 w 58"/>
                  <a:gd name="T3" fmla="*/ 30 h 30"/>
                  <a:gd name="T4" fmla="*/ 58 w 58"/>
                  <a:gd name="T5" fmla="*/ 30 h 30"/>
                  <a:gd name="T6" fmla="*/ 29 w 58"/>
                  <a:gd name="T7" fmla="*/ 0 h 30"/>
                </a:gdLst>
                <a:ahLst/>
                <a:cxnLst>
                  <a:cxn ang="0">
                    <a:pos x="T0" y="T1"/>
                  </a:cxn>
                  <a:cxn ang="0">
                    <a:pos x="T2" y="T3"/>
                  </a:cxn>
                  <a:cxn ang="0">
                    <a:pos x="T4" y="T5"/>
                  </a:cxn>
                  <a:cxn ang="0">
                    <a:pos x="T6" y="T7"/>
                  </a:cxn>
                </a:cxnLst>
                <a:rect l="0" t="0" r="r" b="b"/>
                <a:pathLst>
                  <a:path w="58" h="30">
                    <a:moveTo>
                      <a:pt x="29" y="0"/>
                    </a:moveTo>
                    <a:cubicBezTo>
                      <a:pt x="13" y="0"/>
                      <a:pt x="0" y="13"/>
                      <a:pt x="0" y="30"/>
                    </a:cubicBezTo>
                    <a:cubicBezTo>
                      <a:pt x="58" y="30"/>
                      <a:pt x="58" y="30"/>
                      <a:pt x="58" y="30"/>
                    </a:cubicBezTo>
                    <a:cubicBezTo>
                      <a:pt x="58" y="13"/>
                      <a:pt x="45" y="0"/>
                      <a:pt x="29" y="0"/>
                    </a:cubicBezTo>
                    <a:close/>
                  </a:path>
                </a:pathLst>
              </a:custGeom>
              <a:grp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22" name="图形"/>
              <p:cNvSpPr/>
              <p:nvPr>
                <p:custDataLst>
                  <p:tags r:id="rId31"/>
                </p:custDataLst>
              </p:nvPr>
            </p:nvSpPr>
            <p:spPr bwMode="auto">
              <a:xfrm>
                <a:off x="3541474" y="2372627"/>
                <a:ext cx="1260475" cy="1385888"/>
              </a:xfrm>
              <a:custGeom>
                <a:avLst/>
                <a:gdLst>
                  <a:gd name="T0" fmla="*/ 306 w 335"/>
                  <a:gd name="T1" fmla="*/ 0 h 368"/>
                  <a:gd name="T2" fmla="*/ 29 w 335"/>
                  <a:gd name="T3" fmla="*/ 0 h 368"/>
                  <a:gd name="T4" fmla="*/ 0 w 335"/>
                  <a:gd name="T5" fmla="*/ 0 h 368"/>
                  <a:gd name="T6" fmla="*/ 29 w 335"/>
                  <a:gd name="T7" fmla="*/ 30 h 368"/>
                  <a:gd name="T8" fmla="*/ 29 w 335"/>
                  <a:gd name="T9" fmla="*/ 350 h 368"/>
                  <a:gd name="T10" fmla="*/ 46 w 335"/>
                  <a:gd name="T11" fmla="*/ 368 h 368"/>
                  <a:gd name="T12" fmla="*/ 318 w 335"/>
                  <a:gd name="T13" fmla="*/ 368 h 368"/>
                  <a:gd name="T14" fmla="*/ 335 w 335"/>
                  <a:gd name="T15" fmla="*/ 350 h 368"/>
                  <a:gd name="T16" fmla="*/ 335 w 335"/>
                  <a:gd name="T17" fmla="*/ 30 h 368"/>
                  <a:gd name="T18" fmla="*/ 306 w 335"/>
                  <a:gd name="T19"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68">
                    <a:moveTo>
                      <a:pt x="306" y="0"/>
                    </a:moveTo>
                    <a:cubicBezTo>
                      <a:pt x="29" y="0"/>
                      <a:pt x="29" y="0"/>
                      <a:pt x="29" y="0"/>
                    </a:cubicBezTo>
                    <a:cubicBezTo>
                      <a:pt x="0" y="0"/>
                      <a:pt x="0" y="0"/>
                      <a:pt x="0" y="0"/>
                    </a:cubicBezTo>
                    <a:cubicBezTo>
                      <a:pt x="16" y="0"/>
                      <a:pt x="29" y="13"/>
                      <a:pt x="29" y="30"/>
                    </a:cubicBezTo>
                    <a:cubicBezTo>
                      <a:pt x="29" y="350"/>
                      <a:pt x="29" y="350"/>
                      <a:pt x="29" y="350"/>
                    </a:cubicBezTo>
                    <a:cubicBezTo>
                      <a:pt x="29" y="360"/>
                      <a:pt x="36" y="368"/>
                      <a:pt x="46" y="368"/>
                    </a:cubicBezTo>
                    <a:cubicBezTo>
                      <a:pt x="318" y="368"/>
                      <a:pt x="318" y="368"/>
                      <a:pt x="318" y="368"/>
                    </a:cubicBezTo>
                    <a:cubicBezTo>
                      <a:pt x="328" y="368"/>
                      <a:pt x="335" y="360"/>
                      <a:pt x="335" y="350"/>
                    </a:cubicBezTo>
                    <a:cubicBezTo>
                      <a:pt x="335" y="30"/>
                      <a:pt x="335" y="30"/>
                      <a:pt x="335" y="30"/>
                    </a:cubicBezTo>
                    <a:cubicBezTo>
                      <a:pt x="335" y="13"/>
                      <a:pt x="322" y="0"/>
                      <a:pt x="306" y="0"/>
                    </a:cubicBezTo>
                    <a:close/>
                  </a:path>
                </a:pathLst>
              </a:custGeom>
              <a:grp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grpSp>
        <p:grpSp>
          <p:nvGrpSpPr>
            <p:cNvPr id="10" name="Group 9"/>
            <p:cNvGrpSpPr/>
            <p:nvPr/>
          </p:nvGrpSpPr>
          <p:grpSpPr>
            <a:xfrm>
              <a:off x="9975" y="3914"/>
              <a:ext cx="3820" cy="4932"/>
              <a:chOff x="6334365" y="2485340"/>
              <a:chExt cx="2425701" cy="3132137"/>
            </a:xfrm>
          </p:grpSpPr>
          <p:sp>
            <p:nvSpPr>
              <p:cNvPr id="24" name="图形"/>
              <p:cNvSpPr/>
              <p:nvPr>
                <p:custDataLst>
                  <p:tags r:id="rId28"/>
                </p:custDataLst>
              </p:nvPr>
            </p:nvSpPr>
            <p:spPr bwMode="auto">
              <a:xfrm>
                <a:off x="6334365" y="2485340"/>
                <a:ext cx="2425700" cy="2424113"/>
              </a:xfrm>
              <a:custGeom>
                <a:avLst/>
                <a:gdLst>
                  <a:gd name="T0" fmla="*/ 575 w 644"/>
                  <a:gd name="T1" fmla="*/ 0 h 644"/>
                  <a:gd name="T2" fmla="*/ 0 w 644"/>
                  <a:gd name="T3" fmla="*/ 0 h 644"/>
                  <a:gd name="T4" fmla="*/ 0 w 644"/>
                  <a:gd name="T5" fmla="*/ 575 h 644"/>
                  <a:gd name="T6" fmla="*/ 68 w 644"/>
                  <a:gd name="T7" fmla="*/ 644 h 644"/>
                  <a:gd name="T8" fmla="*/ 644 w 644"/>
                  <a:gd name="T9" fmla="*/ 644 h 644"/>
                  <a:gd name="T10" fmla="*/ 644 w 644"/>
                  <a:gd name="T11" fmla="*/ 68 h 644"/>
                  <a:gd name="T12" fmla="*/ 575 w 644"/>
                  <a:gd name="T13" fmla="*/ 0 h 644"/>
                </a:gdLst>
                <a:ahLst/>
                <a:cxnLst>
                  <a:cxn ang="0">
                    <a:pos x="T0" y="T1"/>
                  </a:cxn>
                  <a:cxn ang="0">
                    <a:pos x="T2" y="T3"/>
                  </a:cxn>
                  <a:cxn ang="0">
                    <a:pos x="T4" y="T5"/>
                  </a:cxn>
                  <a:cxn ang="0">
                    <a:pos x="T6" y="T7"/>
                  </a:cxn>
                  <a:cxn ang="0">
                    <a:pos x="T8" y="T9"/>
                  </a:cxn>
                  <a:cxn ang="0">
                    <a:pos x="T10" y="T11"/>
                  </a:cxn>
                  <a:cxn ang="0">
                    <a:pos x="T12" y="T13"/>
                  </a:cxn>
                </a:cxnLst>
                <a:rect l="0" t="0" r="r" b="b"/>
                <a:pathLst>
                  <a:path w="644" h="644">
                    <a:moveTo>
                      <a:pt x="575" y="0"/>
                    </a:moveTo>
                    <a:cubicBezTo>
                      <a:pt x="0" y="0"/>
                      <a:pt x="0" y="0"/>
                      <a:pt x="0" y="0"/>
                    </a:cubicBezTo>
                    <a:cubicBezTo>
                      <a:pt x="0" y="575"/>
                      <a:pt x="0" y="575"/>
                      <a:pt x="0" y="575"/>
                    </a:cubicBezTo>
                    <a:cubicBezTo>
                      <a:pt x="0" y="613"/>
                      <a:pt x="30" y="644"/>
                      <a:pt x="68" y="644"/>
                    </a:cubicBezTo>
                    <a:cubicBezTo>
                      <a:pt x="644" y="644"/>
                      <a:pt x="644" y="644"/>
                      <a:pt x="644" y="644"/>
                    </a:cubicBezTo>
                    <a:cubicBezTo>
                      <a:pt x="644" y="68"/>
                      <a:pt x="644" y="68"/>
                      <a:pt x="644" y="68"/>
                    </a:cubicBezTo>
                    <a:cubicBezTo>
                      <a:pt x="644" y="30"/>
                      <a:pt x="613" y="0"/>
                      <a:pt x="575" y="0"/>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25" name="图形"/>
              <p:cNvSpPr/>
              <p:nvPr>
                <p:custDataLst>
                  <p:tags r:id="rId29"/>
                </p:custDataLst>
              </p:nvPr>
            </p:nvSpPr>
            <p:spPr bwMode="auto">
              <a:xfrm>
                <a:off x="8047278" y="4909452"/>
                <a:ext cx="712788" cy="708025"/>
              </a:xfrm>
              <a:custGeom>
                <a:avLst/>
                <a:gdLst>
                  <a:gd name="T0" fmla="*/ 0 w 449"/>
                  <a:gd name="T1" fmla="*/ 0 h 446"/>
                  <a:gd name="T2" fmla="*/ 0 w 449"/>
                  <a:gd name="T3" fmla="*/ 446 h 446"/>
                  <a:gd name="T4" fmla="*/ 449 w 449"/>
                  <a:gd name="T5" fmla="*/ 0 h 446"/>
                  <a:gd name="T6" fmla="*/ 0 w 449"/>
                  <a:gd name="T7" fmla="*/ 0 h 446"/>
                </a:gdLst>
                <a:ahLst/>
                <a:cxnLst>
                  <a:cxn ang="0">
                    <a:pos x="T0" y="T1"/>
                  </a:cxn>
                  <a:cxn ang="0">
                    <a:pos x="T2" y="T3"/>
                  </a:cxn>
                  <a:cxn ang="0">
                    <a:pos x="T4" y="T5"/>
                  </a:cxn>
                  <a:cxn ang="0">
                    <a:pos x="T6" y="T7"/>
                  </a:cxn>
                </a:cxnLst>
                <a:rect l="0" t="0" r="r" b="b"/>
                <a:pathLst>
                  <a:path w="449" h="446">
                    <a:moveTo>
                      <a:pt x="0" y="0"/>
                    </a:moveTo>
                    <a:lnTo>
                      <a:pt x="0" y="446"/>
                    </a:lnTo>
                    <a:lnTo>
                      <a:pt x="449" y="0"/>
                    </a:lnTo>
                    <a:lnTo>
                      <a:pt x="0" y="0"/>
                    </a:lnTo>
                    <a:close/>
                  </a:path>
                </a:pathLst>
              </a:custGeom>
              <a:solidFill>
                <a:schemeClr val="accent2">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grpSp>
        <p:grpSp>
          <p:nvGrpSpPr>
            <p:cNvPr id="9" name="Group 8"/>
            <p:cNvGrpSpPr/>
            <p:nvPr/>
          </p:nvGrpSpPr>
          <p:grpSpPr>
            <a:xfrm>
              <a:off x="9975" y="3736"/>
              <a:ext cx="2158" cy="2183"/>
              <a:chOff x="6334365" y="2372627"/>
              <a:chExt cx="1370013" cy="1385888"/>
            </a:xfrm>
            <a:solidFill>
              <a:schemeClr val="accent2"/>
            </a:solidFill>
          </p:grpSpPr>
          <p:sp>
            <p:nvSpPr>
              <p:cNvPr id="26" name="图形"/>
              <p:cNvSpPr/>
              <p:nvPr>
                <p:custDataLst>
                  <p:tags r:id="rId26"/>
                </p:custDataLst>
              </p:nvPr>
            </p:nvSpPr>
            <p:spPr bwMode="auto">
              <a:xfrm>
                <a:off x="6334365" y="2372627"/>
                <a:ext cx="219075" cy="112713"/>
              </a:xfrm>
              <a:custGeom>
                <a:avLst/>
                <a:gdLst>
                  <a:gd name="T0" fmla="*/ 29 w 58"/>
                  <a:gd name="T1" fmla="*/ 0 h 30"/>
                  <a:gd name="T2" fmla="*/ 0 w 58"/>
                  <a:gd name="T3" fmla="*/ 30 h 30"/>
                  <a:gd name="T4" fmla="*/ 58 w 58"/>
                  <a:gd name="T5" fmla="*/ 30 h 30"/>
                  <a:gd name="T6" fmla="*/ 29 w 58"/>
                  <a:gd name="T7" fmla="*/ 0 h 30"/>
                </a:gdLst>
                <a:ahLst/>
                <a:cxnLst>
                  <a:cxn ang="0">
                    <a:pos x="T0" y="T1"/>
                  </a:cxn>
                  <a:cxn ang="0">
                    <a:pos x="T2" y="T3"/>
                  </a:cxn>
                  <a:cxn ang="0">
                    <a:pos x="T4" y="T5"/>
                  </a:cxn>
                  <a:cxn ang="0">
                    <a:pos x="T6" y="T7"/>
                  </a:cxn>
                </a:cxnLst>
                <a:rect l="0" t="0" r="r" b="b"/>
                <a:pathLst>
                  <a:path w="58" h="30">
                    <a:moveTo>
                      <a:pt x="29" y="0"/>
                    </a:moveTo>
                    <a:cubicBezTo>
                      <a:pt x="13" y="0"/>
                      <a:pt x="0" y="13"/>
                      <a:pt x="0" y="30"/>
                    </a:cubicBezTo>
                    <a:cubicBezTo>
                      <a:pt x="58" y="30"/>
                      <a:pt x="58" y="30"/>
                      <a:pt x="58" y="30"/>
                    </a:cubicBezTo>
                    <a:cubicBezTo>
                      <a:pt x="58" y="13"/>
                      <a:pt x="45" y="0"/>
                      <a:pt x="29" y="0"/>
                    </a:cubicBezTo>
                    <a:close/>
                  </a:path>
                </a:pathLst>
              </a:custGeom>
              <a:grpFill/>
              <a:ln w="12700" cap="flat" cmpd="sng" algn="ctr">
                <a:noFill/>
                <a:prstDash val="solid"/>
                <a:miter lim="800000"/>
              </a:ln>
              <a:effectLst/>
            </p:spPr>
            <p:txBody>
              <a:bodyPr rtlCol="0" anchor="ctr"/>
              <a:lstStyle/>
              <a:p>
                <a:pPr algn="ctr"/>
                <a:endParaRPr lang="en-US" kern="0" dirty="0">
                  <a:solidFill>
                    <a:srgbClr val="3D485D"/>
                  </a:solidFill>
                  <a:latin typeface="Arial"/>
                  <a:ea typeface="微软雅黑"/>
                  <a:cs typeface="思源黑体旧字形 Light" panose="020B0300000000000000" charset="-128"/>
                  <a:sym typeface="Arial"/>
                </a:endParaRPr>
              </a:p>
            </p:txBody>
          </p:sp>
          <p:sp>
            <p:nvSpPr>
              <p:cNvPr id="27" name="图形"/>
              <p:cNvSpPr/>
              <p:nvPr>
                <p:custDataLst>
                  <p:tags r:id="rId27"/>
                </p:custDataLst>
              </p:nvPr>
            </p:nvSpPr>
            <p:spPr bwMode="auto">
              <a:xfrm>
                <a:off x="6443903" y="2372627"/>
                <a:ext cx="1260475" cy="1385888"/>
              </a:xfrm>
              <a:custGeom>
                <a:avLst/>
                <a:gdLst>
                  <a:gd name="T0" fmla="*/ 306 w 335"/>
                  <a:gd name="T1" fmla="*/ 0 h 368"/>
                  <a:gd name="T2" fmla="*/ 29 w 335"/>
                  <a:gd name="T3" fmla="*/ 0 h 368"/>
                  <a:gd name="T4" fmla="*/ 0 w 335"/>
                  <a:gd name="T5" fmla="*/ 0 h 368"/>
                  <a:gd name="T6" fmla="*/ 29 w 335"/>
                  <a:gd name="T7" fmla="*/ 30 h 368"/>
                  <a:gd name="T8" fmla="*/ 29 w 335"/>
                  <a:gd name="T9" fmla="*/ 350 h 368"/>
                  <a:gd name="T10" fmla="*/ 46 w 335"/>
                  <a:gd name="T11" fmla="*/ 368 h 368"/>
                  <a:gd name="T12" fmla="*/ 318 w 335"/>
                  <a:gd name="T13" fmla="*/ 368 h 368"/>
                  <a:gd name="T14" fmla="*/ 335 w 335"/>
                  <a:gd name="T15" fmla="*/ 350 h 368"/>
                  <a:gd name="T16" fmla="*/ 335 w 335"/>
                  <a:gd name="T17" fmla="*/ 30 h 368"/>
                  <a:gd name="T18" fmla="*/ 306 w 335"/>
                  <a:gd name="T19"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68">
                    <a:moveTo>
                      <a:pt x="306" y="0"/>
                    </a:moveTo>
                    <a:cubicBezTo>
                      <a:pt x="29" y="0"/>
                      <a:pt x="29" y="0"/>
                      <a:pt x="29" y="0"/>
                    </a:cubicBezTo>
                    <a:cubicBezTo>
                      <a:pt x="0" y="0"/>
                      <a:pt x="0" y="0"/>
                      <a:pt x="0" y="0"/>
                    </a:cubicBezTo>
                    <a:cubicBezTo>
                      <a:pt x="16" y="0"/>
                      <a:pt x="29" y="13"/>
                      <a:pt x="29" y="30"/>
                    </a:cubicBezTo>
                    <a:cubicBezTo>
                      <a:pt x="29" y="350"/>
                      <a:pt x="29" y="350"/>
                      <a:pt x="29" y="350"/>
                    </a:cubicBezTo>
                    <a:cubicBezTo>
                      <a:pt x="29" y="360"/>
                      <a:pt x="36" y="368"/>
                      <a:pt x="46" y="368"/>
                    </a:cubicBezTo>
                    <a:cubicBezTo>
                      <a:pt x="318" y="368"/>
                      <a:pt x="318" y="368"/>
                      <a:pt x="318" y="368"/>
                    </a:cubicBezTo>
                    <a:cubicBezTo>
                      <a:pt x="328" y="368"/>
                      <a:pt x="335" y="360"/>
                      <a:pt x="335" y="350"/>
                    </a:cubicBezTo>
                    <a:cubicBezTo>
                      <a:pt x="335" y="30"/>
                      <a:pt x="335" y="30"/>
                      <a:pt x="335" y="30"/>
                    </a:cubicBezTo>
                    <a:cubicBezTo>
                      <a:pt x="335" y="13"/>
                      <a:pt x="322" y="0"/>
                      <a:pt x="306" y="0"/>
                    </a:cubicBezTo>
                    <a:close/>
                  </a:path>
                </a:pathLst>
              </a:custGeom>
              <a:grp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grpSp>
        <p:grpSp>
          <p:nvGrpSpPr>
            <p:cNvPr id="17" name="Group 16"/>
            <p:cNvGrpSpPr/>
            <p:nvPr/>
          </p:nvGrpSpPr>
          <p:grpSpPr>
            <a:xfrm>
              <a:off x="14546" y="3914"/>
              <a:ext cx="3820" cy="4932"/>
              <a:chOff x="9236793" y="2485340"/>
              <a:chExt cx="2425701" cy="3132137"/>
            </a:xfrm>
          </p:grpSpPr>
          <p:sp>
            <p:nvSpPr>
              <p:cNvPr id="29" name="图形"/>
              <p:cNvSpPr/>
              <p:nvPr>
                <p:custDataLst>
                  <p:tags r:id="rId24"/>
                </p:custDataLst>
              </p:nvPr>
            </p:nvSpPr>
            <p:spPr bwMode="auto">
              <a:xfrm>
                <a:off x="9236793" y="2485340"/>
                <a:ext cx="2425700" cy="2424113"/>
              </a:xfrm>
              <a:custGeom>
                <a:avLst/>
                <a:gdLst>
                  <a:gd name="T0" fmla="*/ 575 w 644"/>
                  <a:gd name="T1" fmla="*/ 0 h 644"/>
                  <a:gd name="T2" fmla="*/ 0 w 644"/>
                  <a:gd name="T3" fmla="*/ 0 h 644"/>
                  <a:gd name="T4" fmla="*/ 0 w 644"/>
                  <a:gd name="T5" fmla="*/ 575 h 644"/>
                  <a:gd name="T6" fmla="*/ 68 w 644"/>
                  <a:gd name="T7" fmla="*/ 644 h 644"/>
                  <a:gd name="T8" fmla="*/ 644 w 644"/>
                  <a:gd name="T9" fmla="*/ 644 h 644"/>
                  <a:gd name="T10" fmla="*/ 644 w 644"/>
                  <a:gd name="T11" fmla="*/ 68 h 644"/>
                  <a:gd name="T12" fmla="*/ 575 w 644"/>
                  <a:gd name="T13" fmla="*/ 0 h 644"/>
                </a:gdLst>
                <a:ahLst/>
                <a:cxnLst>
                  <a:cxn ang="0">
                    <a:pos x="T0" y="T1"/>
                  </a:cxn>
                  <a:cxn ang="0">
                    <a:pos x="T2" y="T3"/>
                  </a:cxn>
                  <a:cxn ang="0">
                    <a:pos x="T4" y="T5"/>
                  </a:cxn>
                  <a:cxn ang="0">
                    <a:pos x="T6" y="T7"/>
                  </a:cxn>
                  <a:cxn ang="0">
                    <a:pos x="T8" y="T9"/>
                  </a:cxn>
                  <a:cxn ang="0">
                    <a:pos x="T10" y="T11"/>
                  </a:cxn>
                  <a:cxn ang="0">
                    <a:pos x="T12" y="T13"/>
                  </a:cxn>
                </a:cxnLst>
                <a:rect l="0" t="0" r="r" b="b"/>
                <a:pathLst>
                  <a:path w="644" h="644">
                    <a:moveTo>
                      <a:pt x="575" y="0"/>
                    </a:moveTo>
                    <a:cubicBezTo>
                      <a:pt x="0" y="0"/>
                      <a:pt x="0" y="0"/>
                      <a:pt x="0" y="0"/>
                    </a:cubicBezTo>
                    <a:cubicBezTo>
                      <a:pt x="0" y="575"/>
                      <a:pt x="0" y="575"/>
                      <a:pt x="0" y="575"/>
                    </a:cubicBezTo>
                    <a:cubicBezTo>
                      <a:pt x="0" y="613"/>
                      <a:pt x="30" y="644"/>
                      <a:pt x="68" y="644"/>
                    </a:cubicBezTo>
                    <a:cubicBezTo>
                      <a:pt x="644" y="644"/>
                      <a:pt x="644" y="644"/>
                      <a:pt x="644" y="644"/>
                    </a:cubicBezTo>
                    <a:cubicBezTo>
                      <a:pt x="644" y="68"/>
                      <a:pt x="644" y="68"/>
                      <a:pt x="644" y="68"/>
                    </a:cubicBezTo>
                    <a:cubicBezTo>
                      <a:pt x="644" y="30"/>
                      <a:pt x="613" y="0"/>
                      <a:pt x="575" y="0"/>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30" name="图形"/>
              <p:cNvSpPr/>
              <p:nvPr>
                <p:custDataLst>
                  <p:tags r:id="rId25"/>
                </p:custDataLst>
              </p:nvPr>
            </p:nvSpPr>
            <p:spPr bwMode="auto">
              <a:xfrm>
                <a:off x="10949706" y="4909452"/>
                <a:ext cx="712788" cy="708025"/>
              </a:xfrm>
              <a:custGeom>
                <a:avLst/>
                <a:gdLst>
                  <a:gd name="T0" fmla="*/ 0 w 449"/>
                  <a:gd name="T1" fmla="*/ 0 h 446"/>
                  <a:gd name="T2" fmla="*/ 0 w 449"/>
                  <a:gd name="T3" fmla="*/ 446 h 446"/>
                  <a:gd name="T4" fmla="*/ 449 w 449"/>
                  <a:gd name="T5" fmla="*/ 0 h 446"/>
                  <a:gd name="T6" fmla="*/ 0 w 449"/>
                  <a:gd name="T7" fmla="*/ 0 h 446"/>
                </a:gdLst>
                <a:ahLst/>
                <a:cxnLst>
                  <a:cxn ang="0">
                    <a:pos x="T0" y="T1"/>
                  </a:cxn>
                  <a:cxn ang="0">
                    <a:pos x="T2" y="T3"/>
                  </a:cxn>
                  <a:cxn ang="0">
                    <a:pos x="T4" y="T5"/>
                  </a:cxn>
                  <a:cxn ang="0">
                    <a:pos x="T6" y="T7"/>
                  </a:cxn>
                </a:cxnLst>
                <a:rect l="0" t="0" r="r" b="b"/>
                <a:pathLst>
                  <a:path w="449" h="446">
                    <a:moveTo>
                      <a:pt x="0" y="0"/>
                    </a:moveTo>
                    <a:lnTo>
                      <a:pt x="0" y="446"/>
                    </a:lnTo>
                    <a:lnTo>
                      <a:pt x="449" y="0"/>
                    </a:lnTo>
                    <a:lnTo>
                      <a:pt x="0"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grpSp>
        <p:grpSp>
          <p:nvGrpSpPr>
            <p:cNvPr id="16" name="Group 15"/>
            <p:cNvGrpSpPr/>
            <p:nvPr/>
          </p:nvGrpSpPr>
          <p:grpSpPr>
            <a:xfrm>
              <a:off x="14546" y="3736"/>
              <a:ext cx="2158" cy="2183"/>
              <a:chOff x="9236793" y="2372627"/>
              <a:chExt cx="1370013" cy="1385888"/>
            </a:xfrm>
            <a:solidFill>
              <a:schemeClr val="accent1"/>
            </a:solidFill>
          </p:grpSpPr>
          <p:sp>
            <p:nvSpPr>
              <p:cNvPr id="31" name="图形"/>
              <p:cNvSpPr/>
              <p:nvPr>
                <p:custDataLst>
                  <p:tags r:id="rId22"/>
                </p:custDataLst>
              </p:nvPr>
            </p:nvSpPr>
            <p:spPr bwMode="auto">
              <a:xfrm>
                <a:off x="9236793" y="2372627"/>
                <a:ext cx="219075" cy="112713"/>
              </a:xfrm>
              <a:custGeom>
                <a:avLst/>
                <a:gdLst>
                  <a:gd name="T0" fmla="*/ 29 w 58"/>
                  <a:gd name="T1" fmla="*/ 0 h 30"/>
                  <a:gd name="T2" fmla="*/ 0 w 58"/>
                  <a:gd name="T3" fmla="*/ 30 h 30"/>
                  <a:gd name="T4" fmla="*/ 58 w 58"/>
                  <a:gd name="T5" fmla="*/ 30 h 30"/>
                  <a:gd name="T6" fmla="*/ 29 w 58"/>
                  <a:gd name="T7" fmla="*/ 0 h 30"/>
                </a:gdLst>
                <a:ahLst/>
                <a:cxnLst>
                  <a:cxn ang="0">
                    <a:pos x="T0" y="T1"/>
                  </a:cxn>
                  <a:cxn ang="0">
                    <a:pos x="T2" y="T3"/>
                  </a:cxn>
                  <a:cxn ang="0">
                    <a:pos x="T4" y="T5"/>
                  </a:cxn>
                  <a:cxn ang="0">
                    <a:pos x="T6" y="T7"/>
                  </a:cxn>
                </a:cxnLst>
                <a:rect l="0" t="0" r="r" b="b"/>
                <a:pathLst>
                  <a:path w="58" h="30">
                    <a:moveTo>
                      <a:pt x="29" y="0"/>
                    </a:moveTo>
                    <a:cubicBezTo>
                      <a:pt x="13" y="0"/>
                      <a:pt x="0" y="13"/>
                      <a:pt x="0" y="30"/>
                    </a:cubicBezTo>
                    <a:cubicBezTo>
                      <a:pt x="58" y="30"/>
                      <a:pt x="58" y="30"/>
                      <a:pt x="58" y="30"/>
                    </a:cubicBezTo>
                    <a:cubicBezTo>
                      <a:pt x="58" y="13"/>
                      <a:pt x="45" y="0"/>
                      <a:pt x="29" y="0"/>
                    </a:cubicBezTo>
                    <a:close/>
                  </a:path>
                </a:pathLst>
              </a:custGeom>
              <a:grp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32" name="图形"/>
              <p:cNvSpPr/>
              <p:nvPr>
                <p:custDataLst>
                  <p:tags r:id="rId23"/>
                </p:custDataLst>
              </p:nvPr>
            </p:nvSpPr>
            <p:spPr bwMode="auto">
              <a:xfrm>
                <a:off x="9346331" y="2372627"/>
                <a:ext cx="1260475" cy="1385888"/>
              </a:xfrm>
              <a:custGeom>
                <a:avLst/>
                <a:gdLst>
                  <a:gd name="T0" fmla="*/ 306 w 335"/>
                  <a:gd name="T1" fmla="*/ 0 h 368"/>
                  <a:gd name="T2" fmla="*/ 29 w 335"/>
                  <a:gd name="T3" fmla="*/ 0 h 368"/>
                  <a:gd name="T4" fmla="*/ 0 w 335"/>
                  <a:gd name="T5" fmla="*/ 0 h 368"/>
                  <a:gd name="T6" fmla="*/ 29 w 335"/>
                  <a:gd name="T7" fmla="*/ 30 h 368"/>
                  <a:gd name="T8" fmla="*/ 29 w 335"/>
                  <a:gd name="T9" fmla="*/ 350 h 368"/>
                  <a:gd name="T10" fmla="*/ 46 w 335"/>
                  <a:gd name="T11" fmla="*/ 368 h 368"/>
                  <a:gd name="T12" fmla="*/ 318 w 335"/>
                  <a:gd name="T13" fmla="*/ 368 h 368"/>
                  <a:gd name="T14" fmla="*/ 335 w 335"/>
                  <a:gd name="T15" fmla="*/ 350 h 368"/>
                  <a:gd name="T16" fmla="*/ 335 w 335"/>
                  <a:gd name="T17" fmla="*/ 30 h 368"/>
                  <a:gd name="T18" fmla="*/ 306 w 335"/>
                  <a:gd name="T19"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68">
                    <a:moveTo>
                      <a:pt x="306" y="0"/>
                    </a:moveTo>
                    <a:cubicBezTo>
                      <a:pt x="29" y="0"/>
                      <a:pt x="29" y="0"/>
                      <a:pt x="29" y="0"/>
                    </a:cubicBezTo>
                    <a:cubicBezTo>
                      <a:pt x="0" y="0"/>
                      <a:pt x="0" y="0"/>
                      <a:pt x="0" y="0"/>
                    </a:cubicBezTo>
                    <a:cubicBezTo>
                      <a:pt x="16" y="0"/>
                      <a:pt x="29" y="13"/>
                      <a:pt x="29" y="30"/>
                    </a:cubicBezTo>
                    <a:cubicBezTo>
                      <a:pt x="29" y="350"/>
                      <a:pt x="29" y="350"/>
                      <a:pt x="29" y="350"/>
                    </a:cubicBezTo>
                    <a:cubicBezTo>
                      <a:pt x="29" y="360"/>
                      <a:pt x="36" y="368"/>
                      <a:pt x="46" y="368"/>
                    </a:cubicBezTo>
                    <a:cubicBezTo>
                      <a:pt x="318" y="368"/>
                      <a:pt x="318" y="368"/>
                      <a:pt x="318" y="368"/>
                    </a:cubicBezTo>
                    <a:cubicBezTo>
                      <a:pt x="328" y="368"/>
                      <a:pt x="335" y="360"/>
                      <a:pt x="335" y="350"/>
                    </a:cubicBezTo>
                    <a:cubicBezTo>
                      <a:pt x="335" y="30"/>
                      <a:pt x="335" y="30"/>
                      <a:pt x="335" y="30"/>
                    </a:cubicBezTo>
                    <a:cubicBezTo>
                      <a:pt x="335" y="13"/>
                      <a:pt x="322" y="0"/>
                      <a:pt x="306" y="0"/>
                    </a:cubicBezTo>
                    <a:close/>
                  </a:path>
                </a:pathLst>
              </a:custGeom>
              <a:grp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grpSp>
        <p:sp>
          <p:nvSpPr>
            <p:cNvPr id="33" name="图形"/>
            <p:cNvSpPr txBox="1"/>
            <p:nvPr>
              <p:custDataLst>
                <p:tags r:id="rId2"/>
              </p:custDataLst>
            </p:nvPr>
          </p:nvSpPr>
          <p:spPr>
            <a:xfrm>
              <a:off x="14926" y="6291"/>
              <a:ext cx="3060" cy="88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1200"/>
                </a:spcAft>
                <a:buClrTx/>
                <a:buSzTx/>
                <a:buFont typeface="思源黑体旧字形 Light" panose="020B0300000000000000" charset="-128"/>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34" name="图形"/>
            <p:cNvSpPr txBox="1"/>
            <p:nvPr>
              <p:custDataLst>
                <p:tags r:id="rId3"/>
              </p:custDataLst>
            </p:nvPr>
          </p:nvSpPr>
          <p:spPr>
            <a:xfrm>
              <a:off x="5785" y="6291"/>
              <a:ext cx="3060" cy="88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1200"/>
                </a:spcAft>
                <a:buClrTx/>
                <a:buSzTx/>
                <a:buFont typeface="思源黑体旧字形 Light" panose="020B0300000000000000" charset="-128"/>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35" name="图形"/>
            <p:cNvSpPr txBox="1"/>
            <p:nvPr>
              <p:custDataLst>
                <p:tags r:id="rId4"/>
              </p:custDataLst>
            </p:nvPr>
          </p:nvSpPr>
          <p:spPr>
            <a:xfrm>
              <a:off x="10309" y="6291"/>
              <a:ext cx="3060" cy="88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1200"/>
                </a:spcAft>
                <a:buClrTx/>
                <a:buSzTx/>
                <a:buFont typeface="思源黑体旧字形 Light" panose="020B0300000000000000" charset="-128"/>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36" name="图形"/>
            <p:cNvSpPr txBox="1"/>
            <p:nvPr>
              <p:custDataLst>
                <p:tags r:id="rId5"/>
              </p:custDataLst>
            </p:nvPr>
          </p:nvSpPr>
          <p:spPr>
            <a:xfrm>
              <a:off x="1244" y="6291"/>
              <a:ext cx="3060" cy="88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1200"/>
                </a:spcAft>
                <a:buClrTx/>
                <a:buSzTx/>
                <a:buFont typeface="思源黑体旧字形 Light" panose="020B0300000000000000" charset="-128"/>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en-US" sz="1200" b="0" i="0" u="none" strike="noStrike" kern="1200" cap="none" spc="0" normalizeH="0" baseline="0" noProof="0" dirty="0">
                <a:ln>
                  <a:noFill/>
                </a:ln>
                <a:solidFill>
                  <a:prstClr val="white">
                    <a:lumMod val="50000"/>
                  </a:prstClr>
                </a:solidFill>
                <a:effectLst/>
                <a:uLnTx/>
                <a:uFillTx/>
                <a:latin typeface="Arial"/>
                <a:ea typeface="微软雅黑"/>
                <a:cs typeface="思源黑体旧字形 Light" panose="020B0300000000000000" charset="-128"/>
                <a:sym typeface="Arial"/>
              </a:endParaRPr>
            </a:p>
          </p:txBody>
        </p:sp>
        <p:grpSp>
          <p:nvGrpSpPr>
            <p:cNvPr id="37" name="Group 36"/>
            <p:cNvGrpSpPr/>
            <p:nvPr/>
          </p:nvGrpSpPr>
          <p:grpSpPr>
            <a:xfrm>
              <a:off x="1595" y="4393"/>
              <a:ext cx="968" cy="965"/>
              <a:chOff x="673100" y="2660651"/>
              <a:chExt cx="614363" cy="612775"/>
            </a:xfrm>
            <a:solidFill>
              <a:schemeClr val="bg1"/>
            </a:solidFill>
          </p:grpSpPr>
          <p:sp>
            <p:nvSpPr>
              <p:cNvPr id="38" name="图形"/>
              <p:cNvSpPr>
                <a:spLocks noChangeArrowheads="1"/>
              </p:cNvSpPr>
              <p:nvPr>
                <p:custDataLst>
                  <p:tags r:id="rId18"/>
                </p:custDataLst>
              </p:nvPr>
            </p:nvSpPr>
            <p:spPr bwMode="auto">
              <a:xfrm>
                <a:off x="803275" y="2830513"/>
                <a:ext cx="26988" cy="25400"/>
              </a:xfrm>
              <a:prstGeom prst="rect">
                <a:avLst/>
              </a:prstGeom>
              <a:grpFill/>
              <a:ln w="0">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39" name="图形"/>
              <p:cNvSpPr>
                <a:spLocks noChangeArrowheads="1"/>
              </p:cNvSpPr>
              <p:nvPr>
                <p:custDataLst>
                  <p:tags r:id="rId19"/>
                </p:custDataLst>
              </p:nvPr>
            </p:nvSpPr>
            <p:spPr bwMode="auto">
              <a:xfrm>
                <a:off x="895350" y="2830513"/>
                <a:ext cx="25400" cy="25400"/>
              </a:xfrm>
              <a:prstGeom prst="rect">
                <a:avLst/>
              </a:prstGeom>
              <a:grpFill/>
              <a:ln w="0">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40" name="图形"/>
              <p:cNvSpPr>
                <a:spLocks noChangeArrowheads="1"/>
              </p:cNvSpPr>
              <p:nvPr>
                <p:custDataLst>
                  <p:tags r:id="rId20"/>
                </p:custDataLst>
              </p:nvPr>
            </p:nvSpPr>
            <p:spPr bwMode="auto">
              <a:xfrm>
                <a:off x="987425" y="2830513"/>
                <a:ext cx="25400" cy="25400"/>
              </a:xfrm>
              <a:prstGeom prst="rect">
                <a:avLst/>
              </a:prstGeom>
              <a:grpFill/>
              <a:ln w="0">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41" name="图形"/>
              <p:cNvSpPr>
                <a:spLocks noEditPoints="1"/>
              </p:cNvSpPr>
              <p:nvPr>
                <p:custDataLst>
                  <p:tags r:id="rId21"/>
                </p:custDataLst>
              </p:nvPr>
            </p:nvSpPr>
            <p:spPr bwMode="auto">
              <a:xfrm>
                <a:off x="673100" y="2660651"/>
                <a:ext cx="614363" cy="612775"/>
              </a:xfrm>
              <a:custGeom>
                <a:avLst/>
                <a:gdLst>
                  <a:gd name="T0" fmla="*/ 2668 w 3484"/>
                  <a:gd name="T1" fmla="*/ 1997 h 3476"/>
                  <a:gd name="T2" fmla="*/ 2659 w 3484"/>
                  <a:gd name="T3" fmla="*/ 2036 h 3476"/>
                  <a:gd name="T4" fmla="*/ 2633 w 3484"/>
                  <a:gd name="T5" fmla="*/ 2061 h 3476"/>
                  <a:gd name="T6" fmla="*/ 2594 w 3484"/>
                  <a:gd name="T7" fmla="*/ 2071 h 3476"/>
                  <a:gd name="T8" fmla="*/ 1409 w 3484"/>
                  <a:gd name="T9" fmla="*/ 2966 h 3476"/>
                  <a:gd name="T10" fmla="*/ 2632 w 3484"/>
                  <a:gd name="T11" fmla="*/ 2967 h 3476"/>
                  <a:gd name="T12" fmla="*/ 2656 w 3484"/>
                  <a:gd name="T13" fmla="*/ 2978 h 3476"/>
                  <a:gd name="T14" fmla="*/ 2906 w 3484"/>
                  <a:gd name="T15" fmla="*/ 3225 h 3476"/>
                  <a:gd name="T16" fmla="*/ 2908 w 3484"/>
                  <a:gd name="T17" fmla="*/ 3019 h 3476"/>
                  <a:gd name="T18" fmla="*/ 2926 w 3484"/>
                  <a:gd name="T19" fmla="*/ 2987 h 3476"/>
                  <a:gd name="T20" fmla="*/ 2959 w 3484"/>
                  <a:gd name="T21" fmla="*/ 2969 h 3476"/>
                  <a:gd name="T22" fmla="*/ 3335 w 3484"/>
                  <a:gd name="T23" fmla="*/ 2966 h 3476"/>
                  <a:gd name="T24" fmla="*/ 2668 w 3484"/>
                  <a:gd name="T25" fmla="*/ 1525 h 3476"/>
                  <a:gd name="T26" fmla="*/ 148 w 3484"/>
                  <a:gd name="T27" fmla="*/ 1924 h 3476"/>
                  <a:gd name="T28" fmla="*/ 614 w 3484"/>
                  <a:gd name="T29" fmla="*/ 1926 h 3476"/>
                  <a:gd name="T30" fmla="*/ 647 w 3484"/>
                  <a:gd name="T31" fmla="*/ 1944 h 3476"/>
                  <a:gd name="T32" fmla="*/ 665 w 3484"/>
                  <a:gd name="T33" fmla="*/ 1977 h 3476"/>
                  <a:gd name="T34" fmla="*/ 667 w 3484"/>
                  <a:gd name="T35" fmla="*/ 2264 h 3476"/>
                  <a:gd name="T36" fmla="*/ 997 w 3484"/>
                  <a:gd name="T37" fmla="*/ 1935 h 3476"/>
                  <a:gd name="T38" fmla="*/ 1023 w 3484"/>
                  <a:gd name="T39" fmla="*/ 1925 h 3476"/>
                  <a:gd name="T40" fmla="*/ 2521 w 3484"/>
                  <a:gd name="T41" fmla="*/ 1924 h 3476"/>
                  <a:gd name="T42" fmla="*/ 148 w 3484"/>
                  <a:gd name="T43" fmla="*/ 149 h 3476"/>
                  <a:gd name="T44" fmla="*/ 2594 w 3484"/>
                  <a:gd name="T45" fmla="*/ 0 h 3476"/>
                  <a:gd name="T46" fmla="*/ 2633 w 3484"/>
                  <a:gd name="T47" fmla="*/ 10 h 3476"/>
                  <a:gd name="T48" fmla="*/ 2659 w 3484"/>
                  <a:gd name="T49" fmla="*/ 35 h 3476"/>
                  <a:gd name="T50" fmla="*/ 2668 w 3484"/>
                  <a:gd name="T51" fmla="*/ 75 h 3476"/>
                  <a:gd name="T52" fmla="*/ 3410 w 3484"/>
                  <a:gd name="T53" fmla="*/ 1377 h 3476"/>
                  <a:gd name="T54" fmla="*/ 3448 w 3484"/>
                  <a:gd name="T55" fmla="*/ 1385 h 3476"/>
                  <a:gd name="T56" fmla="*/ 3474 w 3484"/>
                  <a:gd name="T57" fmla="*/ 1411 h 3476"/>
                  <a:gd name="T58" fmla="*/ 3484 w 3484"/>
                  <a:gd name="T59" fmla="*/ 1450 h 3476"/>
                  <a:gd name="T60" fmla="*/ 3481 w 3484"/>
                  <a:gd name="T61" fmla="*/ 3053 h 3476"/>
                  <a:gd name="T62" fmla="*/ 3464 w 3484"/>
                  <a:gd name="T63" fmla="*/ 3086 h 3476"/>
                  <a:gd name="T64" fmla="*/ 3431 w 3484"/>
                  <a:gd name="T65" fmla="*/ 3104 h 3476"/>
                  <a:gd name="T66" fmla="*/ 3054 w 3484"/>
                  <a:gd name="T67" fmla="*/ 3106 h 3476"/>
                  <a:gd name="T68" fmla="*/ 3052 w 3484"/>
                  <a:gd name="T69" fmla="*/ 3416 h 3476"/>
                  <a:gd name="T70" fmla="*/ 3033 w 3484"/>
                  <a:gd name="T71" fmla="*/ 3451 h 3476"/>
                  <a:gd name="T72" fmla="*/ 3003 w 3484"/>
                  <a:gd name="T73" fmla="*/ 3472 h 3476"/>
                  <a:gd name="T74" fmla="*/ 2966 w 3484"/>
                  <a:gd name="T75" fmla="*/ 3474 h 3476"/>
                  <a:gd name="T76" fmla="*/ 2928 w 3484"/>
                  <a:gd name="T77" fmla="*/ 3454 h 3476"/>
                  <a:gd name="T78" fmla="*/ 1335 w 3484"/>
                  <a:gd name="T79" fmla="*/ 3114 h 3476"/>
                  <a:gd name="T80" fmla="*/ 1296 w 3484"/>
                  <a:gd name="T81" fmla="*/ 3104 h 3476"/>
                  <a:gd name="T82" fmla="*/ 1270 w 3484"/>
                  <a:gd name="T83" fmla="*/ 3079 h 3476"/>
                  <a:gd name="T84" fmla="*/ 1260 w 3484"/>
                  <a:gd name="T85" fmla="*/ 3039 h 3476"/>
                  <a:gd name="T86" fmla="*/ 1068 w 3484"/>
                  <a:gd name="T87" fmla="*/ 2071 h 3476"/>
                  <a:gd name="T88" fmla="*/ 634 w 3484"/>
                  <a:gd name="T89" fmla="*/ 2501 h 3476"/>
                  <a:gd name="T90" fmla="*/ 603 w 3484"/>
                  <a:gd name="T91" fmla="*/ 2512 h 3476"/>
                  <a:gd name="T92" fmla="*/ 564 w 3484"/>
                  <a:gd name="T93" fmla="*/ 2507 h 3476"/>
                  <a:gd name="T94" fmla="*/ 536 w 3484"/>
                  <a:gd name="T95" fmla="*/ 2486 h 3476"/>
                  <a:gd name="T96" fmla="*/ 521 w 3484"/>
                  <a:gd name="T97" fmla="*/ 2457 h 3476"/>
                  <a:gd name="T98" fmla="*/ 519 w 3484"/>
                  <a:gd name="T99" fmla="*/ 2071 h 3476"/>
                  <a:gd name="T100" fmla="*/ 53 w 3484"/>
                  <a:gd name="T101" fmla="*/ 2069 h 3476"/>
                  <a:gd name="T102" fmla="*/ 21 w 3484"/>
                  <a:gd name="T103" fmla="*/ 2051 h 3476"/>
                  <a:gd name="T104" fmla="*/ 3 w 3484"/>
                  <a:gd name="T105" fmla="*/ 2018 h 3476"/>
                  <a:gd name="T106" fmla="*/ 0 w 3484"/>
                  <a:gd name="T107" fmla="*/ 75 h 3476"/>
                  <a:gd name="T108" fmla="*/ 9 w 3484"/>
                  <a:gd name="T109" fmla="*/ 35 h 3476"/>
                  <a:gd name="T110" fmla="*/ 36 w 3484"/>
                  <a:gd name="T111" fmla="*/ 10 h 3476"/>
                  <a:gd name="T112" fmla="*/ 74 w 3484"/>
                  <a:gd name="T113" fmla="*/ 0 h 3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4" h="3476">
                    <a:moveTo>
                      <a:pt x="2668" y="1525"/>
                    </a:moveTo>
                    <a:lnTo>
                      <a:pt x="2668" y="1997"/>
                    </a:lnTo>
                    <a:lnTo>
                      <a:pt x="2666" y="2018"/>
                    </a:lnTo>
                    <a:lnTo>
                      <a:pt x="2659" y="2036"/>
                    </a:lnTo>
                    <a:lnTo>
                      <a:pt x="2648" y="2051"/>
                    </a:lnTo>
                    <a:lnTo>
                      <a:pt x="2633" y="2061"/>
                    </a:lnTo>
                    <a:lnTo>
                      <a:pt x="2615" y="2069"/>
                    </a:lnTo>
                    <a:lnTo>
                      <a:pt x="2594" y="2071"/>
                    </a:lnTo>
                    <a:lnTo>
                      <a:pt x="1409" y="2071"/>
                    </a:lnTo>
                    <a:lnTo>
                      <a:pt x="1409" y="2966"/>
                    </a:lnTo>
                    <a:lnTo>
                      <a:pt x="2616" y="2966"/>
                    </a:lnTo>
                    <a:lnTo>
                      <a:pt x="2632" y="2967"/>
                    </a:lnTo>
                    <a:lnTo>
                      <a:pt x="2645" y="2972"/>
                    </a:lnTo>
                    <a:lnTo>
                      <a:pt x="2656" y="2978"/>
                    </a:lnTo>
                    <a:lnTo>
                      <a:pt x="2668" y="2989"/>
                    </a:lnTo>
                    <a:lnTo>
                      <a:pt x="2906" y="3225"/>
                    </a:lnTo>
                    <a:lnTo>
                      <a:pt x="2906" y="3039"/>
                    </a:lnTo>
                    <a:lnTo>
                      <a:pt x="2908" y="3019"/>
                    </a:lnTo>
                    <a:lnTo>
                      <a:pt x="2915" y="3001"/>
                    </a:lnTo>
                    <a:lnTo>
                      <a:pt x="2926" y="2987"/>
                    </a:lnTo>
                    <a:lnTo>
                      <a:pt x="2941" y="2976"/>
                    </a:lnTo>
                    <a:lnTo>
                      <a:pt x="2959" y="2969"/>
                    </a:lnTo>
                    <a:lnTo>
                      <a:pt x="2980" y="2966"/>
                    </a:lnTo>
                    <a:lnTo>
                      <a:pt x="3335" y="2966"/>
                    </a:lnTo>
                    <a:lnTo>
                      <a:pt x="3335" y="1525"/>
                    </a:lnTo>
                    <a:lnTo>
                      <a:pt x="2668" y="1525"/>
                    </a:lnTo>
                    <a:close/>
                    <a:moveTo>
                      <a:pt x="148" y="149"/>
                    </a:moveTo>
                    <a:lnTo>
                      <a:pt x="148" y="1924"/>
                    </a:lnTo>
                    <a:lnTo>
                      <a:pt x="593" y="1924"/>
                    </a:lnTo>
                    <a:lnTo>
                      <a:pt x="614" y="1926"/>
                    </a:lnTo>
                    <a:lnTo>
                      <a:pt x="632" y="1932"/>
                    </a:lnTo>
                    <a:lnTo>
                      <a:pt x="647" y="1944"/>
                    </a:lnTo>
                    <a:lnTo>
                      <a:pt x="658" y="1959"/>
                    </a:lnTo>
                    <a:lnTo>
                      <a:pt x="665" y="1977"/>
                    </a:lnTo>
                    <a:lnTo>
                      <a:pt x="667" y="1997"/>
                    </a:lnTo>
                    <a:lnTo>
                      <a:pt x="667" y="2264"/>
                    </a:lnTo>
                    <a:lnTo>
                      <a:pt x="987" y="1946"/>
                    </a:lnTo>
                    <a:lnTo>
                      <a:pt x="997" y="1935"/>
                    </a:lnTo>
                    <a:lnTo>
                      <a:pt x="1010" y="1929"/>
                    </a:lnTo>
                    <a:lnTo>
                      <a:pt x="1023" y="1925"/>
                    </a:lnTo>
                    <a:lnTo>
                      <a:pt x="1039" y="1924"/>
                    </a:lnTo>
                    <a:lnTo>
                      <a:pt x="2521" y="1924"/>
                    </a:lnTo>
                    <a:lnTo>
                      <a:pt x="2521" y="149"/>
                    </a:lnTo>
                    <a:lnTo>
                      <a:pt x="148" y="149"/>
                    </a:lnTo>
                    <a:close/>
                    <a:moveTo>
                      <a:pt x="74" y="0"/>
                    </a:moveTo>
                    <a:lnTo>
                      <a:pt x="2594" y="0"/>
                    </a:lnTo>
                    <a:lnTo>
                      <a:pt x="2615" y="3"/>
                    </a:lnTo>
                    <a:lnTo>
                      <a:pt x="2633" y="10"/>
                    </a:lnTo>
                    <a:lnTo>
                      <a:pt x="2648" y="21"/>
                    </a:lnTo>
                    <a:lnTo>
                      <a:pt x="2659" y="35"/>
                    </a:lnTo>
                    <a:lnTo>
                      <a:pt x="2666" y="53"/>
                    </a:lnTo>
                    <a:lnTo>
                      <a:pt x="2668" y="75"/>
                    </a:lnTo>
                    <a:lnTo>
                      <a:pt x="2668" y="1377"/>
                    </a:lnTo>
                    <a:lnTo>
                      <a:pt x="3410" y="1377"/>
                    </a:lnTo>
                    <a:lnTo>
                      <a:pt x="3431" y="1379"/>
                    </a:lnTo>
                    <a:lnTo>
                      <a:pt x="3448" y="1385"/>
                    </a:lnTo>
                    <a:lnTo>
                      <a:pt x="3463" y="1397"/>
                    </a:lnTo>
                    <a:lnTo>
                      <a:pt x="3474" y="1411"/>
                    </a:lnTo>
                    <a:lnTo>
                      <a:pt x="3481" y="1429"/>
                    </a:lnTo>
                    <a:lnTo>
                      <a:pt x="3484" y="1450"/>
                    </a:lnTo>
                    <a:lnTo>
                      <a:pt x="3484" y="3033"/>
                    </a:lnTo>
                    <a:lnTo>
                      <a:pt x="3481" y="3053"/>
                    </a:lnTo>
                    <a:lnTo>
                      <a:pt x="3474" y="3071"/>
                    </a:lnTo>
                    <a:lnTo>
                      <a:pt x="3464" y="3086"/>
                    </a:lnTo>
                    <a:lnTo>
                      <a:pt x="3449" y="3098"/>
                    </a:lnTo>
                    <a:lnTo>
                      <a:pt x="3431" y="3104"/>
                    </a:lnTo>
                    <a:lnTo>
                      <a:pt x="3410" y="3106"/>
                    </a:lnTo>
                    <a:lnTo>
                      <a:pt x="3054" y="3106"/>
                    </a:lnTo>
                    <a:lnTo>
                      <a:pt x="3054" y="3395"/>
                    </a:lnTo>
                    <a:lnTo>
                      <a:pt x="3052" y="3416"/>
                    </a:lnTo>
                    <a:lnTo>
                      <a:pt x="3045" y="3435"/>
                    </a:lnTo>
                    <a:lnTo>
                      <a:pt x="3033" y="3451"/>
                    </a:lnTo>
                    <a:lnTo>
                      <a:pt x="3019" y="3464"/>
                    </a:lnTo>
                    <a:lnTo>
                      <a:pt x="3003" y="3472"/>
                    </a:lnTo>
                    <a:lnTo>
                      <a:pt x="2985" y="3476"/>
                    </a:lnTo>
                    <a:lnTo>
                      <a:pt x="2966" y="3474"/>
                    </a:lnTo>
                    <a:lnTo>
                      <a:pt x="2947" y="3467"/>
                    </a:lnTo>
                    <a:lnTo>
                      <a:pt x="2928" y="3454"/>
                    </a:lnTo>
                    <a:lnTo>
                      <a:pt x="2588" y="3114"/>
                    </a:lnTo>
                    <a:lnTo>
                      <a:pt x="1335" y="3114"/>
                    </a:lnTo>
                    <a:lnTo>
                      <a:pt x="1313" y="3111"/>
                    </a:lnTo>
                    <a:lnTo>
                      <a:pt x="1296" y="3104"/>
                    </a:lnTo>
                    <a:lnTo>
                      <a:pt x="1282" y="3093"/>
                    </a:lnTo>
                    <a:lnTo>
                      <a:pt x="1270" y="3079"/>
                    </a:lnTo>
                    <a:lnTo>
                      <a:pt x="1263" y="3061"/>
                    </a:lnTo>
                    <a:lnTo>
                      <a:pt x="1260" y="3039"/>
                    </a:lnTo>
                    <a:lnTo>
                      <a:pt x="1260" y="2071"/>
                    </a:lnTo>
                    <a:lnTo>
                      <a:pt x="1068" y="2071"/>
                    </a:lnTo>
                    <a:lnTo>
                      <a:pt x="646" y="2492"/>
                    </a:lnTo>
                    <a:lnTo>
                      <a:pt x="634" y="2501"/>
                    </a:lnTo>
                    <a:lnTo>
                      <a:pt x="621" y="2508"/>
                    </a:lnTo>
                    <a:lnTo>
                      <a:pt x="603" y="2512"/>
                    </a:lnTo>
                    <a:lnTo>
                      <a:pt x="583" y="2513"/>
                    </a:lnTo>
                    <a:lnTo>
                      <a:pt x="564" y="2507"/>
                    </a:lnTo>
                    <a:lnTo>
                      <a:pt x="548" y="2497"/>
                    </a:lnTo>
                    <a:lnTo>
                      <a:pt x="536" y="2486"/>
                    </a:lnTo>
                    <a:lnTo>
                      <a:pt x="526" y="2473"/>
                    </a:lnTo>
                    <a:lnTo>
                      <a:pt x="521" y="2457"/>
                    </a:lnTo>
                    <a:lnTo>
                      <a:pt x="519" y="2440"/>
                    </a:lnTo>
                    <a:lnTo>
                      <a:pt x="519" y="2071"/>
                    </a:lnTo>
                    <a:lnTo>
                      <a:pt x="74" y="2071"/>
                    </a:lnTo>
                    <a:lnTo>
                      <a:pt x="53" y="2069"/>
                    </a:lnTo>
                    <a:lnTo>
                      <a:pt x="36" y="2061"/>
                    </a:lnTo>
                    <a:lnTo>
                      <a:pt x="21" y="2051"/>
                    </a:lnTo>
                    <a:lnTo>
                      <a:pt x="9" y="2036"/>
                    </a:lnTo>
                    <a:lnTo>
                      <a:pt x="3" y="2018"/>
                    </a:lnTo>
                    <a:lnTo>
                      <a:pt x="0" y="1997"/>
                    </a:lnTo>
                    <a:lnTo>
                      <a:pt x="0" y="75"/>
                    </a:lnTo>
                    <a:lnTo>
                      <a:pt x="3" y="53"/>
                    </a:lnTo>
                    <a:lnTo>
                      <a:pt x="9" y="35"/>
                    </a:lnTo>
                    <a:lnTo>
                      <a:pt x="21" y="22"/>
                    </a:lnTo>
                    <a:lnTo>
                      <a:pt x="36" y="10"/>
                    </a:lnTo>
                    <a:lnTo>
                      <a:pt x="53" y="4"/>
                    </a:lnTo>
                    <a:lnTo>
                      <a:pt x="74"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grpSp>
        <p:sp>
          <p:nvSpPr>
            <p:cNvPr id="42" name="图形"/>
            <p:cNvSpPr>
              <a:spLocks noEditPoints="1"/>
            </p:cNvSpPr>
            <p:nvPr>
              <p:custDataLst>
                <p:tags r:id="rId6"/>
              </p:custDataLst>
            </p:nvPr>
          </p:nvSpPr>
          <p:spPr bwMode="auto">
            <a:xfrm>
              <a:off x="10729" y="4393"/>
              <a:ext cx="965" cy="965"/>
            </a:xfrm>
            <a:custGeom>
              <a:avLst/>
              <a:gdLst>
                <a:gd name="T0" fmla="*/ 1133 w 3474"/>
                <a:gd name="T1" fmla="*/ 1077 h 3475"/>
                <a:gd name="T2" fmla="*/ 1072 w 3474"/>
                <a:gd name="T3" fmla="*/ 1158 h 3475"/>
                <a:gd name="T4" fmla="*/ 1124 w 3474"/>
                <a:gd name="T5" fmla="*/ 1172 h 3475"/>
                <a:gd name="T6" fmla="*/ 1180 w 3474"/>
                <a:gd name="T7" fmla="*/ 1194 h 3475"/>
                <a:gd name="T8" fmla="*/ 1199 w 3474"/>
                <a:gd name="T9" fmla="*/ 1253 h 3475"/>
                <a:gd name="T10" fmla="*/ 1167 w 3474"/>
                <a:gd name="T11" fmla="*/ 1309 h 3475"/>
                <a:gd name="T12" fmla="*/ 1228 w 3474"/>
                <a:gd name="T13" fmla="*/ 1326 h 3475"/>
                <a:gd name="T14" fmla="*/ 1315 w 3474"/>
                <a:gd name="T15" fmla="*/ 1268 h 3475"/>
                <a:gd name="T16" fmla="*/ 1334 w 3474"/>
                <a:gd name="T17" fmla="*/ 1166 h 3475"/>
                <a:gd name="T18" fmla="*/ 1287 w 3474"/>
                <a:gd name="T19" fmla="*/ 1085 h 3475"/>
                <a:gd name="T20" fmla="*/ 1210 w 3474"/>
                <a:gd name="T21" fmla="*/ 1057 h 3475"/>
                <a:gd name="T22" fmla="*/ 736 w 3474"/>
                <a:gd name="T23" fmla="*/ 1040 h 3475"/>
                <a:gd name="T24" fmla="*/ 924 w 3474"/>
                <a:gd name="T25" fmla="*/ 1147 h 3475"/>
                <a:gd name="T26" fmla="*/ 978 w 3474"/>
                <a:gd name="T27" fmla="*/ 1020 h 3475"/>
                <a:gd name="T28" fmla="*/ 1094 w 3474"/>
                <a:gd name="T29" fmla="*/ 934 h 3475"/>
                <a:gd name="T30" fmla="*/ 1236 w 3474"/>
                <a:gd name="T31" fmla="*/ 916 h 3475"/>
                <a:gd name="T32" fmla="*/ 1372 w 3474"/>
                <a:gd name="T33" fmla="*/ 968 h 3475"/>
                <a:gd name="T34" fmla="*/ 1464 w 3474"/>
                <a:gd name="T35" fmla="*/ 1085 h 3475"/>
                <a:gd name="T36" fmla="*/ 1482 w 3474"/>
                <a:gd name="T37" fmla="*/ 1227 h 3475"/>
                <a:gd name="T38" fmla="*/ 1427 w 3474"/>
                <a:gd name="T39" fmla="*/ 1363 h 3475"/>
                <a:gd name="T40" fmla="*/ 1310 w 3474"/>
                <a:gd name="T41" fmla="*/ 1452 h 3475"/>
                <a:gd name="T42" fmla="*/ 1165 w 3474"/>
                <a:gd name="T43" fmla="*/ 1471 h 3475"/>
                <a:gd name="T44" fmla="*/ 1031 w 3474"/>
                <a:gd name="T45" fmla="*/ 1415 h 3475"/>
                <a:gd name="T46" fmla="*/ 942 w 3474"/>
                <a:gd name="T47" fmla="*/ 1299 h 3475"/>
                <a:gd name="T48" fmla="*/ 719 w 3474"/>
                <a:gd name="T49" fmla="*/ 1199 h 3475"/>
                <a:gd name="T50" fmla="*/ 3298 w 3474"/>
                <a:gd name="T51" fmla="*/ 2319 h 3475"/>
                <a:gd name="T52" fmla="*/ 208 w 3474"/>
                <a:gd name="T53" fmla="*/ 148 h 3475"/>
                <a:gd name="T54" fmla="*/ 147 w 3474"/>
                <a:gd name="T55" fmla="*/ 208 h 3475"/>
                <a:gd name="T56" fmla="*/ 151 w 3474"/>
                <a:gd name="T57" fmla="*/ 322 h 3475"/>
                <a:gd name="T58" fmla="*/ 214 w 3474"/>
                <a:gd name="T59" fmla="*/ 473 h 3475"/>
                <a:gd name="T60" fmla="*/ 329 w 3474"/>
                <a:gd name="T61" fmla="*/ 647 h 3475"/>
                <a:gd name="T62" fmla="*/ 489 w 3474"/>
                <a:gd name="T63" fmla="*/ 830 h 3475"/>
                <a:gd name="T64" fmla="*/ 602 w 3474"/>
                <a:gd name="T65" fmla="*/ 609 h 3475"/>
                <a:gd name="T66" fmla="*/ 649 w 3474"/>
                <a:gd name="T67" fmla="*/ 577 h 3475"/>
                <a:gd name="T68" fmla="*/ 734 w 3474"/>
                <a:gd name="T69" fmla="*/ 408 h 3475"/>
                <a:gd name="T70" fmla="*/ 555 w 3474"/>
                <a:gd name="T71" fmla="*/ 269 h 3475"/>
                <a:gd name="T72" fmla="*/ 392 w 3474"/>
                <a:gd name="T73" fmla="*/ 177 h 3475"/>
                <a:gd name="T74" fmla="*/ 259 w 3474"/>
                <a:gd name="T75" fmla="*/ 142 h 3475"/>
                <a:gd name="T76" fmla="*/ 336 w 3474"/>
                <a:gd name="T77" fmla="*/ 15 h 3475"/>
                <a:gd name="T78" fmla="*/ 524 w 3474"/>
                <a:gd name="T79" fmla="*/ 87 h 3475"/>
                <a:gd name="T80" fmla="*/ 726 w 3474"/>
                <a:gd name="T81" fmla="*/ 213 h 3475"/>
                <a:gd name="T82" fmla="*/ 929 w 3474"/>
                <a:gd name="T83" fmla="*/ 389 h 3475"/>
                <a:gd name="T84" fmla="*/ 1592 w 3474"/>
                <a:gd name="T85" fmla="*/ 427 h 3475"/>
                <a:gd name="T86" fmla="*/ 1645 w 3474"/>
                <a:gd name="T87" fmla="*/ 452 h 3475"/>
                <a:gd name="T88" fmla="*/ 3474 w 3474"/>
                <a:gd name="T89" fmla="*/ 2318 h 3475"/>
                <a:gd name="T90" fmla="*/ 2375 w 3474"/>
                <a:gd name="T91" fmla="*/ 3452 h 3475"/>
                <a:gd name="T92" fmla="*/ 2323 w 3474"/>
                <a:gd name="T93" fmla="*/ 3475 h 3475"/>
                <a:gd name="T94" fmla="*/ 2272 w 3474"/>
                <a:gd name="T95" fmla="*/ 3452 h 3475"/>
                <a:gd name="T96" fmla="*/ 443 w 3474"/>
                <a:gd name="T97" fmla="*/ 1592 h 3475"/>
                <a:gd name="T98" fmla="*/ 430 w 3474"/>
                <a:gd name="T99" fmla="*/ 978 h 3475"/>
                <a:gd name="T100" fmla="*/ 249 w 3474"/>
                <a:gd name="T101" fmla="*/ 781 h 3475"/>
                <a:gd name="T102" fmla="*/ 111 w 3474"/>
                <a:gd name="T103" fmla="*/ 575 h 3475"/>
                <a:gd name="T104" fmla="*/ 26 w 3474"/>
                <a:gd name="T105" fmla="*/ 381 h 3475"/>
                <a:gd name="T106" fmla="*/ 0 w 3474"/>
                <a:gd name="T107" fmla="*/ 212 h 3475"/>
                <a:gd name="T108" fmla="*/ 39 w 3474"/>
                <a:gd name="T109" fmla="*/ 83 h 3475"/>
                <a:gd name="T110" fmla="*/ 142 w 3474"/>
                <a:gd name="T111" fmla="*/ 11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475">
                  <a:moveTo>
                    <a:pt x="1210" y="1057"/>
                  </a:moveTo>
                  <a:lnTo>
                    <a:pt x="1184" y="1059"/>
                  </a:lnTo>
                  <a:lnTo>
                    <a:pt x="1159" y="1065"/>
                  </a:lnTo>
                  <a:lnTo>
                    <a:pt x="1133" y="1077"/>
                  </a:lnTo>
                  <a:lnTo>
                    <a:pt x="1107" y="1097"/>
                  </a:lnTo>
                  <a:lnTo>
                    <a:pt x="1091" y="1115"/>
                  </a:lnTo>
                  <a:lnTo>
                    <a:pt x="1080" y="1136"/>
                  </a:lnTo>
                  <a:lnTo>
                    <a:pt x="1072" y="1158"/>
                  </a:lnTo>
                  <a:lnTo>
                    <a:pt x="1068" y="1181"/>
                  </a:lnTo>
                  <a:lnTo>
                    <a:pt x="1088" y="1180"/>
                  </a:lnTo>
                  <a:lnTo>
                    <a:pt x="1106" y="1176"/>
                  </a:lnTo>
                  <a:lnTo>
                    <a:pt x="1124" y="1172"/>
                  </a:lnTo>
                  <a:lnTo>
                    <a:pt x="1141" y="1172"/>
                  </a:lnTo>
                  <a:lnTo>
                    <a:pt x="1157" y="1176"/>
                  </a:lnTo>
                  <a:lnTo>
                    <a:pt x="1170" y="1183"/>
                  </a:lnTo>
                  <a:lnTo>
                    <a:pt x="1180" y="1194"/>
                  </a:lnTo>
                  <a:lnTo>
                    <a:pt x="1190" y="1207"/>
                  </a:lnTo>
                  <a:lnTo>
                    <a:pt x="1195" y="1222"/>
                  </a:lnTo>
                  <a:lnTo>
                    <a:pt x="1199" y="1237"/>
                  </a:lnTo>
                  <a:lnTo>
                    <a:pt x="1199" y="1253"/>
                  </a:lnTo>
                  <a:lnTo>
                    <a:pt x="1196" y="1269"/>
                  </a:lnTo>
                  <a:lnTo>
                    <a:pt x="1191" y="1283"/>
                  </a:lnTo>
                  <a:lnTo>
                    <a:pt x="1181" y="1297"/>
                  </a:lnTo>
                  <a:lnTo>
                    <a:pt x="1167" y="1309"/>
                  </a:lnTo>
                  <a:lnTo>
                    <a:pt x="1151" y="1317"/>
                  </a:lnTo>
                  <a:lnTo>
                    <a:pt x="1175" y="1325"/>
                  </a:lnTo>
                  <a:lnTo>
                    <a:pt x="1201" y="1328"/>
                  </a:lnTo>
                  <a:lnTo>
                    <a:pt x="1228" y="1326"/>
                  </a:lnTo>
                  <a:lnTo>
                    <a:pt x="1253" y="1318"/>
                  </a:lnTo>
                  <a:lnTo>
                    <a:pt x="1277" y="1306"/>
                  </a:lnTo>
                  <a:lnTo>
                    <a:pt x="1298" y="1289"/>
                  </a:lnTo>
                  <a:lnTo>
                    <a:pt x="1315" y="1268"/>
                  </a:lnTo>
                  <a:lnTo>
                    <a:pt x="1328" y="1244"/>
                  </a:lnTo>
                  <a:lnTo>
                    <a:pt x="1334" y="1219"/>
                  </a:lnTo>
                  <a:lnTo>
                    <a:pt x="1337" y="1193"/>
                  </a:lnTo>
                  <a:lnTo>
                    <a:pt x="1334" y="1166"/>
                  </a:lnTo>
                  <a:lnTo>
                    <a:pt x="1328" y="1141"/>
                  </a:lnTo>
                  <a:lnTo>
                    <a:pt x="1315" y="1117"/>
                  </a:lnTo>
                  <a:lnTo>
                    <a:pt x="1298" y="1097"/>
                  </a:lnTo>
                  <a:lnTo>
                    <a:pt x="1287" y="1085"/>
                  </a:lnTo>
                  <a:lnTo>
                    <a:pt x="1271" y="1074"/>
                  </a:lnTo>
                  <a:lnTo>
                    <a:pt x="1253" y="1066"/>
                  </a:lnTo>
                  <a:lnTo>
                    <a:pt x="1232" y="1060"/>
                  </a:lnTo>
                  <a:lnTo>
                    <a:pt x="1210" y="1057"/>
                  </a:lnTo>
                  <a:close/>
                  <a:moveTo>
                    <a:pt x="1572" y="585"/>
                  </a:moveTo>
                  <a:lnTo>
                    <a:pt x="730" y="718"/>
                  </a:lnTo>
                  <a:lnTo>
                    <a:pt x="686" y="1004"/>
                  </a:lnTo>
                  <a:lnTo>
                    <a:pt x="736" y="1040"/>
                  </a:lnTo>
                  <a:lnTo>
                    <a:pt x="785" y="1073"/>
                  </a:lnTo>
                  <a:lnTo>
                    <a:pt x="834" y="1102"/>
                  </a:lnTo>
                  <a:lnTo>
                    <a:pt x="879" y="1126"/>
                  </a:lnTo>
                  <a:lnTo>
                    <a:pt x="924" y="1147"/>
                  </a:lnTo>
                  <a:lnTo>
                    <a:pt x="931" y="1114"/>
                  </a:lnTo>
                  <a:lnTo>
                    <a:pt x="944" y="1081"/>
                  </a:lnTo>
                  <a:lnTo>
                    <a:pt x="959" y="1049"/>
                  </a:lnTo>
                  <a:lnTo>
                    <a:pt x="978" y="1020"/>
                  </a:lnTo>
                  <a:lnTo>
                    <a:pt x="1003" y="992"/>
                  </a:lnTo>
                  <a:lnTo>
                    <a:pt x="1030" y="968"/>
                  </a:lnTo>
                  <a:lnTo>
                    <a:pt x="1061" y="949"/>
                  </a:lnTo>
                  <a:lnTo>
                    <a:pt x="1094" y="934"/>
                  </a:lnTo>
                  <a:lnTo>
                    <a:pt x="1128" y="922"/>
                  </a:lnTo>
                  <a:lnTo>
                    <a:pt x="1163" y="916"/>
                  </a:lnTo>
                  <a:lnTo>
                    <a:pt x="1200" y="914"/>
                  </a:lnTo>
                  <a:lnTo>
                    <a:pt x="1236" y="916"/>
                  </a:lnTo>
                  <a:lnTo>
                    <a:pt x="1272" y="922"/>
                  </a:lnTo>
                  <a:lnTo>
                    <a:pt x="1308" y="934"/>
                  </a:lnTo>
                  <a:lnTo>
                    <a:pt x="1341" y="949"/>
                  </a:lnTo>
                  <a:lnTo>
                    <a:pt x="1372" y="968"/>
                  </a:lnTo>
                  <a:lnTo>
                    <a:pt x="1402" y="992"/>
                  </a:lnTo>
                  <a:lnTo>
                    <a:pt x="1427" y="1021"/>
                  </a:lnTo>
                  <a:lnTo>
                    <a:pt x="1448" y="1052"/>
                  </a:lnTo>
                  <a:lnTo>
                    <a:pt x="1464" y="1085"/>
                  </a:lnTo>
                  <a:lnTo>
                    <a:pt x="1476" y="1120"/>
                  </a:lnTo>
                  <a:lnTo>
                    <a:pt x="1482" y="1156"/>
                  </a:lnTo>
                  <a:lnTo>
                    <a:pt x="1485" y="1192"/>
                  </a:lnTo>
                  <a:lnTo>
                    <a:pt x="1482" y="1227"/>
                  </a:lnTo>
                  <a:lnTo>
                    <a:pt x="1476" y="1263"/>
                  </a:lnTo>
                  <a:lnTo>
                    <a:pt x="1464" y="1298"/>
                  </a:lnTo>
                  <a:lnTo>
                    <a:pt x="1448" y="1331"/>
                  </a:lnTo>
                  <a:lnTo>
                    <a:pt x="1427" y="1363"/>
                  </a:lnTo>
                  <a:lnTo>
                    <a:pt x="1402" y="1392"/>
                  </a:lnTo>
                  <a:lnTo>
                    <a:pt x="1374" y="1415"/>
                  </a:lnTo>
                  <a:lnTo>
                    <a:pt x="1344" y="1435"/>
                  </a:lnTo>
                  <a:lnTo>
                    <a:pt x="1310" y="1452"/>
                  </a:lnTo>
                  <a:lnTo>
                    <a:pt x="1275" y="1464"/>
                  </a:lnTo>
                  <a:lnTo>
                    <a:pt x="1239" y="1471"/>
                  </a:lnTo>
                  <a:lnTo>
                    <a:pt x="1202" y="1473"/>
                  </a:lnTo>
                  <a:lnTo>
                    <a:pt x="1165" y="1471"/>
                  </a:lnTo>
                  <a:lnTo>
                    <a:pt x="1129" y="1464"/>
                  </a:lnTo>
                  <a:lnTo>
                    <a:pt x="1095" y="1452"/>
                  </a:lnTo>
                  <a:lnTo>
                    <a:pt x="1062" y="1435"/>
                  </a:lnTo>
                  <a:lnTo>
                    <a:pt x="1031" y="1415"/>
                  </a:lnTo>
                  <a:lnTo>
                    <a:pt x="1003" y="1392"/>
                  </a:lnTo>
                  <a:lnTo>
                    <a:pt x="978" y="1363"/>
                  </a:lnTo>
                  <a:lnTo>
                    <a:pt x="957" y="1332"/>
                  </a:lnTo>
                  <a:lnTo>
                    <a:pt x="942" y="1299"/>
                  </a:lnTo>
                  <a:lnTo>
                    <a:pt x="889" y="1281"/>
                  </a:lnTo>
                  <a:lnTo>
                    <a:pt x="833" y="1258"/>
                  </a:lnTo>
                  <a:lnTo>
                    <a:pt x="777" y="1231"/>
                  </a:lnTo>
                  <a:lnTo>
                    <a:pt x="719" y="1199"/>
                  </a:lnTo>
                  <a:lnTo>
                    <a:pt x="661" y="1162"/>
                  </a:lnTo>
                  <a:lnTo>
                    <a:pt x="597" y="1563"/>
                  </a:lnTo>
                  <a:lnTo>
                    <a:pt x="2323" y="3296"/>
                  </a:lnTo>
                  <a:lnTo>
                    <a:pt x="3298" y="2319"/>
                  </a:lnTo>
                  <a:lnTo>
                    <a:pt x="1572" y="585"/>
                  </a:lnTo>
                  <a:close/>
                  <a:moveTo>
                    <a:pt x="259" y="142"/>
                  </a:moveTo>
                  <a:lnTo>
                    <a:pt x="231" y="144"/>
                  </a:lnTo>
                  <a:lnTo>
                    <a:pt x="208" y="148"/>
                  </a:lnTo>
                  <a:lnTo>
                    <a:pt x="187" y="157"/>
                  </a:lnTo>
                  <a:lnTo>
                    <a:pt x="169" y="170"/>
                  </a:lnTo>
                  <a:lnTo>
                    <a:pt x="156" y="188"/>
                  </a:lnTo>
                  <a:lnTo>
                    <a:pt x="147" y="208"/>
                  </a:lnTo>
                  <a:lnTo>
                    <a:pt x="142" y="232"/>
                  </a:lnTo>
                  <a:lnTo>
                    <a:pt x="141" y="260"/>
                  </a:lnTo>
                  <a:lnTo>
                    <a:pt x="145" y="289"/>
                  </a:lnTo>
                  <a:lnTo>
                    <a:pt x="151" y="322"/>
                  </a:lnTo>
                  <a:lnTo>
                    <a:pt x="161" y="357"/>
                  </a:lnTo>
                  <a:lnTo>
                    <a:pt x="176" y="394"/>
                  </a:lnTo>
                  <a:lnTo>
                    <a:pt x="193" y="433"/>
                  </a:lnTo>
                  <a:lnTo>
                    <a:pt x="214" y="473"/>
                  </a:lnTo>
                  <a:lnTo>
                    <a:pt x="239" y="515"/>
                  </a:lnTo>
                  <a:lnTo>
                    <a:pt x="266" y="558"/>
                  </a:lnTo>
                  <a:lnTo>
                    <a:pt x="296" y="603"/>
                  </a:lnTo>
                  <a:lnTo>
                    <a:pt x="329" y="647"/>
                  </a:lnTo>
                  <a:lnTo>
                    <a:pt x="365" y="692"/>
                  </a:lnTo>
                  <a:lnTo>
                    <a:pt x="403" y="739"/>
                  </a:lnTo>
                  <a:lnTo>
                    <a:pt x="444" y="784"/>
                  </a:lnTo>
                  <a:lnTo>
                    <a:pt x="489" y="830"/>
                  </a:lnTo>
                  <a:lnTo>
                    <a:pt x="550" y="889"/>
                  </a:lnTo>
                  <a:lnTo>
                    <a:pt x="590" y="637"/>
                  </a:lnTo>
                  <a:lnTo>
                    <a:pt x="594" y="623"/>
                  </a:lnTo>
                  <a:lnTo>
                    <a:pt x="602" y="609"/>
                  </a:lnTo>
                  <a:lnTo>
                    <a:pt x="611" y="596"/>
                  </a:lnTo>
                  <a:lnTo>
                    <a:pt x="622" y="587"/>
                  </a:lnTo>
                  <a:lnTo>
                    <a:pt x="634" y="581"/>
                  </a:lnTo>
                  <a:lnTo>
                    <a:pt x="649" y="577"/>
                  </a:lnTo>
                  <a:lnTo>
                    <a:pt x="870" y="543"/>
                  </a:lnTo>
                  <a:lnTo>
                    <a:pt x="824" y="494"/>
                  </a:lnTo>
                  <a:lnTo>
                    <a:pt x="779" y="450"/>
                  </a:lnTo>
                  <a:lnTo>
                    <a:pt x="734" y="408"/>
                  </a:lnTo>
                  <a:lnTo>
                    <a:pt x="688" y="369"/>
                  </a:lnTo>
                  <a:lnTo>
                    <a:pt x="644" y="334"/>
                  </a:lnTo>
                  <a:lnTo>
                    <a:pt x="600" y="300"/>
                  </a:lnTo>
                  <a:lnTo>
                    <a:pt x="555" y="269"/>
                  </a:lnTo>
                  <a:lnTo>
                    <a:pt x="513" y="242"/>
                  </a:lnTo>
                  <a:lnTo>
                    <a:pt x="471" y="216"/>
                  </a:lnTo>
                  <a:lnTo>
                    <a:pt x="431" y="195"/>
                  </a:lnTo>
                  <a:lnTo>
                    <a:pt x="392" y="177"/>
                  </a:lnTo>
                  <a:lnTo>
                    <a:pt x="356" y="164"/>
                  </a:lnTo>
                  <a:lnTo>
                    <a:pt x="321" y="153"/>
                  </a:lnTo>
                  <a:lnTo>
                    <a:pt x="288" y="146"/>
                  </a:lnTo>
                  <a:lnTo>
                    <a:pt x="259" y="142"/>
                  </a:lnTo>
                  <a:close/>
                  <a:moveTo>
                    <a:pt x="212" y="0"/>
                  </a:moveTo>
                  <a:lnTo>
                    <a:pt x="251" y="1"/>
                  </a:lnTo>
                  <a:lnTo>
                    <a:pt x="292" y="6"/>
                  </a:lnTo>
                  <a:lnTo>
                    <a:pt x="336" y="15"/>
                  </a:lnTo>
                  <a:lnTo>
                    <a:pt x="380" y="27"/>
                  </a:lnTo>
                  <a:lnTo>
                    <a:pt x="426" y="43"/>
                  </a:lnTo>
                  <a:lnTo>
                    <a:pt x="474" y="63"/>
                  </a:lnTo>
                  <a:lnTo>
                    <a:pt x="524" y="87"/>
                  </a:lnTo>
                  <a:lnTo>
                    <a:pt x="573" y="113"/>
                  </a:lnTo>
                  <a:lnTo>
                    <a:pt x="624" y="144"/>
                  </a:lnTo>
                  <a:lnTo>
                    <a:pt x="674" y="176"/>
                  </a:lnTo>
                  <a:lnTo>
                    <a:pt x="726" y="213"/>
                  </a:lnTo>
                  <a:lnTo>
                    <a:pt x="777" y="253"/>
                  </a:lnTo>
                  <a:lnTo>
                    <a:pt x="829" y="296"/>
                  </a:lnTo>
                  <a:lnTo>
                    <a:pt x="879" y="341"/>
                  </a:lnTo>
                  <a:lnTo>
                    <a:pt x="929" y="389"/>
                  </a:lnTo>
                  <a:lnTo>
                    <a:pt x="987" y="452"/>
                  </a:lnTo>
                  <a:lnTo>
                    <a:pt x="1042" y="515"/>
                  </a:lnTo>
                  <a:lnTo>
                    <a:pt x="1578" y="430"/>
                  </a:lnTo>
                  <a:lnTo>
                    <a:pt x="1592" y="427"/>
                  </a:lnTo>
                  <a:lnTo>
                    <a:pt x="1606" y="430"/>
                  </a:lnTo>
                  <a:lnTo>
                    <a:pt x="1618" y="435"/>
                  </a:lnTo>
                  <a:lnTo>
                    <a:pt x="1632" y="443"/>
                  </a:lnTo>
                  <a:lnTo>
                    <a:pt x="1645" y="452"/>
                  </a:lnTo>
                  <a:lnTo>
                    <a:pt x="3453" y="2267"/>
                  </a:lnTo>
                  <a:lnTo>
                    <a:pt x="3464" y="2282"/>
                  </a:lnTo>
                  <a:lnTo>
                    <a:pt x="3472" y="2300"/>
                  </a:lnTo>
                  <a:lnTo>
                    <a:pt x="3474" y="2318"/>
                  </a:lnTo>
                  <a:lnTo>
                    <a:pt x="3472" y="2337"/>
                  </a:lnTo>
                  <a:lnTo>
                    <a:pt x="3464" y="2355"/>
                  </a:lnTo>
                  <a:lnTo>
                    <a:pt x="3453" y="2371"/>
                  </a:lnTo>
                  <a:lnTo>
                    <a:pt x="2375" y="3452"/>
                  </a:lnTo>
                  <a:lnTo>
                    <a:pt x="2365" y="3462"/>
                  </a:lnTo>
                  <a:lnTo>
                    <a:pt x="2352" y="3468"/>
                  </a:lnTo>
                  <a:lnTo>
                    <a:pt x="2339" y="3472"/>
                  </a:lnTo>
                  <a:lnTo>
                    <a:pt x="2323" y="3475"/>
                  </a:lnTo>
                  <a:lnTo>
                    <a:pt x="2309" y="3472"/>
                  </a:lnTo>
                  <a:lnTo>
                    <a:pt x="2295" y="3468"/>
                  </a:lnTo>
                  <a:lnTo>
                    <a:pt x="2283" y="3462"/>
                  </a:lnTo>
                  <a:lnTo>
                    <a:pt x="2272" y="3452"/>
                  </a:lnTo>
                  <a:lnTo>
                    <a:pt x="464" y="1637"/>
                  </a:lnTo>
                  <a:lnTo>
                    <a:pt x="455" y="1624"/>
                  </a:lnTo>
                  <a:lnTo>
                    <a:pt x="448" y="1610"/>
                  </a:lnTo>
                  <a:lnTo>
                    <a:pt x="443" y="1592"/>
                  </a:lnTo>
                  <a:lnTo>
                    <a:pt x="442" y="1571"/>
                  </a:lnTo>
                  <a:lnTo>
                    <a:pt x="524" y="1061"/>
                  </a:lnTo>
                  <a:lnTo>
                    <a:pt x="476" y="1021"/>
                  </a:lnTo>
                  <a:lnTo>
                    <a:pt x="430" y="978"/>
                  </a:lnTo>
                  <a:lnTo>
                    <a:pt x="384" y="934"/>
                  </a:lnTo>
                  <a:lnTo>
                    <a:pt x="336" y="883"/>
                  </a:lnTo>
                  <a:lnTo>
                    <a:pt x="291" y="833"/>
                  </a:lnTo>
                  <a:lnTo>
                    <a:pt x="249" y="781"/>
                  </a:lnTo>
                  <a:lnTo>
                    <a:pt x="209" y="729"/>
                  </a:lnTo>
                  <a:lnTo>
                    <a:pt x="173" y="678"/>
                  </a:lnTo>
                  <a:lnTo>
                    <a:pt x="140" y="626"/>
                  </a:lnTo>
                  <a:lnTo>
                    <a:pt x="111" y="575"/>
                  </a:lnTo>
                  <a:lnTo>
                    <a:pt x="84" y="526"/>
                  </a:lnTo>
                  <a:lnTo>
                    <a:pt x="61" y="476"/>
                  </a:lnTo>
                  <a:lnTo>
                    <a:pt x="42" y="427"/>
                  </a:lnTo>
                  <a:lnTo>
                    <a:pt x="26" y="381"/>
                  </a:lnTo>
                  <a:lnTo>
                    <a:pt x="14" y="336"/>
                  </a:lnTo>
                  <a:lnTo>
                    <a:pt x="5" y="292"/>
                  </a:lnTo>
                  <a:lnTo>
                    <a:pt x="1" y="251"/>
                  </a:lnTo>
                  <a:lnTo>
                    <a:pt x="0" y="212"/>
                  </a:lnTo>
                  <a:lnTo>
                    <a:pt x="4" y="175"/>
                  </a:lnTo>
                  <a:lnTo>
                    <a:pt x="12" y="141"/>
                  </a:lnTo>
                  <a:lnTo>
                    <a:pt x="23" y="111"/>
                  </a:lnTo>
                  <a:lnTo>
                    <a:pt x="39" y="83"/>
                  </a:lnTo>
                  <a:lnTo>
                    <a:pt x="59" y="59"/>
                  </a:lnTo>
                  <a:lnTo>
                    <a:pt x="83" y="38"/>
                  </a:lnTo>
                  <a:lnTo>
                    <a:pt x="112" y="22"/>
                  </a:lnTo>
                  <a:lnTo>
                    <a:pt x="142" y="11"/>
                  </a:lnTo>
                  <a:lnTo>
                    <a:pt x="176" y="3"/>
                  </a:lnTo>
                  <a:lnTo>
                    <a:pt x="212" y="0"/>
                  </a:lnTo>
                  <a:close/>
                </a:path>
              </a:pathLst>
            </a:custGeom>
            <a:solidFill>
              <a:schemeClr val="bg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grpSp>
          <p:nvGrpSpPr>
            <p:cNvPr id="43" name="Group 42"/>
            <p:cNvGrpSpPr/>
            <p:nvPr/>
          </p:nvGrpSpPr>
          <p:grpSpPr>
            <a:xfrm>
              <a:off x="6086" y="4403"/>
              <a:ext cx="968" cy="945"/>
              <a:chOff x="5305425" y="1893888"/>
              <a:chExt cx="614363" cy="600075"/>
            </a:xfrm>
            <a:solidFill>
              <a:schemeClr val="bg1"/>
            </a:solidFill>
          </p:grpSpPr>
          <p:sp>
            <p:nvSpPr>
              <p:cNvPr id="44" name="图形"/>
              <p:cNvSpPr>
                <a:spLocks noEditPoints="1"/>
              </p:cNvSpPr>
              <p:nvPr>
                <p:custDataLst>
                  <p:tags r:id="rId13"/>
                </p:custDataLst>
              </p:nvPr>
            </p:nvSpPr>
            <p:spPr bwMode="auto">
              <a:xfrm>
                <a:off x="5484813" y="1992313"/>
                <a:ext cx="434975" cy="228600"/>
              </a:xfrm>
              <a:custGeom>
                <a:avLst/>
                <a:gdLst>
                  <a:gd name="T0" fmla="*/ 403 w 2470"/>
                  <a:gd name="T1" fmla="*/ 911 h 1295"/>
                  <a:gd name="T2" fmla="*/ 471 w 2470"/>
                  <a:gd name="T3" fmla="*/ 1140 h 1295"/>
                  <a:gd name="T4" fmla="*/ 2013 w 2470"/>
                  <a:gd name="T5" fmla="*/ 1140 h 1295"/>
                  <a:gd name="T6" fmla="*/ 2080 w 2470"/>
                  <a:gd name="T7" fmla="*/ 911 h 1295"/>
                  <a:gd name="T8" fmla="*/ 403 w 2470"/>
                  <a:gd name="T9" fmla="*/ 911 h 1295"/>
                  <a:gd name="T10" fmla="*/ 291 w 2470"/>
                  <a:gd name="T11" fmla="*/ 533 h 1295"/>
                  <a:gd name="T12" fmla="*/ 356 w 2470"/>
                  <a:gd name="T13" fmla="*/ 762 h 1295"/>
                  <a:gd name="T14" fmla="*/ 2117 w 2470"/>
                  <a:gd name="T15" fmla="*/ 762 h 1295"/>
                  <a:gd name="T16" fmla="*/ 2184 w 2470"/>
                  <a:gd name="T17" fmla="*/ 533 h 1295"/>
                  <a:gd name="T18" fmla="*/ 291 w 2470"/>
                  <a:gd name="T19" fmla="*/ 533 h 1295"/>
                  <a:gd name="T20" fmla="*/ 181 w 2470"/>
                  <a:gd name="T21" fmla="*/ 149 h 1295"/>
                  <a:gd name="T22" fmla="*/ 247 w 2470"/>
                  <a:gd name="T23" fmla="*/ 378 h 1295"/>
                  <a:gd name="T24" fmla="*/ 2228 w 2470"/>
                  <a:gd name="T25" fmla="*/ 378 h 1295"/>
                  <a:gd name="T26" fmla="*/ 2296 w 2470"/>
                  <a:gd name="T27" fmla="*/ 149 h 1295"/>
                  <a:gd name="T28" fmla="*/ 181 w 2470"/>
                  <a:gd name="T29" fmla="*/ 149 h 1295"/>
                  <a:gd name="T30" fmla="*/ 77 w 2470"/>
                  <a:gd name="T31" fmla="*/ 0 h 1295"/>
                  <a:gd name="T32" fmla="*/ 2391 w 2470"/>
                  <a:gd name="T33" fmla="*/ 0 h 1295"/>
                  <a:gd name="T34" fmla="*/ 2412 w 2470"/>
                  <a:gd name="T35" fmla="*/ 2 h 1295"/>
                  <a:gd name="T36" fmla="*/ 2429 w 2470"/>
                  <a:gd name="T37" fmla="*/ 9 h 1295"/>
                  <a:gd name="T38" fmla="*/ 2443 w 2470"/>
                  <a:gd name="T39" fmla="*/ 17 h 1295"/>
                  <a:gd name="T40" fmla="*/ 2454 w 2470"/>
                  <a:gd name="T41" fmla="*/ 29 h 1295"/>
                  <a:gd name="T42" fmla="*/ 2462 w 2470"/>
                  <a:gd name="T43" fmla="*/ 41 h 1295"/>
                  <a:gd name="T44" fmla="*/ 2467 w 2470"/>
                  <a:gd name="T45" fmla="*/ 55 h 1295"/>
                  <a:gd name="T46" fmla="*/ 2470 w 2470"/>
                  <a:gd name="T47" fmla="*/ 70 h 1295"/>
                  <a:gd name="T48" fmla="*/ 2468 w 2470"/>
                  <a:gd name="T49" fmla="*/ 84 h 1295"/>
                  <a:gd name="T50" fmla="*/ 2465 w 2470"/>
                  <a:gd name="T51" fmla="*/ 97 h 1295"/>
                  <a:gd name="T52" fmla="*/ 2139 w 2470"/>
                  <a:gd name="T53" fmla="*/ 1243 h 1295"/>
                  <a:gd name="T54" fmla="*/ 2132 w 2470"/>
                  <a:gd name="T55" fmla="*/ 1260 h 1295"/>
                  <a:gd name="T56" fmla="*/ 2120 w 2470"/>
                  <a:gd name="T57" fmla="*/ 1274 h 1295"/>
                  <a:gd name="T58" fmla="*/ 2106 w 2470"/>
                  <a:gd name="T59" fmla="*/ 1286 h 1295"/>
                  <a:gd name="T60" fmla="*/ 2086 w 2470"/>
                  <a:gd name="T61" fmla="*/ 1292 h 1295"/>
                  <a:gd name="T62" fmla="*/ 2065 w 2470"/>
                  <a:gd name="T63" fmla="*/ 1295 h 1295"/>
                  <a:gd name="T64" fmla="*/ 411 w 2470"/>
                  <a:gd name="T65" fmla="*/ 1295 h 1295"/>
                  <a:gd name="T66" fmla="*/ 390 w 2470"/>
                  <a:gd name="T67" fmla="*/ 1292 h 1295"/>
                  <a:gd name="T68" fmla="*/ 371 w 2470"/>
                  <a:gd name="T69" fmla="*/ 1286 h 1295"/>
                  <a:gd name="T70" fmla="*/ 355 w 2470"/>
                  <a:gd name="T71" fmla="*/ 1274 h 1295"/>
                  <a:gd name="T72" fmla="*/ 344 w 2470"/>
                  <a:gd name="T73" fmla="*/ 1260 h 1295"/>
                  <a:gd name="T74" fmla="*/ 337 w 2470"/>
                  <a:gd name="T75" fmla="*/ 1243 h 1295"/>
                  <a:gd name="T76" fmla="*/ 3 w 2470"/>
                  <a:gd name="T77" fmla="*/ 97 h 1295"/>
                  <a:gd name="T78" fmla="*/ 0 w 2470"/>
                  <a:gd name="T79" fmla="*/ 73 h 1295"/>
                  <a:gd name="T80" fmla="*/ 2 w 2470"/>
                  <a:gd name="T81" fmla="*/ 53 h 1295"/>
                  <a:gd name="T82" fmla="*/ 9 w 2470"/>
                  <a:gd name="T83" fmla="*/ 35 h 1295"/>
                  <a:gd name="T84" fmla="*/ 20 w 2470"/>
                  <a:gd name="T85" fmla="*/ 20 h 1295"/>
                  <a:gd name="T86" fmla="*/ 36 w 2470"/>
                  <a:gd name="T87" fmla="*/ 10 h 1295"/>
                  <a:gd name="T88" fmla="*/ 55 w 2470"/>
                  <a:gd name="T89" fmla="*/ 2 h 1295"/>
                  <a:gd name="T90" fmla="*/ 77 w 2470"/>
                  <a:gd name="T91"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0" h="1295">
                    <a:moveTo>
                      <a:pt x="403" y="911"/>
                    </a:moveTo>
                    <a:lnTo>
                      <a:pt x="471" y="1140"/>
                    </a:lnTo>
                    <a:lnTo>
                      <a:pt x="2013" y="1140"/>
                    </a:lnTo>
                    <a:lnTo>
                      <a:pt x="2080" y="911"/>
                    </a:lnTo>
                    <a:lnTo>
                      <a:pt x="403" y="911"/>
                    </a:lnTo>
                    <a:close/>
                    <a:moveTo>
                      <a:pt x="291" y="533"/>
                    </a:moveTo>
                    <a:lnTo>
                      <a:pt x="356" y="762"/>
                    </a:lnTo>
                    <a:lnTo>
                      <a:pt x="2117" y="762"/>
                    </a:lnTo>
                    <a:lnTo>
                      <a:pt x="2184" y="533"/>
                    </a:lnTo>
                    <a:lnTo>
                      <a:pt x="291" y="533"/>
                    </a:lnTo>
                    <a:close/>
                    <a:moveTo>
                      <a:pt x="181" y="149"/>
                    </a:moveTo>
                    <a:lnTo>
                      <a:pt x="247" y="378"/>
                    </a:lnTo>
                    <a:lnTo>
                      <a:pt x="2228" y="378"/>
                    </a:lnTo>
                    <a:lnTo>
                      <a:pt x="2296" y="149"/>
                    </a:lnTo>
                    <a:lnTo>
                      <a:pt x="181" y="149"/>
                    </a:lnTo>
                    <a:close/>
                    <a:moveTo>
                      <a:pt x="77" y="0"/>
                    </a:moveTo>
                    <a:lnTo>
                      <a:pt x="2391" y="0"/>
                    </a:lnTo>
                    <a:lnTo>
                      <a:pt x="2412" y="2"/>
                    </a:lnTo>
                    <a:lnTo>
                      <a:pt x="2429" y="9"/>
                    </a:lnTo>
                    <a:lnTo>
                      <a:pt x="2443" y="17"/>
                    </a:lnTo>
                    <a:lnTo>
                      <a:pt x="2454" y="29"/>
                    </a:lnTo>
                    <a:lnTo>
                      <a:pt x="2462" y="41"/>
                    </a:lnTo>
                    <a:lnTo>
                      <a:pt x="2467" y="55"/>
                    </a:lnTo>
                    <a:lnTo>
                      <a:pt x="2470" y="70"/>
                    </a:lnTo>
                    <a:lnTo>
                      <a:pt x="2468" y="84"/>
                    </a:lnTo>
                    <a:lnTo>
                      <a:pt x="2465" y="97"/>
                    </a:lnTo>
                    <a:lnTo>
                      <a:pt x="2139" y="1243"/>
                    </a:lnTo>
                    <a:lnTo>
                      <a:pt x="2132" y="1260"/>
                    </a:lnTo>
                    <a:lnTo>
                      <a:pt x="2120" y="1274"/>
                    </a:lnTo>
                    <a:lnTo>
                      <a:pt x="2106" y="1286"/>
                    </a:lnTo>
                    <a:lnTo>
                      <a:pt x="2086" y="1292"/>
                    </a:lnTo>
                    <a:lnTo>
                      <a:pt x="2065" y="1295"/>
                    </a:lnTo>
                    <a:lnTo>
                      <a:pt x="411" y="1295"/>
                    </a:lnTo>
                    <a:lnTo>
                      <a:pt x="390" y="1292"/>
                    </a:lnTo>
                    <a:lnTo>
                      <a:pt x="371" y="1286"/>
                    </a:lnTo>
                    <a:lnTo>
                      <a:pt x="355" y="1274"/>
                    </a:lnTo>
                    <a:lnTo>
                      <a:pt x="344" y="1260"/>
                    </a:lnTo>
                    <a:lnTo>
                      <a:pt x="337" y="1243"/>
                    </a:lnTo>
                    <a:lnTo>
                      <a:pt x="3" y="97"/>
                    </a:lnTo>
                    <a:lnTo>
                      <a:pt x="0" y="73"/>
                    </a:lnTo>
                    <a:lnTo>
                      <a:pt x="2" y="53"/>
                    </a:lnTo>
                    <a:lnTo>
                      <a:pt x="9" y="35"/>
                    </a:lnTo>
                    <a:lnTo>
                      <a:pt x="20" y="20"/>
                    </a:lnTo>
                    <a:lnTo>
                      <a:pt x="36" y="10"/>
                    </a:lnTo>
                    <a:lnTo>
                      <a:pt x="55" y="2"/>
                    </a:lnTo>
                    <a:lnTo>
                      <a:pt x="77"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45" name="图形"/>
              <p:cNvSpPr/>
              <p:nvPr>
                <p:custDataLst>
                  <p:tags r:id="rId14"/>
                </p:custDataLst>
              </p:nvPr>
            </p:nvSpPr>
            <p:spPr bwMode="auto">
              <a:xfrm>
                <a:off x="5305425" y="1893888"/>
                <a:ext cx="544513" cy="393700"/>
              </a:xfrm>
              <a:custGeom>
                <a:avLst/>
                <a:gdLst>
                  <a:gd name="T0" fmla="*/ 0 w 3086"/>
                  <a:gd name="T1" fmla="*/ 0 h 2234"/>
                  <a:gd name="T2" fmla="*/ 610 w 3086"/>
                  <a:gd name="T3" fmla="*/ 0 h 2234"/>
                  <a:gd name="T4" fmla="*/ 628 w 3086"/>
                  <a:gd name="T5" fmla="*/ 2 h 2234"/>
                  <a:gd name="T6" fmla="*/ 643 w 3086"/>
                  <a:gd name="T7" fmla="*/ 7 h 2234"/>
                  <a:gd name="T8" fmla="*/ 657 w 3086"/>
                  <a:gd name="T9" fmla="*/ 16 h 2234"/>
                  <a:gd name="T10" fmla="*/ 669 w 3086"/>
                  <a:gd name="T11" fmla="*/ 27 h 2234"/>
                  <a:gd name="T12" fmla="*/ 677 w 3086"/>
                  <a:gd name="T13" fmla="*/ 42 h 2234"/>
                  <a:gd name="T14" fmla="*/ 684 w 3086"/>
                  <a:gd name="T15" fmla="*/ 59 h 2234"/>
                  <a:gd name="T16" fmla="*/ 1187 w 3086"/>
                  <a:gd name="T17" fmla="*/ 2079 h 2234"/>
                  <a:gd name="T18" fmla="*/ 3086 w 3086"/>
                  <a:gd name="T19" fmla="*/ 2079 h 2234"/>
                  <a:gd name="T20" fmla="*/ 3086 w 3086"/>
                  <a:gd name="T21" fmla="*/ 2234 h 2234"/>
                  <a:gd name="T22" fmla="*/ 1127 w 3086"/>
                  <a:gd name="T23" fmla="*/ 2234 h 2234"/>
                  <a:gd name="T24" fmla="*/ 1110 w 3086"/>
                  <a:gd name="T25" fmla="*/ 2232 h 2234"/>
                  <a:gd name="T26" fmla="*/ 1093 w 3086"/>
                  <a:gd name="T27" fmla="*/ 2227 h 2234"/>
                  <a:gd name="T28" fmla="*/ 1079 w 3086"/>
                  <a:gd name="T29" fmla="*/ 2218 h 2234"/>
                  <a:gd name="T30" fmla="*/ 1068 w 3086"/>
                  <a:gd name="T31" fmla="*/ 2207 h 2234"/>
                  <a:gd name="T32" fmla="*/ 1059 w 3086"/>
                  <a:gd name="T33" fmla="*/ 2192 h 2234"/>
                  <a:gd name="T34" fmla="*/ 1054 w 3086"/>
                  <a:gd name="T35" fmla="*/ 2175 h 2234"/>
                  <a:gd name="T36" fmla="*/ 549 w 3086"/>
                  <a:gd name="T37" fmla="*/ 149 h 2234"/>
                  <a:gd name="T38" fmla="*/ 0 w 3086"/>
                  <a:gd name="T39" fmla="*/ 149 h 2234"/>
                  <a:gd name="T40" fmla="*/ 0 w 3086"/>
                  <a:gd name="T4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6" h="2234">
                    <a:moveTo>
                      <a:pt x="0" y="0"/>
                    </a:moveTo>
                    <a:lnTo>
                      <a:pt x="610" y="0"/>
                    </a:lnTo>
                    <a:lnTo>
                      <a:pt x="628" y="2"/>
                    </a:lnTo>
                    <a:lnTo>
                      <a:pt x="643" y="7"/>
                    </a:lnTo>
                    <a:lnTo>
                      <a:pt x="657" y="16"/>
                    </a:lnTo>
                    <a:lnTo>
                      <a:pt x="669" y="27"/>
                    </a:lnTo>
                    <a:lnTo>
                      <a:pt x="677" y="42"/>
                    </a:lnTo>
                    <a:lnTo>
                      <a:pt x="684" y="59"/>
                    </a:lnTo>
                    <a:lnTo>
                      <a:pt x="1187" y="2079"/>
                    </a:lnTo>
                    <a:lnTo>
                      <a:pt x="3086" y="2079"/>
                    </a:lnTo>
                    <a:lnTo>
                      <a:pt x="3086" y="2234"/>
                    </a:lnTo>
                    <a:lnTo>
                      <a:pt x="1127" y="2234"/>
                    </a:lnTo>
                    <a:lnTo>
                      <a:pt x="1110" y="2232"/>
                    </a:lnTo>
                    <a:lnTo>
                      <a:pt x="1093" y="2227"/>
                    </a:lnTo>
                    <a:lnTo>
                      <a:pt x="1079" y="2218"/>
                    </a:lnTo>
                    <a:lnTo>
                      <a:pt x="1068" y="2207"/>
                    </a:lnTo>
                    <a:lnTo>
                      <a:pt x="1059" y="2192"/>
                    </a:lnTo>
                    <a:lnTo>
                      <a:pt x="1054" y="2175"/>
                    </a:lnTo>
                    <a:lnTo>
                      <a:pt x="549" y="149"/>
                    </a:lnTo>
                    <a:lnTo>
                      <a:pt x="0" y="149"/>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46" name="图形"/>
              <p:cNvSpPr>
                <a:spLocks noChangeArrowheads="1"/>
              </p:cNvSpPr>
              <p:nvPr>
                <p:custDataLst>
                  <p:tags r:id="rId15"/>
                </p:custDataLst>
              </p:nvPr>
            </p:nvSpPr>
            <p:spPr bwMode="auto">
              <a:xfrm>
                <a:off x="5503863" y="2328863"/>
                <a:ext cx="304800" cy="25400"/>
              </a:xfrm>
              <a:prstGeom prst="rect">
                <a:avLst/>
              </a:prstGeom>
              <a:grpFill/>
              <a:ln w="0">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47" name="图形"/>
              <p:cNvSpPr>
                <a:spLocks noEditPoints="1"/>
              </p:cNvSpPr>
              <p:nvPr>
                <p:custDataLst>
                  <p:tags r:id="rId16"/>
                </p:custDataLst>
              </p:nvPr>
            </p:nvSpPr>
            <p:spPr bwMode="auto">
              <a:xfrm>
                <a:off x="5741988" y="2389188"/>
                <a:ext cx="103188" cy="104775"/>
              </a:xfrm>
              <a:custGeom>
                <a:avLst/>
                <a:gdLst>
                  <a:gd name="T0" fmla="*/ 267 w 592"/>
                  <a:gd name="T1" fmla="*/ 158 h 591"/>
                  <a:gd name="T2" fmla="*/ 216 w 592"/>
                  <a:gd name="T3" fmla="*/ 180 h 591"/>
                  <a:gd name="T4" fmla="*/ 179 w 592"/>
                  <a:gd name="T5" fmla="*/ 219 h 591"/>
                  <a:gd name="T6" fmla="*/ 159 w 592"/>
                  <a:gd name="T7" fmla="*/ 269 h 591"/>
                  <a:gd name="T8" fmla="*/ 159 w 592"/>
                  <a:gd name="T9" fmla="*/ 322 h 591"/>
                  <a:gd name="T10" fmla="*/ 181 w 592"/>
                  <a:gd name="T11" fmla="*/ 372 h 591"/>
                  <a:gd name="T12" fmla="*/ 219 w 592"/>
                  <a:gd name="T13" fmla="*/ 411 h 591"/>
                  <a:gd name="T14" fmla="*/ 269 w 592"/>
                  <a:gd name="T15" fmla="*/ 433 h 591"/>
                  <a:gd name="T16" fmla="*/ 324 w 592"/>
                  <a:gd name="T17" fmla="*/ 433 h 591"/>
                  <a:gd name="T18" fmla="*/ 373 w 592"/>
                  <a:gd name="T19" fmla="*/ 411 h 591"/>
                  <a:gd name="T20" fmla="*/ 413 w 592"/>
                  <a:gd name="T21" fmla="*/ 372 h 591"/>
                  <a:gd name="T22" fmla="*/ 435 w 592"/>
                  <a:gd name="T23" fmla="*/ 322 h 591"/>
                  <a:gd name="T24" fmla="*/ 435 w 592"/>
                  <a:gd name="T25" fmla="*/ 269 h 591"/>
                  <a:gd name="T26" fmla="*/ 414 w 592"/>
                  <a:gd name="T27" fmla="*/ 219 h 591"/>
                  <a:gd name="T28" fmla="*/ 377 w 592"/>
                  <a:gd name="T29" fmla="*/ 180 h 591"/>
                  <a:gd name="T30" fmla="*/ 326 w 592"/>
                  <a:gd name="T31" fmla="*/ 158 h 591"/>
                  <a:gd name="T32" fmla="*/ 296 w 592"/>
                  <a:gd name="T33" fmla="*/ 0 h 591"/>
                  <a:gd name="T34" fmla="*/ 382 w 592"/>
                  <a:gd name="T35" fmla="*/ 12 h 591"/>
                  <a:gd name="T36" fmla="*/ 458 w 592"/>
                  <a:gd name="T37" fmla="*/ 47 h 591"/>
                  <a:gd name="T38" fmla="*/ 520 w 592"/>
                  <a:gd name="T39" fmla="*/ 101 h 591"/>
                  <a:gd name="T40" fmla="*/ 565 w 592"/>
                  <a:gd name="T41" fmla="*/ 171 h 591"/>
                  <a:gd name="T42" fmla="*/ 589 w 592"/>
                  <a:gd name="T43" fmla="*/ 252 h 591"/>
                  <a:gd name="T44" fmla="*/ 589 w 592"/>
                  <a:gd name="T45" fmla="*/ 338 h 591"/>
                  <a:gd name="T46" fmla="*/ 565 w 592"/>
                  <a:gd name="T47" fmla="*/ 420 h 591"/>
                  <a:gd name="T48" fmla="*/ 519 w 592"/>
                  <a:gd name="T49" fmla="*/ 488 h 591"/>
                  <a:gd name="T50" fmla="*/ 457 w 592"/>
                  <a:gd name="T51" fmla="*/ 543 h 591"/>
                  <a:gd name="T52" fmla="*/ 382 w 592"/>
                  <a:gd name="T53" fmla="*/ 578 h 591"/>
                  <a:gd name="T54" fmla="*/ 296 w 592"/>
                  <a:gd name="T55" fmla="*/ 591 h 591"/>
                  <a:gd name="T56" fmla="*/ 211 w 592"/>
                  <a:gd name="T57" fmla="*/ 578 h 591"/>
                  <a:gd name="T58" fmla="*/ 135 w 592"/>
                  <a:gd name="T59" fmla="*/ 543 h 591"/>
                  <a:gd name="T60" fmla="*/ 73 w 592"/>
                  <a:gd name="T61" fmla="*/ 489 h 591"/>
                  <a:gd name="T62" fmla="*/ 27 w 592"/>
                  <a:gd name="T63" fmla="*/ 420 h 591"/>
                  <a:gd name="T64" fmla="*/ 3 w 592"/>
                  <a:gd name="T65" fmla="*/ 338 h 591"/>
                  <a:gd name="T66" fmla="*/ 3 w 592"/>
                  <a:gd name="T67" fmla="*/ 252 h 591"/>
                  <a:gd name="T68" fmla="*/ 27 w 592"/>
                  <a:gd name="T69" fmla="*/ 171 h 591"/>
                  <a:gd name="T70" fmla="*/ 73 w 592"/>
                  <a:gd name="T71" fmla="*/ 101 h 591"/>
                  <a:gd name="T72" fmla="*/ 135 w 592"/>
                  <a:gd name="T73" fmla="*/ 47 h 591"/>
                  <a:gd name="T74" fmla="*/ 210 w 592"/>
                  <a:gd name="T75" fmla="*/ 12 h 591"/>
                  <a:gd name="T76" fmla="*/ 296 w 592"/>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 h="591">
                    <a:moveTo>
                      <a:pt x="296" y="156"/>
                    </a:moveTo>
                    <a:lnTo>
                      <a:pt x="267" y="158"/>
                    </a:lnTo>
                    <a:lnTo>
                      <a:pt x="240" y="167"/>
                    </a:lnTo>
                    <a:lnTo>
                      <a:pt x="216" y="180"/>
                    </a:lnTo>
                    <a:lnTo>
                      <a:pt x="196" y="198"/>
                    </a:lnTo>
                    <a:lnTo>
                      <a:pt x="179" y="219"/>
                    </a:lnTo>
                    <a:lnTo>
                      <a:pt x="166" y="242"/>
                    </a:lnTo>
                    <a:lnTo>
                      <a:pt x="159" y="269"/>
                    </a:lnTo>
                    <a:lnTo>
                      <a:pt x="155" y="296"/>
                    </a:lnTo>
                    <a:lnTo>
                      <a:pt x="159" y="322"/>
                    </a:lnTo>
                    <a:lnTo>
                      <a:pt x="167" y="349"/>
                    </a:lnTo>
                    <a:lnTo>
                      <a:pt x="181" y="372"/>
                    </a:lnTo>
                    <a:lnTo>
                      <a:pt x="198" y="393"/>
                    </a:lnTo>
                    <a:lnTo>
                      <a:pt x="219" y="411"/>
                    </a:lnTo>
                    <a:lnTo>
                      <a:pt x="243" y="425"/>
                    </a:lnTo>
                    <a:lnTo>
                      <a:pt x="269" y="433"/>
                    </a:lnTo>
                    <a:lnTo>
                      <a:pt x="296" y="436"/>
                    </a:lnTo>
                    <a:lnTo>
                      <a:pt x="324" y="433"/>
                    </a:lnTo>
                    <a:lnTo>
                      <a:pt x="350" y="425"/>
                    </a:lnTo>
                    <a:lnTo>
                      <a:pt x="373" y="411"/>
                    </a:lnTo>
                    <a:lnTo>
                      <a:pt x="395" y="393"/>
                    </a:lnTo>
                    <a:lnTo>
                      <a:pt x="413" y="372"/>
                    </a:lnTo>
                    <a:lnTo>
                      <a:pt x="426" y="349"/>
                    </a:lnTo>
                    <a:lnTo>
                      <a:pt x="435" y="322"/>
                    </a:lnTo>
                    <a:lnTo>
                      <a:pt x="437" y="296"/>
                    </a:lnTo>
                    <a:lnTo>
                      <a:pt x="435" y="269"/>
                    </a:lnTo>
                    <a:lnTo>
                      <a:pt x="426" y="242"/>
                    </a:lnTo>
                    <a:lnTo>
                      <a:pt x="414" y="219"/>
                    </a:lnTo>
                    <a:lnTo>
                      <a:pt x="398" y="198"/>
                    </a:lnTo>
                    <a:lnTo>
                      <a:pt x="377" y="180"/>
                    </a:lnTo>
                    <a:lnTo>
                      <a:pt x="353" y="167"/>
                    </a:lnTo>
                    <a:lnTo>
                      <a:pt x="326" y="158"/>
                    </a:lnTo>
                    <a:lnTo>
                      <a:pt x="296" y="156"/>
                    </a:lnTo>
                    <a:close/>
                    <a:moveTo>
                      <a:pt x="296" y="0"/>
                    </a:moveTo>
                    <a:lnTo>
                      <a:pt x="341" y="3"/>
                    </a:lnTo>
                    <a:lnTo>
                      <a:pt x="382" y="12"/>
                    </a:lnTo>
                    <a:lnTo>
                      <a:pt x="421" y="27"/>
                    </a:lnTo>
                    <a:lnTo>
                      <a:pt x="458" y="47"/>
                    </a:lnTo>
                    <a:lnTo>
                      <a:pt x="491" y="72"/>
                    </a:lnTo>
                    <a:lnTo>
                      <a:pt x="520" y="101"/>
                    </a:lnTo>
                    <a:lnTo>
                      <a:pt x="545" y="135"/>
                    </a:lnTo>
                    <a:lnTo>
                      <a:pt x="565" y="171"/>
                    </a:lnTo>
                    <a:lnTo>
                      <a:pt x="581" y="210"/>
                    </a:lnTo>
                    <a:lnTo>
                      <a:pt x="589" y="252"/>
                    </a:lnTo>
                    <a:lnTo>
                      <a:pt x="592" y="295"/>
                    </a:lnTo>
                    <a:lnTo>
                      <a:pt x="589" y="338"/>
                    </a:lnTo>
                    <a:lnTo>
                      <a:pt x="580" y="379"/>
                    </a:lnTo>
                    <a:lnTo>
                      <a:pt x="565" y="420"/>
                    </a:lnTo>
                    <a:lnTo>
                      <a:pt x="545" y="455"/>
                    </a:lnTo>
                    <a:lnTo>
                      <a:pt x="519" y="488"/>
                    </a:lnTo>
                    <a:lnTo>
                      <a:pt x="491" y="518"/>
                    </a:lnTo>
                    <a:lnTo>
                      <a:pt x="457" y="543"/>
                    </a:lnTo>
                    <a:lnTo>
                      <a:pt x="421" y="563"/>
                    </a:lnTo>
                    <a:lnTo>
                      <a:pt x="382" y="578"/>
                    </a:lnTo>
                    <a:lnTo>
                      <a:pt x="340" y="587"/>
                    </a:lnTo>
                    <a:lnTo>
                      <a:pt x="296" y="591"/>
                    </a:lnTo>
                    <a:lnTo>
                      <a:pt x="253" y="587"/>
                    </a:lnTo>
                    <a:lnTo>
                      <a:pt x="211" y="578"/>
                    </a:lnTo>
                    <a:lnTo>
                      <a:pt x="171" y="563"/>
                    </a:lnTo>
                    <a:lnTo>
                      <a:pt x="135" y="543"/>
                    </a:lnTo>
                    <a:lnTo>
                      <a:pt x="102" y="518"/>
                    </a:lnTo>
                    <a:lnTo>
                      <a:pt x="73" y="489"/>
                    </a:lnTo>
                    <a:lnTo>
                      <a:pt x="47" y="455"/>
                    </a:lnTo>
                    <a:lnTo>
                      <a:pt x="27" y="420"/>
                    </a:lnTo>
                    <a:lnTo>
                      <a:pt x="13" y="381"/>
                    </a:lnTo>
                    <a:lnTo>
                      <a:pt x="3" y="338"/>
                    </a:lnTo>
                    <a:lnTo>
                      <a:pt x="0" y="295"/>
                    </a:lnTo>
                    <a:lnTo>
                      <a:pt x="3" y="252"/>
                    </a:lnTo>
                    <a:lnTo>
                      <a:pt x="13" y="210"/>
                    </a:lnTo>
                    <a:lnTo>
                      <a:pt x="27" y="171"/>
                    </a:lnTo>
                    <a:lnTo>
                      <a:pt x="47" y="135"/>
                    </a:lnTo>
                    <a:lnTo>
                      <a:pt x="73" y="101"/>
                    </a:lnTo>
                    <a:lnTo>
                      <a:pt x="101" y="72"/>
                    </a:lnTo>
                    <a:lnTo>
                      <a:pt x="135" y="47"/>
                    </a:lnTo>
                    <a:lnTo>
                      <a:pt x="171" y="27"/>
                    </a:lnTo>
                    <a:lnTo>
                      <a:pt x="210" y="12"/>
                    </a:lnTo>
                    <a:lnTo>
                      <a:pt x="253" y="3"/>
                    </a:lnTo>
                    <a:lnTo>
                      <a:pt x="296"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48" name="图形"/>
              <p:cNvSpPr>
                <a:spLocks noEditPoints="1"/>
              </p:cNvSpPr>
              <p:nvPr>
                <p:custDataLst>
                  <p:tags r:id="rId17"/>
                </p:custDataLst>
              </p:nvPr>
            </p:nvSpPr>
            <p:spPr bwMode="auto">
              <a:xfrm>
                <a:off x="5487988" y="2389188"/>
                <a:ext cx="104775" cy="104775"/>
              </a:xfrm>
              <a:custGeom>
                <a:avLst/>
                <a:gdLst>
                  <a:gd name="T0" fmla="*/ 267 w 593"/>
                  <a:gd name="T1" fmla="*/ 158 h 591"/>
                  <a:gd name="T2" fmla="*/ 216 w 593"/>
                  <a:gd name="T3" fmla="*/ 180 h 591"/>
                  <a:gd name="T4" fmla="*/ 179 w 593"/>
                  <a:gd name="T5" fmla="*/ 219 h 591"/>
                  <a:gd name="T6" fmla="*/ 158 w 593"/>
                  <a:gd name="T7" fmla="*/ 269 h 591"/>
                  <a:gd name="T8" fmla="*/ 158 w 593"/>
                  <a:gd name="T9" fmla="*/ 322 h 591"/>
                  <a:gd name="T10" fmla="*/ 181 w 593"/>
                  <a:gd name="T11" fmla="*/ 372 h 591"/>
                  <a:gd name="T12" fmla="*/ 220 w 593"/>
                  <a:gd name="T13" fmla="*/ 411 h 591"/>
                  <a:gd name="T14" fmla="*/ 270 w 593"/>
                  <a:gd name="T15" fmla="*/ 433 h 591"/>
                  <a:gd name="T16" fmla="*/ 324 w 593"/>
                  <a:gd name="T17" fmla="*/ 433 h 591"/>
                  <a:gd name="T18" fmla="*/ 373 w 593"/>
                  <a:gd name="T19" fmla="*/ 411 h 591"/>
                  <a:gd name="T20" fmla="*/ 412 w 593"/>
                  <a:gd name="T21" fmla="*/ 372 h 591"/>
                  <a:gd name="T22" fmla="*/ 435 w 593"/>
                  <a:gd name="T23" fmla="*/ 322 h 591"/>
                  <a:gd name="T24" fmla="*/ 435 w 593"/>
                  <a:gd name="T25" fmla="*/ 269 h 591"/>
                  <a:gd name="T26" fmla="*/ 412 w 593"/>
                  <a:gd name="T27" fmla="*/ 219 h 591"/>
                  <a:gd name="T28" fmla="*/ 373 w 593"/>
                  <a:gd name="T29" fmla="*/ 180 h 591"/>
                  <a:gd name="T30" fmla="*/ 324 w 593"/>
                  <a:gd name="T31" fmla="*/ 158 h 591"/>
                  <a:gd name="T32" fmla="*/ 297 w 593"/>
                  <a:gd name="T33" fmla="*/ 0 h 591"/>
                  <a:gd name="T34" fmla="*/ 382 w 593"/>
                  <a:gd name="T35" fmla="*/ 12 h 591"/>
                  <a:gd name="T36" fmla="*/ 458 w 593"/>
                  <a:gd name="T37" fmla="*/ 47 h 591"/>
                  <a:gd name="T38" fmla="*/ 520 w 593"/>
                  <a:gd name="T39" fmla="*/ 101 h 591"/>
                  <a:gd name="T40" fmla="*/ 565 w 593"/>
                  <a:gd name="T41" fmla="*/ 171 h 591"/>
                  <a:gd name="T42" fmla="*/ 590 w 593"/>
                  <a:gd name="T43" fmla="*/ 252 h 591"/>
                  <a:gd name="T44" fmla="*/ 590 w 593"/>
                  <a:gd name="T45" fmla="*/ 338 h 591"/>
                  <a:gd name="T46" fmla="*/ 565 w 593"/>
                  <a:gd name="T47" fmla="*/ 420 h 591"/>
                  <a:gd name="T48" fmla="*/ 520 w 593"/>
                  <a:gd name="T49" fmla="*/ 488 h 591"/>
                  <a:gd name="T50" fmla="*/ 458 w 593"/>
                  <a:gd name="T51" fmla="*/ 543 h 591"/>
                  <a:gd name="T52" fmla="*/ 382 w 593"/>
                  <a:gd name="T53" fmla="*/ 578 h 591"/>
                  <a:gd name="T54" fmla="*/ 297 w 593"/>
                  <a:gd name="T55" fmla="*/ 591 h 591"/>
                  <a:gd name="T56" fmla="*/ 211 w 593"/>
                  <a:gd name="T57" fmla="*/ 578 h 591"/>
                  <a:gd name="T58" fmla="*/ 135 w 593"/>
                  <a:gd name="T59" fmla="*/ 543 h 591"/>
                  <a:gd name="T60" fmla="*/ 73 w 593"/>
                  <a:gd name="T61" fmla="*/ 489 h 591"/>
                  <a:gd name="T62" fmla="*/ 28 w 593"/>
                  <a:gd name="T63" fmla="*/ 420 h 591"/>
                  <a:gd name="T64" fmla="*/ 3 w 593"/>
                  <a:gd name="T65" fmla="*/ 338 h 591"/>
                  <a:gd name="T66" fmla="*/ 3 w 593"/>
                  <a:gd name="T67" fmla="*/ 252 h 591"/>
                  <a:gd name="T68" fmla="*/ 27 w 593"/>
                  <a:gd name="T69" fmla="*/ 171 h 591"/>
                  <a:gd name="T70" fmla="*/ 73 w 593"/>
                  <a:gd name="T71" fmla="*/ 101 h 591"/>
                  <a:gd name="T72" fmla="*/ 135 w 593"/>
                  <a:gd name="T73" fmla="*/ 47 h 591"/>
                  <a:gd name="T74" fmla="*/ 211 w 593"/>
                  <a:gd name="T75" fmla="*/ 12 h 591"/>
                  <a:gd name="T76" fmla="*/ 297 w 593"/>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3" h="591">
                    <a:moveTo>
                      <a:pt x="297" y="156"/>
                    </a:moveTo>
                    <a:lnTo>
                      <a:pt x="267" y="158"/>
                    </a:lnTo>
                    <a:lnTo>
                      <a:pt x="240" y="167"/>
                    </a:lnTo>
                    <a:lnTo>
                      <a:pt x="216" y="180"/>
                    </a:lnTo>
                    <a:lnTo>
                      <a:pt x="195" y="198"/>
                    </a:lnTo>
                    <a:lnTo>
                      <a:pt x="179" y="219"/>
                    </a:lnTo>
                    <a:lnTo>
                      <a:pt x="166" y="242"/>
                    </a:lnTo>
                    <a:lnTo>
                      <a:pt x="158" y="269"/>
                    </a:lnTo>
                    <a:lnTo>
                      <a:pt x="156" y="296"/>
                    </a:lnTo>
                    <a:lnTo>
                      <a:pt x="158" y="322"/>
                    </a:lnTo>
                    <a:lnTo>
                      <a:pt x="167" y="349"/>
                    </a:lnTo>
                    <a:lnTo>
                      <a:pt x="181" y="372"/>
                    </a:lnTo>
                    <a:lnTo>
                      <a:pt x="199" y="393"/>
                    </a:lnTo>
                    <a:lnTo>
                      <a:pt x="220" y="411"/>
                    </a:lnTo>
                    <a:lnTo>
                      <a:pt x="243" y="425"/>
                    </a:lnTo>
                    <a:lnTo>
                      <a:pt x="270" y="433"/>
                    </a:lnTo>
                    <a:lnTo>
                      <a:pt x="297" y="436"/>
                    </a:lnTo>
                    <a:lnTo>
                      <a:pt x="324" y="433"/>
                    </a:lnTo>
                    <a:lnTo>
                      <a:pt x="350" y="425"/>
                    </a:lnTo>
                    <a:lnTo>
                      <a:pt x="373" y="411"/>
                    </a:lnTo>
                    <a:lnTo>
                      <a:pt x="394" y="393"/>
                    </a:lnTo>
                    <a:lnTo>
                      <a:pt x="412" y="372"/>
                    </a:lnTo>
                    <a:lnTo>
                      <a:pt x="426" y="349"/>
                    </a:lnTo>
                    <a:lnTo>
                      <a:pt x="435" y="322"/>
                    </a:lnTo>
                    <a:lnTo>
                      <a:pt x="438" y="296"/>
                    </a:lnTo>
                    <a:lnTo>
                      <a:pt x="435" y="269"/>
                    </a:lnTo>
                    <a:lnTo>
                      <a:pt x="426" y="242"/>
                    </a:lnTo>
                    <a:lnTo>
                      <a:pt x="412" y="219"/>
                    </a:lnTo>
                    <a:lnTo>
                      <a:pt x="394" y="198"/>
                    </a:lnTo>
                    <a:lnTo>
                      <a:pt x="373" y="180"/>
                    </a:lnTo>
                    <a:lnTo>
                      <a:pt x="350" y="167"/>
                    </a:lnTo>
                    <a:lnTo>
                      <a:pt x="324" y="158"/>
                    </a:lnTo>
                    <a:lnTo>
                      <a:pt x="297" y="156"/>
                    </a:lnTo>
                    <a:close/>
                    <a:moveTo>
                      <a:pt x="297" y="0"/>
                    </a:moveTo>
                    <a:lnTo>
                      <a:pt x="340" y="3"/>
                    </a:lnTo>
                    <a:lnTo>
                      <a:pt x="382" y="12"/>
                    </a:lnTo>
                    <a:lnTo>
                      <a:pt x="421" y="27"/>
                    </a:lnTo>
                    <a:lnTo>
                      <a:pt x="458" y="47"/>
                    </a:lnTo>
                    <a:lnTo>
                      <a:pt x="491" y="72"/>
                    </a:lnTo>
                    <a:lnTo>
                      <a:pt x="520" y="101"/>
                    </a:lnTo>
                    <a:lnTo>
                      <a:pt x="545" y="135"/>
                    </a:lnTo>
                    <a:lnTo>
                      <a:pt x="565" y="171"/>
                    </a:lnTo>
                    <a:lnTo>
                      <a:pt x="581" y="210"/>
                    </a:lnTo>
                    <a:lnTo>
                      <a:pt x="590" y="252"/>
                    </a:lnTo>
                    <a:lnTo>
                      <a:pt x="593" y="295"/>
                    </a:lnTo>
                    <a:lnTo>
                      <a:pt x="590" y="338"/>
                    </a:lnTo>
                    <a:lnTo>
                      <a:pt x="581" y="379"/>
                    </a:lnTo>
                    <a:lnTo>
                      <a:pt x="565" y="420"/>
                    </a:lnTo>
                    <a:lnTo>
                      <a:pt x="545" y="455"/>
                    </a:lnTo>
                    <a:lnTo>
                      <a:pt x="520" y="488"/>
                    </a:lnTo>
                    <a:lnTo>
                      <a:pt x="491" y="518"/>
                    </a:lnTo>
                    <a:lnTo>
                      <a:pt x="458" y="543"/>
                    </a:lnTo>
                    <a:lnTo>
                      <a:pt x="421" y="563"/>
                    </a:lnTo>
                    <a:lnTo>
                      <a:pt x="382" y="578"/>
                    </a:lnTo>
                    <a:lnTo>
                      <a:pt x="340" y="587"/>
                    </a:lnTo>
                    <a:lnTo>
                      <a:pt x="297" y="591"/>
                    </a:lnTo>
                    <a:lnTo>
                      <a:pt x="253" y="587"/>
                    </a:lnTo>
                    <a:lnTo>
                      <a:pt x="211" y="578"/>
                    </a:lnTo>
                    <a:lnTo>
                      <a:pt x="172" y="563"/>
                    </a:lnTo>
                    <a:lnTo>
                      <a:pt x="135" y="543"/>
                    </a:lnTo>
                    <a:lnTo>
                      <a:pt x="102" y="518"/>
                    </a:lnTo>
                    <a:lnTo>
                      <a:pt x="73" y="489"/>
                    </a:lnTo>
                    <a:lnTo>
                      <a:pt x="48" y="455"/>
                    </a:lnTo>
                    <a:lnTo>
                      <a:pt x="28" y="420"/>
                    </a:lnTo>
                    <a:lnTo>
                      <a:pt x="12" y="381"/>
                    </a:lnTo>
                    <a:lnTo>
                      <a:pt x="3" y="338"/>
                    </a:lnTo>
                    <a:lnTo>
                      <a:pt x="0" y="295"/>
                    </a:lnTo>
                    <a:lnTo>
                      <a:pt x="3" y="252"/>
                    </a:lnTo>
                    <a:lnTo>
                      <a:pt x="12" y="210"/>
                    </a:lnTo>
                    <a:lnTo>
                      <a:pt x="27" y="171"/>
                    </a:lnTo>
                    <a:lnTo>
                      <a:pt x="48" y="135"/>
                    </a:lnTo>
                    <a:lnTo>
                      <a:pt x="73" y="101"/>
                    </a:lnTo>
                    <a:lnTo>
                      <a:pt x="102" y="72"/>
                    </a:lnTo>
                    <a:lnTo>
                      <a:pt x="135" y="47"/>
                    </a:lnTo>
                    <a:lnTo>
                      <a:pt x="172"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grpSp>
        <p:grpSp>
          <p:nvGrpSpPr>
            <p:cNvPr id="49" name="Group 48"/>
            <p:cNvGrpSpPr/>
            <p:nvPr/>
          </p:nvGrpSpPr>
          <p:grpSpPr>
            <a:xfrm>
              <a:off x="15440" y="4468"/>
              <a:ext cx="813" cy="815"/>
              <a:chOff x="7216775" y="2687638"/>
              <a:chExt cx="555625" cy="557212"/>
            </a:xfrm>
            <a:solidFill>
              <a:schemeClr val="bg1"/>
            </a:solidFill>
          </p:grpSpPr>
          <p:sp>
            <p:nvSpPr>
              <p:cNvPr id="50" name="图形"/>
              <p:cNvSpPr>
                <a:spLocks noEditPoints="1"/>
              </p:cNvSpPr>
              <p:nvPr>
                <p:custDataLst>
                  <p:tags r:id="rId11"/>
                </p:custDataLst>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51" name="图形"/>
              <p:cNvSpPr>
                <a:spLocks noEditPoints="1"/>
              </p:cNvSpPr>
              <p:nvPr>
                <p:custDataLst>
                  <p:tags r:id="rId12"/>
                </p:custDataLst>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grpSp>
        <p:sp>
          <p:nvSpPr>
            <p:cNvPr id="52" name="图形"/>
            <p:cNvSpPr txBox="1"/>
            <p:nvPr>
              <p:custDataLst>
                <p:tags r:id="rId7"/>
              </p:custDataLst>
            </p:nvPr>
          </p:nvSpPr>
          <p:spPr>
            <a:xfrm>
              <a:off x="3123" y="4564"/>
              <a:ext cx="1394" cy="62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思源黑体旧字形 Light" panose="020B0300000000000000" charset="-128"/>
                <a:buNone/>
                <a:defRPr/>
              </a:pPr>
              <a:r>
                <a:rPr kumimoji="0" lang="en-US" sz="2400" b="1" i="0" u="none" strike="noStrike" kern="1200" cap="none" spc="0" normalizeH="0" baseline="0" noProof="0" dirty="0">
                  <a:ln>
                    <a:noFill/>
                  </a:ln>
                  <a:solidFill>
                    <a:schemeClr val="accent2"/>
                  </a:solidFill>
                  <a:effectLst/>
                  <a:uLnTx/>
                  <a:uFillTx/>
                  <a:latin typeface="Arial"/>
                  <a:ea typeface="微软雅黑"/>
                  <a:cs typeface="思源黑体旧字形 Light" panose="020B0300000000000000" charset="-128"/>
                  <a:sym typeface="Arial"/>
                </a:rPr>
                <a:t>40%</a:t>
              </a:r>
            </a:p>
          </p:txBody>
        </p:sp>
        <p:sp>
          <p:nvSpPr>
            <p:cNvPr id="53" name="图形"/>
            <p:cNvSpPr txBox="1"/>
            <p:nvPr>
              <p:custDataLst>
                <p:tags r:id="rId8"/>
              </p:custDataLst>
            </p:nvPr>
          </p:nvSpPr>
          <p:spPr>
            <a:xfrm>
              <a:off x="7708" y="4564"/>
              <a:ext cx="1394" cy="62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思源黑体旧字形 Light" panose="020B0300000000000000" charset="-128"/>
                <a:buNone/>
                <a:defRPr/>
              </a:pPr>
              <a:r>
                <a:rPr kumimoji="0" lang="en-US" sz="2400" b="1" i="0" u="none" strike="noStrike" kern="1200" cap="none" spc="0" normalizeH="0" baseline="0" noProof="0" dirty="0">
                  <a:ln>
                    <a:noFill/>
                  </a:ln>
                  <a:solidFill>
                    <a:schemeClr val="accent1"/>
                  </a:solidFill>
                  <a:effectLst/>
                  <a:uLnTx/>
                  <a:uFillTx/>
                  <a:latin typeface="Arial"/>
                  <a:ea typeface="微软雅黑"/>
                  <a:cs typeface="思源黑体旧字形 Light" panose="020B0300000000000000" charset="-128"/>
                  <a:sym typeface="Arial"/>
                </a:rPr>
                <a:t>50%</a:t>
              </a:r>
            </a:p>
          </p:txBody>
        </p:sp>
        <p:sp>
          <p:nvSpPr>
            <p:cNvPr id="54" name="图形"/>
            <p:cNvSpPr txBox="1"/>
            <p:nvPr>
              <p:custDataLst>
                <p:tags r:id="rId9"/>
              </p:custDataLst>
            </p:nvPr>
          </p:nvSpPr>
          <p:spPr>
            <a:xfrm>
              <a:off x="12267" y="4564"/>
              <a:ext cx="1394" cy="62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思源黑体旧字形 Light" panose="020B0300000000000000" charset="-128"/>
                <a:buNone/>
                <a:defRPr/>
              </a:pPr>
              <a:r>
                <a:rPr kumimoji="0" lang="en-US" sz="2400" b="1" i="0" u="none" strike="noStrike" kern="1200" cap="none" spc="0" normalizeH="0" baseline="0" noProof="0" dirty="0">
                  <a:ln>
                    <a:noFill/>
                  </a:ln>
                  <a:solidFill>
                    <a:schemeClr val="accent2"/>
                  </a:solidFill>
                  <a:effectLst/>
                  <a:uLnTx/>
                  <a:uFillTx/>
                  <a:latin typeface="Arial"/>
                  <a:ea typeface="微软雅黑"/>
                  <a:cs typeface="思源黑体旧字形 Light" panose="020B0300000000000000" charset="-128"/>
                  <a:sym typeface="Arial"/>
                </a:rPr>
                <a:t>70%</a:t>
              </a:r>
            </a:p>
          </p:txBody>
        </p:sp>
        <p:sp>
          <p:nvSpPr>
            <p:cNvPr id="55" name="图形"/>
            <p:cNvSpPr txBox="1"/>
            <p:nvPr>
              <p:custDataLst>
                <p:tags r:id="rId10"/>
              </p:custDataLst>
            </p:nvPr>
          </p:nvSpPr>
          <p:spPr>
            <a:xfrm>
              <a:off x="16864" y="4564"/>
              <a:ext cx="1394" cy="62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思源黑体旧字形 Light" panose="020B0300000000000000" charset="-128"/>
                <a:buNone/>
                <a:defRPr/>
              </a:pPr>
              <a:r>
                <a:rPr kumimoji="0" lang="en-US" sz="2400" b="1" i="0" u="none" strike="noStrike" kern="1200" cap="none" spc="0" normalizeH="0" baseline="0" noProof="0" dirty="0">
                  <a:ln>
                    <a:noFill/>
                  </a:ln>
                  <a:solidFill>
                    <a:schemeClr val="accent1"/>
                  </a:solidFill>
                  <a:effectLst/>
                  <a:uLnTx/>
                  <a:uFillTx/>
                  <a:latin typeface="Arial"/>
                  <a:ea typeface="微软雅黑"/>
                  <a:cs typeface="思源黑体旧字形 Light" panose="020B0300000000000000" charset="-128"/>
                  <a:sym typeface="Arial"/>
                </a:rPr>
                <a:t>50%</a:t>
              </a:r>
            </a:p>
          </p:txBody>
        </p:sp>
      </p:grpSp>
    </p:spTree>
    <p:custDataLst>
      <p:tags r:id="rId1"/>
    </p:custDataLst>
  </p:cSld>
  <p:clrMapOvr>
    <a:masterClrMapping/>
  </p:clrMapOvr>
  <p:transition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形"/>
          <p:cNvSpPr/>
          <p:nvPr>
            <p:custDataLst>
              <p:tags r:id="rId2"/>
            </p:custDataLst>
          </p:nvPr>
        </p:nvSpPr>
        <p:spPr>
          <a:xfrm rot="10800000">
            <a:off x="9596120" y="4979670"/>
            <a:ext cx="3274060" cy="3274060"/>
          </a:xfrm>
          <a:prstGeom prst="ellipse">
            <a:avLst/>
          </a:prstGeom>
          <a:gradFill>
            <a:gsLst>
              <a:gs pos="0">
                <a:srgbClr val="0B0B0B"/>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6" name="图形"/>
          <p:cNvSpPr/>
          <p:nvPr>
            <p:custDataLst>
              <p:tags r:id="rId3"/>
            </p:custDataLst>
          </p:nvPr>
        </p:nvSpPr>
        <p:spPr>
          <a:xfrm>
            <a:off x="-4586605" y="-1028065"/>
            <a:ext cx="9594215" cy="9594215"/>
          </a:xfrm>
          <a:prstGeom prst="ellipse">
            <a:avLst/>
          </a:prstGeom>
          <a:gradFill>
            <a:gsLst>
              <a:gs pos="0">
                <a:srgbClr val="407BFF"/>
              </a:gs>
              <a:gs pos="10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7" name="图形"/>
          <p:cNvSpPr/>
          <p:nvPr userDrawn="1">
            <p:custDataLst>
              <p:tags r:id="rId4"/>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8" name="图形"/>
          <p:cNvSpPr txBox="1"/>
          <p:nvPr>
            <p:custDataLst>
              <p:tags r:id="rId5"/>
            </p:custDataLst>
          </p:nvPr>
        </p:nvSpPr>
        <p:spPr>
          <a:xfrm>
            <a:off x="6247130" y="3178810"/>
            <a:ext cx="5206365" cy="1046440"/>
          </a:xfrm>
          <a:prstGeom prst="rect">
            <a:avLst/>
          </a:prstGeom>
          <a:noFill/>
        </p:spPr>
        <p:txBody>
          <a:bodyPr wrap="square" rtlCol="0">
            <a:spAutoFit/>
          </a:bodyPr>
          <a:lstStyle>
            <a:defPPr>
              <a:defRPr lang="zh-CN"/>
            </a:defPPr>
            <a:lvl1pPr algn="dist">
              <a:spcBef>
                <a:spcPct val="50000"/>
              </a:spcBef>
              <a:buClrTx/>
              <a:buSzTx/>
              <a:buFontTx/>
              <a:defRPr sz="6200">
                <a:solidFill>
                  <a:schemeClr val="tx1">
                    <a:lumMod val="85000"/>
                    <a:lumOff val="15000"/>
                  </a:schemeClr>
                </a:solidFill>
                <a:latin typeface="字魂35号-经典雅黑" pitchFamily="2" charset="-122"/>
                <a:ea typeface="字魂35号-经典雅黑" pitchFamily="2" charset="-122"/>
                <a:cs typeface="+mn-ea"/>
              </a:defRPr>
            </a:lvl1pPr>
          </a:lstStyle>
          <a:p>
            <a:r>
              <a:rPr lang="en-US" altLang="zh-CN" dirty="0">
                <a:sym typeface="Arial"/>
              </a:rPr>
              <a:t>Add title text</a:t>
            </a:r>
            <a:endParaRPr lang="zh-CN" altLang="en-US" dirty="0">
              <a:sym typeface="Arial"/>
            </a:endParaRPr>
          </a:p>
        </p:txBody>
      </p:sp>
      <p:sp>
        <p:nvSpPr>
          <p:cNvPr id="9" name="图形"/>
          <p:cNvSpPr txBox="1"/>
          <p:nvPr>
            <p:custDataLst>
              <p:tags r:id="rId6"/>
            </p:custDataLst>
          </p:nvPr>
        </p:nvSpPr>
        <p:spPr>
          <a:xfrm>
            <a:off x="6409055" y="3975100"/>
            <a:ext cx="5187950" cy="889090"/>
          </a:xfrm>
          <a:prstGeom prst="rect">
            <a:avLst/>
          </a:prstGeom>
          <a:noFill/>
        </p:spPr>
        <p:txBody>
          <a:bodyPr wrap="square" rtlCol="0">
            <a:spAutoFit/>
          </a:bodyPr>
          <a:lstStyle/>
          <a:p>
            <a:pPr algn="l">
              <a:lnSpc>
                <a:spcPct val="200000"/>
              </a:lnSpc>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p>
          <a:p>
            <a:pPr algn="l">
              <a:lnSpc>
                <a:spcPct val="200000"/>
              </a:lnSpc>
            </a:pP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content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text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text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p>
        </p:txBody>
      </p:sp>
      <p:grpSp>
        <p:nvGrpSpPr>
          <p:cNvPr id="10" name="图形"/>
          <p:cNvGrpSpPr/>
          <p:nvPr/>
        </p:nvGrpSpPr>
        <p:grpSpPr>
          <a:xfrm>
            <a:off x="6409690" y="2230755"/>
            <a:ext cx="3529330" cy="847090"/>
            <a:chOff x="10094" y="3603"/>
            <a:chExt cx="5558" cy="1334"/>
          </a:xfrm>
        </p:grpSpPr>
        <p:sp>
          <p:nvSpPr>
            <p:cNvPr id="11" name="图形"/>
            <p:cNvSpPr/>
            <p:nvPr userDrawn="1">
              <p:custDataLst>
                <p:tags r:id="rId14"/>
              </p:custDataLst>
            </p:nvPr>
          </p:nvSpPr>
          <p:spPr>
            <a:xfrm>
              <a:off x="10094" y="3622"/>
              <a:ext cx="5558" cy="1315"/>
            </a:xfrm>
            <a:custGeom>
              <a:avLst/>
              <a:gdLst>
                <a:gd name="connsiteX0" fmla="*/ 170013 w 7833946"/>
                <a:gd name="connsiteY0" fmla="*/ 0 h 2655276"/>
                <a:gd name="connsiteX1" fmla="*/ 7663933 w 7833946"/>
                <a:gd name="connsiteY1" fmla="*/ 0 h 2655276"/>
                <a:gd name="connsiteX2" fmla="*/ 7833946 w 7833946"/>
                <a:gd name="connsiteY2" fmla="*/ 170013 h 2655276"/>
                <a:gd name="connsiteX3" fmla="*/ 7833946 w 7833946"/>
                <a:gd name="connsiteY3" fmla="*/ 2010479 h 2655276"/>
                <a:gd name="connsiteX4" fmla="*/ 7663933 w 7833946"/>
                <a:gd name="connsiteY4" fmla="*/ 2180492 h 2655276"/>
                <a:gd name="connsiteX5" fmla="*/ 2120334 w 7833946"/>
                <a:gd name="connsiteY5" fmla="*/ 2180492 h 2655276"/>
                <a:gd name="connsiteX6" fmla="*/ 1789235 w 7833946"/>
                <a:gd name="connsiteY6" fmla="*/ 2655276 h 2655276"/>
                <a:gd name="connsiteX7" fmla="*/ 1458136 w 7833946"/>
                <a:gd name="connsiteY7" fmla="*/ 2180492 h 2655276"/>
                <a:gd name="connsiteX8" fmla="*/ 170013 w 7833946"/>
                <a:gd name="connsiteY8" fmla="*/ 2180492 h 2655276"/>
                <a:gd name="connsiteX9" fmla="*/ 0 w 7833946"/>
                <a:gd name="connsiteY9" fmla="*/ 2010479 h 2655276"/>
                <a:gd name="connsiteX10" fmla="*/ 0 w 7833946"/>
                <a:gd name="connsiteY10" fmla="*/ 170013 h 2655276"/>
                <a:gd name="connsiteX11" fmla="*/ 170013 w 7833946"/>
                <a:gd name="connsiteY11" fmla="*/ 0 h 2655276"/>
                <a:gd name="connsiteX0-1" fmla="*/ 170013 w 7833946"/>
                <a:gd name="connsiteY0-2" fmla="*/ 0 h 2568190"/>
                <a:gd name="connsiteX1-3" fmla="*/ 7663933 w 7833946"/>
                <a:gd name="connsiteY1-4" fmla="*/ 0 h 2568190"/>
                <a:gd name="connsiteX2-5" fmla="*/ 7833946 w 7833946"/>
                <a:gd name="connsiteY2-6" fmla="*/ 170013 h 2568190"/>
                <a:gd name="connsiteX3-7" fmla="*/ 7833946 w 7833946"/>
                <a:gd name="connsiteY3-8" fmla="*/ 2010479 h 2568190"/>
                <a:gd name="connsiteX4-9" fmla="*/ 7663933 w 7833946"/>
                <a:gd name="connsiteY4-10" fmla="*/ 2180492 h 2568190"/>
                <a:gd name="connsiteX5-11" fmla="*/ 2120334 w 7833946"/>
                <a:gd name="connsiteY5-12" fmla="*/ 2180492 h 2568190"/>
                <a:gd name="connsiteX6-13" fmla="*/ 2079521 w 7833946"/>
                <a:gd name="connsiteY6-14" fmla="*/ 2568190 h 2568190"/>
                <a:gd name="connsiteX7-15" fmla="*/ 1458136 w 7833946"/>
                <a:gd name="connsiteY7-16" fmla="*/ 2180492 h 2568190"/>
                <a:gd name="connsiteX8-17" fmla="*/ 170013 w 7833946"/>
                <a:gd name="connsiteY8-18" fmla="*/ 2180492 h 2568190"/>
                <a:gd name="connsiteX9-19" fmla="*/ 0 w 7833946"/>
                <a:gd name="connsiteY9-20" fmla="*/ 2010479 h 2568190"/>
                <a:gd name="connsiteX10-21" fmla="*/ 0 w 7833946"/>
                <a:gd name="connsiteY10-22" fmla="*/ 170013 h 2568190"/>
                <a:gd name="connsiteX11-23" fmla="*/ 170013 w 7833946"/>
                <a:gd name="connsiteY11-24" fmla="*/ 0 h 2568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7833946" h="2568190">
                  <a:moveTo>
                    <a:pt x="170013" y="0"/>
                  </a:moveTo>
                  <a:lnTo>
                    <a:pt x="7663933" y="0"/>
                  </a:lnTo>
                  <a:cubicBezTo>
                    <a:pt x="7757829" y="0"/>
                    <a:pt x="7833946" y="76117"/>
                    <a:pt x="7833946" y="170013"/>
                  </a:cubicBezTo>
                  <a:lnTo>
                    <a:pt x="7833946" y="2010479"/>
                  </a:lnTo>
                  <a:cubicBezTo>
                    <a:pt x="7833946" y="2104375"/>
                    <a:pt x="7757829" y="2180492"/>
                    <a:pt x="7663933" y="2180492"/>
                  </a:cubicBezTo>
                  <a:lnTo>
                    <a:pt x="2120334" y="2180492"/>
                  </a:lnTo>
                  <a:lnTo>
                    <a:pt x="2079521" y="2568190"/>
                  </a:lnTo>
                  <a:lnTo>
                    <a:pt x="1458136" y="2180492"/>
                  </a:lnTo>
                  <a:lnTo>
                    <a:pt x="170013" y="2180492"/>
                  </a:lnTo>
                  <a:cubicBezTo>
                    <a:pt x="76117" y="2180492"/>
                    <a:pt x="0" y="2104375"/>
                    <a:pt x="0" y="2010479"/>
                  </a:cubicBezTo>
                  <a:lnTo>
                    <a:pt x="0" y="170013"/>
                  </a:lnTo>
                  <a:cubicBezTo>
                    <a:pt x="0" y="76117"/>
                    <a:pt x="76117" y="0"/>
                    <a:pt x="170013" y="0"/>
                  </a:cubicBezTo>
                  <a:close/>
                </a:path>
              </a:pathLst>
            </a:custGeom>
            <a:solidFill>
              <a:srgbClr val="407BFF"/>
            </a:solidFill>
            <a:ln w="12700" cap="flat" cmpd="sng" algn="ctr">
              <a:noFill/>
              <a:prstDash val="solid"/>
              <a:miter lim="800000"/>
            </a:ln>
            <a:effectLst/>
          </p:spPr>
          <p:txBody>
            <a:bodyPr rtlCol="0" anchor="ctr"/>
            <a:lstStyle/>
            <a:p>
              <a:pPr algn="ctr"/>
              <a:endParaRPr lang="zh-CN" altLang="en-US" kern="0">
                <a:solidFill>
                  <a:srgbClr val="FFFFFF"/>
                </a:solidFill>
                <a:latin typeface="Arial"/>
                <a:ea typeface="微软雅黑"/>
                <a:cs typeface="思源黑体旧字形 Light" panose="020B0300000000000000" charset="-128"/>
                <a:sym typeface="Arial"/>
              </a:endParaRPr>
            </a:p>
          </p:txBody>
        </p:sp>
        <p:sp>
          <p:nvSpPr>
            <p:cNvPr id="13" name="图形"/>
            <p:cNvSpPr txBox="1"/>
            <p:nvPr>
              <p:custDataLst>
                <p:tags r:id="rId15"/>
              </p:custDataLst>
            </p:nvPr>
          </p:nvSpPr>
          <p:spPr>
            <a:xfrm>
              <a:off x="10350" y="3603"/>
              <a:ext cx="5296" cy="1115"/>
            </a:xfrm>
            <a:prstGeom prst="rect">
              <a:avLst/>
            </a:prstGeom>
            <a:noFill/>
          </p:spPr>
          <p:txBody>
            <a:bodyPr wrap="none" rtlCol="0">
              <a:spAutoFit/>
            </a:bodyPr>
            <a:lstStyle/>
            <a:p>
              <a:r>
                <a:rPr lang="en-US" altLang="zh-CN" sz="4000">
                  <a:solidFill>
                    <a:schemeClr val="bg1"/>
                  </a:solidFill>
                  <a:latin typeface="Arial"/>
                  <a:ea typeface="微软雅黑"/>
                  <a:cs typeface="思源黑体旧字形 Light" panose="020B0300000000000000" charset="-128"/>
                  <a:sym typeface="Arial"/>
                </a:rPr>
                <a:t>PART THREE</a:t>
              </a:r>
            </a:p>
          </p:txBody>
        </p:sp>
      </p:grpSp>
      <p:grpSp>
        <p:nvGrpSpPr>
          <p:cNvPr id="15" name="图形"/>
          <p:cNvGrpSpPr/>
          <p:nvPr/>
        </p:nvGrpSpPr>
        <p:grpSpPr>
          <a:xfrm>
            <a:off x="10715625" y="5274310"/>
            <a:ext cx="568325" cy="129540"/>
            <a:chOff x="9270" y="2823"/>
            <a:chExt cx="799" cy="182"/>
          </a:xfrm>
          <a:solidFill>
            <a:srgbClr val="407BFF"/>
          </a:solidFill>
        </p:grpSpPr>
        <p:sp>
          <p:nvSpPr>
            <p:cNvPr id="16" name="图形"/>
            <p:cNvSpPr/>
            <p:nvPr>
              <p:custDataLst>
                <p:tags r:id="rId11"/>
              </p:custDataLst>
            </p:nvPr>
          </p:nvSpPr>
          <p:spPr>
            <a:xfrm>
              <a:off x="9270"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Arial"/>
                <a:ea typeface="微软雅黑"/>
                <a:cs typeface="思源黑体旧字形 Light" panose="020B0300000000000000" charset="-128"/>
                <a:sym typeface="Arial"/>
              </a:endParaRPr>
            </a:p>
          </p:txBody>
        </p:sp>
        <p:sp>
          <p:nvSpPr>
            <p:cNvPr id="18" name="图形"/>
            <p:cNvSpPr/>
            <p:nvPr>
              <p:custDataLst>
                <p:tags r:id="rId12"/>
              </p:custDataLst>
            </p:nvPr>
          </p:nvSpPr>
          <p:spPr>
            <a:xfrm>
              <a:off x="9578" y="2823"/>
              <a:ext cx="183" cy="183"/>
            </a:xfrm>
            <a:prstGeom prst="ellipse">
              <a:avLst/>
            </a:pr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Arial"/>
                <a:ea typeface="微软雅黑"/>
                <a:cs typeface="思源黑体旧字形 Light" panose="020B0300000000000000" charset="-128"/>
                <a:sym typeface="Arial"/>
              </a:endParaRPr>
            </a:p>
          </p:txBody>
        </p:sp>
        <p:sp>
          <p:nvSpPr>
            <p:cNvPr id="19" name="图形"/>
            <p:cNvSpPr/>
            <p:nvPr>
              <p:custDataLst>
                <p:tags r:id="rId13"/>
              </p:custDataLst>
            </p:nvPr>
          </p:nvSpPr>
          <p:spPr>
            <a:xfrm>
              <a:off x="9887" y="2823"/>
              <a:ext cx="183" cy="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旧字形 Light" panose="020B0300000000000000" charset="-128"/>
                <a:sym typeface="Arial"/>
              </a:endParaRPr>
            </a:p>
          </p:txBody>
        </p:sp>
      </p:grpSp>
      <p:cxnSp>
        <p:nvCxnSpPr>
          <p:cNvPr id="20" name="图形"/>
          <p:cNvCxnSpPr/>
          <p:nvPr>
            <p:custDataLst>
              <p:tags r:id="rId7"/>
            </p:custDataLst>
          </p:nvPr>
        </p:nvCxnSpPr>
        <p:spPr>
          <a:xfrm flipV="1">
            <a:off x="6425565" y="5334000"/>
            <a:ext cx="4201160" cy="10160"/>
          </a:xfrm>
          <a:prstGeom prst="line">
            <a:avLst/>
          </a:prstGeom>
          <a:ln w="19050">
            <a:solidFill>
              <a:srgbClr val="455A64"/>
            </a:solidFill>
            <a:prstDash val="dash"/>
          </a:ln>
        </p:spPr>
        <p:style>
          <a:lnRef idx="1">
            <a:schemeClr val="accent1"/>
          </a:lnRef>
          <a:fillRef idx="0">
            <a:schemeClr val="accent1"/>
          </a:fillRef>
          <a:effectRef idx="0">
            <a:schemeClr val="accent1"/>
          </a:effectRef>
          <a:fontRef idx="minor">
            <a:schemeClr val="tx1"/>
          </a:fontRef>
        </p:style>
      </p:cxnSp>
      <p:sp>
        <p:nvSpPr>
          <p:cNvPr id="25" name="图形"/>
          <p:cNvSpPr/>
          <p:nvPr>
            <p:custDataLst>
              <p:tags r:id="rId8"/>
            </p:custDataLst>
          </p:nvPr>
        </p:nvSpPr>
        <p:spPr>
          <a:xfrm flipV="1">
            <a:off x="10372090" y="346075"/>
            <a:ext cx="1224915" cy="54673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chemeClr val="bg1"/>
              </a:gs>
              <a:gs pos="100000">
                <a:srgbClr val="407BFF"/>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a:cs typeface="思源黑体旧字形 Light" panose="020B0300000000000000" charset="-128"/>
              <a:sym typeface="Arial"/>
            </a:endParaRPr>
          </a:p>
        </p:txBody>
      </p:sp>
      <p:sp>
        <p:nvSpPr>
          <p:cNvPr id="26" name="图形"/>
          <p:cNvSpPr/>
          <p:nvPr>
            <p:custDataLst>
              <p:tags r:id="rId9"/>
            </p:custDataLst>
          </p:nvPr>
        </p:nvSpPr>
        <p:spPr>
          <a:xfrm rot="5400000" flipV="1">
            <a:off x="960120" y="1124585"/>
            <a:ext cx="2773680" cy="2773680"/>
          </a:xfrm>
          <a:prstGeom prst="ellipse">
            <a:avLst/>
          </a:prstGeom>
          <a:gradFill>
            <a:gsLst>
              <a:gs pos="0">
                <a:srgbClr val="455A64">
                  <a:alpha val="33000"/>
                </a:srgbClr>
              </a:gs>
              <a:gs pos="10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pic>
        <p:nvPicPr>
          <p:cNvPr id="27" name="图形" descr="E:\09熊猫办公\001素材\030市场营销\5ece8780d07fe1590593408353.png5ece8780d07fe1590593408353"/>
          <p:cNvPicPr>
            <a:picLocks noChangeAspect="1"/>
          </p:cNvPicPr>
          <p:nvPr>
            <p:custDataLst>
              <p:tags r:id="rId10"/>
            </p:custDataLst>
          </p:nvPr>
        </p:nvPicPr>
        <p:blipFill>
          <a:blip r:embed="rId17"/>
          <a:srcRect l="5742" t="16101" r="5402" b="21030"/>
          <a:stretch>
            <a:fillRect/>
          </a:stretch>
        </p:blipFill>
        <p:spPr>
          <a:xfrm>
            <a:off x="354330" y="1430020"/>
            <a:ext cx="5928995" cy="4196080"/>
          </a:xfrm>
          <a:prstGeom prst="rect">
            <a:avLst/>
          </a:prstGeom>
        </p:spPr>
      </p:pic>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图形"/>
          <p:cNvGrpSpPr/>
          <p:nvPr/>
        </p:nvGrpSpPr>
        <p:grpSpPr>
          <a:xfrm>
            <a:off x="1138555" y="1271270"/>
            <a:ext cx="11379200" cy="4540250"/>
            <a:chOff x="8076" y="2367"/>
            <a:chExt cx="17920" cy="7150"/>
          </a:xfrm>
        </p:grpSpPr>
        <p:pic>
          <p:nvPicPr>
            <p:cNvPr id="66" name="图形" descr="E:\09熊猫办公\001素材\030市场营销\5ecd344ce899d1590506572318.png5ecd344ce899d1590506572318"/>
            <p:cNvPicPr>
              <a:picLocks noChangeAspect="1"/>
            </p:cNvPicPr>
            <p:nvPr>
              <p:custDataLst>
                <p:tags r:id="rId2"/>
              </p:custDataLst>
            </p:nvPr>
          </p:nvPicPr>
          <p:blipFill>
            <a:blip r:embed="rId16"/>
            <a:srcRect/>
            <a:stretch>
              <a:fillRect/>
            </a:stretch>
          </p:blipFill>
          <p:spPr>
            <a:xfrm>
              <a:off x="16462" y="2367"/>
              <a:ext cx="9534" cy="7150"/>
            </a:xfrm>
            <a:prstGeom prst="rect">
              <a:avLst/>
            </a:prstGeom>
          </p:spPr>
        </p:pic>
        <p:sp>
          <p:nvSpPr>
            <p:cNvPr id="30741" name="图形"/>
            <p:cNvSpPr>
              <a:spLocks noChangeArrowheads="1"/>
            </p:cNvSpPr>
            <p:nvPr>
              <p:custDataLst>
                <p:tags r:id="rId3"/>
              </p:custDataLst>
            </p:nvPr>
          </p:nvSpPr>
          <p:spPr bwMode="auto">
            <a:xfrm>
              <a:off x="8076" y="3167"/>
              <a:ext cx="900" cy="900"/>
            </a:xfrm>
            <a:prstGeom prst="ellipse">
              <a:avLst/>
            </a:prstGeom>
            <a:solidFill>
              <a:schemeClr val="accent1"/>
            </a:solidFill>
            <a:ln>
              <a:noFill/>
            </a:ln>
            <a:extLst>
              <a:ext uri="{91240B29-F687-4F45-9708-019B960494DF}">
                <a14:hiddenLine xmlns:a14="http://schemas.microsoft.com/office/drawing/2010/main" w="12700">
                  <a:solidFill>
                    <a:srgbClr val="BA9305"/>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思源黑体 CN Normal" panose="020B0400000000000000" charset="-122"/>
                <a:buNone/>
              </a:pPr>
              <a:r>
                <a:rPr lang="en-US" altLang="zh-CN" sz="1400">
                  <a:solidFill>
                    <a:srgbClr val="F2F2F2"/>
                  </a:solidFill>
                  <a:latin typeface="Arial"/>
                  <a:ea typeface="微软雅黑"/>
                  <a:cs typeface="思源黑体 CN Normal" panose="020B0400000000000000" charset="-122"/>
                  <a:sym typeface="Arial"/>
                </a:rPr>
                <a:t>01</a:t>
              </a:r>
            </a:p>
          </p:txBody>
        </p:sp>
        <p:sp>
          <p:nvSpPr>
            <p:cNvPr id="30739" name="图形"/>
            <p:cNvSpPr>
              <a:spLocks noChangeArrowheads="1"/>
            </p:cNvSpPr>
            <p:nvPr>
              <p:custDataLst>
                <p:tags r:id="rId4"/>
              </p:custDataLst>
            </p:nvPr>
          </p:nvSpPr>
          <p:spPr bwMode="auto">
            <a:xfrm>
              <a:off x="8076" y="5404"/>
              <a:ext cx="900" cy="900"/>
            </a:xfrm>
            <a:prstGeom prst="ellipse">
              <a:avLst/>
            </a:prstGeom>
            <a:solidFill>
              <a:schemeClr val="accent2"/>
            </a:solidFill>
            <a:ln>
              <a:noFill/>
            </a:ln>
            <a:extLst>
              <a:ext uri="{91240B29-F687-4F45-9708-019B960494DF}">
                <a14:hiddenLine xmlns:a14="http://schemas.microsoft.com/office/drawing/2010/main" w="12700">
                  <a:solidFill>
                    <a:srgbClr val="BA9305"/>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思源黑体 CN Normal" panose="020B0400000000000000" charset="-122"/>
                <a:buNone/>
              </a:pPr>
              <a:r>
                <a:rPr lang="en-US" altLang="zh-CN" sz="1400" dirty="0">
                  <a:solidFill>
                    <a:srgbClr val="F2F2F2"/>
                  </a:solidFill>
                  <a:latin typeface="Arial"/>
                  <a:ea typeface="微软雅黑"/>
                  <a:cs typeface="思源黑体 CN Normal" panose="020B0400000000000000" charset="-122"/>
                  <a:sym typeface="Arial"/>
                </a:rPr>
                <a:t>02</a:t>
              </a:r>
            </a:p>
          </p:txBody>
        </p:sp>
        <p:sp>
          <p:nvSpPr>
            <p:cNvPr id="30737" name="图形"/>
            <p:cNvSpPr>
              <a:spLocks noChangeArrowheads="1"/>
            </p:cNvSpPr>
            <p:nvPr>
              <p:custDataLst>
                <p:tags r:id="rId5"/>
              </p:custDataLst>
            </p:nvPr>
          </p:nvSpPr>
          <p:spPr bwMode="auto">
            <a:xfrm>
              <a:off x="8076" y="7639"/>
              <a:ext cx="900" cy="900"/>
            </a:xfrm>
            <a:prstGeom prst="ellipse">
              <a:avLst/>
            </a:prstGeom>
            <a:solidFill>
              <a:schemeClr val="accent1"/>
            </a:solidFill>
            <a:ln>
              <a:noFill/>
            </a:ln>
            <a:extLst>
              <a:ext uri="{91240B29-F687-4F45-9708-019B960494DF}">
                <a14:hiddenLine xmlns:a14="http://schemas.microsoft.com/office/drawing/2010/main" w="12700">
                  <a:solidFill>
                    <a:srgbClr val="BA9305"/>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思源黑体 CN Normal" panose="020B0400000000000000" charset="-122"/>
                <a:buNone/>
              </a:pPr>
              <a:r>
                <a:rPr lang="en-US" altLang="zh-CN" sz="1400">
                  <a:solidFill>
                    <a:srgbClr val="F2F2F2"/>
                  </a:solidFill>
                  <a:latin typeface="Arial"/>
                  <a:ea typeface="微软雅黑"/>
                  <a:cs typeface="思源黑体 CN Normal" panose="020B0400000000000000" charset="-122"/>
                  <a:sym typeface="Arial"/>
                </a:rPr>
                <a:t>03</a:t>
              </a:r>
            </a:p>
          </p:txBody>
        </p:sp>
        <p:sp>
          <p:nvSpPr>
            <p:cNvPr id="63" name="图形"/>
            <p:cNvSpPr/>
            <p:nvPr>
              <p:custDataLst>
                <p:tags r:id="rId6"/>
              </p:custDataLst>
            </p:nvPr>
          </p:nvSpPr>
          <p:spPr>
            <a:xfrm>
              <a:off x="9008" y="3111"/>
              <a:ext cx="3725" cy="966"/>
            </a:xfrm>
            <a:prstGeom prst="rect">
              <a:avLst/>
            </a:prstGeom>
          </p:spPr>
          <p:txBody>
            <a:bodyPr wrap="square">
              <a:spAutoFit/>
              <a:scene3d>
                <a:camera prst="orthographicFront"/>
                <a:lightRig rig="threePt" dir="t"/>
              </a:scene3d>
              <a:sp3d contourW="12700"/>
            </a:bodyPr>
            <a:lstStyle/>
            <a:p>
              <a:pPr algn="l">
                <a:lnSpc>
                  <a:spcPct val="150000"/>
                </a:lnSpc>
              </a:pPr>
              <a:r>
                <a:rPr lang="en-US" altLang="zh-CN" sz="1200" dirty="0">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64" name="图形"/>
            <p:cNvSpPr/>
            <p:nvPr>
              <p:custDataLst>
                <p:tags r:id="rId7"/>
              </p:custDataLst>
            </p:nvPr>
          </p:nvSpPr>
          <p:spPr>
            <a:xfrm>
              <a:off x="9008" y="5375"/>
              <a:ext cx="3680" cy="966"/>
            </a:xfrm>
            <a:prstGeom prst="rect">
              <a:avLst/>
            </a:prstGeom>
          </p:spPr>
          <p:txBody>
            <a:bodyPr wrap="square">
              <a:spAutoFit/>
              <a:scene3d>
                <a:camera prst="orthographicFront"/>
                <a:lightRig rig="threePt" dir="t"/>
              </a:scene3d>
              <a:sp3d contourW="12700"/>
            </a:bodyPr>
            <a:lstStyle/>
            <a:p>
              <a:pPr algn="l">
                <a:lnSpc>
                  <a:spcPct val="150000"/>
                </a:lnSpc>
              </a:pPr>
              <a:r>
                <a:rPr lang="en-US" altLang="zh-CN" sz="1200" dirty="0">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65" name="图形"/>
            <p:cNvSpPr/>
            <p:nvPr>
              <p:custDataLst>
                <p:tags r:id="rId8"/>
              </p:custDataLst>
            </p:nvPr>
          </p:nvSpPr>
          <p:spPr>
            <a:xfrm>
              <a:off x="9007" y="7639"/>
              <a:ext cx="3680" cy="966"/>
            </a:xfrm>
            <a:prstGeom prst="rect">
              <a:avLst/>
            </a:prstGeom>
          </p:spPr>
          <p:txBody>
            <a:bodyPr wrap="square">
              <a:spAutoFit/>
              <a:scene3d>
                <a:camera prst="orthographicFront"/>
                <a:lightRig rig="threePt" dir="t"/>
              </a:scene3d>
              <a:sp3d contourW="12700"/>
            </a:bodyPr>
            <a:lstStyle/>
            <a:p>
              <a:pPr algn="l">
                <a:lnSpc>
                  <a:spcPct val="150000"/>
                </a:lnSpc>
              </a:pPr>
              <a:r>
                <a:rPr lang="en-US" altLang="zh-CN" sz="1200" dirty="0">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67" name="图形"/>
            <p:cNvSpPr>
              <a:spLocks noChangeArrowheads="1"/>
            </p:cNvSpPr>
            <p:nvPr>
              <p:custDataLst>
                <p:tags r:id="rId9"/>
              </p:custDataLst>
            </p:nvPr>
          </p:nvSpPr>
          <p:spPr bwMode="auto">
            <a:xfrm>
              <a:off x="13148" y="3167"/>
              <a:ext cx="900" cy="900"/>
            </a:xfrm>
            <a:prstGeom prst="ellipse">
              <a:avLst/>
            </a:prstGeom>
            <a:solidFill>
              <a:schemeClr val="accent2"/>
            </a:solidFill>
            <a:ln>
              <a:noFill/>
            </a:ln>
            <a:extLst>
              <a:ext uri="{91240B29-F687-4F45-9708-019B960494DF}">
                <a14:hiddenLine xmlns:a14="http://schemas.microsoft.com/office/drawing/2010/main" w="12700">
                  <a:solidFill>
                    <a:srgbClr val="BA9305"/>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思源黑体 CN Normal" panose="020B0400000000000000" charset="-122"/>
                <a:buNone/>
              </a:pPr>
              <a:r>
                <a:rPr lang="en-US" altLang="zh-CN" sz="1400">
                  <a:solidFill>
                    <a:srgbClr val="F2F2F2"/>
                  </a:solidFill>
                  <a:latin typeface="Arial"/>
                  <a:ea typeface="微软雅黑"/>
                  <a:cs typeface="思源黑体 CN Normal" panose="020B0400000000000000" charset="-122"/>
                  <a:sym typeface="Arial"/>
                </a:rPr>
                <a:t>01</a:t>
              </a:r>
            </a:p>
          </p:txBody>
        </p:sp>
        <p:sp>
          <p:nvSpPr>
            <p:cNvPr id="68" name="图形"/>
            <p:cNvSpPr>
              <a:spLocks noChangeArrowheads="1"/>
            </p:cNvSpPr>
            <p:nvPr>
              <p:custDataLst>
                <p:tags r:id="rId10"/>
              </p:custDataLst>
            </p:nvPr>
          </p:nvSpPr>
          <p:spPr bwMode="auto">
            <a:xfrm>
              <a:off x="13148" y="5404"/>
              <a:ext cx="900" cy="900"/>
            </a:xfrm>
            <a:prstGeom prst="ellipse">
              <a:avLst/>
            </a:prstGeom>
            <a:solidFill>
              <a:schemeClr val="accent1"/>
            </a:solidFill>
            <a:ln>
              <a:noFill/>
            </a:ln>
            <a:extLst>
              <a:ext uri="{91240B29-F687-4F45-9708-019B960494DF}">
                <a14:hiddenLine xmlns:a14="http://schemas.microsoft.com/office/drawing/2010/main" w="12700">
                  <a:solidFill>
                    <a:srgbClr val="BA9305"/>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思源黑体 CN Normal" panose="020B0400000000000000" charset="-122"/>
                <a:buNone/>
              </a:pPr>
              <a:r>
                <a:rPr lang="en-US" altLang="zh-CN" sz="1400" dirty="0">
                  <a:solidFill>
                    <a:srgbClr val="F2F2F2"/>
                  </a:solidFill>
                  <a:latin typeface="Arial"/>
                  <a:ea typeface="微软雅黑"/>
                  <a:cs typeface="思源黑体 CN Normal" panose="020B0400000000000000" charset="-122"/>
                  <a:sym typeface="Arial"/>
                </a:rPr>
                <a:t>02</a:t>
              </a:r>
            </a:p>
          </p:txBody>
        </p:sp>
        <p:sp>
          <p:nvSpPr>
            <p:cNvPr id="69" name="图形"/>
            <p:cNvSpPr>
              <a:spLocks noChangeArrowheads="1"/>
            </p:cNvSpPr>
            <p:nvPr>
              <p:custDataLst>
                <p:tags r:id="rId11"/>
              </p:custDataLst>
            </p:nvPr>
          </p:nvSpPr>
          <p:spPr bwMode="auto">
            <a:xfrm>
              <a:off x="13148" y="7639"/>
              <a:ext cx="900" cy="900"/>
            </a:xfrm>
            <a:prstGeom prst="ellipse">
              <a:avLst/>
            </a:prstGeom>
            <a:solidFill>
              <a:schemeClr val="accent2"/>
            </a:solidFill>
            <a:ln>
              <a:noFill/>
            </a:ln>
            <a:extLst>
              <a:ext uri="{91240B29-F687-4F45-9708-019B960494DF}">
                <a14:hiddenLine xmlns:a14="http://schemas.microsoft.com/office/drawing/2010/main" w="12700">
                  <a:solidFill>
                    <a:srgbClr val="BA9305"/>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思源黑体 CN Normal" panose="020B0400000000000000" charset="-122"/>
                <a:buNone/>
              </a:pPr>
              <a:r>
                <a:rPr lang="en-US" altLang="zh-CN" sz="1400">
                  <a:solidFill>
                    <a:srgbClr val="F2F2F2"/>
                  </a:solidFill>
                  <a:latin typeface="Arial"/>
                  <a:ea typeface="微软雅黑"/>
                  <a:cs typeface="思源黑体 CN Normal" panose="020B0400000000000000" charset="-122"/>
                  <a:sym typeface="Arial"/>
                </a:rPr>
                <a:t>03</a:t>
              </a:r>
            </a:p>
          </p:txBody>
        </p:sp>
        <p:sp>
          <p:nvSpPr>
            <p:cNvPr id="70" name="图形"/>
            <p:cNvSpPr/>
            <p:nvPr>
              <p:custDataLst>
                <p:tags r:id="rId12"/>
              </p:custDataLst>
            </p:nvPr>
          </p:nvSpPr>
          <p:spPr>
            <a:xfrm>
              <a:off x="14080" y="3111"/>
              <a:ext cx="3732" cy="966"/>
            </a:xfrm>
            <a:prstGeom prst="rect">
              <a:avLst/>
            </a:prstGeom>
          </p:spPr>
          <p:txBody>
            <a:bodyPr wrap="square">
              <a:spAutoFit/>
              <a:scene3d>
                <a:camera prst="orthographicFront"/>
                <a:lightRig rig="threePt" dir="t"/>
              </a:scene3d>
              <a:sp3d contourW="12700"/>
            </a:bodyPr>
            <a:lstStyle/>
            <a:p>
              <a:pPr algn="l">
                <a:lnSpc>
                  <a:spcPct val="150000"/>
                </a:lnSpc>
              </a:pPr>
              <a:r>
                <a:rPr lang="en-US" altLang="zh-CN" sz="1200" dirty="0">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71" name="图形"/>
            <p:cNvSpPr/>
            <p:nvPr>
              <p:custDataLst>
                <p:tags r:id="rId13"/>
              </p:custDataLst>
            </p:nvPr>
          </p:nvSpPr>
          <p:spPr>
            <a:xfrm>
              <a:off x="14080" y="5375"/>
              <a:ext cx="3732" cy="966"/>
            </a:xfrm>
            <a:prstGeom prst="rect">
              <a:avLst/>
            </a:prstGeom>
          </p:spPr>
          <p:txBody>
            <a:bodyPr wrap="square">
              <a:spAutoFit/>
              <a:scene3d>
                <a:camera prst="orthographicFront"/>
                <a:lightRig rig="threePt" dir="t"/>
              </a:scene3d>
              <a:sp3d contourW="12700"/>
            </a:bodyPr>
            <a:lstStyle/>
            <a:p>
              <a:pPr algn="l">
                <a:lnSpc>
                  <a:spcPct val="150000"/>
                </a:lnSpc>
              </a:pPr>
              <a:r>
                <a:rPr lang="en-US" altLang="zh-CN" sz="1200" dirty="0">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72" name="图形"/>
            <p:cNvSpPr/>
            <p:nvPr>
              <p:custDataLst>
                <p:tags r:id="rId14"/>
              </p:custDataLst>
            </p:nvPr>
          </p:nvSpPr>
          <p:spPr>
            <a:xfrm>
              <a:off x="14079" y="7639"/>
              <a:ext cx="3732" cy="966"/>
            </a:xfrm>
            <a:prstGeom prst="rect">
              <a:avLst/>
            </a:prstGeom>
          </p:spPr>
          <p:txBody>
            <a:bodyPr wrap="square">
              <a:spAutoFit/>
              <a:scene3d>
                <a:camera prst="orthographicFront"/>
                <a:lightRig rig="threePt" dir="t"/>
              </a:scene3d>
              <a:sp3d contourW="12700"/>
            </a:bodyPr>
            <a:lstStyle/>
            <a:p>
              <a:pPr algn="l">
                <a:lnSpc>
                  <a:spcPct val="150000"/>
                </a:lnSpc>
              </a:pPr>
              <a:r>
                <a:rPr lang="en-US" altLang="zh-CN" sz="1200" dirty="0">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grpSp>
    </p:spTree>
    <p:custDataLst>
      <p:tags r:id="rId1"/>
    </p:custDataLst>
  </p:cSld>
  <p:clrMapOvr>
    <a:masterClrMapping/>
  </p:clrMapOvr>
  <p:transition advTm="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62"/>
                                        </p:tgtEl>
                                        <p:attrNameLst>
                                          <p:attrName>style.visibility</p:attrName>
                                        </p:attrNameLst>
                                      </p:cBhvr>
                                      <p:to>
                                        <p:strVal val="visible"/>
                                      </p:to>
                                    </p:set>
                                    <p:animEffect transition="in" filter="wheel(2)">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284605" y="1860550"/>
            <a:ext cx="9842500" cy="3593465"/>
            <a:chOff x="2023" y="2930"/>
            <a:chExt cx="15500" cy="5659"/>
          </a:xfrm>
        </p:grpSpPr>
        <p:sp>
          <p:nvSpPr>
            <p:cNvPr id="8" name="图形"/>
            <p:cNvSpPr txBox="1"/>
            <p:nvPr>
              <p:custDataLst>
                <p:tags r:id="rId2"/>
              </p:custDataLst>
            </p:nvPr>
          </p:nvSpPr>
          <p:spPr>
            <a:xfrm>
              <a:off x="2023" y="2930"/>
              <a:ext cx="2855" cy="1412"/>
            </a:xfrm>
            <a:prstGeom prst="rect">
              <a:avLst/>
            </a:prstGeom>
            <a:ln w="12700">
              <a:miter lim="400000"/>
            </a:ln>
          </p:spPr>
          <p:txBody>
            <a:bodyPr wrap="square" lIns="0" tIns="0" rIns="0" bIns="0">
              <a:normAutofit lnSpcReduction="10000"/>
            </a:bodyPr>
            <a:lstStyle/>
            <a:p>
              <a:pPr algn="ctr">
                <a:lnSpc>
                  <a:spcPct val="150000"/>
                </a:lnSpc>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en-US" altLang="zh-CN" sz="1400" dirty="0">
                <a:latin typeface="Arial"/>
                <a:ea typeface="微软雅黑"/>
                <a:cs typeface="+mn-ea"/>
                <a:sym typeface="Arial"/>
              </a:endParaRPr>
            </a:p>
          </p:txBody>
        </p:sp>
        <p:grpSp>
          <p:nvGrpSpPr>
            <p:cNvPr id="9" name="Group 26"/>
            <p:cNvGrpSpPr/>
            <p:nvPr/>
          </p:nvGrpSpPr>
          <p:grpSpPr>
            <a:xfrm>
              <a:off x="3450" y="5540"/>
              <a:ext cx="12628" cy="1321"/>
              <a:chOff x="2086078" y="3589124"/>
              <a:chExt cx="8018822" cy="630282"/>
            </a:xfrm>
          </p:grpSpPr>
          <p:sp>
            <p:nvSpPr>
              <p:cNvPr id="23" name="图形"/>
              <p:cNvSpPr/>
              <p:nvPr>
                <p:custDataLst>
                  <p:tags r:id="rId15"/>
                </p:custDataLst>
              </p:nvPr>
            </p:nvSpPr>
            <p:spPr>
              <a:xfrm flipV="1">
                <a:off x="6095489" y="3589124"/>
                <a:ext cx="4009411" cy="630281"/>
              </a:xfrm>
              <a:prstGeom prst="line">
                <a:avLst/>
              </a:prstGeom>
              <a:ln w="3175">
                <a:solidFill>
                  <a:srgbClr val="DCDEE0"/>
                </a:solidFill>
                <a:miter lim="400000"/>
              </a:ln>
            </p:spPr>
            <p:txBody>
              <a:bodyPr anchor="ctr"/>
              <a:lstStyle/>
              <a:p>
                <a:pPr algn="ctr"/>
                <a:endParaRPr>
                  <a:latin typeface="Arial"/>
                  <a:ea typeface="微软雅黑"/>
                  <a:cs typeface="+mn-ea"/>
                  <a:sym typeface="Arial"/>
                </a:endParaRPr>
              </a:p>
            </p:txBody>
          </p:sp>
          <p:sp>
            <p:nvSpPr>
              <p:cNvPr id="24" name="图形"/>
              <p:cNvSpPr/>
              <p:nvPr>
                <p:custDataLst>
                  <p:tags r:id="rId16"/>
                </p:custDataLst>
              </p:nvPr>
            </p:nvSpPr>
            <p:spPr>
              <a:xfrm flipV="1">
                <a:off x="6094790" y="3589124"/>
                <a:ext cx="2005405" cy="630282"/>
              </a:xfrm>
              <a:prstGeom prst="line">
                <a:avLst/>
              </a:prstGeom>
              <a:ln w="3175">
                <a:solidFill>
                  <a:srgbClr val="DCDEE0"/>
                </a:solidFill>
                <a:miter lim="400000"/>
              </a:ln>
            </p:spPr>
            <p:txBody>
              <a:bodyPr anchor="ctr"/>
              <a:lstStyle/>
              <a:p>
                <a:pPr algn="ctr"/>
                <a:endParaRPr>
                  <a:latin typeface="Arial"/>
                  <a:ea typeface="微软雅黑"/>
                  <a:cs typeface="+mn-ea"/>
                  <a:sym typeface="Arial"/>
                </a:endParaRPr>
              </a:p>
            </p:txBody>
          </p:sp>
          <p:sp>
            <p:nvSpPr>
              <p:cNvPr id="25" name="图形"/>
              <p:cNvSpPr/>
              <p:nvPr>
                <p:custDataLst>
                  <p:tags r:id="rId17"/>
                </p:custDataLst>
              </p:nvPr>
            </p:nvSpPr>
            <p:spPr>
              <a:xfrm flipH="1" flipV="1">
                <a:off x="4090783" y="3589124"/>
                <a:ext cx="1999256" cy="630281"/>
              </a:xfrm>
              <a:prstGeom prst="line">
                <a:avLst/>
              </a:prstGeom>
              <a:ln w="3175">
                <a:solidFill>
                  <a:srgbClr val="DCDEE0"/>
                </a:solidFill>
                <a:miter lim="400000"/>
              </a:ln>
            </p:spPr>
            <p:txBody>
              <a:bodyPr anchor="ctr"/>
              <a:lstStyle/>
              <a:p>
                <a:pPr algn="ctr"/>
                <a:endParaRPr>
                  <a:latin typeface="Arial"/>
                  <a:ea typeface="微软雅黑"/>
                  <a:cs typeface="+mn-ea"/>
                  <a:sym typeface="Arial"/>
                </a:endParaRPr>
              </a:p>
            </p:txBody>
          </p:sp>
          <p:sp>
            <p:nvSpPr>
              <p:cNvPr id="26" name="图形"/>
              <p:cNvSpPr/>
              <p:nvPr>
                <p:custDataLst>
                  <p:tags r:id="rId18"/>
                </p:custDataLst>
              </p:nvPr>
            </p:nvSpPr>
            <p:spPr>
              <a:xfrm flipH="1" flipV="1">
                <a:off x="2086078" y="3589124"/>
                <a:ext cx="4009412" cy="630281"/>
              </a:xfrm>
              <a:prstGeom prst="line">
                <a:avLst/>
              </a:prstGeom>
              <a:ln w="3175">
                <a:solidFill>
                  <a:srgbClr val="DCDEE0"/>
                </a:solidFill>
                <a:miter lim="400000"/>
              </a:ln>
            </p:spPr>
            <p:txBody>
              <a:bodyPr anchor="ctr"/>
              <a:lstStyle/>
              <a:p>
                <a:pPr algn="ctr"/>
                <a:endParaRPr>
                  <a:latin typeface="Arial"/>
                  <a:ea typeface="微软雅黑"/>
                  <a:cs typeface="+mn-ea"/>
                  <a:sym typeface="Arial"/>
                </a:endParaRPr>
              </a:p>
            </p:txBody>
          </p:sp>
          <p:sp>
            <p:nvSpPr>
              <p:cNvPr id="27" name="图形"/>
              <p:cNvSpPr/>
              <p:nvPr>
                <p:custDataLst>
                  <p:tags r:id="rId19"/>
                </p:custDataLst>
              </p:nvPr>
            </p:nvSpPr>
            <p:spPr>
              <a:xfrm flipV="1">
                <a:off x="6095489" y="3589124"/>
                <a:ext cx="1" cy="630282"/>
              </a:xfrm>
              <a:prstGeom prst="line">
                <a:avLst/>
              </a:prstGeom>
              <a:ln w="3175">
                <a:solidFill>
                  <a:srgbClr val="DCDEE0"/>
                </a:solidFill>
                <a:miter lim="400000"/>
              </a:ln>
            </p:spPr>
            <p:txBody>
              <a:bodyPr anchor="ctr"/>
              <a:lstStyle/>
              <a:p>
                <a:pPr algn="ctr"/>
                <a:endParaRPr>
                  <a:latin typeface="Arial"/>
                  <a:ea typeface="微软雅黑"/>
                  <a:cs typeface="+mn-ea"/>
                  <a:sym typeface="Arial"/>
                </a:endParaRPr>
              </a:p>
            </p:txBody>
          </p:sp>
        </p:grpSp>
        <p:grpSp>
          <p:nvGrpSpPr>
            <p:cNvPr id="10" name="Group 8"/>
            <p:cNvGrpSpPr/>
            <p:nvPr/>
          </p:nvGrpSpPr>
          <p:grpSpPr>
            <a:xfrm>
              <a:off x="2200" y="4526"/>
              <a:ext cx="15131" cy="1001"/>
              <a:chOff x="0" y="0"/>
              <a:chExt cx="19216553" cy="1270918"/>
            </a:xfrm>
          </p:grpSpPr>
          <p:sp>
            <p:nvSpPr>
              <p:cNvPr id="18" name="图形"/>
              <p:cNvSpPr/>
              <p:nvPr>
                <p:custDataLst>
                  <p:tags r:id="rId10"/>
                </p:custDataLst>
              </p:nvPr>
            </p:nvSpPr>
            <p:spPr>
              <a:xfrm>
                <a:off x="0" y="916"/>
                <a:ext cx="3180952" cy="1270001"/>
              </a:xfrm>
              <a:prstGeom prst="roundRect">
                <a:avLst>
                  <a:gd name="adj" fmla="val 5284"/>
                </a:avLst>
              </a:prstGeom>
              <a:solidFill>
                <a:schemeClr val="accent4"/>
              </a:solidFill>
              <a:ln w="12700" cap="flat">
                <a:noFill/>
                <a:miter lim="400000"/>
              </a:ln>
              <a:effectLst/>
            </p:spPr>
            <p:txBody>
              <a:bodyPr wrap="none" lIns="19050" tIns="19050" rIns="19050" bIns="19050" anchor="ctr">
                <a:normAutofit/>
              </a:bodyPr>
              <a:lstStyle/>
              <a:p>
                <a:pPr lvl="0" algn="ctr"/>
                <a:r>
                  <a:rPr lang="en-US" altLang="zh-CN" b="1" dirty="0">
                    <a:solidFill>
                      <a:schemeClr val="bg1"/>
                    </a:solidFill>
                    <a:latin typeface="Arial"/>
                    <a:ea typeface="微软雅黑"/>
                    <a:cs typeface="+mn-ea"/>
                    <a:sym typeface="Arial"/>
                  </a:rPr>
                  <a:t>Add text</a:t>
                </a:r>
                <a:endParaRPr lang="zh-CN" altLang="en-US" b="1" dirty="0">
                  <a:solidFill>
                    <a:schemeClr val="bg1"/>
                  </a:solidFill>
                  <a:latin typeface="Arial"/>
                  <a:ea typeface="微软雅黑"/>
                  <a:cs typeface="+mn-ea"/>
                  <a:sym typeface="Arial"/>
                </a:endParaRPr>
              </a:p>
            </p:txBody>
          </p:sp>
          <p:sp>
            <p:nvSpPr>
              <p:cNvPr id="19" name="图形"/>
              <p:cNvSpPr/>
              <p:nvPr>
                <p:custDataLst>
                  <p:tags r:id="rId11"/>
                </p:custDataLst>
              </p:nvPr>
            </p:nvSpPr>
            <p:spPr>
              <a:xfrm>
                <a:off x="4003249" y="918"/>
                <a:ext cx="3180952" cy="1270000"/>
              </a:xfrm>
              <a:prstGeom prst="roundRect">
                <a:avLst>
                  <a:gd name="adj" fmla="val 5284"/>
                </a:avLst>
              </a:prstGeom>
              <a:solidFill>
                <a:schemeClr val="accent3"/>
              </a:solidFill>
              <a:ln w="12700" cap="flat">
                <a:noFill/>
                <a:miter lim="400000"/>
              </a:ln>
              <a:effectLst/>
            </p:spPr>
            <p:txBody>
              <a:bodyPr wrap="none" lIns="19050" tIns="19050" rIns="19050" bIns="19050" anchor="ctr">
                <a:normAutofit/>
              </a:bodyPr>
              <a:lstStyle/>
              <a:p>
                <a:pPr lvl="0" algn="ctr"/>
                <a:r>
                  <a:rPr lang="en-US" altLang="zh-CN" b="1" dirty="0">
                    <a:solidFill>
                      <a:schemeClr val="bg1"/>
                    </a:solidFill>
                    <a:latin typeface="Arial"/>
                    <a:ea typeface="微软雅黑"/>
                    <a:cs typeface="+mn-ea"/>
                    <a:sym typeface="Arial"/>
                  </a:rPr>
                  <a:t>Add text</a:t>
                </a:r>
                <a:endParaRPr lang="zh-CN" altLang="en-US" b="1" dirty="0">
                  <a:solidFill>
                    <a:schemeClr val="bg1"/>
                  </a:solidFill>
                  <a:latin typeface="Arial"/>
                  <a:ea typeface="微软雅黑"/>
                  <a:cs typeface="+mn-ea"/>
                  <a:sym typeface="Arial"/>
                </a:endParaRPr>
              </a:p>
            </p:txBody>
          </p:sp>
          <p:sp>
            <p:nvSpPr>
              <p:cNvPr id="20" name="图形"/>
              <p:cNvSpPr/>
              <p:nvPr>
                <p:custDataLst>
                  <p:tags r:id="rId12"/>
                </p:custDataLst>
              </p:nvPr>
            </p:nvSpPr>
            <p:spPr>
              <a:xfrm>
                <a:off x="8008895" y="918"/>
                <a:ext cx="3180954" cy="1270000"/>
              </a:xfrm>
              <a:prstGeom prst="roundRect">
                <a:avLst>
                  <a:gd name="adj" fmla="val 5284"/>
                </a:avLst>
              </a:prstGeom>
              <a:solidFill>
                <a:schemeClr val="accent2"/>
              </a:solidFill>
              <a:ln w="12700" cap="flat">
                <a:noFill/>
                <a:miter lim="400000"/>
              </a:ln>
              <a:effectLst/>
            </p:spPr>
            <p:txBody>
              <a:bodyPr wrap="none" lIns="19050" tIns="19050" rIns="19050" bIns="19050" anchor="ctr">
                <a:normAutofit/>
              </a:bodyPr>
              <a:lstStyle/>
              <a:p>
                <a:pPr lvl="0" algn="ctr"/>
                <a:r>
                  <a:rPr lang="en-US" altLang="zh-CN" b="1" dirty="0">
                    <a:solidFill>
                      <a:schemeClr val="bg1"/>
                    </a:solidFill>
                    <a:latin typeface="Arial"/>
                    <a:ea typeface="微软雅黑"/>
                    <a:cs typeface="+mn-ea"/>
                    <a:sym typeface="Arial"/>
                  </a:rPr>
                  <a:t>Add text</a:t>
                </a:r>
                <a:endParaRPr lang="zh-CN" altLang="en-US" b="1" dirty="0">
                  <a:solidFill>
                    <a:schemeClr val="bg1"/>
                  </a:solidFill>
                  <a:latin typeface="Arial"/>
                  <a:ea typeface="微软雅黑"/>
                  <a:cs typeface="+mn-ea"/>
                  <a:sym typeface="Arial"/>
                </a:endParaRPr>
              </a:p>
            </p:txBody>
          </p:sp>
          <p:sp>
            <p:nvSpPr>
              <p:cNvPr id="21" name="图形"/>
              <p:cNvSpPr/>
              <p:nvPr>
                <p:custDataLst>
                  <p:tags r:id="rId13"/>
                </p:custDataLst>
              </p:nvPr>
            </p:nvSpPr>
            <p:spPr>
              <a:xfrm>
                <a:off x="12035862" y="918"/>
                <a:ext cx="3180954" cy="1270000"/>
              </a:xfrm>
              <a:prstGeom prst="roundRect">
                <a:avLst>
                  <a:gd name="adj" fmla="val 5284"/>
                </a:avLst>
              </a:prstGeom>
              <a:solidFill>
                <a:schemeClr val="accent1"/>
              </a:solidFill>
              <a:ln w="12700" cap="flat">
                <a:noFill/>
                <a:miter lim="400000"/>
              </a:ln>
              <a:effectLst/>
            </p:spPr>
            <p:txBody>
              <a:bodyPr wrap="none" lIns="19050" tIns="19050" rIns="19050" bIns="19050" anchor="ctr">
                <a:normAutofit/>
              </a:bodyPr>
              <a:lstStyle/>
              <a:p>
                <a:pPr lvl="0" algn="ctr"/>
                <a:r>
                  <a:rPr lang="en-US" altLang="zh-CN" b="1" dirty="0">
                    <a:solidFill>
                      <a:schemeClr val="bg1"/>
                    </a:solidFill>
                    <a:latin typeface="Arial"/>
                    <a:ea typeface="微软雅黑"/>
                    <a:cs typeface="+mn-ea"/>
                    <a:sym typeface="Arial"/>
                  </a:rPr>
                  <a:t>Add text</a:t>
                </a:r>
                <a:endParaRPr lang="zh-CN" altLang="en-US" b="1" dirty="0">
                  <a:solidFill>
                    <a:schemeClr val="bg1"/>
                  </a:solidFill>
                  <a:latin typeface="Arial"/>
                  <a:ea typeface="微软雅黑"/>
                  <a:cs typeface="+mn-ea"/>
                  <a:sym typeface="Arial"/>
                </a:endParaRPr>
              </a:p>
            </p:txBody>
          </p:sp>
          <p:sp>
            <p:nvSpPr>
              <p:cNvPr id="22" name="图形"/>
              <p:cNvSpPr/>
              <p:nvPr>
                <p:custDataLst>
                  <p:tags r:id="rId14"/>
                </p:custDataLst>
              </p:nvPr>
            </p:nvSpPr>
            <p:spPr>
              <a:xfrm>
                <a:off x="16035601" y="0"/>
                <a:ext cx="3180952" cy="1270000"/>
              </a:xfrm>
              <a:prstGeom prst="roundRect">
                <a:avLst>
                  <a:gd name="adj" fmla="val 5284"/>
                </a:avLst>
              </a:prstGeom>
              <a:solidFill>
                <a:schemeClr val="accent3"/>
              </a:solidFill>
              <a:ln w="12700" cap="flat">
                <a:noFill/>
                <a:miter lim="400000"/>
              </a:ln>
              <a:effectLst/>
            </p:spPr>
            <p:txBody>
              <a:bodyPr wrap="none" lIns="19050" tIns="19050" rIns="19050" bIns="19050" anchor="ctr">
                <a:normAutofit/>
              </a:bodyPr>
              <a:lstStyle/>
              <a:p>
                <a:pPr lvl="0" algn="ctr"/>
                <a:r>
                  <a:rPr lang="en-US" altLang="zh-CN" b="1" dirty="0">
                    <a:solidFill>
                      <a:schemeClr val="bg1"/>
                    </a:solidFill>
                    <a:latin typeface="Arial"/>
                    <a:ea typeface="微软雅黑"/>
                    <a:cs typeface="+mn-ea"/>
                    <a:sym typeface="Arial"/>
                  </a:rPr>
                  <a:t>Add text</a:t>
                </a:r>
                <a:endParaRPr lang="zh-CN" altLang="en-US" b="1" dirty="0">
                  <a:solidFill>
                    <a:schemeClr val="bg1"/>
                  </a:solidFill>
                  <a:latin typeface="Arial"/>
                  <a:ea typeface="微软雅黑"/>
                  <a:cs typeface="+mn-ea"/>
                  <a:sym typeface="Arial"/>
                </a:endParaRPr>
              </a:p>
            </p:txBody>
          </p:sp>
        </p:grpSp>
        <p:sp>
          <p:nvSpPr>
            <p:cNvPr id="11" name="图形"/>
            <p:cNvSpPr/>
            <p:nvPr>
              <p:custDataLst>
                <p:tags r:id="rId3"/>
              </p:custDataLst>
            </p:nvPr>
          </p:nvSpPr>
          <p:spPr>
            <a:xfrm>
              <a:off x="5182" y="2930"/>
              <a:ext cx="2857" cy="1137"/>
            </a:xfrm>
            <a:prstGeom prst="rect">
              <a:avLst/>
            </a:prstGeom>
            <a:ln w="12700">
              <a:miter lim="400000"/>
            </a:ln>
          </p:spPr>
          <p:txBody>
            <a:bodyPr wrap="square" lIns="0" tIns="0" rIns="0" bIns="0">
              <a:noAutofit/>
            </a:bodyPr>
            <a:lstStyle/>
            <a:p>
              <a:pPr algn="ctr">
                <a:lnSpc>
                  <a:spcPct val="150000"/>
                </a:lnSpc>
              </a:pPr>
              <a:r>
                <a:rPr lang="en-US" altLang="zh-CN" sz="13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300" dirty="0">
                <a:latin typeface="Arial"/>
                <a:ea typeface="微软雅黑"/>
                <a:cs typeface="+mn-ea"/>
                <a:sym typeface="Arial"/>
              </a:endParaRPr>
            </a:p>
          </p:txBody>
        </p:sp>
        <p:sp>
          <p:nvSpPr>
            <p:cNvPr id="12" name="图形"/>
            <p:cNvSpPr/>
            <p:nvPr>
              <p:custDataLst>
                <p:tags r:id="rId4"/>
              </p:custDataLst>
            </p:nvPr>
          </p:nvSpPr>
          <p:spPr>
            <a:xfrm>
              <a:off x="8343" y="2930"/>
              <a:ext cx="2857" cy="1137"/>
            </a:xfrm>
            <a:prstGeom prst="rect">
              <a:avLst/>
            </a:prstGeom>
            <a:ln w="12700">
              <a:miter lim="400000"/>
            </a:ln>
          </p:spPr>
          <p:txBody>
            <a:bodyPr wrap="square" lIns="0" tIns="0" rIns="0" bIns="0">
              <a:noAutofit/>
            </a:bodyPr>
            <a:lstStyle/>
            <a:p>
              <a:pPr algn="ctr">
                <a:lnSpc>
                  <a:spcPct val="150000"/>
                </a:lnSpc>
              </a:pPr>
              <a:r>
                <a:rPr lang="en-US" altLang="zh-CN" sz="13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300" dirty="0">
                <a:solidFill>
                  <a:srgbClr val="000000"/>
                </a:solidFill>
                <a:latin typeface="Arial"/>
                <a:ea typeface="微软雅黑"/>
                <a:cs typeface="+mn-ea"/>
                <a:sym typeface="Arial"/>
              </a:endParaRPr>
            </a:p>
          </p:txBody>
        </p:sp>
        <p:sp>
          <p:nvSpPr>
            <p:cNvPr id="13" name="图形"/>
            <p:cNvSpPr/>
            <p:nvPr>
              <p:custDataLst>
                <p:tags r:id="rId5"/>
              </p:custDataLst>
            </p:nvPr>
          </p:nvSpPr>
          <p:spPr>
            <a:xfrm>
              <a:off x="11505" y="2930"/>
              <a:ext cx="2857" cy="1137"/>
            </a:xfrm>
            <a:prstGeom prst="rect">
              <a:avLst/>
            </a:prstGeom>
            <a:ln w="12700">
              <a:miter lim="400000"/>
            </a:ln>
          </p:spPr>
          <p:txBody>
            <a:bodyPr wrap="square" lIns="0" tIns="0" rIns="0" bIns="0">
              <a:noAutofit/>
            </a:bodyPr>
            <a:lstStyle/>
            <a:p>
              <a:pPr algn="ctr">
                <a:lnSpc>
                  <a:spcPct val="150000"/>
                </a:lnSpc>
              </a:pPr>
              <a:r>
                <a:rPr lang="en-US" altLang="zh-CN" sz="13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300" dirty="0">
                <a:solidFill>
                  <a:srgbClr val="000000"/>
                </a:solidFill>
                <a:latin typeface="Arial"/>
                <a:ea typeface="微软雅黑"/>
                <a:cs typeface="+mn-ea"/>
                <a:sym typeface="Arial"/>
              </a:endParaRPr>
            </a:p>
          </p:txBody>
        </p:sp>
        <p:sp>
          <p:nvSpPr>
            <p:cNvPr id="14" name="图形"/>
            <p:cNvSpPr/>
            <p:nvPr>
              <p:custDataLst>
                <p:tags r:id="rId6"/>
              </p:custDataLst>
            </p:nvPr>
          </p:nvSpPr>
          <p:spPr>
            <a:xfrm>
              <a:off x="14666" y="2930"/>
              <a:ext cx="2857" cy="1137"/>
            </a:xfrm>
            <a:prstGeom prst="rect">
              <a:avLst/>
            </a:prstGeom>
            <a:ln w="12700">
              <a:miter lim="400000"/>
            </a:ln>
          </p:spPr>
          <p:txBody>
            <a:bodyPr wrap="square" lIns="0" tIns="0" rIns="0" bIns="0">
              <a:noAutofit/>
            </a:bodyPr>
            <a:lstStyle/>
            <a:p>
              <a:pPr algn="ctr">
                <a:lnSpc>
                  <a:spcPct val="150000"/>
                </a:lnSpc>
              </a:pPr>
              <a:r>
                <a:rPr lang="en-US" altLang="zh-CN" sz="13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300" dirty="0">
                <a:solidFill>
                  <a:srgbClr val="000000"/>
                </a:solidFill>
                <a:latin typeface="Arial"/>
                <a:ea typeface="微软雅黑"/>
                <a:cs typeface="+mn-ea"/>
                <a:sym typeface="Arial"/>
              </a:endParaRPr>
            </a:p>
          </p:txBody>
        </p:sp>
        <p:grpSp>
          <p:nvGrpSpPr>
            <p:cNvPr id="15" name="Group 23"/>
            <p:cNvGrpSpPr/>
            <p:nvPr/>
          </p:nvGrpSpPr>
          <p:grpSpPr>
            <a:xfrm>
              <a:off x="9159" y="6268"/>
              <a:ext cx="1218" cy="1218"/>
              <a:chOff x="0" y="0"/>
              <a:chExt cx="1547244" cy="1547244"/>
            </a:xfrm>
          </p:grpSpPr>
          <p:sp>
            <p:nvSpPr>
              <p:cNvPr id="16" name="图形"/>
              <p:cNvSpPr/>
              <p:nvPr>
                <p:custDataLst>
                  <p:tags r:id="rId8"/>
                </p:custDataLst>
              </p:nvPr>
            </p:nvSpPr>
            <p:spPr>
              <a:xfrm>
                <a:off x="0" y="0"/>
                <a:ext cx="1547244" cy="15472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latin typeface="Arial"/>
                  <a:ea typeface="微软雅黑"/>
                  <a:cs typeface="+mn-ea"/>
                  <a:sym typeface="Arial"/>
                </a:endParaRPr>
              </a:p>
            </p:txBody>
          </p:sp>
          <p:sp>
            <p:nvSpPr>
              <p:cNvPr id="17" name="图形"/>
              <p:cNvSpPr/>
              <p:nvPr>
                <p:custDataLst>
                  <p:tags r:id="rId9"/>
                </p:custDataLst>
              </p:nvPr>
            </p:nvSpPr>
            <p:spPr>
              <a:xfrm>
                <a:off x="367139" y="396789"/>
                <a:ext cx="791768" cy="753666"/>
              </a:xfrm>
              <a:custGeom>
                <a:avLst/>
                <a:gdLst/>
                <a:ahLst/>
                <a:cxnLst>
                  <a:cxn ang="0">
                    <a:pos x="wd2" y="hd2"/>
                  </a:cxn>
                  <a:cxn ang="5400000">
                    <a:pos x="wd2" y="hd2"/>
                  </a:cxn>
                  <a:cxn ang="10800000">
                    <a:pos x="wd2" y="hd2"/>
                  </a:cxn>
                  <a:cxn ang="16200000">
                    <a:pos x="wd2" y="hd2"/>
                  </a:cxn>
                </a:cxnLst>
                <a:rect l="0" t="0" r="r" b="b"/>
                <a:pathLst>
                  <a:path w="21600" h="21600" extrusionOk="0">
                    <a:moveTo>
                      <a:pt x="21087" y="8928"/>
                    </a:moveTo>
                    <a:lnTo>
                      <a:pt x="20048" y="7836"/>
                    </a:lnTo>
                    <a:cubicBezTo>
                      <a:pt x="19687" y="7476"/>
                      <a:pt x="19267" y="7297"/>
                      <a:pt x="18787" y="7297"/>
                    </a:cubicBezTo>
                    <a:cubicBezTo>
                      <a:pt x="18296" y="7297"/>
                      <a:pt x="17880" y="7476"/>
                      <a:pt x="17539" y="7836"/>
                    </a:cubicBezTo>
                    <a:lnTo>
                      <a:pt x="13462" y="12118"/>
                    </a:lnTo>
                    <a:lnTo>
                      <a:pt x="13462" y="1865"/>
                    </a:lnTo>
                    <a:cubicBezTo>
                      <a:pt x="13462" y="1359"/>
                      <a:pt x="13286" y="923"/>
                      <a:pt x="12935" y="553"/>
                    </a:cubicBezTo>
                    <a:cubicBezTo>
                      <a:pt x="12584" y="184"/>
                      <a:pt x="12168" y="0"/>
                      <a:pt x="11687" y="0"/>
                    </a:cubicBezTo>
                    <a:lnTo>
                      <a:pt x="9913" y="0"/>
                    </a:lnTo>
                    <a:cubicBezTo>
                      <a:pt x="9432" y="0"/>
                      <a:pt x="9016" y="185"/>
                      <a:pt x="8665" y="553"/>
                    </a:cubicBezTo>
                    <a:cubicBezTo>
                      <a:pt x="8314" y="923"/>
                      <a:pt x="8139" y="1359"/>
                      <a:pt x="8139" y="1865"/>
                    </a:cubicBezTo>
                    <a:lnTo>
                      <a:pt x="8139" y="12118"/>
                    </a:lnTo>
                    <a:lnTo>
                      <a:pt x="4062" y="7836"/>
                    </a:lnTo>
                    <a:cubicBezTo>
                      <a:pt x="3720" y="7476"/>
                      <a:pt x="3304" y="7297"/>
                      <a:pt x="2814" y="7297"/>
                    </a:cubicBezTo>
                    <a:cubicBezTo>
                      <a:pt x="2334" y="7297"/>
                      <a:pt x="1914" y="7476"/>
                      <a:pt x="1553" y="7836"/>
                    </a:cubicBezTo>
                    <a:lnTo>
                      <a:pt x="527" y="8928"/>
                    </a:lnTo>
                    <a:cubicBezTo>
                      <a:pt x="175" y="9297"/>
                      <a:pt x="0" y="9739"/>
                      <a:pt x="0" y="10254"/>
                    </a:cubicBezTo>
                    <a:cubicBezTo>
                      <a:pt x="0" y="10778"/>
                      <a:pt x="176" y="11215"/>
                      <a:pt x="527" y="11564"/>
                    </a:cubicBezTo>
                    <a:lnTo>
                      <a:pt x="9552" y="21061"/>
                    </a:lnTo>
                    <a:cubicBezTo>
                      <a:pt x="9894" y="21420"/>
                      <a:pt x="10311" y="21600"/>
                      <a:pt x="10800" y="21600"/>
                    </a:cubicBezTo>
                    <a:cubicBezTo>
                      <a:pt x="11281" y="21600"/>
                      <a:pt x="11702" y="21420"/>
                      <a:pt x="12061" y="21061"/>
                    </a:cubicBezTo>
                    <a:lnTo>
                      <a:pt x="21087" y="11564"/>
                    </a:lnTo>
                    <a:cubicBezTo>
                      <a:pt x="21429" y="11205"/>
                      <a:pt x="21600" y="10768"/>
                      <a:pt x="21600" y="10254"/>
                    </a:cubicBezTo>
                    <a:cubicBezTo>
                      <a:pt x="21600" y="9749"/>
                      <a:pt x="21429" y="9307"/>
                      <a:pt x="21087" y="8928"/>
                    </a:cubicBezTo>
                    <a:cubicBezTo>
                      <a:pt x="21087" y="8928"/>
                      <a:pt x="21087" y="8928"/>
                      <a:pt x="21087" y="8928"/>
                    </a:cubicBezTo>
                    <a:close/>
                  </a:path>
                </a:pathLst>
              </a:custGeom>
              <a:solidFill>
                <a:srgbClr val="FFFFFF"/>
              </a:solidFill>
              <a:ln w="12700" cap="flat">
                <a:noFill/>
                <a:miter lim="400000"/>
              </a:ln>
              <a:effectLst/>
            </p:spPr>
            <p:txBody>
              <a:bodyPr anchor="ctr"/>
              <a:lstStyle/>
              <a:p>
                <a:pPr algn="ctr"/>
                <a:endParaRPr>
                  <a:latin typeface="Arial"/>
                  <a:ea typeface="微软雅黑"/>
                  <a:cs typeface="+mn-ea"/>
                  <a:sym typeface="Arial"/>
                </a:endParaRPr>
              </a:p>
            </p:txBody>
          </p:sp>
        </p:grpSp>
        <p:sp>
          <p:nvSpPr>
            <p:cNvPr id="4" name="图形"/>
            <p:cNvSpPr txBox="1"/>
            <p:nvPr>
              <p:custDataLst>
                <p:tags r:id="rId7"/>
              </p:custDataLst>
            </p:nvPr>
          </p:nvSpPr>
          <p:spPr>
            <a:xfrm>
              <a:off x="2200" y="7486"/>
              <a:ext cx="14524" cy="1103"/>
            </a:xfrm>
            <a:prstGeom prst="rect">
              <a:avLst/>
            </a:prstGeom>
            <a:noFill/>
          </p:spPr>
          <p:txBody>
            <a:bodyPr wrap="square" rtlCol="0">
              <a:spAutoFit/>
            </a:bodyPr>
            <a:lstStyle/>
            <a:p>
              <a:pPr algn="ctr">
                <a:lnSpc>
                  <a:spcPct val="150000"/>
                </a:lnSpc>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We provide professional-quality free PowerPoint templates to help you with your business presentations - freeppt7.com</a:t>
              </a:r>
              <a:endParaRPr lang="zh-CN" altLang="en-US" sz="1400" dirty="0">
                <a:solidFill>
                  <a:schemeClr val="tx1">
                    <a:lumMod val="75000"/>
                    <a:lumOff val="25000"/>
                  </a:schemeClr>
                </a:solidFill>
                <a:latin typeface="Arial"/>
                <a:ea typeface="微软雅黑"/>
                <a:cs typeface="思源黑体旧字形 Light" panose="020B0300000000000000" charset="-128"/>
                <a:sym typeface="Arial"/>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332865" y="1875155"/>
            <a:ext cx="9316085" cy="3716655"/>
            <a:chOff x="1887" y="2806"/>
            <a:chExt cx="14671" cy="5853"/>
          </a:xfrm>
        </p:grpSpPr>
        <p:grpSp>
          <p:nvGrpSpPr>
            <p:cNvPr id="22" name="组合 21"/>
            <p:cNvGrpSpPr/>
            <p:nvPr/>
          </p:nvGrpSpPr>
          <p:grpSpPr>
            <a:xfrm>
              <a:off x="5389" y="2816"/>
              <a:ext cx="7675" cy="5843"/>
              <a:chOff x="4549" y="2796"/>
              <a:chExt cx="8306" cy="6323"/>
            </a:xfrm>
          </p:grpSpPr>
          <p:sp>
            <p:nvSpPr>
              <p:cNvPr id="48" name="图形"/>
              <p:cNvSpPr/>
              <p:nvPr>
                <p:custDataLst>
                  <p:tags r:id="rId8"/>
                </p:custDataLst>
              </p:nvPr>
            </p:nvSpPr>
            <p:spPr>
              <a:xfrm>
                <a:off x="7707" y="4978"/>
                <a:ext cx="1956" cy="1956"/>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grpSp>
            <p:nvGrpSpPr>
              <p:cNvPr id="3" name="组合 2"/>
              <p:cNvGrpSpPr/>
              <p:nvPr/>
            </p:nvGrpSpPr>
            <p:grpSpPr>
              <a:xfrm>
                <a:off x="8771" y="2796"/>
                <a:ext cx="4084" cy="6316"/>
                <a:chOff x="8771" y="2796"/>
                <a:chExt cx="4084" cy="6316"/>
              </a:xfrm>
            </p:grpSpPr>
            <p:sp>
              <p:nvSpPr>
                <p:cNvPr id="40" name="图形"/>
                <p:cNvSpPr/>
                <p:nvPr>
                  <p:custDataLst>
                    <p:tags r:id="rId27"/>
                  </p:custDataLst>
                </p:nvPr>
              </p:nvSpPr>
              <p:spPr>
                <a:xfrm>
                  <a:off x="10971" y="2982"/>
                  <a:ext cx="62" cy="418"/>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43" name="图形"/>
                <p:cNvSpPr/>
                <p:nvPr>
                  <p:custDataLst>
                    <p:tags r:id="rId28"/>
                  </p:custDataLst>
                </p:nvPr>
              </p:nvSpPr>
              <p:spPr>
                <a:xfrm>
                  <a:off x="12185" y="5567"/>
                  <a:ext cx="62" cy="418"/>
                </a:xfrm>
                <a:prstGeom prst="rect">
                  <a:avLst/>
                </a:pr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46" name="图形"/>
                <p:cNvSpPr/>
                <p:nvPr>
                  <p:custDataLst>
                    <p:tags r:id="rId29"/>
                  </p:custDataLst>
                </p:nvPr>
              </p:nvSpPr>
              <p:spPr>
                <a:xfrm>
                  <a:off x="10969" y="8474"/>
                  <a:ext cx="62" cy="418"/>
                </a:xfrm>
                <a:prstGeom prst="rect">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49" name="图形"/>
                <p:cNvSpPr/>
                <p:nvPr>
                  <p:custDataLst>
                    <p:tags r:id="rId30"/>
                  </p:custDataLst>
                </p:nvPr>
              </p:nvSpPr>
              <p:spPr>
                <a:xfrm>
                  <a:off x="8771" y="2796"/>
                  <a:ext cx="2538" cy="21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115" y="117"/>
                        <a:pt x="8152" y="1376"/>
                        <a:pt x="11797" y="3681"/>
                      </a:cubicBezTo>
                      <a:cubicBezTo>
                        <a:pt x="15747" y="6178"/>
                        <a:pt x="19117" y="9825"/>
                        <a:pt x="21600" y="14290"/>
                      </a:cubicBezTo>
                      <a:lnTo>
                        <a:pt x="12131" y="21600"/>
                      </a:lnTo>
                      <a:cubicBezTo>
                        <a:pt x="10745" y="19208"/>
                        <a:pt x="8918" y="17235"/>
                        <a:pt x="6793" y="15836"/>
                      </a:cubicBezTo>
                      <a:cubicBezTo>
                        <a:pt x="4711" y="14466"/>
                        <a:pt x="2398" y="13683"/>
                        <a:pt x="27" y="13547"/>
                      </a:cubicBezTo>
                      <a:lnTo>
                        <a:pt x="0" y="0"/>
                      </a:ln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50" name="图形"/>
                <p:cNvSpPr/>
                <p:nvPr>
                  <p:custDataLst>
                    <p:tags r:id="rId31"/>
                  </p:custDataLst>
                </p:nvPr>
              </p:nvSpPr>
              <p:spPr>
                <a:xfrm>
                  <a:off x="10281" y="4318"/>
                  <a:ext cx="1565" cy="2982"/>
                </a:xfrm>
                <a:custGeom>
                  <a:avLst/>
                  <a:gdLst/>
                  <a:ahLst/>
                  <a:cxnLst>
                    <a:cxn ang="0">
                      <a:pos x="wd2" y="hd2"/>
                    </a:cxn>
                    <a:cxn ang="5400000">
                      <a:pos x="wd2" y="hd2"/>
                    </a:cxn>
                    <a:cxn ang="10800000">
                      <a:pos x="wd2" y="hd2"/>
                    </a:cxn>
                    <a:cxn ang="16200000">
                      <a:pos x="wd2" y="hd2"/>
                    </a:cxn>
                  </a:cxnLst>
                  <a:rect l="0" t="0" r="r" b="b"/>
                  <a:pathLst>
                    <a:path w="21187" h="21600" extrusionOk="0">
                      <a:moveTo>
                        <a:pt x="0" y="5188"/>
                      </a:moveTo>
                      <a:cubicBezTo>
                        <a:pt x="1936" y="7006"/>
                        <a:pt x="3052" y="9040"/>
                        <a:pt x="3260" y="11129"/>
                      </a:cubicBezTo>
                      <a:cubicBezTo>
                        <a:pt x="3472" y="13260"/>
                        <a:pt x="2733" y="15388"/>
                        <a:pt x="1104" y="17336"/>
                      </a:cubicBezTo>
                      <a:lnTo>
                        <a:pt x="17209" y="21600"/>
                      </a:lnTo>
                      <a:cubicBezTo>
                        <a:pt x="20270" y="18041"/>
                        <a:pt x="21600" y="14125"/>
                        <a:pt x="21075" y="10217"/>
                      </a:cubicBezTo>
                      <a:cubicBezTo>
                        <a:pt x="20589" y="6607"/>
                        <a:pt x="18533" y="3109"/>
                        <a:pt x="15070" y="0"/>
                      </a:cubicBezTo>
                      <a:lnTo>
                        <a:pt x="0" y="5188"/>
                      </a:lnTo>
                      <a:close/>
                    </a:path>
                  </a:pathLst>
                </a:cu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51" name="图形"/>
                <p:cNvSpPr/>
                <p:nvPr>
                  <p:custDataLst>
                    <p:tags r:id="rId32"/>
                  </p:custDataLst>
                </p:nvPr>
              </p:nvSpPr>
              <p:spPr>
                <a:xfrm>
                  <a:off x="8773" y="6850"/>
                  <a:ext cx="2708" cy="2263"/>
                </a:xfrm>
                <a:custGeom>
                  <a:avLst/>
                  <a:gdLst/>
                  <a:ahLst/>
                  <a:cxnLst>
                    <a:cxn ang="0">
                      <a:pos x="wd2" y="hd2"/>
                    </a:cxn>
                    <a:cxn ang="5400000">
                      <a:pos x="wd2" y="hd2"/>
                    </a:cxn>
                    <a:cxn ang="10800000">
                      <a:pos x="wd2" y="hd2"/>
                    </a:cxn>
                    <a:cxn ang="16200000">
                      <a:pos x="wd2" y="hd2"/>
                    </a:cxn>
                  </a:cxnLst>
                  <a:rect l="0" t="0" r="r" b="b"/>
                  <a:pathLst>
                    <a:path w="21600" h="21600" extrusionOk="0">
                      <a:moveTo>
                        <a:pt x="18" y="9035"/>
                      </a:moveTo>
                      <a:cubicBezTo>
                        <a:pt x="2483" y="8877"/>
                        <a:pt x="4876" y="7982"/>
                        <a:pt x="6977" y="6431"/>
                      </a:cubicBezTo>
                      <a:cubicBezTo>
                        <a:pt x="9122" y="4848"/>
                        <a:pt x="10892" y="2634"/>
                        <a:pt x="12119" y="0"/>
                      </a:cubicBezTo>
                      <a:lnTo>
                        <a:pt x="21600" y="5589"/>
                      </a:lnTo>
                      <a:cubicBezTo>
                        <a:pt x="19663" y="9974"/>
                        <a:pt x="16852" y="13720"/>
                        <a:pt x="13416" y="16494"/>
                      </a:cubicBezTo>
                      <a:cubicBezTo>
                        <a:pt x="11441" y="18088"/>
                        <a:pt x="9297" y="19333"/>
                        <a:pt x="7051" y="20193"/>
                      </a:cubicBezTo>
                      <a:cubicBezTo>
                        <a:pt x="4781" y="21063"/>
                        <a:pt x="2407" y="21541"/>
                        <a:pt x="0" y="21600"/>
                      </a:cubicBezTo>
                      <a:lnTo>
                        <a:pt x="18" y="9035"/>
                      </a:ln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52" name="图形"/>
                <p:cNvSpPr/>
                <p:nvPr>
                  <p:custDataLst>
                    <p:tags r:id="rId33"/>
                  </p:custDataLst>
                </p:nvPr>
              </p:nvSpPr>
              <p:spPr>
                <a:xfrm>
                  <a:off x="8774" y="4587"/>
                  <a:ext cx="1027" cy="660"/>
                </a:xfrm>
                <a:custGeom>
                  <a:avLst/>
                  <a:gdLst/>
                  <a:ahLst/>
                  <a:cxnLst>
                    <a:cxn ang="0">
                      <a:pos x="wd2" y="hd2"/>
                    </a:cxn>
                    <a:cxn ang="5400000">
                      <a:pos x="wd2" y="hd2"/>
                    </a:cxn>
                    <a:cxn ang="10800000">
                      <a:pos x="wd2" y="hd2"/>
                    </a:cxn>
                    <a:cxn ang="16200000">
                      <a:pos x="wd2" y="hd2"/>
                    </a:cxn>
                  </a:cxnLst>
                  <a:rect l="0" t="0" r="r" b="b"/>
                  <a:pathLst>
                    <a:path w="21600" h="21600" extrusionOk="0">
                      <a:moveTo>
                        <a:pt x="19" y="0"/>
                      </a:moveTo>
                      <a:lnTo>
                        <a:pt x="0" y="5599"/>
                      </a:lnTo>
                      <a:cubicBezTo>
                        <a:pt x="3600" y="5984"/>
                        <a:pt x="7105" y="7569"/>
                        <a:pt x="10277" y="10244"/>
                      </a:cubicBezTo>
                      <a:cubicBezTo>
                        <a:pt x="13567" y="13019"/>
                        <a:pt x="16418" y="16898"/>
                        <a:pt x="18623" y="21600"/>
                      </a:cubicBezTo>
                      <a:lnTo>
                        <a:pt x="21600" y="18685"/>
                      </a:lnTo>
                      <a:cubicBezTo>
                        <a:pt x="19003" y="13163"/>
                        <a:pt x="15645" y="8613"/>
                        <a:pt x="11773" y="5366"/>
                      </a:cubicBezTo>
                      <a:cubicBezTo>
                        <a:pt x="8139" y="2319"/>
                        <a:pt x="4135" y="491"/>
                        <a:pt x="19" y="0"/>
                      </a:cubicBez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53" name="图形"/>
                <p:cNvSpPr/>
                <p:nvPr>
                  <p:custDataLst>
                    <p:tags r:id="rId34"/>
                  </p:custDataLst>
                </p:nvPr>
              </p:nvSpPr>
              <p:spPr>
                <a:xfrm>
                  <a:off x="9738" y="5287"/>
                  <a:ext cx="318" cy="1223"/>
                </a:xfrm>
                <a:custGeom>
                  <a:avLst/>
                  <a:gdLst/>
                  <a:ahLst/>
                  <a:cxnLst>
                    <a:cxn ang="0">
                      <a:pos x="wd2" y="hd2"/>
                    </a:cxn>
                    <a:cxn ang="5400000">
                      <a:pos x="wd2" y="hd2"/>
                    </a:cxn>
                    <a:cxn ang="10800000">
                      <a:pos x="wd2" y="hd2"/>
                    </a:cxn>
                    <a:cxn ang="16200000">
                      <a:pos x="wd2" y="hd2"/>
                    </a:cxn>
                  </a:cxnLst>
                  <a:rect l="0" t="0" r="r" b="b"/>
                  <a:pathLst>
                    <a:path w="21059" h="21600" extrusionOk="0">
                      <a:moveTo>
                        <a:pt x="0" y="1614"/>
                      </a:moveTo>
                      <a:lnTo>
                        <a:pt x="9557" y="0"/>
                      </a:lnTo>
                      <a:cubicBezTo>
                        <a:pt x="16421" y="3290"/>
                        <a:pt x="20326" y="6961"/>
                        <a:pt x="20966" y="10723"/>
                      </a:cubicBezTo>
                      <a:cubicBezTo>
                        <a:pt x="21600" y="14456"/>
                        <a:pt x="19000" y="18179"/>
                        <a:pt x="13367" y="21600"/>
                      </a:cubicBezTo>
                      <a:lnTo>
                        <a:pt x="3226" y="20263"/>
                      </a:lnTo>
                      <a:cubicBezTo>
                        <a:pt x="8018" y="17325"/>
                        <a:pt x="10248" y="14135"/>
                        <a:pt x="9748" y="10934"/>
                      </a:cubicBezTo>
                      <a:cubicBezTo>
                        <a:pt x="9238" y="7668"/>
                        <a:pt x="5901" y="4478"/>
                        <a:pt x="0" y="1614"/>
                      </a:cubicBezTo>
                      <a:close/>
                    </a:path>
                  </a:pathLst>
                </a:cu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54" name="图形"/>
                <p:cNvSpPr/>
                <p:nvPr>
                  <p:custDataLst>
                    <p:tags r:id="rId35"/>
                  </p:custDataLst>
                </p:nvPr>
              </p:nvSpPr>
              <p:spPr>
                <a:xfrm>
                  <a:off x="8773" y="6568"/>
                  <a:ext cx="1094" cy="758"/>
                </a:xfrm>
                <a:custGeom>
                  <a:avLst/>
                  <a:gdLst/>
                  <a:ahLst/>
                  <a:cxnLst>
                    <a:cxn ang="0">
                      <a:pos x="wd2" y="hd2"/>
                    </a:cxn>
                    <a:cxn ang="5400000">
                      <a:pos x="wd2" y="hd2"/>
                    </a:cxn>
                    <a:cxn ang="10800000">
                      <a:pos x="wd2" y="hd2"/>
                    </a:cxn>
                    <a:cxn ang="16200000">
                      <a:pos x="wd2" y="hd2"/>
                    </a:cxn>
                  </a:cxnLst>
                  <a:rect l="0" t="0" r="r" b="b"/>
                  <a:pathLst>
                    <a:path w="21600" h="21600" extrusionOk="0">
                      <a:moveTo>
                        <a:pt x="18668" y="0"/>
                      </a:moveTo>
                      <a:lnTo>
                        <a:pt x="21600" y="2129"/>
                      </a:lnTo>
                      <a:cubicBezTo>
                        <a:pt x="19473" y="7446"/>
                        <a:pt x="16509" y="11966"/>
                        <a:pt x="12947" y="15323"/>
                      </a:cubicBezTo>
                      <a:cubicBezTo>
                        <a:pt x="9072" y="18974"/>
                        <a:pt x="4616" y="21134"/>
                        <a:pt x="0" y="21600"/>
                      </a:cubicBezTo>
                      <a:lnTo>
                        <a:pt x="42" y="16713"/>
                      </a:lnTo>
                      <a:cubicBezTo>
                        <a:pt x="3924" y="16295"/>
                        <a:pt x="7674" y="14501"/>
                        <a:pt x="10961" y="11492"/>
                      </a:cubicBezTo>
                      <a:cubicBezTo>
                        <a:pt x="14124" y="8596"/>
                        <a:pt x="16766" y="4657"/>
                        <a:pt x="18668" y="0"/>
                      </a:cubicBez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56" name="图形"/>
                <p:cNvSpPr/>
                <p:nvPr>
                  <p:custDataLst>
                    <p:tags r:id="rId36"/>
                  </p:custDataLst>
                </p:nvPr>
              </p:nvSpPr>
              <p:spPr>
                <a:xfrm>
                  <a:off x="9731" y="3604"/>
                  <a:ext cx="365" cy="365"/>
                </a:xfrm>
                <a:prstGeom prst="ellipse">
                  <a:avLst/>
                </a:prstGeom>
                <a:solidFill>
                  <a:srgbClr val="F6F6F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58" name="图形"/>
                <p:cNvSpPr/>
                <p:nvPr>
                  <p:custDataLst>
                    <p:tags r:id="rId37"/>
                  </p:custDataLst>
                </p:nvPr>
              </p:nvSpPr>
              <p:spPr>
                <a:xfrm>
                  <a:off x="9883" y="3711"/>
                  <a:ext cx="52" cy="144"/>
                </a:xfrm>
                <a:custGeom>
                  <a:avLst/>
                  <a:gdLst/>
                  <a:ahLst/>
                  <a:cxnLst>
                    <a:cxn ang="0">
                      <a:pos x="wd2" y="hd2"/>
                    </a:cxn>
                    <a:cxn ang="5400000">
                      <a:pos x="wd2" y="hd2"/>
                    </a:cxn>
                    <a:cxn ang="10800000">
                      <a:pos x="wd2" y="hd2"/>
                    </a:cxn>
                    <a:cxn ang="16200000">
                      <a:pos x="wd2" y="hd2"/>
                    </a:cxn>
                  </a:cxnLst>
                  <a:rect l="0" t="0" r="r" b="b"/>
                  <a:pathLst>
                    <a:path w="21599" h="21584" extrusionOk="0">
                      <a:moveTo>
                        <a:pt x="0" y="1732"/>
                      </a:moveTo>
                      <a:cubicBezTo>
                        <a:pt x="-1" y="1616"/>
                        <a:pt x="100" y="1502"/>
                        <a:pt x="287" y="1407"/>
                      </a:cubicBezTo>
                      <a:cubicBezTo>
                        <a:pt x="489" y="1306"/>
                        <a:pt x="779" y="1232"/>
                        <a:pt x="1111" y="1198"/>
                      </a:cubicBezTo>
                      <a:lnTo>
                        <a:pt x="8348" y="207"/>
                      </a:lnTo>
                      <a:cubicBezTo>
                        <a:pt x="8705" y="144"/>
                        <a:pt x="9079" y="94"/>
                        <a:pt x="9464" y="60"/>
                      </a:cubicBezTo>
                      <a:cubicBezTo>
                        <a:pt x="9886" y="22"/>
                        <a:pt x="10318" y="2"/>
                        <a:pt x="10752" y="1"/>
                      </a:cubicBezTo>
                      <a:lnTo>
                        <a:pt x="20274" y="1"/>
                      </a:lnTo>
                      <a:cubicBezTo>
                        <a:pt x="20690" y="-10"/>
                        <a:pt x="21092" y="58"/>
                        <a:pt x="21339" y="180"/>
                      </a:cubicBezTo>
                      <a:cubicBezTo>
                        <a:pt x="21513" y="267"/>
                        <a:pt x="21593" y="374"/>
                        <a:pt x="21563" y="480"/>
                      </a:cubicBezTo>
                      <a:lnTo>
                        <a:pt x="21599" y="21163"/>
                      </a:lnTo>
                      <a:cubicBezTo>
                        <a:pt x="21587" y="21270"/>
                        <a:pt x="21469" y="21371"/>
                        <a:pt x="21266" y="21448"/>
                      </a:cubicBezTo>
                      <a:cubicBezTo>
                        <a:pt x="21024" y="21540"/>
                        <a:pt x="20684" y="21590"/>
                        <a:pt x="20334" y="21584"/>
                      </a:cubicBezTo>
                      <a:lnTo>
                        <a:pt x="11015" y="21584"/>
                      </a:lnTo>
                      <a:cubicBezTo>
                        <a:pt x="10657" y="21590"/>
                        <a:pt x="10311" y="21537"/>
                        <a:pt x="10072" y="21440"/>
                      </a:cubicBezTo>
                      <a:cubicBezTo>
                        <a:pt x="9891" y="21367"/>
                        <a:pt x="9785" y="21273"/>
                        <a:pt x="9771" y="21174"/>
                      </a:cubicBezTo>
                      <a:lnTo>
                        <a:pt x="9636" y="4253"/>
                      </a:lnTo>
                      <a:cubicBezTo>
                        <a:pt x="9639" y="4193"/>
                        <a:pt x="9570" y="4136"/>
                        <a:pt x="9447" y="4098"/>
                      </a:cubicBezTo>
                      <a:cubicBezTo>
                        <a:pt x="9286" y="4047"/>
                        <a:pt x="9059" y="4034"/>
                        <a:pt x="8864" y="4064"/>
                      </a:cubicBezTo>
                      <a:lnTo>
                        <a:pt x="1543" y="4572"/>
                      </a:lnTo>
                      <a:cubicBezTo>
                        <a:pt x="1228" y="4613"/>
                        <a:pt x="880" y="4601"/>
                        <a:pt x="591" y="4541"/>
                      </a:cubicBezTo>
                      <a:cubicBezTo>
                        <a:pt x="265" y="4472"/>
                        <a:pt x="51" y="4349"/>
                        <a:pt x="19" y="4212"/>
                      </a:cubicBezTo>
                      <a:lnTo>
                        <a:pt x="0" y="1732"/>
                      </a:lnTo>
                      <a:close/>
                    </a:path>
                  </a:pathLst>
                </a:custGeom>
                <a:solidFill>
                  <a:srgbClr val="54545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59" name="图形"/>
                <p:cNvSpPr/>
                <p:nvPr>
                  <p:custDataLst>
                    <p:tags r:id="rId38"/>
                  </p:custDataLst>
                </p:nvPr>
              </p:nvSpPr>
              <p:spPr>
                <a:xfrm>
                  <a:off x="10996" y="5627"/>
                  <a:ext cx="365" cy="365"/>
                </a:xfrm>
                <a:prstGeom prst="ellipse">
                  <a:avLst/>
                </a:prstGeom>
                <a:solidFill>
                  <a:srgbClr val="F6F6F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61" name="图形"/>
                <p:cNvSpPr/>
                <p:nvPr>
                  <p:custDataLst>
                    <p:tags r:id="rId39"/>
                  </p:custDataLst>
                </p:nvPr>
              </p:nvSpPr>
              <p:spPr>
                <a:xfrm>
                  <a:off x="11133" y="5726"/>
                  <a:ext cx="98" cy="145"/>
                </a:xfrm>
                <a:custGeom>
                  <a:avLst/>
                  <a:gdLst/>
                  <a:ahLst/>
                  <a:cxnLst>
                    <a:cxn ang="0">
                      <a:pos x="wd2" y="hd2"/>
                    </a:cxn>
                    <a:cxn ang="5400000">
                      <a:pos x="wd2" y="hd2"/>
                    </a:cxn>
                    <a:cxn ang="10800000">
                      <a:pos x="wd2" y="hd2"/>
                    </a:cxn>
                    <a:cxn ang="16200000">
                      <a:pos x="wd2" y="hd2"/>
                    </a:cxn>
                  </a:cxnLst>
                  <a:rect l="0" t="0" r="r" b="b"/>
                  <a:pathLst>
                    <a:path w="21596" h="21538" extrusionOk="0">
                      <a:moveTo>
                        <a:pt x="6392" y="6090"/>
                      </a:moveTo>
                      <a:lnTo>
                        <a:pt x="6392" y="6882"/>
                      </a:lnTo>
                      <a:cubicBezTo>
                        <a:pt x="6396" y="6960"/>
                        <a:pt x="6364" y="7038"/>
                        <a:pt x="6299" y="7103"/>
                      </a:cubicBezTo>
                      <a:cubicBezTo>
                        <a:pt x="6199" y="7203"/>
                        <a:pt x="6036" y="7265"/>
                        <a:pt x="5859" y="7271"/>
                      </a:cubicBezTo>
                      <a:lnTo>
                        <a:pt x="664" y="7276"/>
                      </a:lnTo>
                      <a:cubicBezTo>
                        <a:pt x="513" y="7279"/>
                        <a:pt x="364" y="7246"/>
                        <a:pt x="246" y="7182"/>
                      </a:cubicBezTo>
                      <a:cubicBezTo>
                        <a:pt x="87" y="7096"/>
                        <a:pt x="-4" y="6966"/>
                        <a:pt x="0" y="6829"/>
                      </a:cubicBezTo>
                      <a:lnTo>
                        <a:pt x="0" y="5619"/>
                      </a:lnTo>
                      <a:cubicBezTo>
                        <a:pt x="70" y="4333"/>
                        <a:pt x="814" y="3104"/>
                        <a:pt x="2100" y="2154"/>
                      </a:cubicBezTo>
                      <a:cubicBezTo>
                        <a:pt x="3421" y="1178"/>
                        <a:pt x="5208" y="568"/>
                        <a:pt x="7110" y="255"/>
                      </a:cubicBezTo>
                      <a:cubicBezTo>
                        <a:pt x="8638" y="4"/>
                        <a:pt x="10219" y="-53"/>
                        <a:pt x="11785" y="45"/>
                      </a:cubicBezTo>
                      <a:cubicBezTo>
                        <a:pt x="13407" y="147"/>
                        <a:pt x="15006" y="416"/>
                        <a:pt x="16439" y="941"/>
                      </a:cubicBezTo>
                      <a:cubicBezTo>
                        <a:pt x="17732" y="1414"/>
                        <a:pt x="18850" y="2083"/>
                        <a:pt x="19663" y="2911"/>
                      </a:cubicBezTo>
                      <a:cubicBezTo>
                        <a:pt x="20479" y="3743"/>
                        <a:pt x="20958" y="4708"/>
                        <a:pt x="20995" y="5706"/>
                      </a:cubicBezTo>
                      <a:cubicBezTo>
                        <a:pt x="21032" y="6696"/>
                        <a:pt x="20633" y="7663"/>
                        <a:pt x="20034" y="8566"/>
                      </a:cubicBezTo>
                      <a:cubicBezTo>
                        <a:pt x="19352" y="9594"/>
                        <a:pt x="18420" y="10534"/>
                        <a:pt x="17385" y="11416"/>
                      </a:cubicBezTo>
                      <a:cubicBezTo>
                        <a:pt x="16088" y="12522"/>
                        <a:pt x="14633" y="13536"/>
                        <a:pt x="13193" y="14557"/>
                      </a:cubicBezTo>
                      <a:cubicBezTo>
                        <a:pt x="11732" y="15593"/>
                        <a:pt x="10284" y="16637"/>
                        <a:pt x="8849" y="17689"/>
                      </a:cubicBezTo>
                      <a:cubicBezTo>
                        <a:pt x="8783" y="17718"/>
                        <a:pt x="8752" y="17772"/>
                        <a:pt x="8771" y="17824"/>
                      </a:cubicBezTo>
                      <a:cubicBezTo>
                        <a:pt x="8792" y="17880"/>
                        <a:pt x="8867" y="17919"/>
                        <a:pt x="8953" y="17919"/>
                      </a:cubicBezTo>
                      <a:lnTo>
                        <a:pt x="20829" y="17919"/>
                      </a:lnTo>
                      <a:cubicBezTo>
                        <a:pt x="21022" y="17905"/>
                        <a:pt x="21215" y="17947"/>
                        <a:pt x="21361" y="18034"/>
                      </a:cubicBezTo>
                      <a:cubicBezTo>
                        <a:pt x="21510" y="18123"/>
                        <a:pt x="21595" y="18250"/>
                        <a:pt x="21596" y="18384"/>
                      </a:cubicBezTo>
                      <a:lnTo>
                        <a:pt x="21596" y="21136"/>
                      </a:lnTo>
                      <a:cubicBezTo>
                        <a:pt x="21581" y="21230"/>
                        <a:pt x="21522" y="21318"/>
                        <a:pt x="21429" y="21387"/>
                      </a:cubicBezTo>
                      <a:cubicBezTo>
                        <a:pt x="21320" y="21470"/>
                        <a:pt x="21169" y="21522"/>
                        <a:pt x="21007" y="21534"/>
                      </a:cubicBezTo>
                      <a:lnTo>
                        <a:pt x="979" y="21534"/>
                      </a:lnTo>
                      <a:cubicBezTo>
                        <a:pt x="819" y="21547"/>
                        <a:pt x="657" y="21521"/>
                        <a:pt x="522" y="21461"/>
                      </a:cubicBezTo>
                      <a:cubicBezTo>
                        <a:pt x="361" y="21389"/>
                        <a:pt x="252" y="21274"/>
                        <a:pt x="222" y="21146"/>
                      </a:cubicBezTo>
                      <a:lnTo>
                        <a:pt x="189" y="18578"/>
                      </a:lnTo>
                      <a:cubicBezTo>
                        <a:pt x="178" y="18441"/>
                        <a:pt x="210" y="18305"/>
                        <a:pt x="282" y="18177"/>
                      </a:cubicBezTo>
                      <a:cubicBezTo>
                        <a:pt x="350" y="18057"/>
                        <a:pt x="453" y="17948"/>
                        <a:pt x="584" y="17855"/>
                      </a:cubicBezTo>
                      <a:lnTo>
                        <a:pt x="11394" y="10005"/>
                      </a:lnTo>
                      <a:cubicBezTo>
                        <a:pt x="11963" y="9497"/>
                        <a:pt x="12527" y="8986"/>
                        <a:pt x="13086" y="8472"/>
                      </a:cubicBezTo>
                      <a:cubicBezTo>
                        <a:pt x="13627" y="7974"/>
                        <a:pt x="14170" y="7464"/>
                        <a:pt x="14420" y="6868"/>
                      </a:cubicBezTo>
                      <a:cubicBezTo>
                        <a:pt x="14709" y="6181"/>
                        <a:pt x="14575" y="5464"/>
                        <a:pt x="14044" y="4885"/>
                      </a:cubicBezTo>
                      <a:cubicBezTo>
                        <a:pt x="13593" y="4393"/>
                        <a:pt x="12875" y="4026"/>
                        <a:pt x="12023" y="3825"/>
                      </a:cubicBezTo>
                      <a:cubicBezTo>
                        <a:pt x="10659" y="3503"/>
                        <a:pt x="9231" y="3631"/>
                        <a:pt x="8076" y="4087"/>
                      </a:cubicBezTo>
                      <a:cubicBezTo>
                        <a:pt x="7569" y="4288"/>
                        <a:pt x="7113" y="4553"/>
                        <a:pt x="6802" y="4894"/>
                      </a:cubicBezTo>
                      <a:cubicBezTo>
                        <a:pt x="6487" y="5241"/>
                        <a:pt x="6333" y="5657"/>
                        <a:pt x="6392" y="6090"/>
                      </a:cubicBezTo>
                      <a:close/>
                    </a:path>
                  </a:pathLst>
                </a:custGeom>
                <a:solidFill>
                  <a:srgbClr val="54545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62" name="图形"/>
                <p:cNvSpPr/>
                <p:nvPr>
                  <p:custDataLst>
                    <p:tags r:id="rId40"/>
                  </p:custDataLst>
                </p:nvPr>
              </p:nvSpPr>
              <p:spPr>
                <a:xfrm>
                  <a:off x="9731" y="7912"/>
                  <a:ext cx="365" cy="365"/>
                </a:xfrm>
                <a:prstGeom prst="ellipse">
                  <a:avLst/>
                </a:prstGeom>
                <a:solidFill>
                  <a:srgbClr val="F6F6F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64" name="图形"/>
                <p:cNvSpPr/>
                <p:nvPr>
                  <p:custDataLst>
                    <p:tags r:id="rId41"/>
                  </p:custDataLst>
                </p:nvPr>
              </p:nvSpPr>
              <p:spPr>
                <a:xfrm>
                  <a:off x="9869" y="8022"/>
                  <a:ext cx="95" cy="146"/>
                </a:xfrm>
                <a:custGeom>
                  <a:avLst/>
                  <a:gdLst/>
                  <a:ahLst/>
                  <a:cxnLst>
                    <a:cxn ang="0">
                      <a:pos x="wd2" y="hd2"/>
                    </a:cxn>
                    <a:cxn ang="5400000">
                      <a:pos x="wd2" y="hd2"/>
                    </a:cxn>
                    <a:cxn ang="10800000">
                      <a:pos x="wd2" y="hd2"/>
                    </a:cxn>
                    <a:cxn ang="16200000">
                      <a:pos x="wd2" y="hd2"/>
                    </a:cxn>
                  </a:cxnLst>
                  <a:rect l="0" t="0" r="r" b="b"/>
                  <a:pathLst>
                    <a:path w="21513" h="21591" extrusionOk="0">
                      <a:moveTo>
                        <a:pt x="12133" y="3705"/>
                      </a:moveTo>
                      <a:lnTo>
                        <a:pt x="1263" y="3705"/>
                      </a:lnTo>
                      <a:cubicBezTo>
                        <a:pt x="1093" y="3705"/>
                        <a:pt x="928" y="3666"/>
                        <a:pt x="798" y="3594"/>
                      </a:cubicBezTo>
                      <a:cubicBezTo>
                        <a:pt x="678" y="3528"/>
                        <a:pt x="594" y="3438"/>
                        <a:pt x="560" y="3337"/>
                      </a:cubicBezTo>
                      <a:lnTo>
                        <a:pt x="560" y="514"/>
                      </a:lnTo>
                      <a:cubicBezTo>
                        <a:pt x="555" y="373"/>
                        <a:pt x="640" y="238"/>
                        <a:pt x="793" y="140"/>
                      </a:cubicBezTo>
                      <a:cubicBezTo>
                        <a:pt x="918" y="60"/>
                        <a:pt x="1081" y="11"/>
                        <a:pt x="1254" y="0"/>
                      </a:cubicBezTo>
                      <a:lnTo>
                        <a:pt x="20447" y="0"/>
                      </a:lnTo>
                      <a:cubicBezTo>
                        <a:pt x="20614" y="-2"/>
                        <a:pt x="20776" y="39"/>
                        <a:pt x="20896" y="115"/>
                      </a:cubicBezTo>
                      <a:cubicBezTo>
                        <a:pt x="21022" y="193"/>
                        <a:pt x="21092" y="302"/>
                        <a:pt x="21092" y="415"/>
                      </a:cubicBezTo>
                      <a:lnTo>
                        <a:pt x="21092" y="3562"/>
                      </a:lnTo>
                      <a:cubicBezTo>
                        <a:pt x="21087" y="3658"/>
                        <a:pt x="21056" y="3753"/>
                        <a:pt x="21000" y="3842"/>
                      </a:cubicBezTo>
                      <a:cubicBezTo>
                        <a:pt x="20947" y="3928"/>
                        <a:pt x="20871" y="4008"/>
                        <a:pt x="20776" y="4078"/>
                      </a:cubicBezTo>
                      <a:lnTo>
                        <a:pt x="14615" y="7758"/>
                      </a:lnTo>
                      <a:cubicBezTo>
                        <a:pt x="14538" y="7808"/>
                        <a:pt x="14510" y="7882"/>
                        <a:pt x="14542" y="7950"/>
                      </a:cubicBezTo>
                      <a:cubicBezTo>
                        <a:pt x="14567" y="8001"/>
                        <a:pt x="14623" y="8042"/>
                        <a:pt x="14697" y="8064"/>
                      </a:cubicBezTo>
                      <a:cubicBezTo>
                        <a:pt x="15727" y="8167"/>
                        <a:pt x="16712" y="8411"/>
                        <a:pt x="17589" y="8779"/>
                      </a:cubicBezTo>
                      <a:cubicBezTo>
                        <a:pt x="18597" y="9202"/>
                        <a:pt x="19434" y="9776"/>
                        <a:pt x="20059" y="10445"/>
                      </a:cubicBezTo>
                      <a:cubicBezTo>
                        <a:pt x="20822" y="11262"/>
                        <a:pt x="21235" y="12169"/>
                        <a:pt x="21412" y="13104"/>
                      </a:cubicBezTo>
                      <a:cubicBezTo>
                        <a:pt x="21588" y="14039"/>
                        <a:pt x="21528" y="15007"/>
                        <a:pt x="21273" y="15951"/>
                      </a:cubicBezTo>
                      <a:cubicBezTo>
                        <a:pt x="21068" y="16709"/>
                        <a:pt x="20740" y="17451"/>
                        <a:pt x="20211" y="18132"/>
                      </a:cubicBezTo>
                      <a:cubicBezTo>
                        <a:pt x="19696" y="18796"/>
                        <a:pt x="18997" y="19394"/>
                        <a:pt x="18143" y="19891"/>
                      </a:cubicBezTo>
                      <a:cubicBezTo>
                        <a:pt x="16120" y="21069"/>
                        <a:pt x="13441" y="21598"/>
                        <a:pt x="10734" y="21591"/>
                      </a:cubicBezTo>
                      <a:cubicBezTo>
                        <a:pt x="9081" y="21587"/>
                        <a:pt x="7448" y="21385"/>
                        <a:pt x="5977" y="20953"/>
                      </a:cubicBezTo>
                      <a:cubicBezTo>
                        <a:pt x="4452" y="20506"/>
                        <a:pt x="3115" y="19817"/>
                        <a:pt x="2073" y="18929"/>
                      </a:cubicBezTo>
                      <a:cubicBezTo>
                        <a:pt x="862" y="17895"/>
                        <a:pt x="145" y="16650"/>
                        <a:pt x="13" y="15350"/>
                      </a:cubicBezTo>
                      <a:lnTo>
                        <a:pt x="2" y="14852"/>
                      </a:lnTo>
                      <a:cubicBezTo>
                        <a:pt x="-12" y="14739"/>
                        <a:pt x="49" y="14627"/>
                        <a:pt x="170" y="14546"/>
                      </a:cubicBezTo>
                      <a:cubicBezTo>
                        <a:pt x="295" y="14462"/>
                        <a:pt x="469" y="14420"/>
                        <a:pt x="646" y="14429"/>
                      </a:cubicBezTo>
                      <a:lnTo>
                        <a:pt x="5990" y="14429"/>
                      </a:lnTo>
                      <a:cubicBezTo>
                        <a:pt x="6127" y="14434"/>
                        <a:pt x="6257" y="14472"/>
                        <a:pt x="6355" y="14535"/>
                      </a:cubicBezTo>
                      <a:cubicBezTo>
                        <a:pt x="6460" y="14603"/>
                        <a:pt x="6522" y="14695"/>
                        <a:pt x="6526" y="14791"/>
                      </a:cubicBezTo>
                      <a:cubicBezTo>
                        <a:pt x="6610" y="15121"/>
                        <a:pt x="6718" y="15448"/>
                        <a:pt x="6850" y="15771"/>
                      </a:cubicBezTo>
                      <a:cubicBezTo>
                        <a:pt x="6942" y="15998"/>
                        <a:pt x="7046" y="16223"/>
                        <a:pt x="7161" y="16445"/>
                      </a:cubicBezTo>
                      <a:cubicBezTo>
                        <a:pt x="7666" y="17125"/>
                        <a:pt x="8547" y="17608"/>
                        <a:pt x="9568" y="17834"/>
                      </a:cubicBezTo>
                      <a:cubicBezTo>
                        <a:pt x="10568" y="18055"/>
                        <a:pt x="11702" y="18029"/>
                        <a:pt x="12693" y="17662"/>
                      </a:cubicBezTo>
                      <a:cubicBezTo>
                        <a:pt x="14380" y="17037"/>
                        <a:pt x="14922" y="15695"/>
                        <a:pt x="14955" y="14403"/>
                      </a:cubicBezTo>
                      <a:cubicBezTo>
                        <a:pt x="14994" y="12890"/>
                        <a:pt x="14322" y="11313"/>
                        <a:pt x="12282" y="10703"/>
                      </a:cubicBezTo>
                      <a:cubicBezTo>
                        <a:pt x="11786" y="10554"/>
                        <a:pt x="11242" y="10487"/>
                        <a:pt x="10698" y="10509"/>
                      </a:cubicBezTo>
                      <a:cubicBezTo>
                        <a:pt x="10298" y="10525"/>
                        <a:pt x="9905" y="10589"/>
                        <a:pt x="9540" y="10698"/>
                      </a:cubicBezTo>
                      <a:lnTo>
                        <a:pt x="8545" y="11086"/>
                      </a:lnTo>
                      <a:cubicBezTo>
                        <a:pt x="8397" y="11157"/>
                        <a:pt x="8216" y="11191"/>
                        <a:pt x="8034" y="11182"/>
                      </a:cubicBezTo>
                      <a:cubicBezTo>
                        <a:pt x="7838" y="11172"/>
                        <a:pt x="7656" y="11114"/>
                        <a:pt x="7523" y="11019"/>
                      </a:cubicBezTo>
                      <a:lnTo>
                        <a:pt x="4907" y="8740"/>
                      </a:lnTo>
                      <a:cubicBezTo>
                        <a:pt x="4780" y="8645"/>
                        <a:pt x="4719" y="8520"/>
                        <a:pt x="4739" y="8394"/>
                      </a:cubicBezTo>
                      <a:cubicBezTo>
                        <a:pt x="4758" y="8276"/>
                        <a:pt x="4847" y="8168"/>
                        <a:pt x="4987" y="8092"/>
                      </a:cubicBezTo>
                      <a:lnTo>
                        <a:pt x="12302" y="3940"/>
                      </a:lnTo>
                      <a:cubicBezTo>
                        <a:pt x="12347" y="3901"/>
                        <a:pt x="12360" y="3851"/>
                        <a:pt x="12336" y="3805"/>
                      </a:cubicBezTo>
                      <a:cubicBezTo>
                        <a:pt x="12306" y="3747"/>
                        <a:pt x="12226" y="3707"/>
                        <a:pt x="12133" y="3705"/>
                      </a:cubicBezTo>
                      <a:close/>
                    </a:path>
                  </a:pathLst>
                </a:custGeom>
                <a:solidFill>
                  <a:srgbClr val="54545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65" name="图形"/>
                <p:cNvSpPr/>
                <p:nvPr>
                  <p:custDataLst>
                    <p:tags r:id="rId42"/>
                  </p:custDataLst>
                </p:nvPr>
              </p:nvSpPr>
              <p:spPr>
                <a:xfrm>
                  <a:off x="12103" y="3547"/>
                  <a:ext cx="714" cy="18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872" y="3145"/>
                        <a:pt x="10687" y="6575"/>
                        <a:pt x="14327" y="10203"/>
                      </a:cubicBezTo>
                      <a:cubicBezTo>
                        <a:pt x="17998" y="13863"/>
                        <a:pt x="20443" y="17693"/>
                        <a:pt x="21600" y="21600"/>
                      </a:cubicBezTo>
                    </a:path>
                  </a:pathLst>
                </a:custGeom>
                <a:ln w="25400">
                  <a:solidFill>
                    <a:srgbClr val="C5C4BF"/>
                  </a:solidFill>
                  <a:custDash>
                    <a:ds d="200000" sp="200000"/>
                  </a:custDash>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66" name="图形"/>
                <p:cNvSpPr/>
                <p:nvPr>
                  <p:custDataLst>
                    <p:tags r:id="rId43"/>
                  </p:custDataLst>
                </p:nvPr>
              </p:nvSpPr>
              <p:spPr>
                <a:xfrm>
                  <a:off x="12203" y="6286"/>
                  <a:ext cx="653" cy="19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694" y="3700"/>
                        <a:pt x="18502" y="7351"/>
                        <a:pt x="15070" y="10878"/>
                      </a:cubicBezTo>
                      <a:cubicBezTo>
                        <a:pt x="11398" y="14652"/>
                        <a:pt x="6335" y="18254"/>
                        <a:pt x="0" y="21600"/>
                      </a:cubicBezTo>
                    </a:path>
                  </a:pathLst>
                </a:custGeom>
                <a:ln w="25400">
                  <a:solidFill>
                    <a:srgbClr val="C5C4BF"/>
                  </a:solidFill>
                  <a:custDash>
                    <a:ds d="200000" sp="200000"/>
                  </a:custDash>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grpSp>
          <p:sp>
            <p:nvSpPr>
              <p:cNvPr id="153" name="图形"/>
              <p:cNvSpPr>
                <a:spLocks noEditPoints="1"/>
              </p:cNvSpPr>
              <p:nvPr>
                <p:custDataLst>
                  <p:tags r:id="rId9"/>
                </p:custDataLst>
              </p:nvPr>
            </p:nvSpPr>
            <p:spPr bwMode="auto">
              <a:xfrm>
                <a:off x="8139" y="5345"/>
                <a:ext cx="1162" cy="1162"/>
              </a:xfrm>
              <a:custGeom>
                <a:avLst/>
                <a:gdLst>
                  <a:gd name="T0" fmla="*/ 70 w 73"/>
                  <a:gd name="T1" fmla="*/ 33 h 73"/>
                  <a:gd name="T2" fmla="*/ 63 w 73"/>
                  <a:gd name="T3" fmla="*/ 35 h 73"/>
                  <a:gd name="T4" fmla="*/ 38 w 73"/>
                  <a:gd name="T5" fmla="*/ 3 h 73"/>
                  <a:gd name="T6" fmla="*/ 42 w 73"/>
                  <a:gd name="T7" fmla="*/ 2 h 73"/>
                  <a:gd name="T8" fmla="*/ 33 w 73"/>
                  <a:gd name="T9" fmla="*/ 0 h 73"/>
                  <a:gd name="T10" fmla="*/ 33 w 73"/>
                  <a:gd name="T11" fmla="*/ 3 h 73"/>
                  <a:gd name="T12" fmla="*/ 35 w 73"/>
                  <a:gd name="T13" fmla="*/ 10 h 73"/>
                  <a:gd name="T14" fmla="*/ 3 w 73"/>
                  <a:gd name="T15" fmla="*/ 35 h 73"/>
                  <a:gd name="T16" fmla="*/ 2 w 73"/>
                  <a:gd name="T17" fmla="*/ 31 h 73"/>
                  <a:gd name="T18" fmla="*/ 0 w 73"/>
                  <a:gd name="T19" fmla="*/ 40 h 73"/>
                  <a:gd name="T20" fmla="*/ 3 w 73"/>
                  <a:gd name="T21" fmla="*/ 40 h 73"/>
                  <a:gd name="T22" fmla="*/ 10 w 73"/>
                  <a:gd name="T23" fmla="*/ 38 h 73"/>
                  <a:gd name="T24" fmla="*/ 35 w 73"/>
                  <a:gd name="T25" fmla="*/ 70 h 73"/>
                  <a:gd name="T26" fmla="*/ 31 w 73"/>
                  <a:gd name="T27" fmla="*/ 71 h 73"/>
                  <a:gd name="T28" fmla="*/ 40 w 73"/>
                  <a:gd name="T29" fmla="*/ 73 h 73"/>
                  <a:gd name="T30" fmla="*/ 40 w 73"/>
                  <a:gd name="T31" fmla="*/ 70 h 73"/>
                  <a:gd name="T32" fmla="*/ 38 w 73"/>
                  <a:gd name="T33" fmla="*/ 63 h 73"/>
                  <a:gd name="T34" fmla="*/ 70 w 73"/>
                  <a:gd name="T35" fmla="*/ 38 h 73"/>
                  <a:gd name="T36" fmla="*/ 71 w 73"/>
                  <a:gd name="T37" fmla="*/ 42 h 73"/>
                  <a:gd name="T38" fmla="*/ 73 w 73"/>
                  <a:gd name="T39" fmla="*/ 33 h 73"/>
                  <a:gd name="T40" fmla="*/ 60 w 73"/>
                  <a:gd name="T41" fmla="*/ 35 h 73"/>
                  <a:gd name="T42" fmla="*/ 38 w 73"/>
                  <a:gd name="T43" fmla="*/ 18 h 73"/>
                  <a:gd name="T44" fmla="*/ 60 w 73"/>
                  <a:gd name="T45" fmla="*/ 35 h 73"/>
                  <a:gd name="T46" fmla="*/ 31 w 73"/>
                  <a:gd name="T47" fmla="*/ 35 h 73"/>
                  <a:gd name="T48" fmla="*/ 35 w 73"/>
                  <a:gd name="T49" fmla="*/ 27 h 73"/>
                  <a:gd name="T50" fmla="*/ 31 w 73"/>
                  <a:gd name="T51" fmla="*/ 38 h 73"/>
                  <a:gd name="T52" fmla="*/ 35 w 73"/>
                  <a:gd name="T53" fmla="*/ 46 h 73"/>
                  <a:gd name="T54" fmla="*/ 31 w 73"/>
                  <a:gd name="T55" fmla="*/ 38 h 73"/>
                  <a:gd name="T56" fmla="*/ 42 w 73"/>
                  <a:gd name="T57" fmla="*/ 38 h 73"/>
                  <a:gd name="T58" fmla="*/ 38 w 73"/>
                  <a:gd name="T59" fmla="*/ 46 h 73"/>
                  <a:gd name="T60" fmla="*/ 42 w 73"/>
                  <a:gd name="T61" fmla="*/ 35 h 73"/>
                  <a:gd name="T62" fmla="*/ 38 w 73"/>
                  <a:gd name="T63" fmla="*/ 27 h 73"/>
                  <a:gd name="T64" fmla="*/ 42 w 73"/>
                  <a:gd name="T65" fmla="*/ 35 h 73"/>
                  <a:gd name="T66" fmla="*/ 25 w 73"/>
                  <a:gd name="T67" fmla="*/ 35 h 73"/>
                  <a:gd name="T68" fmla="*/ 35 w 73"/>
                  <a:gd name="T69" fmla="*/ 20 h 73"/>
                  <a:gd name="T70" fmla="*/ 25 w 73"/>
                  <a:gd name="T71" fmla="*/ 38 h 73"/>
                  <a:gd name="T72" fmla="*/ 35 w 73"/>
                  <a:gd name="T73" fmla="*/ 53 h 73"/>
                  <a:gd name="T74" fmla="*/ 25 w 73"/>
                  <a:gd name="T75" fmla="*/ 38 h 73"/>
                  <a:gd name="T76" fmla="*/ 48 w 73"/>
                  <a:gd name="T77" fmla="*/ 38 h 73"/>
                  <a:gd name="T78" fmla="*/ 38 w 73"/>
                  <a:gd name="T79" fmla="*/ 53 h 73"/>
                  <a:gd name="T80" fmla="*/ 48 w 73"/>
                  <a:gd name="T81" fmla="*/ 35 h 73"/>
                  <a:gd name="T82" fmla="*/ 38 w 73"/>
                  <a:gd name="T83" fmla="*/ 20 h 73"/>
                  <a:gd name="T84" fmla="*/ 48 w 73"/>
                  <a:gd name="T85" fmla="*/ 35 h 73"/>
                  <a:gd name="T86" fmla="*/ 35 w 73"/>
                  <a:gd name="T87" fmla="*/ 18 h 73"/>
                  <a:gd name="T88" fmla="*/ 13 w 73"/>
                  <a:gd name="T89" fmla="*/ 35 h 73"/>
                  <a:gd name="T90" fmla="*/ 13 w 73"/>
                  <a:gd name="T91" fmla="*/ 38 h 73"/>
                  <a:gd name="T92" fmla="*/ 35 w 73"/>
                  <a:gd name="T93" fmla="*/ 55 h 73"/>
                  <a:gd name="T94" fmla="*/ 13 w 73"/>
                  <a:gd name="T95" fmla="*/ 38 h 73"/>
                  <a:gd name="T96" fmla="*/ 38 w 73"/>
                  <a:gd name="T97" fmla="*/ 55 h 73"/>
                  <a:gd name="T98" fmla="*/ 60 w 73"/>
                  <a:gd name="T99"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73">
                    <a:moveTo>
                      <a:pt x="71" y="31"/>
                    </a:moveTo>
                    <a:cubicBezTo>
                      <a:pt x="70" y="31"/>
                      <a:pt x="70" y="32"/>
                      <a:pt x="70" y="33"/>
                    </a:cubicBezTo>
                    <a:cubicBezTo>
                      <a:pt x="70" y="35"/>
                      <a:pt x="70" y="35"/>
                      <a:pt x="70" y="35"/>
                    </a:cubicBezTo>
                    <a:cubicBezTo>
                      <a:pt x="63" y="35"/>
                      <a:pt x="63" y="35"/>
                      <a:pt x="63" y="35"/>
                    </a:cubicBezTo>
                    <a:cubicBezTo>
                      <a:pt x="62" y="21"/>
                      <a:pt x="52" y="10"/>
                      <a:pt x="38" y="10"/>
                    </a:cubicBezTo>
                    <a:cubicBezTo>
                      <a:pt x="38" y="3"/>
                      <a:pt x="38" y="3"/>
                      <a:pt x="38" y="3"/>
                    </a:cubicBezTo>
                    <a:cubicBezTo>
                      <a:pt x="40" y="3"/>
                      <a:pt x="40" y="3"/>
                      <a:pt x="40" y="3"/>
                    </a:cubicBezTo>
                    <a:cubicBezTo>
                      <a:pt x="41" y="3"/>
                      <a:pt x="42" y="3"/>
                      <a:pt x="42" y="2"/>
                    </a:cubicBezTo>
                    <a:cubicBezTo>
                      <a:pt x="42" y="1"/>
                      <a:pt x="41" y="0"/>
                      <a:pt x="40" y="0"/>
                    </a:cubicBezTo>
                    <a:cubicBezTo>
                      <a:pt x="33" y="0"/>
                      <a:pt x="33" y="0"/>
                      <a:pt x="33" y="0"/>
                    </a:cubicBezTo>
                    <a:cubicBezTo>
                      <a:pt x="32" y="0"/>
                      <a:pt x="31" y="1"/>
                      <a:pt x="31" y="2"/>
                    </a:cubicBezTo>
                    <a:cubicBezTo>
                      <a:pt x="31" y="3"/>
                      <a:pt x="32" y="3"/>
                      <a:pt x="33" y="3"/>
                    </a:cubicBezTo>
                    <a:cubicBezTo>
                      <a:pt x="35" y="3"/>
                      <a:pt x="35" y="3"/>
                      <a:pt x="35" y="3"/>
                    </a:cubicBezTo>
                    <a:cubicBezTo>
                      <a:pt x="35" y="10"/>
                      <a:pt x="35" y="10"/>
                      <a:pt x="35" y="10"/>
                    </a:cubicBezTo>
                    <a:cubicBezTo>
                      <a:pt x="21" y="10"/>
                      <a:pt x="10" y="21"/>
                      <a:pt x="10" y="35"/>
                    </a:cubicBezTo>
                    <a:cubicBezTo>
                      <a:pt x="3" y="35"/>
                      <a:pt x="3" y="35"/>
                      <a:pt x="3" y="35"/>
                    </a:cubicBezTo>
                    <a:cubicBezTo>
                      <a:pt x="3" y="33"/>
                      <a:pt x="3" y="33"/>
                      <a:pt x="3" y="33"/>
                    </a:cubicBezTo>
                    <a:cubicBezTo>
                      <a:pt x="3" y="32"/>
                      <a:pt x="3" y="31"/>
                      <a:pt x="2" y="31"/>
                    </a:cubicBezTo>
                    <a:cubicBezTo>
                      <a:pt x="1" y="31"/>
                      <a:pt x="0" y="32"/>
                      <a:pt x="0" y="33"/>
                    </a:cubicBezTo>
                    <a:cubicBezTo>
                      <a:pt x="0" y="40"/>
                      <a:pt x="0" y="40"/>
                      <a:pt x="0" y="40"/>
                    </a:cubicBezTo>
                    <a:cubicBezTo>
                      <a:pt x="0" y="41"/>
                      <a:pt x="1" y="42"/>
                      <a:pt x="2" y="42"/>
                    </a:cubicBezTo>
                    <a:cubicBezTo>
                      <a:pt x="3" y="42"/>
                      <a:pt x="3" y="41"/>
                      <a:pt x="3" y="40"/>
                    </a:cubicBezTo>
                    <a:cubicBezTo>
                      <a:pt x="3" y="38"/>
                      <a:pt x="3" y="38"/>
                      <a:pt x="3" y="38"/>
                    </a:cubicBezTo>
                    <a:cubicBezTo>
                      <a:pt x="10" y="38"/>
                      <a:pt x="10" y="38"/>
                      <a:pt x="10" y="38"/>
                    </a:cubicBezTo>
                    <a:cubicBezTo>
                      <a:pt x="10" y="52"/>
                      <a:pt x="21" y="62"/>
                      <a:pt x="35" y="63"/>
                    </a:cubicBezTo>
                    <a:cubicBezTo>
                      <a:pt x="35" y="70"/>
                      <a:pt x="35" y="70"/>
                      <a:pt x="35" y="70"/>
                    </a:cubicBezTo>
                    <a:cubicBezTo>
                      <a:pt x="33" y="70"/>
                      <a:pt x="33" y="70"/>
                      <a:pt x="33" y="70"/>
                    </a:cubicBezTo>
                    <a:cubicBezTo>
                      <a:pt x="32" y="70"/>
                      <a:pt x="31" y="70"/>
                      <a:pt x="31" y="71"/>
                    </a:cubicBezTo>
                    <a:cubicBezTo>
                      <a:pt x="31" y="72"/>
                      <a:pt x="32" y="73"/>
                      <a:pt x="33" y="73"/>
                    </a:cubicBezTo>
                    <a:cubicBezTo>
                      <a:pt x="40" y="73"/>
                      <a:pt x="40" y="73"/>
                      <a:pt x="40" y="73"/>
                    </a:cubicBezTo>
                    <a:cubicBezTo>
                      <a:pt x="41" y="73"/>
                      <a:pt x="42" y="72"/>
                      <a:pt x="42" y="71"/>
                    </a:cubicBezTo>
                    <a:cubicBezTo>
                      <a:pt x="42" y="70"/>
                      <a:pt x="41" y="70"/>
                      <a:pt x="40" y="70"/>
                    </a:cubicBezTo>
                    <a:cubicBezTo>
                      <a:pt x="38" y="70"/>
                      <a:pt x="38" y="70"/>
                      <a:pt x="38" y="70"/>
                    </a:cubicBezTo>
                    <a:cubicBezTo>
                      <a:pt x="38" y="63"/>
                      <a:pt x="38" y="63"/>
                      <a:pt x="38" y="63"/>
                    </a:cubicBezTo>
                    <a:cubicBezTo>
                      <a:pt x="52" y="62"/>
                      <a:pt x="62" y="52"/>
                      <a:pt x="63" y="38"/>
                    </a:cubicBezTo>
                    <a:cubicBezTo>
                      <a:pt x="70" y="38"/>
                      <a:pt x="70" y="38"/>
                      <a:pt x="70" y="38"/>
                    </a:cubicBezTo>
                    <a:cubicBezTo>
                      <a:pt x="70" y="40"/>
                      <a:pt x="70" y="40"/>
                      <a:pt x="70" y="40"/>
                    </a:cubicBezTo>
                    <a:cubicBezTo>
                      <a:pt x="70" y="41"/>
                      <a:pt x="70" y="42"/>
                      <a:pt x="71" y="42"/>
                    </a:cubicBezTo>
                    <a:cubicBezTo>
                      <a:pt x="72" y="42"/>
                      <a:pt x="73" y="41"/>
                      <a:pt x="73" y="40"/>
                    </a:cubicBezTo>
                    <a:cubicBezTo>
                      <a:pt x="73" y="33"/>
                      <a:pt x="73" y="33"/>
                      <a:pt x="73" y="33"/>
                    </a:cubicBezTo>
                    <a:cubicBezTo>
                      <a:pt x="73" y="32"/>
                      <a:pt x="72" y="31"/>
                      <a:pt x="71" y="31"/>
                    </a:cubicBezTo>
                    <a:close/>
                    <a:moveTo>
                      <a:pt x="60" y="35"/>
                    </a:moveTo>
                    <a:cubicBezTo>
                      <a:pt x="55" y="35"/>
                      <a:pt x="55" y="35"/>
                      <a:pt x="55" y="35"/>
                    </a:cubicBezTo>
                    <a:cubicBezTo>
                      <a:pt x="55" y="26"/>
                      <a:pt x="47" y="18"/>
                      <a:pt x="38" y="18"/>
                    </a:cubicBezTo>
                    <a:cubicBezTo>
                      <a:pt x="38" y="13"/>
                      <a:pt x="38" y="13"/>
                      <a:pt x="38" y="13"/>
                    </a:cubicBezTo>
                    <a:cubicBezTo>
                      <a:pt x="50" y="13"/>
                      <a:pt x="59" y="23"/>
                      <a:pt x="60" y="35"/>
                    </a:cubicBezTo>
                    <a:close/>
                    <a:moveTo>
                      <a:pt x="35" y="31"/>
                    </a:moveTo>
                    <a:cubicBezTo>
                      <a:pt x="33" y="31"/>
                      <a:pt x="31" y="33"/>
                      <a:pt x="31" y="35"/>
                    </a:cubicBezTo>
                    <a:cubicBezTo>
                      <a:pt x="27" y="35"/>
                      <a:pt x="27" y="35"/>
                      <a:pt x="27" y="35"/>
                    </a:cubicBezTo>
                    <a:cubicBezTo>
                      <a:pt x="28" y="31"/>
                      <a:pt x="31" y="27"/>
                      <a:pt x="35" y="27"/>
                    </a:cubicBezTo>
                    <a:lnTo>
                      <a:pt x="35" y="31"/>
                    </a:lnTo>
                    <a:close/>
                    <a:moveTo>
                      <a:pt x="31" y="38"/>
                    </a:moveTo>
                    <a:cubicBezTo>
                      <a:pt x="31" y="40"/>
                      <a:pt x="33" y="42"/>
                      <a:pt x="35" y="42"/>
                    </a:cubicBezTo>
                    <a:cubicBezTo>
                      <a:pt x="35" y="46"/>
                      <a:pt x="35" y="46"/>
                      <a:pt x="35" y="46"/>
                    </a:cubicBezTo>
                    <a:cubicBezTo>
                      <a:pt x="31" y="45"/>
                      <a:pt x="28" y="42"/>
                      <a:pt x="27" y="38"/>
                    </a:cubicBezTo>
                    <a:lnTo>
                      <a:pt x="31" y="38"/>
                    </a:lnTo>
                    <a:close/>
                    <a:moveTo>
                      <a:pt x="38" y="42"/>
                    </a:moveTo>
                    <a:cubicBezTo>
                      <a:pt x="40" y="42"/>
                      <a:pt x="42" y="40"/>
                      <a:pt x="42" y="38"/>
                    </a:cubicBezTo>
                    <a:cubicBezTo>
                      <a:pt x="46" y="38"/>
                      <a:pt x="46" y="38"/>
                      <a:pt x="46" y="38"/>
                    </a:cubicBezTo>
                    <a:cubicBezTo>
                      <a:pt x="45" y="42"/>
                      <a:pt x="42" y="45"/>
                      <a:pt x="38" y="46"/>
                    </a:cubicBezTo>
                    <a:lnTo>
                      <a:pt x="38" y="42"/>
                    </a:lnTo>
                    <a:close/>
                    <a:moveTo>
                      <a:pt x="42" y="35"/>
                    </a:moveTo>
                    <a:cubicBezTo>
                      <a:pt x="42" y="33"/>
                      <a:pt x="40" y="31"/>
                      <a:pt x="38" y="31"/>
                    </a:cubicBezTo>
                    <a:cubicBezTo>
                      <a:pt x="38" y="27"/>
                      <a:pt x="38" y="27"/>
                      <a:pt x="38" y="27"/>
                    </a:cubicBezTo>
                    <a:cubicBezTo>
                      <a:pt x="42" y="27"/>
                      <a:pt x="45" y="31"/>
                      <a:pt x="46" y="35"/>
                    </a:cubicBezTo>
                    <a:lnTo>
                      <a:pt x="42" y="35"/>
                    </a:lnTo>
                    <a:close/>
                    <a:moveTo>
                      <a:pt x="35" y="25"/>
                    </a:moveTo>
                    <a:cubicBezTo>
                      <a:pt x="30" y="26"/>
                      <a:pt x="26" y="30"/>
                      <a:pt x="25" y="35"/>
                    </a:cubicBezTo>
                    <a:cubicBezTo>
                      <a:pt x="20" y="35"/>
                      <a:pt x="20" y="35"/>
                      <a:pt x="20" y="35"/>
                    </a:cubicBezTo>
                    <a:cubicBezTo>
                      <a:pt x="20" y="27"/>
                      <a:pt x="27" y="20"/>
                      <a:pt x="35" y="20"/>
                    </a:cubicBezTo>
                    <a:lnTo>
                      <a:pt x="35" y="25"/>
                    </a:lnTo>
                    <a:close/>
                    <a:moveTo>
                      <a:pt x="25" y="38"/>
                    </a:moveTo>
                    <a:cubicBezTo>
                      <a:pt x="26" y="43"/>
                      <a:pt x="30" y="47"/>
                      <a:pt x="35" y="48"/>
                    </a:cubicBezTo>
                    <a:cubicBezTo>
                      <a:pt x="35" y="53"/>
                      <a:pt x="35" y="53"/>
                      <a:pt x="35" y="53"/>
                    </a:cubicBezTo>
                    <a:cubicBezTo>
                      <a:pt x="27" y="53"/>
                      <a:pt x="20" y="46"/>
                      <a:pt x="20" y="38"/>
                    </a:cubicBezTo>
                    <a:lnTo>
                      <a:pt x="25" y="38"/>
                    </a:lnTo>
                    <a:close/>
                    <a:moveTo>
                      <a:pt x="38" y="48"/>
                    </a:moveTo>
                    <a:cubicBezTo>
                      <a:pt x="43" y="47"/>
                      <a:pt x="47" y="43"/>
                      <a:pt x="48" y="38"/>
                    </a:cubicBezTo>
                    <a:cubicBezTo>
                      <a:pt x="53" y="38"/>
                      <a:pt x="53" y="38"/>
                      <a:pt x="53" y="38"/>
                    </a:cubicBezTo>
                    <a:cubicBezTo>
                      <a:pt x="53" y="46"/>
                      <a:pt x="46" y="53"/>
                      <a:pt x="38" y="53"/>
                    </a:cubicBezTo>
                    <a:lnTo>
                      <a:pt x="38" y="48"/>
                    </a:lnTo>
                    <a:close/>
                    <a:moveTo>
                      <a:pt x="48" y="35"/>
                    </a:moveTo>
                    <a:cubicBezTo>
                      <a:pt x="47" y="30"/>
                      <a:pt x="43" y="26"/>
                      <a:pt x="38" y="25"/>
                    </a:cubicBezTo>
                    <a:cubicBezTo>
                      <a:pt x="38" y="20"/>
                      <a:pt x="38" y="20"/>
                      <a:pt x="38" y="20"/>
                    </a:cubicBezTo>
                    <a:cubicBezTo>
                      <a:pt x="46" y="20"/>
                      <a:pt x="53" y="27"/>
                      <a:pt x="53" y="35"/>
                    </a:cubicBezTo>
                    <a:lnTo>
                      <a:pt x="48" y="35"/>
                    </a:lnTo>
                    <a:close/>
                    <a:moveTo>
                      <a:pt x="35" y="13"/>
                    </a:moveTo>
                    <a:cubicBezTo>
                      <a:pt x="35" y="18"/>
                      <a:pt x="35" y="18"/>
                      <a:pt x="35" y="18"/>
                    </a:cubicBezTo>
                    <a:cubicBezTo>
                      <a:pt x="26" y="18"/>
                      <a:pt x="18" y="26"/>
                      <a:pt x="18" y="35"/>
                    </a:cubicBezTo>
                    <a:cubicBezTo>
                      <a:pt x="13" y="35"/>
                      <a:pt x="13" y="35"/>
                      <a:pt x="13" y="35"/>
                    </a:cubicBezTo>
                    <a:cubicBezTo>
                      <a:pt x="13" y="23"/>
                      <a:pt x="23" y="13"/>
                      <a:pt x="35" y="13"/>
                    </a:cubicBezTo>
                    <a:close/>
                    <a:moveTo>
                      <a:pt x="13" y="38"/>
                    </a:moveTo>
                    <a:cubicBezTo>
                      <a:pt x="18" y="38"/>
                      <a:pt x="18" y="38"/>
                      <a:pt x="18" y="38"/>
                    </a:cubicBezTo>
                    <a:cubicBezTo>
                      <a:pt x="18" y="47"/>
                      <a:pt x="26" y="55"/>
                      <a:pt x="35" y="55"/>
                    </a:cubicBezTo>
                    <a:cubicBezTo>
                      <a:pt x="35" y="60"/>
                      <a:pt x="35" y="60"/>
                      <a:pt x="35" y="60"/>
                    </a:cubicBezTo>
                    <a:cubicBezTo>
                      <a:pt x="23" y="59"/>
                      <a:pt x="13" y="50"/>
                      <a:pt x="13" y="38"/>
                    </a:cubicBezTo>
                    <a:close/>
                    <a:moveTo>
                      <a:pt x="38" y="60"/>
                    </a:moveTo>
                    <a:cubicBezTo>
                      <a:pt x="38" y="55"/>
                      <a:pt x="38" y="55"/>
                      <a:pt x="38" y="55"/>
                    </a:cubicBezTo>
                    <a:cubicBezTo>
                      <a:pt x="47" y="55"/>
                      <a:pt x="55" y="47"/>
                      <a:pt x="55" y="38"/>
                    </a:cubicBezTo>
                    <a:cubicBezTo>
                      <a:pt x="60" y="38"/>
                      <a:pt x="60" y="38"/>
                      <a:pt x="60" y="38"/>
                    </a:cubicBezTo>
                    <a:cubicBezTo>
                      <a:pt x="59" y="50"/>
                      <a:pt x="50" y="59"/>
                      <a:pt x="3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latin typeface="Arial"/>
                  <a:ea typeface="微软雅黑"/>
                  <a:cs typeface="思源黑体 CN Normal" panose="020B0400000000000000" charset="-122"/>
                  <a:sym typeface="Arial"/>
                </a:endParaRPr>
              </a:p>
            </p:txBody>
          </p:sp>
          <p:sp>
            <p:nvSpPr>
              <p:cNvPr id="5" name="图形"/>
              <p:cNvSpPr/>
              <p:nvPr>
                <p:custDataLst>
                  <p:tags r:id="rId10"/>
                </p:custDataLst>
              </p:nvPr>
            </p:nvSpPr>
            <p:spPr>
              <a:xfrm flipH="1">
                <a:off x="6372" y="2989"/>
                <a:ext cx="62" cy="418"/>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6" name="图形"/>
              <p:cNvSpPr/>
              <p:nvPr>
                <p:custDataLst>
                  <p:tags r:id="rId11"/>
                </p:custDataLst>
              </p:nvPr>
            </p:nvSpPr>
            <p:spPr>
              <a:xfrm flipH="1">
                <a:off x="5158" y="5574"/>
                <a:ext cx="62" cy="418"/>
              </a:xfrm>
              <a:prstGeom prst="rect">
                <a:avLst/>
              </a:pr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7" name="图形"/>
              <p:cNvSpPr/>
              <p:nvPr>
                <p:custDataLst>
                  <p:tags r:id="rId12"/>
                </p:custDataLst>
              </p:nvPr>
            </p:nvSpPr>
            <p:spPr>
              <a:xfrm flipH="1">
                <a:off x="6374" y="8481"/>
                <a:ext cx="62" cy="418"/>
              </a:xfrm>
              <a:prstGeom prst="rect">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8" name="图形"/>
              <p:cNvSpPr/>
              <p:nvPr>
                <p:custDataLst>
                  <p:tags r:id="rId13"/>
                </p:custDataLst>
              </p:nvPr>
            </p:nvSpPr>
            <p:spPr>
              <a:xfrm flipH="1">
                <a:off x="6096" y="2803"/>
                <a:ext cx="2538" cy="21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115" y="117"/>
                      <a:pt x="8152" y="1376"/>
                      <a:pt x="11797" y="3681"/>
                    </a:cubicBezTo>
                    <a:cubicBezTo>
                      <a:pt x="15747" y="6178"/>
                      <a:pt x="19117" y="9825"/>
                      <a:pt x="21600" y="14290"/>
                    </a:cubicBezTo>
                    <a:lnTo>
                      <a:pt x="12131" y="21600"/>
                    </a:lnTo>
                    <a:cubicBezTo>
                      <a:pt x="10745" y="19208"/>
                      <a:pt x="8918" y="17235"/>
                      <a:pt x="6793" y="15836"/>
                    </a:cubicBezTo>
                    <a:cubicBezTo>
                      <a:pt x="4711" y="14466"/>
                      <a:pt x="2398" y="13683"/>
                      <a:pt x="27" y="13547"/>
                    </a:cubicBezTo>
                    <a:lnTo>
                      <a:pt x="0" y="0"/>
                    </a:ln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9" name="图形"/>
              <p:cNvSpPr/>
              <p:nvPr>
                <p:custDataLst>
                  <p:tags r:id="rId14"/>
                </p:custDataLst>
              </p:nvPr>
            </p:nvSpPr>
            <p:spPr>
              <a:xfrm flipH="1">
                <a:off x="5559" y="4325"/>
                <a:ext cx="1565" cy="2982"/>
              </a:xfrm>
              <a:custGeom>
                <a:avLst/>
                <a:gdLst/>
                <a:ahLst/>
                <a:cxnLst>
                  <a:cxn ang="0">
                    <a:pos x="wd2" y="hd2"/>
                  </a:cxn>
                  <a:cxn ang="5400000">
                    <a:pos x="wd2" y="hd2"/>
                  </a:cxn>
                  <a:cxn ang="10800000">
                    <a:pos x="wd2" y="hd2"/>
                  </a:cxn>
                  <a:cxn ang="16200000">
                    <a:pos x="wd2" y="hd2"/>
                  </a:cxn>
                </a:cxnLst>
                <a:rect l="0" t="0" r="r" b="b"/>
                <a:pathLst>
                  <a:path w="21187" h="21600" extrusionOk="0">
                    <a:moveTo>
                      <a:pt x="0" y="5188"/>
                    </a:moveTo>
                    <a:cubicBezTo>
                      <a:pt x="1936" y="7006"/>
                      <a:pt x="3052" y="9040"/>
                      <a:pt x="3260" y="11129"/>
                    </a:cubicBezTo>
                    <a:cubicBezTo>
                      <a:pt x="3472" y="13260"/>
                      <a:pt x="2733" y="15388"/>
                      <a:pt x="1104" y="17336"/>
                    </a:cubicBezTo>
                    <a:lnTo>
                      <a:pt x="17209" y="21600"/>
                    </a:lnTo>
                    <a:cubicBezTo>
                      <a:pt x="20270" y="18041"/>
                      <a:pt x="21600" y="14125"/>
                      <a:pt x="21075" y="10217"/>
                    </a:cubicBezTo>
                    <a:cubicBezTo>
                      <a:pt x="20589" y="6607"/>
                      <a:pt x="18533" y="3109"/>
                      <a:pt x="15070" y="0"/>
                    </a:cubicBezTo>
                    <a:lnTo>
                      <a:pt x="0" y="5188"/>
                    </a:lnTo>
                    <a:close/>
                  </a:path>
                </a:pathLst>
              </a:cu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0" name="图形"/>
              <p:cNvSpPr/>
              <p:nvPr>
                <p:custDataLst>
                  <p:tags r:id="rId15"/>
                </p:custDataLst>
              </p:nvPr>
            </p:nvSpPr>
            <p:spPr>
              <a:xfrm flipH="1">
                <a:off x="5924" y="6857"/>
                <a:ext cx="2708" cy="2263"/>
              </a:xfrm>
              <a:custGeom>
                <a:avLst/>
                <a:gdLst/>
                <a:ahLst/>
                <a:cxnLst>
                  <a:cxn ang="0">
                    <a:pos x="wd2" y="hd2"/>
                  </a:cxn>
                  <a:cxn ang="5400000">
                    <a:pos x="wd2" y="hd2"/>
                  </a:cxn>
                  <a:cxn ang="10800000">
                    <a:pos x="wd2" y="hd2"/>
                  </a:cxn>
                  <a:cxn ang="16200000">
                    <a:pos x="wd2" y="hd2"/>
                  </a:cxn>
                </a:cxnLst>
                <a:rect l="0" t="0" r="r" b="b"/>
                <a:pathLst>
                  <a:path w="21600" h="21600" extrusionOk="0">
                    <a:moveTo>
                      <a:pt x="18" y="9035"/>
                    </a:moveTo>
                    <a:cubicBezTo>
                      <a:pt x="2483" y="8877"/>
                      <a:pt x="4876" y="7982"/>
                      <a:pt x="6977" y="6431"/>
                    </a:cubicBezTo>
                    <a:cubicBezTo>
                      <a:pt x="9122" y="4848"/>
                      <a:pt x="10892" y="2634"/>
                      <a:pt x="12119" y="0"/>
                    </a:cubicBezTo>
                    <a:lnTo>
                      <a:pt x="21600" y="5589"/>
                    </a:lnTo>
                    <a:cubicBezTo>
                      <a:pt x="19663" y="9974"/>
                      <a:pt x="16852" y="13720"/>
                      <a:pt x="13416" y="16494"/>
                    </a:cubicBezTo>
                    <a:cubicBezTo>
                      <a:pt x="11441" y="18088"/>
                      <a:pt x="9297" y="19333"/>
                      <a:pt x="7051" y="20193"/>
                    </a:cubicBezTo>
                    <a:cubicBezTo>
                      <a:pt x="4781" y="21063"/>
                      <a:pt x="2407" y="21541"/>
                      <a:pt x="0" y="21600"/>
                    </a:cubicBezTo>
                    <a:lnTo>
                      <a:pt x="18" y="9035"/>
                    </a:ln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1" name="图形"/>
              <p:cNvSpPr/>
              <p:nvPr>
                <p:custDataLst>
                  <p:tags r:id="rId16"/>
                </p:custDataLst>
              </p:nvPr>
            </p:nvSpPr>
            <p:spPr>
              <a:xfrm flipH="1">
                <a:off x="7604" y="4594"/>
                <a:ext cx="1027" cy="660"/>
              </a:xfrm>
              <a:custGeom>
                <a:avLst/>
                <a:gdLst/>
                <a:ahLst/>
                <a:cxnLst>
                  <a:cxn ang="0">
                    <a:pos x="wd2" y="hd2"/>
                  </a:cxn>
                  <a:cxn ang="5400000">
                    <a:pos x="wd2" y="hd2"/>
                  </a:cxn>
                  <a:cxn ang="10800000">
                    <a:pos x="wd2" y="hd2"/>
                  </a:cxn>
                  <a:cxn ang="16200000">
                    <a:pos x="wd2" y="hd2"/>
                  </a:cxn>
                </a:cxnLst>
                <a:rect l="0" t="0" r="r" b="b"/>
                <a:pathLst>
                  <a:path w="21600" h="21600" extrusionOk="0">
                    <a:moveTo>
                      <a:pt x="19" y="0"/>
                    </a:moveTo>
                    <a:lnTo>
                      <a:pt x="0" y="5599"/>
                    </a:lnTo>
                    <a:cubicBezTo>
                      <a:pt x="3600" y="5984"/>
                      <a:pt x="7105" y="7569"/>
                      <a:pt x="10277" y="10244"/>
                    </a:cubicBezTo>
                    <a:cubicBezTo>
                      <a:pt x="13567" y="13019"/>
                      <a:pt x="16418" y="16898"/>
                      <a:pt x="18623" y="21600"/>
                    </a:cubicBezTo>
                    <a:lnTo>
                      <a:pt x="21600" y="18685"/>
                    </a:lnTo>
                    <a:cubicBezTo>
                      <a:pt x="19003" y="13163"/>
                      <a:pt x="15645" y="8613"/>
                      <a:pt x="11773" y="5366"/>
                    </a:cubicBezTo>
                    <a:cubicBezTo>
                      <a:pt x="8139" y="2319"/>
                      <a:pt x="4135" y="491"/>
                      <a:pt x="19" y="0"/>
                    </a:cubicBez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2" name="图形"/>
              <p:cNvSpPr/>
              <p:nvPr>
                <p:custDataLst>
                  <p:tags r:id="rId17"/>
                </p:custDataLst>
              </p:nvPr>
            </p:nvSpPr>
            <p:spPr>
              <a:xfrm flipH="1">
                <a:off x="7349" y="5294"/>
                <a:ext cx="318" cy="1223"/>
              </a:xfrm>
              <a:custGeom>
                <a:avLst/>
                <a:gdLst/>
                <a:ahLst/>
                <a:cxnLst>
                  <a:cxn ang="0">
                    <a:pos x="wd2" y="hd2"/>
                  </a:cxn>
                  <a:cxn ang="5400000">
                    <a:pos x="wd2" y="hd2"/>
                  </a:cxn>
                  <a:cxn ang="10800000">
                    <a:pos x="wd2" y="hd2"/>
                  </a:cxn>
                  <a:cxn ang="16200000">
                    <a:pos x="wd2" y="hd2"/>
                  </a:cxn>
                </a:cxnLst>
                <a:rect l="0" t="0" r="r" b="b"/>
                <a:pathLst>
                  <a:path w="21059" h="21600" extrusionOk="0">
                    <a:moveTo>
                      <a:pt x="0" y="1614"/>
                    </a:moveTo>
                    <a:lnTo>
                      <a:pt x="9557" y="0"/>
                    </a:lnTo>
                    <a:cubicBezTo>
                      <a:pt x="16421" y="3290"/>
                      <a:pt x="20326" y="6961"/>
                      <a:pt x="20966" y="10723"/>
                    </a:cubicBezTo>
                    <a:cubicBezTo>
                      <a:pt x="21600" y="14456"/>
                      <a:pt x="19000" y="18179"/>
                      <a:pt x="13367" y="21600"/>
                    </a:cubicBezTo>
                    <a:lnTo>
                      <a:pt x="3226" y="20263"/>
                    </a:lnTo>
                    <a:cubicBezTo>
                      <a:pt x="8018" y="17325"/>
                      <a:pt x="10248" y="14135"/>
                      <a:pt x="9748" y="10934"/>
                    </a:cubicBezTo>
                    <a:cubicBezTo>
                      <a:pt x="9238" y="7668"/>
                      <a:pt x="5901" y="4478"/>
                      <a:pt x="0" y="1614"/>
                    </a:cubicBezTo>
                    <a:close/>
                  </a:path>
                </a:pathLst>
              </a:cu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3" name="图形"/>
              <p:cNvSpPr/>
              <p:nvPr>
                <p:custDataLst>
                  <p:tags r:id="rId18"/>
                </p:custDataLst>
              </p:nvPr>
            </p:nvSpPr>
            <p:spPr>
              <a:xfrm flipH="1">
                <a:off x="7538" y="6575"/>
                <a:ext cx="1094" cy="758"/>
              </a:xfrm>
              <a:custGeom>
                <a:avLst/>
                <a:gdLst/>
                <a:ahLst/>
                <a:cxnLst>
                  <a:cxn ang="0">
                    <a:pos x="wd2" y="hd2"/>
                  </a:cxn>
                  <a:cxn ang="5400000">
                    <a:pos x="wd2" y="hd2"/>
                  </a:cxn>
                  <a:cxn ang="10800000">
                    <a:pos x="wd2" y="hd2"/>
                  </a:cxn>
                  <a:cxn ang="16200000">
                    <a:pos x="wd2" y="hd2"/>
                  </a:cxn>
                </a:cxnLst>
                <a:rect l="0" t="0" r="r" b="b"/>
                <a:pathLst>
                  <a:path w="21600" h="21600" extrusionOk="0">
                    <a:moveTo>
                      <a:pt x="18668" y="0"/>
                    </a:moveTo>
                    <a:lnTo>
                      <a:pt x="21600" y="2129"/>
                    </a:lnTo>
                    <a:cubicBezTo>
                      <a:pt x="19473" y="7446"/>
                      <a:pt x="16509" y="11966"/>
                      <a:pt x="12947" y="15323"/>
                    </a:cubicBezTo>
                    <a:cubicBezTo>
                      <a:pt x="9072" y="18974"/>
                      <a:pt x="4616" y="21134"/>
                      <a:pt x="0" y="21600"/>
                    </a:cubicBezTo>
                    <a:lnTo>
                      <a:pt x="42" y="16713"/>
                    </a:lnTo>
                    <a:cubicBezTo>
                      <a:pt x="3924" y="16295"/>
                      <a:pt x="7674" y="14501"/>
                      <a:pt x="10961" y="11492"/>
                    </a:cubicBezTo>
                    <a:cubicBezTo>
                      <a:pt x="14124" y="8596"/>
                      <a:pt x="16766" y="4657"/>
                      <a:pt x="18668" y="0"/>
                    </a:cubicBez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4" name="图形"/>
              <p:cNvSpPr/>
              <p:nvPr>
                <p:custDataLst>
                  <p:tags r:id="rId19"/>
                </p:custDataLst>
              </p:nvPr>
            </p:nvSpPr>
            <p:spPr>
              <a:xfrm flipH="1">
                <a:off x="7309" y="3611"/>
                <a:ext cx="365" cy="365"/>
              </a:xfrm>
              <a:prstGeom prst="ellipse">
                <a:avLst/>
              </a:prstGeom>
              <a:solidFill>
                <a:srgbClr val="F6F6F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5" name="图形"/>
              <p:cNvSpPr/>
              <p:nvPr>
                <p:custDataLst>
                  <p:tags r:id="rId20"/>
                </p:custDataLst>
              </p:nvPr>
            </p:nvSpPr>
            <p:spPr>
              <a:xfrm>
                <a:off x="7470" y="3718"/>
                <a:ext cx="52" cy="144"/>
              </a:xfrm>
              <a:custGeom>
                <a:avLst/>
                <a:gdLst/>
                <a:ahLst/>
                <a:cxnLst>
                  <a:cxn ang="0">
                    <a:pos x="wd2" y="hd2"/>
                  </a:cxn>
                  <a:cxn ang="5400000">
                    <a:pos x="wd2" y="hd2"/>
                  </a:cxn>
                  <a:cxn ang="10800000">
                    <a:pos x="wd2" y="hd2"/>
                  </a:cxn>
                  <a:cxn ang="16200000">
                    <a:pos x="wd2" y="hd2"/>
                  </a:cxn>
                </a:cxnLst>
                <a:rect l="0" t="0" r="r" b="b"/>
                <a:pathLst>
                  <a:path w="21599" h="21584" extrusionOk="0">
                    <a:moveTo>
                      <a:pt x="0" y="1732"/>
                    </a:moveTo>
                    <a:cubicBezTo>
                      <a:pt x="-1" y="1616"/>
                      <a:pt x="100" y="1502"/>
                      <a:pt x="287" y="1407"/>
                    </a:cubicBezTo>
                    <a:cubicBezTo>
                      <a:pt x="489" y="1306"/>
                      <a:pt x="779" y="1232"/>
                      <a:pt x="1111" y="1198"/>
                    </a:cubicBezTo>
                    <a:lnTo>
                      <a:pt x="8348" y="207"/>
                    </a:lnTo>
                    <a:cubicBezTo>
                      <a:pt x="8705" y="144"/>
                      <a:pt x="9079" y="94"/>
                      <a:pt x="9464" y="60"/>
                    </a:cubicBezTo>
                    <a:cubicBezTo>
                      <a:pt x="9886" y="22"/>
                      <a:pt x="10318" y="2"/>
                      <a:pt x="10752" y="1"/>
                    </a:cubicBezTo>
                    <a:lnTo>
                      <a:pt x="20274" y="1"/>
                    </a:lnTo>
                    <a:cubicBezTo>
                      <a:pt x="20690" y="-10"/>
                      <a:pt x="21092" y="58"/>
                      <a:pt x="21339" y="180"/>
                    </a:cubicBezTo>
                    <a:cubicBezTo>
                      <a:pt x="21513" y="267"/>
                      <a:pt x="21593" y="374"/>
                      <a:pt x="21563" y="480"/>
                    </a:cubicBezTo>
                    <a:lnTo>
                      <a:pt x="21599" y="21163"/>
                    </a:lnTo>
                    <a:cubicBezTo>
                      <a:pt x="21587" y="21270"/>
                      <a:pt x="21469" y="21371"/>
                      <a:pt x="21266" y="21448"/>
                    </a:cubicBezTo>
                    <a:cubicBezTo>
                      <a:pt x="21024" y="21540"/>
                      <a:pt x="20684" y="21590"/>
                      <a:pt x="20334" y="21584"/>
                    </a:cubicBezTo>
                    <a:lnTo>
                      <a:pt x="11015" y="21584"/>
                    </a:lnTo>
                    <a:cubicBezTo>
                      <a:pt x="10657" y="21590"/>
                      <a:pt x="10311" y="21537"/>
                      <a:pt x="10072" y="21440"/>
                    </a:cubicBezTo>
                    <a:cubicBezTo>
                      <a:pt x="9891" y="21367"/>
                      <a:pt x="9785" y="21273"/>
                      <a:pt x="9771" y="21174"/>
                    </a:cubicBezTo>
                    <a:lnTo>
                      <a:pt x="9636" y="4253"/>
                    </a:lnTo>
                    <a:cubicBezTo>
                      <a:pt x="9639" y="4193"/>
                      <a:pt x="9570" y="4136"/>
                      <a:pt x="9447" y="4098"/>
                    </a:cubicBezTo>
                    <a:cubicBezTo>
                      <a:pt x="9286" y="4047"/>
                      <a:pt x="9059" y="4034"/>
                      <a:pt x="8864" y="4064"/>
                    </a:cubicBezTo>
                    <a:lnTo>
                      <a:pt x="1543" y="4572"/>
                    </a:lnTo>
                    <a:cubicBezTo>
                      <a:pt x="1228" y="4613"/>
                      <a:pt x="880" y="4601"/>
                      <a:pt x="591" y="4541"/>
                    </a:cubicBezTo>
                    <a:cubicBezTo>
                      <a:pt x="265" y="4472"/>
                      <a:pt x="51" y="4349"/>
                      <a:pt x="19" y="4212"/>
                    </a:cubicBezTo>
                    <a:lnTo>
                      <a:pt x="0" y="1732"/>
                    </a:lnTo>
                    <a:close/>
                  </a:path>
                </a:pathLst>
              </a:custGeom>
              <a:solidFill>
                <a:srgbClr val="54545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6" name="图形"/>
              <p:cNvSpPr/>
              <p:nvPr>
                <p:custDataLst>
                  <p:tags r:id="rId21"/>
                </p:custDataLst>
              </p:nvPr>
            </p:nvSpPr>
            <p:spPr>
              <a:xfrm flipH="1">
                <a:off x="6044" y="5634"/>
                <a:ext cx="365" cy="365"/>
              </a:xfrm>
              <a:prstGeom prst="ellipse">
                <a:avLst/>
              </a:prstGeom>
              <a:solidFill>
                <a:srgbClr val="F6F6F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7" name="图形"/>
              <p:cNvSpPr/>
              <p:nvPr>
                <p:custDataLst>
                  <p:tags r:id="rId22"/>
                </p:custDataLst>
              </p:nvPr>
            </p:nvSpPr>
            <p:spPr>
              <a:xfrm>
                <a:off x="6174" y="5733"/>
                <a:ext cx="98" cy="145"/>
              </a:xfrm>
              <a:custGeom>
                <a:avLst/>
                <a:gdLst/>
                <a:ahLst/>
                <a:cxnLst>
                  <a:cxn ang="0">
                    <a:pos x="wd2" y="hd2"/>
                  </a:cxn>
                  <a:cxn ang="5400000">
                    <a:pos x="wd2" y="hd2"/>
                  </a:cxn>
                  <a:cxn ang="10800000">
                    <a:pos x="wd2" y="hd2"/>
                  </a:cxn>
                  <a:cxn ang="16200000">
                    <a:pos x="wd2" y="hd2"/>
                  </a:cxn>
                </a:cxnLst>
                <a:rect l="0" t="0" r="r" b="b"/>
                <a:pathLst>
                  <a:path w="21596" h="21538" extrusionOk="0">
                    <a:moveTo>
                      <a:pt x="6392" y="6090"/>
                    </a:moveTo>
                    <a:lnTo>
                      <a:pt x="6392" y="6882"/>
                    </a:lnTo>
                    <a:cubicBezTo>
                      <a:pt x="6396" y="6960"/>
                      <a:pt x="6364" y="7038"/>
                      <a:pt x="6299" y="7103"/>
                    </a:cubicBezTo>
                    <a:cubicBezTo>
                      <a:pt x="6199" y="7203"/>
                      <a:pt x="6036" y="7265"/>
                      <a:pt x="5859" y="7271"/>
                    </a:cubicBezTo>
                    <a:lnTo>
                      <a:pt x="664" y="7276"/>
                    </a:lnTo>
                    <a:cubicBezTo>
                      <a:pt x="513" y="7279"/>
                      <a:pt x="364" y="7246"/>
                      <a:pt x="246" y="7182"/>
                    </a:cubicBezTo>
                    <a:cubicBezTo>
                      <a:pt x="87" y="7096"/>
                      <a:pt x="-4" y="6966"/>
                      <a:pt x="0" y="6829"/>
                    </a:cubicBezTo>
                    <a:lnTo>
                      <a:pt x="0" y="5619"/>
                    </a:lnTo>
                    <a:cubicBezTo>
                      <a:pt x="70" y="4333"/>
                      <a:pt x="814" y="3104"/>
                      <a:pt x="2100" y="2154"/>
                    </a:cubicBezTo>
                    <a:cubicBezTo>
                      <a:pt x="3421" y="1178"/>
                      <a:pt x="5208" y="568"/>
                      <a:pt x="7110" y="255"/>
                    </a:cubicBezTo>
                    <a:cubicBezTo>
                      <a:pt x="8638" y="4"/>
                      <a:pt x="10219" y="-53"/>
                      <a:pt x="11785" y="45"/>
                    </a:cubicBezTo>
                    <a:cubicBezTo>
                      <a:pt x="13407" y="147"/>
                      <a:pt x="15006" y="416"/>
                      <a:pt x="16439" y="941"/>
                    </a:cubicBezTo>
                    <a:cubicBezTo>
                      <a:pt x="17732" y="1414"/>
                      <a:pt x="18850" y="2083"/>
                      <a:pt x="19663" y="2911"/>
                    </a:cubicBezTo>
                    <a:cubicBezTo>
                      <a:pt x="20479" y="3743"/>
                      <a:pt x="20958" y="4708"/>
                      <a:pt x="20995" y="5706"/>
                    </a:cubicBezTo>
                    <a:cubicBezTo>
                      <a:pt x="21032" y="6696"/>
                      <a:pt x="20633" y="7663"/>
                      <a:pt x="20034" y="8566"/>
                    </a:cubicBezTo>
                    <a:cubicBezTo>
                      <a:pt x="19352" y="9594"/>
                      <a:pt x="18420" y="10534"/>
                      <a:pt x="17385" y="11416"/>
                    </a:cubicBezTo>
                    <a:cubicBezTo>
                      <a:pt x="16088" y="12522"/>
                      <a:pt x="14633" y="13536"/>
                      <a:pt x="13193" y="14557"/>
                    </a:cubicBezTo>
                    <a:cubicBezTo>
                      <a:pt x="11732" y="15593"/>
                      <a:pt x="10284" y="16637"/>
                      <a:pt x="8849" y="17689"/>
                    </a:cubicBezTo>
                    <a:cubicBezTo>
                      <a:pt x="8783" y="17718"/>
                      <a:pt x="8752" y="17772"/>
                      <a:pt x="8771" y="17824"/>
                    </a:cubicBezTo>
                    <a:cubicBezTo>
                      <a:pt x="8792" y="17880"/>
                      <a:pt x="8867" y="17919"/>
                      <a:pt x="8953" y="17919"/>
                    </a:cubicBezTo>
                    <a:lnTo>
                      <a:pt x="20829" y="17919"/>
                    </a:lnTo>
                    <a:cubicBezTo>
                      <a:pt x="21022" y="17905"/>
                      <a:pt x="21215" y="17947"/>
                      <a:pt x="21361" y="18034"/>
                    </a:cubicBezTo>
                    <a:cubicBezTo>
                      <a:pt x="21510" y="18123"/>
                      <a:pt x="21595" y="18250"/>
                      <a:pt x="21596" y="18384"/>
                    </a:cubicBezTo>
                    <a:lnTo>
                      <a:pt x="21596" y="21136"/>
                    </a:lnTo>
                    <a:cubicBezTo>
                      <a:pt x="21581" y="21230"/>
                      <a:pt x="21522" y="21318"/>
                      <a:pt x="21429" y="21387"/>
                    </a:cubicBezTo>
                    <a:cubicBezTo>
                      <a:pt x="21320" y="21470"/>
                      <a:pt x="21169" y="21522"/>
                      <a:pt x="21007" y="21534"/>
                    </a:cubicBezTo>
                    <a:lnTo>
                      <a:pt x="979" y="21534"/>
                    </a:lnTo>
                    <a:cubicBezTo>
                      <a:pt x="819" y="21547"/>
                      <a:pt x="657" y="21521"/>
                      <a:pt x="522" y="21461"/>
                    </a:cubicBezTo>
                    <a:cubicBezTo>
                      <a:pt x="361" y="21389"/>
                      <a:pt x="252" y="21274"/>
                      <a:pt x="222" y="21146"/>
                    </a:cubicBezTo>
                    <a:lnTo>
                      <a:pt x="189" y="18578"/>
                    </a:lnTo>
                    <a:cubicBezTo>
                      <a:pt x="178" y="18441"/>
                      <a:pt x="210" y="18305"/>
                      <a:pt x="282" y="18177"/>
                    </a:cubicBezTo>
                    <a:cubicBezTo>
                      <a:pt x="350" y="18057"/>
                      <a:pt x="453" y="17948"/>
                      <a:pt x="584" y="17855"/>
                    </a:cubicBezTo>
                    <a:lnTo>
                      <a:pt x="11394" y="10005"/>
                    </a:lnTo>
                    <a:cubicBezTo>
                      <a:pt x="11963" y="9497"/>
                      <a:pt x="12527" y="8986"/>
                      <a:pt x="13086" y="8472"/>
                    </a:cubicBezTo>
                    <a:cubicBezTo>
                      <a:pt x="13627" y="7974"/>
                      <a:pt x="14170" y="7464"/>
                      <a:pt x="14420" y="6868"/>
                    </a:cubicBezTo>
                    <a:cubicBezTo>
                      <a:pt x="14709" y="6181"/>
                      <a:pt x="14575" y="5464"/>
                      <a:pt x="14044" y="4885"/>
                    </a:cubicBezTo>
                    <a:cubicBezTo>
                      <a:pt x="13593" y="4393"/>
                      <a:pt x="12875" y="4026"/>
                      <a:pt x="12023" y="3825"/>
                    </a:cubicBezTo>
                    <a:cubicBezTo>
                      <a:pt x="10659" y="3503"/>
                      <a:pt x="9231" y="3631"/>
                      <a:pt x="8076" y="4087"/>
                    </a:cubicBezTo>
                    <a:cubicBezTo>
                      <a:pt x="7569" y="4288"/>
                      <a:pt x="7113" y="4553"/>
                      <a:pt x="6802" y="4894"/>
                    </a:cubicBezTo>
                    <a:cubicBezTo>
                      <a:pt x="6487" y="5241"/>
                      <a:pt x="6333" y="5657"/>
                      <a:pt x="6392" y="6090"/>
                    </a:cubicBezTo>
                    <a:close/>
                  </a:path>
                </a:pathLst>
              </a:custGeom>
              <a:solidFill>
                <a:srgbClr val="54545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8" name="图形"/>
              <p:cNvSpPr/>
              <p:nvPr>
                <p:custDataLst>
                  <p:tags r:id="rId23"/>
                </p:custDataLst>
              </p:nvPr>
            </p:nvSpPr>
            <p:spPr>
              <a:xfrm flipH="1">
                <a:off x="7309" y="7919"/>
                <a:ext cx="365" cy="365"/>
              </a:xfrm>
              <a:prstGeom prst="ellipse">
                <a:avLst/>
              </a:prstGeom>
              <a:solidFill>
                <a:srgbClr val="F6F6F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19" name="图形"/>
              <p:cNvSpPr/>
              <p:nvPr>
                <p:custDataLst>
                  <p:tags r:id="rId24"/>
                </p:custDataLst>
              </p:nvPr>
            </p:nvSpPr>
            <p:spPr>
              <a:xfrm>
                <a:off x="7441" y="8029"/>
                <a:ext cx="95" cy="146"/>
              </a:xfrm>
              <a:custGeom>
                <a:avLst/>
                <a:gdLst/>
                <a:ahLst/>
                <a:cxnLst>
                  <a:cxn ang="0">
                    <a:pos x="wd2" y="hd2"/>
                  </a:cxn>
                  <a:cxn ang="5400000">
                    <a:pos x="wd2" y="hd2"/>
                  </a:cxn>
                  <a:cxn ang="10800000">
                    <a:pos x="wd2" y="hd2"/>
                  </a:cxn>
                  <a:cxn ang="16200000">
                    <a:pos x="wd2" y="hd2"/>
                  </a:cxn>
                </a:cxnLst>
                <a:rect l="0" t="0" r="r" b="b"/>
                <a:pathLst>
                  <a:path w="21513" h="21591" extrusionOk="0">
                    <a:moveTo>
                      <a:pt x="12133" y="3705"/>
                    </a:moveTo>
                    <a:lnTo>
                      <a:pt x="1263" y="3705"/>
                    </a:lnTo>
                    <a:cubicBezTo>
                      <a:pt x="1093" y="3705"/>
                      <a:pt x="928" y="3666"/>
                      <a:pt x="798" y="3594"/>
                    </a:cubicBezTo>
                    <a:cubicBezTo>
                      <a:pt x="678" y="3528"/>
                      <a:pt x="594" y="3438"/>
                      <a:pt x="560" y="3337"/>
                    </a:cubicBezTo>
                    <a:lnTo>
                      <a:pt x="560" y="514"/>
                    </a:lnTo>
                    <a:cubicBezTo>
                      <a:pt x="555" y="373"/>
                      <a:pt x="640" y="238"/>
                      <a:pt x="793" y="140"/>
                    </a:cubicBezTo>
                    <a:cubicBezTo>
                      <a:pt x="918" y="60"/>
                      <a:pt x="1081" y="11"/>
                      <a:pt x="1254" y="0"/>
                    </a:cubicBezTo>
                    <a:lnTo>
                      <a:pt x="20447" y="0"/>
                    </a:lnTo>
                    <a:cubicBezTo>
                      <a:pt x="20614" y="-2"/>
                      <a:pt x="20776" y="39"/>
                      <a:pt x="20896" y="115"/>
                    </a:cubicBezTo>
                    <a:cubicBezTo>
                      <a:pt x="21022" y="193"/>
                      <a:pt x="21092" y="302"/>
                      <a:pt x="21092" y="415"/>
                    </a:cubicBezTo>
                    <a:lnTo>
                      <a:pt x="21092" y="3562"/>
                    </a:lnTo>
                    <a:cubicBezTo>
                      <a:pt x="21087" y="3658"/>
                      <a:pt x="21056" y="3753"/>
                      <a:pt x="21000" y="3842"/>
                    </a:cubicBezTo>
                    <a:cubicBezTo>
                      <a:pt x="20947" y="3928"/>
                      <a:pt x="20871" y="4008"/>
                      <a:pt x="20776" y="4078"/>
                    </a:cubicBezTo>
                    <a:lnTo>
                      <a:pt x="14615" y="7758"/>
                    </a:lnTo>
                    <a:cubicBezTo>
                      <a:pt x="14538" y="7808"/>
                      <a:pt x="14510" y="7882"/>
                      <a:pt x="14542" y="7950"/>
                    </a:cubicBezTo>
                    <a:cubicBezTo>
                      <a:pt x="14567" y="8001"/>
                      <a:pt x="14623" y="8042"/>
                      <a:pt x="14697" y="8064"/>
                    </a:cubicBezTo>
                    <a:cubicBezTo>
                      <a:pt x="15727" y="8167"/>
                      <a:pt x="16712" y="8411"/>
                      <a:pt x="17589" y="8779"/>
                    </a:cubicBezTo>
                    <a:cubicBezTo>
                      <a:pt x="18597" y="9202"/>
                      <a:pt x="19434" y="9776"/>
                      <a:pt x="20059" y="10445"/>
                    </a:cubicBezTo>
                    <a:cubicBezTo>
                      <a:pt x="20822" y="11262"/>
                      <a:pt x="21235" y="12169"/>
                      <a:pt x="21412" y="13104"/>
                    </a:cubicBezTo>
                    <a:cubicBezTo>
                      <a:pt x="21588" y="14039"/>
                      <a:pt x="21528" y="15007"/>
                      <a:pt x="21273" y="15951"/>
                    </a:cubicBezTo>
                    <a:cubicBezTo>
                      <a:pt x="21068" y="16709"/>
                      <a:pt x="20740" y="17451"/>
                      <a:pt x="20211" y="18132"/>
                    </a:cubicBezTo>
                    <a:cubicBezTo>
                      <a:pt x="19696" y="18796"/>
                      <a:pt x="18997" y="19394"/>
                      <a:pt x="18143" y="19891"/>
                    </a:cubicBezTo>
                    <a:cubicBezTo>
                      <a:pt x="16120" y="21069"/>
                      <a:pt x="13441" y="21598"/>
                      <a:pt x="10734" y="21591"/>
                    </a:cubicBezTo>
                    <a:cubicBezTo>
                      <a:pt x="9081" y="21587"/>
                      <a:pt x="7448" y="21385"/>
                      <a:pt x="5977" y="20953"/>
                    </a:cubicBezTo>
                    <a:cubicBezTo>
                      <a:pt x="4452" y="20506"/>
                      <a:pt x="3115" y="19817"/>
                      <a:pt x="2073" y="18929"/>
                    </a:cubicBezTo>
                    <a:cubicBezTo>
                      <a:pt x="862" y="17895"/>
                      <a:pt x="145" y="16650"/>
                      <a:pt x="13" y="15350"/>
                    </a:cubicBezTo>
                    <a:lnTo>
                      <a:pt x="2" y="14852"/>
                    </a:lnTo>
                    <a:cubicBezTo>
                      <a:pt x="-12" y="14739"/>
                      <a:pt x="49" y="14627"/>
                      <a:pt x="170" y="14546"/>
                    </a:cubicBezTo>
                    <a:cubicBezTo>
                      <a:pt x="295" y="14462"/>
                      <a:pt x="469" y="14420"/>
                      <a:pt x="646" y="14429"/>
                    </a:cubicBezTo>
                    <a:lnTo>
                      <a:pt x="5990" y="14429"/>
                    </a:lnTo>
                    <a:cubicBezTo>
                      <a:pt x="6127" y="14434"/>
                      <a:pt x="6257" y="14472"/>
                      <a:pt x="6355" y="14535"/>
                    </a:cubicBezTo>
                    <a:cubicBezTo>
                      <a:pt x="6460" y="14603"/>
                      <a:pt x="6522" y="14695"/>
                      <a:pt x="6526" y="14791"/>
                    </a:cubicBezTo>
                    <a:cubicBezTo>
                      <a:pt x="6610" y="15121"/>
                      <a:pt x="6718" y="15448"/>
                      <a:pt x="6850" y="15771"/>
                    </a:cubicBezTo>
                    <a:cubicBezTo>
                      <a:pt x="6942" y="15998"/>
                      <a:pt x="7046" y="16223"/>
                      <a:pt x="7161" y="16445"/>
                    </a:cubicBezTo>
                    <a:cubicBezTo>
                      <a:pt x="7666" y="17125"/>
                      <a:pt x="8547" y="17608"/>
                      <a:pt x="9568" y="17834"/>
                    </a:cubicBezTo>
                    <a:cubicBezTo>
                      <a:pt x="10568" y="18055"/>
                      <a:pt x="11702" y="18029"/>
                      <a:pt x="12693" y="17662"/>
                    </a:cubicBezTo>
                    <a:cubicBezTo>
                      <a:pt x="14380" y="17037"/>
                      <a:pt x="14922" y="15695"/>
                      <a:pt x="14955" y="14403"/>
                    </a:cubicBezTo>
                    <a:cubicBezTo>
                      <a:pt x="14994" y="12890"/>
                      <a:pt x="14322" y="11313"/>
                      <a:pt x="12282" y="10703"/>
                    </a:cubicBezTo>
                    <a:cubicBezTo>
                      <a:pt x="11786" y="10554"/>
                      <a:pt x="11242" y="10487"/>
                      <a:pt x="10698" y="10509"/>
                    </a:cubicBezTo>
                    <a:cubicBezTo>
                      <a:pt x="10298" y="10525"/>
                      <a:pt x="9905" y="10589"/>
                      <a:pt x="9540" y="10698"/>
                    </a:cubicBezTo>
                    <a:lnTo>
                      <a:pt x="8545" y="11086"/>
                    </a:lnTo>
                    <a:cubicBezTo>
                      <a:pt x="8397" y="11157"/>
                      <a:pt x="8216" y="11191"/>
                      <a:pt x="8034" y="11182"/>
                    </a:cubicBezTo>
                    <a:cubicBezTo>
                      <a:pt x="7838" y="11172"/>
                      <a:pt x="7656" y="11114"/>
                      <a:pt x="7523" y="11019"/>
                    </a:cubicBezTo>
                    <a:lnTo>
                      <a:pt x="4907" y="8740"/>
                    </a:lnTo>
                    <a:cubicBezTo>
                      <a:pt x="4780" y="8645"/>
                      <a:pt x="4719" y="8520"/>
                      <a:pt x="4739" y="8394"/>
                    </a:cubicBezTo>
                    <a:cubicBezTo>
                      <a:pt x="4758" y="8276"/>
                      <a:pt x="4847" y="8168"/>
                      <a:pt x="4987" y="8092"/>
                    </a:cubicBezTo>
                    <a:lnTo>
                      <a:pt x="12302" y="3940"/>
                    </a:lnTo>
                    <a:cubicBezTo>
                      <a:pt x="12347" y="3901"/>
                      <a:pt x="12360" y="3851"/>
                      <a:pt x="12336" y="3805"/>
                    </a:cubicBezTo>
                    <a:cubicBezTo>
                      <a:pt x="12306" y="3747"/>
                      <a:pt x="12226" y="3707"/>
                      <a:pt x="12133" y="3705"/>
                    </a:cubicBezTo>
                    <a:close/>
                  </a:path>
                </a:pathLst>
              </a:custGeom>
              <a:solidFill>
                <a:srgbClr val="54545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20" name="图形"/>
              <p:cNvSpPr/>
              <p:nvPr>
                <p:custDataLst>
                  <p:tags r:id="rId25"/>
                </p:custDataLst>
              </p:nvPr>
            </p:nvSpPr>
            <p:spPr>
              <a:xfrm flipH="1">
                <a:off x="4588" y="3554"/>
                <a:ext cx="714" cy="18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872" y="3145"/>
                      <a:pt x="10687" y="6575"/>
                      <a:pt x="14327" y="10203"/>
                    </a:cubicBezTo>
                    <a:cubicBezTo>
                      <a:pt x="17998" y="13863"/>
                      <a:pt x="20443" y="17693"/>
                      <a:pt x="21600" y="21600"/>
                    </a:cubicBezTo>
                  </a:path>
                </a:pathLst>
              </a:custGeom>
              <a:ln w="25400">
                <a:solidFill>
                  <a:srgbClr val="C5C4BF"/>
                </a:solidFill>
                <a:custDash>
                  <a:ds d="200000" sp="200000"/>
                </a:custDash>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sp>
            <p:nvSpPr>
              <p:cNvPr id="21" name="图形"/>
              <p:cNvSpPr/>
              <p:nvPr>
                <p:custDataLst>
                  <p:tags r:id="rId26"/>
                </p:custDataLst>
              </p:nvPr>
            </p:nvSpPr>
            <p:spPr>
              <a:xfrm flipH="1">
                <a:off x="4549" y="6293"/>
                <a:ext cx="653" cy="19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694" y="3700"/>
                      <a:pt x="18502" y="7351"/>
                      <a:pt x="15070" y="10878"/>
                    </a:cubicBezTo>
                    <a:cubicBezTo>
                      <a:pt x="11398" y="14652"/>
                      <a:pt x="6335" y="18254"/>
                      <a:pt x="0" y="21600"/>
                    </a:cubicBezTo>
                  </a:path>
                </a:pathLst>
              </a:custGeom>
              <a:ln w="25400">
                <a:solidFill>
                  <a:srgbClr val="C5C4BF"/>
                </a:solidFill>
                <a:custDash>
                  <a:ds d="200000" sp="200000"/>
                </a:custDash>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latin typeface="Arial"/>
                  <a:ea typeface="微软雅黑"/>
                  <a:cs typeface="思源黑体 CN Normal" panose="020B0400000000000000" charset="-122"/>
                  <a:sym typeface="Arial"/>
                </a:endParaRPr>
              </a:p>
            </p:txBody>
          </p:sp>
        </p:grpSp>
        <p:sp>
          <p:nvSpPr>
            <p:cNvPr id="31" name="图形"/>
            <p:cNvSpPr txBox="1"/>
            <p:nvPr>
              <p:custDataLst>
                <p:tags r:id="rId2"/>
              </p:custDataLst>
            </p:nvPr>
          </p:nvSpPr>
          <p:spPr>
            <a:xfrm>
              <a:off x="2234" y="2806"/>
              <a:ext cx="3191" cy="74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fontAlgn="auto">
                <a:lnSpc>
                  <a:spcPct val="150000"/>
                </a:lnSpc>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id-ID" sz="1200" dirty="0">
                <a:solidFill>
                  <a:schemeClr val="tx1">
                    <a:lumMod val="75000"/>
                    <a:lumOff val="25000"/>
                  </a:schemeClr>
                </a:solidFill>
                <a:latin typeface="Arial"/>
                <a:ea typeface="微软雅黑"/>
                <a:cs typeface="+mn-ea"/>
                <a:sym typeface="Arial"/>
              </a:endParaRPr>
            </a:p>
          </p:txBody>
        </p:sp>
        <p:sp>
          <p:nvSpPr>
            <p:cNvPr id="34" name="图形"/>
            <p:cNvSpPr txBox="1">
              <a:spLocks noChangeArrowheads="1"/>
            </p:cNvSpPr>
            <p:nvPr>
              <p:custDataLst>
                <p:tags r:id="rId3"/>
              </p:custDataLst>
            </p:nvPr>
          </p:nvSpPr>
          <p:spPr bwMode="auto">
            <a:xfrm>
              <a:off x="13308" y="5159"/>
              <a:ext cx="325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9pPr>
            </a:lstStyle>
            <a:p>
              <a:pPr marL="0" indent="0" algn="l" fontAlgn="auto">
                <a:lnSpc>
                  <a:spcPct val="150000"/>
                </a:lnSpc>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id-ID" altLang="zh-CN" sz="1200" dirty="0">
                <a:solidFill>
                  <a:schemeClr val="tx1">
                    <a:lumMod val="75000"/>
                    <a:lumOff val="25000"/>
                  </a:schemeClr>
                </a:solidFill>
                <a:latin typeface="Arial"/>
                <a:ea typeface="微软雅黑"/>
                <a:cs typeface="+mn-ea"/>
                <a:sym typeface="Arial"/>
              </a:endParaRPr>
            </a:p>
          </p:txBody>
        </p:sp>
        <p:sp>
          <p:nvSpPr>
            <p:cNvPr id="37" name="图形"/>
            <p:cNvSpPr txBox="1">
              <a:spLocks noChangeArrowheads="1"/>
            </p:cNvSpPr>
            <p:nvPr>
              <p:custDataLst>
                <p:tags r:id="rId4"/>
              </p:custDataLst>
            </p:nvPr>
          </p:nvSpPr>
          <p:spPr bwMode="auto">
            <a:xfrm>
              <a:off x="12648" y="2806"/>
              <a:ext cx="318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9pPr>
            </a:lstStyle>
            <a:p>
              <a:pPr marL="0" indent="0" algn="l" fontAlgn="auto">
                <a:lnSpc>
                  <a:spcPct val="150000"/>
                </a:lnSpc>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id-ID" altLang="zh-CN" sz="1200" dirty="0">
                <a:solidFill>
                  <a:schemeClr val="tx1">
                    <a:lumMod val="75000"/>
                    <a:lumOff val="25000"/>
                  </a:schemeClr>
                </a:solidFill>
                <a:latin typeface="Arial"/>
                <a:ea typeface="微软雅黑"/>
                <a:cs typeface="+mn-ea"/>
                <a:sym typeface="Arial"/>
              </a:endParaRPr>
            </a:p>
          </p:txBody>
        </p:sp>
        <p:sp>
          <p:nvSpPr>
            <p:cNvPr id="23" name="图形"/>
            <p:cNvSpPr txBox="1">
              <a:spLocks noChangeArrowheads="1"/>
            </p:cNvSpPr>
            <p:nvPr>
              <p:custDataLst>
                <p:tags r:id="rId5"/>
              </p:custDataLst>
            </p:nvPr>
          </p:nvSpPr>
          <p:spPr bwMode="auto">
            <a:xfrm>
              <a:off x="1887" y="5076"/>
              <a:ext cx="3163"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9pPr>
            </a:lstStyle>
            <a:p>
              <a:pPr marL="0" indent="0" algn="r" fontAlgn="auto">
                <a:lnSpc>
                  <a:spcPct val="150000"/>
                </a:lnSpc>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id-ID" altLang="zh-CN" sz="1200" dirty="0">
                <a:solidFill>
                  <a:schemeClr val="tx1">
                    <a:lumMod val="75000"/>
                    <a:lumOff val="25000"/>
                  </a:schemeClr>
                </a:solidFill>
                <a:latin typeface="Arial"/>
                <a:ea typeface="微软雅黑"/>
                <a:cs typeface="思源黑体 CN Normal" panose="020B0400000000000000" charset="-122"/>
                <a:sym typeface="Arial"/>
              </a:endParaRPr>
            </a:p>
          </p:txBody>
        </p:sp>
        <p:sp>
          <p:nvSpPr>
            <p:cNvPr id="24" name="图形"/>
            <p:cNvSpPr txBox="1">
              <a:spLocks noChangeArrowheads="1"/>
            </p:cNvSpPr>
            <p:nvPr>
              <p:custDataLst>
                <p:tags r:id="rId6"/>
              </p:custDataLst>
            </p:nvPr>
          </p:nvSpPr>
          <p:spPr bwMode="auto">
            <a:xfrm>
              <a:off x="2304" y="7346"/>
              <a:ext cx="3121"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9pPr>
            </a:lstStyle>
            <a:p>
              <a:pPr marL="0" indent="0" algn="r" fontAlgn="auto">
                <a:lnSpc>
                  <a:spcPct val="150000"/>
                </a:lnSpc>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id-ID" altLang="zh-CN" sz="1200" dirty="0">
                <a:solidFill>
                  <a:schemeClr val="tx1">
                    <a:lumMod val="75000"/>
                    <a:lumOff val="25000"/>
                  </a:schemeClr>
                </a:solidFill>
                <a:latin typeface="Arial"/>
                <a:ea typeface="微软雅黑"/>
                <a:cs typeface="+mn-ea"/>
                <a:sym typeface="Arial"/>
              </a:endParaRPr>
            </a:p>
          </p:txBody>
        </p:sp>
        <p:sp>
          <p:nvSpPr>
            <p:cNvPr id="25" name="图形"/>
            <p:cNvSpPr txBox="1">
              <a:spLocks noChangeArrowheads="1"/>
            </p:cNvSpPr>
            <p:nvPr>
              <p:custDataLst>
                <p:tags r:id="rId7"/>
              </p:custDataLst>
            </p:nvPr>
          </p:nvSpPr>
          <p:spPr bwMode="auto">
            <a:xfrm>
              <a:off x="12648" y="7652"/>
              <a:ext cx="3186"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defRPr>
              </a:lvl9pPr>
            </a:lstStyle>
            <a:p>
              <a:pPr marL="0" indent="0" algn="l" fontAlgn="auto">
                <a:lnSpc>
                  <a:spcPct val="150000"/>
                </a:lnSpc>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id-ID" altLang="zh-CN" sz="1200" dirty="0">
                <a:solidFill>
                  <a:schemeClr val="tx1">
                    <a:lumMod val="75000"/>
                    <a:lumOff val="25000"/>
                  </a:schemeClr>
                </a:solidFill>
                <a:latin typeface="Arial"/>
                <a:ea typeface="微软雅黑"/>
                <a:cs typeface="+mn-ea"/>
                <a:sym typeface="Arial"/>
              </a:endParaRPr>
            </a:p>
          </p:txBody>
        </p:sp>
      </p:grpSp>
    </p:spTree>
    <p:custDataLst>
      <p:tags r:id="rId1"/>
    </p:custDataLst>
  </p:cSld>
  <p:clrMapOvr>
    <a:masterClrMapping/>
  </p:clrMapOvr>
  <p:transition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heel(2)">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102995" y="835025"/>
            <a:ext cx="10152380" cy="4238625"/>
            <a:chOff x="1737" y="1315"/>
            <a:chExt cx="15988" cy="6675"/>
          </a:xfrm>
        </p:grpSpPr>
        <p:sp>
          <p:nvSpPr>
            <p:cNvPr id="81" name="图形"/>
            <p:cNvSpPr/>
            <p:nvPr>
              <p:custDataLst>
                <p:tags r:id="rId2"/>
              </p:custDataLst>
            </p:nvPr>
          </p:nvSpPr>
          <p:spPr>
            <a:xfrm>
              <a:off x="1737" y="7090"/>
              <a:ext cx="15988" cy="591"/>
            </a:xfrm>
            <a:prstGeom prst="rect">
              <a:avLst/>
            </a:prstGeom>
          </p:spPr>
          <p:txBody>
            <a:bodyPr wrap="square">
              <a:spAutoFit/>
            </a:bodyPr>
            <a:lstStyle/>
            <a:p>
              <a:pPr marL="0" indent="0" algn="ctr">
                <a:lnSpc>
                  <a:spcPct val="150000"/>
                </a:lnSpc>
                <a:spcBef>
                  <a:spcPts val="0"/>
                </a:spcBef>
                <a:spcAft>
                  <a:spcPts val="0"/>
                </a:spcAft>
                <a:buNone/>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We provide professional-quality free PowerPoint templates to help you with your business presentations - freeppt7.com</a:t>
              </a:r>
              <a:endParaRPr lang="zh-CN" altLang="en-US" sz="1400" dirty="0">
                <a:solidFill>
                  <a:schemeClr val="tx1">
                    <a:lumMod val="65000"/>
                    <a:lumOff val="35000"/>
                  </a:schemeClr>
                </a:solidFill>
                <a:latin typeface="Arial"/>
                <a:ea typeface="微软雅黑"/>
                <a:cs typeface="思源黑体旧字形 Light" panose="020B0300000000000000" charset="-128"/>
                <a:sym typeface="Arial"/>
              </a:endParaRPr>
            </a:p>
          </p:txBody>
        </p:sp>
        <p:pic>
          <p:nvPicPr>
            <p:cNvPr id="3" name="图形" descr="E:\09熊猫办公\001素材\030市场营销\5ece8798541901590593432547.png5ece8798541901590593432547"/>
            <p:cNvPicPr>
              <a:picLocks noChangeAspect="1"/>
            </p:cNvPicPr>
            <p:nvPr>
              <p:custDataLst>
                <p:tags r:id="rId3"/>
              </p:custDataLst>
            </p:nvPr>
          </p:nvPicPr>
          <p:blipFill>
            <a:blip r:embed="rId17"/>
            <a:srcRect/>
            <a:stretch>
              <a:fillRect/>
            </a:stretch>
          </p:blipFill>
          <p:spPr>
            <a:xfrm>
              <a:off x="6077" y="1315"/>
              <a:ext cx="6675" cy="6675"/>
            </a:xfrm>
            <a:prstGeom prst="rect">
              <a:avLst/>
            </a:prstGeom>
          </p:spPr>
        </p:pic>
        <p:grpSp>
          <p:nvGrpSpPr>
            <p:cNvPr id="6" name="组合 5"/>
            <p:cNvGrpSpPr/>
            <p:nvPr/>
          </p:nvGrpSpPr>
          <p:grpSpPr>
            <a:xfrm flipH="1">
              <a:off x="12120" y="2895"/>
              <a:ext cx="5204" cy="3383"/>
              <a:chOff x="12153" y="3023"/>
              <a:chExt cx="5204" cy="3383"/>
            </a:xfrm>
          </p:grpSpPr>
          <p:sp>
            <p:nvSpPr>
              <p:cNvPr id="4" name="图形"/>
              <p:cNvSpPr/>
              <p:nvPr>
                <p:custDataLst>
                  <p:tags r:id="rId10"/>
                </p:custDataLst>
              </p:nvPr>
            </p:nvSpPr>
            <p:spPr>
              <a:xfrm>
                <a:off x="12153" y="3215"/>
                <a:ext cx="832" cy="846"/>
              </a:xfrm>
              <a:prstGeom prst="homePlate">
                <a:avLst>
                  <a:gd name="adj" fmla="val 36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5" name="图形"/>
              <p:cNvSpPr txBox="1"/>
              <p:nvPr>
                <p:custDataLst>
                  <p:tags r:id="rId11"/>
                </p:custDataLst>
              </p:nvPr>
            </p:nvSpPr>
            <p:spPr>
              <a:xfrm>
                <a:off x="12214" y="3246"/>
                <a:ext cx="538" cy="725"/>
              </a:xfrm>
              <a:prstGeom prst="rect">
                <a:avLst/>
              </a:prstGeom>
              <a:noFill/>
            </p:spPr>
            <p:txBody>
              <a:bodyPr wrap="square" rtlCol="0">
                <a:spAutoFit/>
              </a:bodyPr>
              <a:lstStyle/>
              <a:p>
                <a:r>
                  <a:rPr lang="en-US" altLang="zh-CN" sz="2400" dirty="0">
                    <a:solidFill>
                      <a:schemeClr val="bg1"/>
                    </a:solidFill>
                    <a:latin typeface="Arial"/>
                    <a:ea typeface="微软雅黑"/>
                    <a:cs typeface="思源黑体旧字形 Light" panose="020B0300000000000000" charset="-128"/>
                    <a:sym typeface="Arial"/>
                  </a:rPr>
                  <a:t>2</a:t>
                </a:r>
                <a:endParaRPr lang="zh-CN" altLang="en-US" sz="2400" dirty="0">
                  <a:solidFill>
                    <a:schemeClr val="bg1"/>
                  </a:solidFill>
                  <a:latin typeface="Arial"/>
                  <a:ea typeface="微软雅黑"/>
                  <a:cs typeface="思源黑体旧字形 Light" panose="020B0300000000000000" charset="-128"/>
                  <a:sym typeface="Arial"/>
                </a:endParaRPr>
              </a:p>
            </p:txBody>
          </p:sp>
          <p:sp>
            <p:nvSpPr>
              <p:cNvPr id="35" name="图形"/>
              <p:cNvSpPr/>
              <p:nvPr>
                <p:custDataLst>
                  <p:tags r:id="rId12"/>
                </p:custDataLst>
              </p:nvPr>
            </p:nvSpPr>
            <p:spPr>
              <a:xfrm>
                <a:off x="13181" y="3023"/>
                <a:ext cx="4176" cy="1103"/>
              </a:xfrm>
              <a:prstGeom prst="rect">
                <a:avLst/>
              </a:prstGeom>
            </p:spPr>
            <p:txBody>
              <a:bodyPr wrap="square">
                <a:spAutoFit/>
              </a:bodyPr>
              <a:lstStyle/>
              <a:p>
                <a:pPr marL="0" indent="0" algn="l">
                  <a:lnSpc>
                    <a:spcPct val="150000"/>
                  </a:lnSpc>
                  <a:spcBef>
                    <a:spcPts val="0"/>
                  </a:spcBef>
                  <a:spcAft>
                    <a:spcPts val="0"/>
                  </a:spcAft>
                  <a:buNone/>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400" spc="110" dirty="0">
                  <a:solidFill>
                    <a:schemeClr val="tx1">
                      <a:lumMod val="50000"/>
                      <a:lumOff val="50000"/>
                    </a:schemeClr>
                  </a:solidFill>
                  <a:latin typeface="Arial"/>
                  <a:ea typeface="微软雅黑"/>
                  <a:cs typeface="思源黑体旧字形 Light" panose="020B0300000000000000" charset="-128"/>
                  <a:sym typeface="Arial"/>
                </a:endParaRPr>
              </a:p>
            </p:txBody>
          </p:sp>
          <p:sp>
            <p:nvSpPr>
              <p:cNvPr id="20" name="图形"/>
              <p:cNvSpPr/>
              <p:nvPr>
                <p:custDataLst>
                  <p:tags r:id="rId13"/>
                </p:custDataLst>
              </p:nvPr>
            </p:nvSpPr>
            <p:spPr>
              <a:xfrm>
                <a:off x="12153" y="5495"/>
                <a:ext cx="832" cy="846"/>
              </a:xfrm>
              <a:prstGeom prst="homePlate">
                <a:avLst>
                  <a:gd name="adj" fmla="val 36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21" name="图形"/>
              <p:cNvSpPr txBox="1"/>
              <p:nvPr>
                <p:custDataLst>
                  <p:tags r:id="rId14"/>
                </p:custDataLst>
              </p:nvPr>
            </p:nvSpPr>
            <p:spPr>
              <a:xfrm>
                <a:off x="12153" y="5542"/>
                <a:ext cx="538" cy="725"/>
              </a:xfrm>
              <a:prstGeom prst="rect">
                <a:avLst/>
              </a:prstGeom>
              <a:noFill/>
            </p:spPr>
            <p:txBody>
              <a:bodyPr wrap="square" rtlCol="0">
                <a:spAutoFit/>
              </a:bodyPr>
              <a:lstStyle/>
              <a:p>
                <a:r>
                  <a:rPr lang="en-US" altLang="zh-CN" sz="2400" dirty="0">
                    <a:solidFill>
                      <a:schemeClr val="bg1"/>
                    </a:solidFill>
                    <a:latin typeface="Arial"/>
                    <a:ea typeface="微软雅黑"/>
                    <a:cs typeface="思源黑体旧字形 Light" panose="020B0300000000000000" charset="-128"/>
                    <a:sym typeface="Arial"/>
                  </a:rPr>
                  <a:t>4</a:t>
                </a:r>
                <a:endParaRPr lang="zh-CN" altLang="en-US" sz="2400" dirty="0">
                  <a:solidFill>
                    <a:schemeClr val="bg1"/>
                  </a:solidFill>
                  <a:latin typeface="Arial"/>
                  <a:ea typeface="微软雅黑"/>
                  <a:cs typeface="思源黑体旧字形 Light" panose="020B0300000000000000" charset="-128"/>
                  <a:sym typeface="Arial"/>
                </a:endParaRPr>
              </a:p>
            </p:txBody>
          </p:sp>
          <p:sp>
            <p:nvSpPr>
              <p:cNvPr id="22" name="图形"/>
              <p:cNvSpPr/>
              <p:nvPr>
                <p:custDataLst>
                  <p:tags r:id="rId15"/>
                </p:custDataLst>
              </p:nvPr>
            </p:nvSpPr>
            <p:spPr>
              <a:xfrm>
                <a:off x="13181" y="5303"/>
                <a:ext cx="4176" cy="1103"/>
              </a:xfrm>
              <a:prstGeom prst="rect">
                <a:avLst/>
              </a:prstGeom>
            </p:spPr>
            <p:txBody>
              <a:bodyPr wrap="square">
                <a:spAutoFit/>
              </a:bodyPr>
              <a:lstStyle/>
              <a:p>
                <a:pPr marL="0" indent="0" algn="l">
                  <a:lnSpc>
                    <a:spcPct val="150000"/>
                  </a:lnSpc>
                  <a:spcBef>
                    <a:spcPts val="0"/>
                  </a:spcBef>
                  <a:spcAft>
                    <a:spcPts val="0"/>
                  </a:spcAft>
                  <a:buNone/>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400" spc="110" dirty="0">
                  <a:solidFill>
                    <a:schemeClr val="tx1">
                      <a:lumMod val="50000"/>
                      <a:lumOff val="50000"/>
                    </a:schemeClr>
                  </a:solidFill>
                  <a:latin typeface="Arial"/>
                  <a:ea typeface="微软雅黑"/>
                  <a:cs typeface="思源黑体旧字形 Light" panose="020B0300000000000000" charset="-128"/>
                  <a:sym typeface="Arial"/>
                </a:endParaRPr>
              </a:p>
            </p:txBody>
          </p:sp>
        </p:grpSp>
        <p:sp>
          <p:nvSpPr>
            <p:cNvPr id="23" name="图形"/>
            <p:cNvSpPr/>
            <p:nvPr>
              <p:custDataLst>
                <p:tags r:id="rId4"/>
              </p:custDataLst>
            </p:nvPr>
          </p:nvSpPr>
          <p:spPr>
            <a:xfrm>
              <a:off x="1737" y="3092"/>
              <a:ext cx="832" cy="846"/>
            </a:xfrm>
            <a:prstGeom prst="homePlate">
              <a:avLst>
                <a:gd name="adj" fmla="val 36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24" name="图形"/>
            <p:cNvSpPr txBox="1"/>
            <p:nvPr>
              <p:custDataLst>
                <p:tags r:id="rId5"/>
              </p:custDataLst>
            </p:nvPr>
          </p:nvSpPr>
          <p:spPr>
            <a:xfrm>
              <a:off x="1798" y="3123"/>
              <a:ext cx="538" cy="725"/>
            </a:xfrm>
            <a:prstGeom prst="rect">
              <a:avLst/>
            </a:prstGeom>
            <a:noFill/>
          </p:spPr>
          <p:txBody>
            <a:bodyPr wrap="square" rtlCol="0">
              <a:spAutoFit/>
            </a:bodyPr>
            <a:lstStyle/>
            <a:p>
              <a:r>
                <a:rPr lang="en-US" altLang="zh-CN" sz="2400" dirty="0">
                  <a:solidFill>
                    <a:schemeClr val="bg1"/>
                  </a:solidFill>
                  <a:latin typeface="Arial"/>
                  <a:ea typeface="微软雅黑"/>
                  <a:cs typeface="思源黑体旧字形 Light" panose="020B0300000000000000" charset="-128"/>
                  <a:sym typeface="Arial"/>
                </a:rPr>
                <a:t>1</a:t>
              </a:r>
              <a:endParaRPr lang="zh-CN" altLang="en-US" sz="2400" dirty="0">
                <a:solidFill>
                  <a:schemeClr val="bg1"/>
                </a:solidFill>
                <a:latin typeface="Arial"/>
                <a:ea typeface="微软雅黑"/>
                <a:cs typeface="思源黑体旧字形 Light" panose="020B0300000000000000" charset="-128"/>
                <a:sym typeface="Arial"/>
              </a:endParaRPr>
            </a:p>
          </p:txBody>
        </p:sp>
        <p:sp>
          <p:nvSpPr>
            <p:cNvPr id="25" name="图形"/>
            <p:cNvSpPr/>
            <p:nvPr>
              <p:custDataLst>
                <p:tags r:id="rId6"/>
              </p:custDataLst>
            </p:nvPr>
          </p:nvSpPr>
          <p:spPr>
            <a:xfrm>
              <a:off x="2765" y="2900"/>
              <a:ext cx="4004" cy="1103"/>
            </a:xfrm>
            <a:prstGeom prst="rect">
              <a:avLst/>
            </a:prstGeom>
          </p:spPr>
          <p:txBody>
            <a:bodyPr wrap="square">
              <a:spAutoFit/>
            </a:bodyPr>
            <a:lstStyle/>
            <a:p>
              <a:pPr marL="0" indent="0" algn="l">
                <a:lnSpc>
                  <a:spcPct val="150000"/>
                </a:lnSpc>
                <a:spcBef>
                  <a:spcPts val="0"/>
                </a:spcBef>
                <a:spcAft>
                  <a:spcPts val="0"/>
                </a:spcAft>
                <a:buNone/>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400" spc="110" dirty="0">
                <a:solidFill>
                  <a:schemeClr val="tx1">
                    <a:lumMod val="50000"/>
                    <a:lumOff val="50000"/>
                  </a:schemeClr>
                </a:solidFill>
                <a:latin typeface="Arial"/>
                <a:ea typeface="微软雅黑"/>
                <a:cs typeface="思源黑体旧字形 Light" panose="020B0300000000000000" charset="-128"/>
                <a:sym typeface="Arial"/>
              </a:endParaRPr>
            </a:p>
          </p:txBody>
        </p:sp>
        <p:sp>
          <p:nvSpPr>
            <p:cNvPr id="26" name="图形"/>
            <p:cNvSpPr/>
            <p:nvPr>
              <p:custDataLst>
                <p:tags r:id="rId7"/>
              </p:custDataLst>
            </p:nvPr>
          </p:nvSpPr>
          <p:spPr>
            <a:xfrm>
              <a:off x="1737" y="5372"/>
              <a:ext cx="832" cy="846"/>
            </a:xfrm>
            <a:prstGeom prst="homePlate">
              <a:avLst>
                <a:gd name="adj" fmla="val 36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27" name="图形"/>
            <p:cNvSpPr txBox="1"/>
            <p:nvPr>
              <p:custDataLst>
                <p:tags r:id="rId8"/>
              </p:custDataLst>
            </p:nvPr>
          </p:nvSpPr>
          <p:spPr>
            <a:xfrm>
              <a:off x="1798" y="5433"/>
              <a:ext cx="538" cy="725"/>
            </a:xfrm>
            <a:prstGeom prst="rect">
              <a:avLst/>
            </a:prstGeom>
            <a:noFill/>
          </p:spPr>
          <p:txBody>
            <a:bodyPr wrap="square" rtlCol="0">
              <a:spAutoFit/>
            </a:bodyPr>
            <a:lstStyle/>
            <a:p>
              <a:r>
                <a:rPr lang="en-US" altLang="zh-CN" sz="2400" dirty="0">
                  <a:solidFill>
                    <a:schemeClr val="bg1"/>
                  </a:solidFill>
                  <a:latin typeface="Arial"/>
                  <a:ea typeface="微软雅黑"/>
                  <a:cs typeface="思源黑体旧字形 Light" panose="020B0300000000000000" charset="-128"/>
                  <a:sym typeface="Arial"/>
                </a:rPr>
                <a:t>3</a:t>
              </a:r>
              <a:endParaRPr lang="zh-CN" altLang="en-US" sz="2400" dirty="0">
                <a:solidFill>
                  <a:schemeClr val="bg1"/>
                </a:solidFill>
                <a:latin typeface="Arial"/>
                <a:ea typeface="微软雅黑"/>
                <a:cs typeface="思源黑体旧字形 Light" panose="020B0300000000000000" charset="-128"/>
                <a:sym typeface="Arial"/>
              </a:endParaRPr>
            </a:p>
          </p:txBody>
        </p:sp>
        <p:sp>
          <p:nvSpPr>
            <p:cNvPr id="28" name="图形"/>
            <p:cNvSpPr/>
            <p:nvPr>
              <p:custDataLst>
                <p:tags r:id="rId9"/>
              </p:custDataLst>
            </p:nvPr>
          </p:nvSpPr>
          <p:spPr>
            <a:xfrm>
              <a:off x="2765" y="5180"/>
              <a:ext cx="4006" cy="1103"/>
            </a:xfrm>
            <a:prstGeom prst="rect">
              <a:avLst/>
            </a:prstGeom>
          </p:spPr>
          <p:txBody>
            <a:bodyPr wrap="square">
              <a:spAutoFit/>
            </a:bodyPr>
            <a:lstStyle/>
            <a:p>
              <a:pPr marL="0" indent="0" algn="l">
                <a:lnSpc>
                  <a:spcPct val="150000"/>
                </a:lnSpc>
                <a:spcBef>
                  <a:spcPts val="0"/>
                </a:spcBef>
                <a:spcAft>
                  <a:spcPts val="0"/>
                </a:spcAft>
                <a:buNone/>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400" spc="110" dirty="0">
                <a:solidFill>
                  <a:schemeClr val="tx1">
                    <a:lumMod val="50000"/>
                    <a:lumOff val="50000"/>
                  </a:schemeClr>
                </a:solidFill>
                <a:latin typeface="Arial"/>
                <a:ea typeface="微软雅黑"/>
                <a:cs typeface="思源黑体旧字形 Light" panose="020B0300000000000000" charset="-128"/>
                <a:sym typeface="Arial"/>
              </a:endParaRP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形"/>
          <p:cNvSpPr/>
          <p:nvPr>
            <p:custDataLst>
              <p:tags r:id="rId2"/>
            </p:custDataLst>
          </p:nvPr>
        </p:nvSpPr>
        <p:spPr>
          <a:xfrm rot="10800000">
            <a:off x="9596120" y="4979670"/>
            <a:ext cx="3274060" cy="3274060"/>
          </a:xfrm>
          <a:prstGeom prst="ellipse">
            <a:avLst/>
          </a:prstGeom>
          <a:gradFill>
            <a:gsLst>
              <a:gs pos="0">
                <a:srgbClr val="0B0B0B"/>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6" name="图形"/>
          <p:cNvSpPr/>
          <p:nvPr>
            <p:custDataLst>
              <p:tags r:id="rId3"/>
            </p:custDataLst>
          </p:nvPr>
        </p:nvSpPr>
        <p:spPr>
          <a:xfrm>
            <a:off x="-4586605" y="-1028065"/>
            <a:ext cx="9594215" cy="9594215"/>
          </a:xfrm>
          <a:prstGeom prst="ellipse">
            <a:avLst/>
          </a:prstGeom>
          <a:gradFill>
            <a:gsLst>
              <a:gs pos="0">
                <a:srgbClr val="407BFF"/>
              </a:gs>
              <a:gs pos="10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7" name="图形"/>
          <p:cNvSpPr/>
          <p:nvPr userDrawn="1">
            <p:custDataLst>
              <p:tags r:id="rId4"/>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8" name="图形"/>
          <p:cNvSpPr txBox="1"/>
          <p:nvPr>
            <p:custDataLst>
              <p:tags r:id="rId5"/>
            </p:custDataLst>
          </p:nvPr>
        </p:nvSpPr>
        <p:spPr>
          <a:xfrm>
            <a:off x="6247130" y="3178810"/>
            <a:ext cx="5206365" cy="1046440"/>
          </a:xfrm>
          <a:prstGeom prst="rect">
            <a:avLst/>
          </a:prstGeom>
          <a:noFill/>
        </p:spPr>
        <p:txBody>
          <a:bodyPr wrap="square" rtlCol="0">
            <a:spAutoFit/>
          </a:bodyPr>
          <a:lstStyle>
            <a:defPPr>
              <a:defRPr lang="zh-CN"/>
            </a:defPPr>
            <a:lvl1pPr algn="dist">
              <a:spcBef>
                <a:spcPct val="50000"/>
              </a:spcBef>
              <a:buClrTx/>
              <a:buSzTx/>
              <a:buFontTx/>
              <a:defRPr sz="6200">
                <a:solidFill>
                  <a:schemeClr val="tx1">
                    <a:lumMod val="85000"/>
                    <a:lumOff val="15000"/>
                  </a:schemeClr>
                </a:solidFill>
                <a:latin typeface="字魂35号-经典雅黑" pitchFamily="2" charset="-122"/>
                <a:ea typeface="字魂35号-经典雅黑" pitchFamily="2" charset="-122"/>
                <a:cs typeface="+mn-ea"/>
              </a:defRPr>
            </a:lvl1pPr>
          </a:lstStyle>
          <a:p>
            <a:r>
              <a:rPr lang="en-US" altLang="zh-CN" dirty="0">
                <a:sym typeface="Arial"/>
              </a:rPr>
              <a:t>Add title text</a:t>
            </a:r>
            <a:endParaRPr lang="zh-CN" altLang="en-US" dirty="0">
              <a:sym typeface="Arial"/>
            </a:endParaRPr>
          </a:p>
        </p:txBody>
      </p:sp>
      <p:sp>
        <p:nvSpPr>
          <p:cNvPr id="9" name="图形"/>
          <p:cNvSpPr txBox="1"/>
          <p:nvPr>
            <p:custDataLst>
              <p:tags r:id="rId6"/>
            </p:custDataLst>
          </p:nvPr>
        </p:nvSpPr>
        <p:spPr>
          <a:xfrm>
            <a:off x="6409055" y="3975100"/>
            <a:ext cx="5187950" cy="889090"/>
          </a:xfrm>
          <a:prstGeom prst="rect">
            <a:avLst/>
          </a:prstGeom>
          <a:noFill/>
        </p:spPr>
        <p:txBody>
          <a:bodyPr wrap="square" rtlCol="0">
            <a:spAutoFit/>
          </a:bodyPr>
          <a:lstStyle/>
          <a:p>
            <a:pPr algn="l">
              <a:lnSpc>
                <a:spcPct val="200000"/>
              </a:lnSpc>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p>
          <a:p>
            <a:pPr algn="l">
              <a:lnSpc>
                <a:spcPct val="200000"/>
              </a:lnSpc>
            </a:pP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content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text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text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p>
        </p:txBody>
      </p:sp>
      <p:grpSp>
        <p:nvGrpSpPr>
          <p:cNvPr id="10" name="图形"/>
          <p:cNvGrpSpPr/>
          <p:nvPr/>
        </p:nvGrpSpPr>
        <p:grpSpPr>
          <a:xfrm>
            <a:off x="6409690" y="2230755"/>
            <a:ext cx="3098800" cy="847090"/>
            <a:chOff x="10094" y="3603"/>
            <a:chExt cx="4880" cy="1334"/>
          </a:xfrm>
        </p:grpSpPr>
        <p:sp>
          <p:nvSpPr>
            <p:cNvPr id="11" name="图形"/>
            <p:cNvSpPr/>
            <p:nvPr userDrawn="1">
              <p:custDataLst>
                <p:tags r:id="rId14"/>
              </p:custDataLst>
            </p:nvPr>
          </p:nvSpPr>
          <p:spPr>
            <a:xfrm>
              <a:off x="10094" y="3622"/>
              <a:ext cx="4708" cy="1315"/>
            </a:xfrm>
            <a:custGeom>
              <a:avLst/>
              <a:gdLst>
                <a:gd name="connsiteX0" fmla="*/ 170013 w 7833946"/>
                <a:gd name="connsiteY0" fmla="*/ 0 h 2655276"/>
                <a:gd name="connsiteX1" fmla="*/ 7663933 w 7833946"/>
                <a:gd name="connsiteY1" fmla="*/ 0 h 2655276"/>
                <a:gd name="connsiteX2" fmla="*/ 7833946 w 7833946"/>
                <a:gd name="connsiteY2" fmla="*/ 170013 h 2655276"/>
                <a:gd name="connsiteX3" fmla="*/ 7833946 w 7833946"/>
                <a:gd name="connsiteY3" fmla="*/ 2010479 h 2655276"/>
                <a:gd name="connsiteX4" fmla="*/ 7663933 w 7833946"/>
                <a:gd name="connsiteY4" fmla="*/ 2180492 h 2655276"/>
                <a:gd name="connsiteX5" fmla="*/ 2120334 w 7833946"/>
                <a:gd name="connsiteY5" fmla="*/ 2180492 h 2655276"/>
                <a:gd name="connsiteX6" fmla="*/ 1789235 w 7833946"/>
                <a:gd name="connsiteY6" fmla="*/ 2655276 h 2655276"/>
                <a:gd name="connsiteX7" fmla="*/ 1458136 w 7833946"/>
                <a:gd name="connsiteY7" fmla="*/ 2180492 h 2655276"/>
                <a:gd name="connsiteX8" fmla="*/ 170013 w 7833946"/>
                <a:gd name="connsiteY8" fmla="*/ 2180492 h 2655276"/>
                <a:gd name="connsiteX9" fmla="*/ 0 w 7833946"/>
                <a:gd name="connsiteY9" fmla="*/ 2010479 h 2655276"/>
                <a:gd name="connsiteX10" fmla="*/ 0 w 7833946"/>
                <a:gd name="connsiteY10" fmla="*/ 170013 h 2655276"/>
                <a:gd name="connsiteX11" fmla="*/ 170013 w 7833946"/>
                <a:gd name="connsiteY11" fmla="*/ 0 h 2655276"/>
                <a:gd name="connsiteX0-1" fmla="*/ 170013 w 7833946"/>
                <a:gd name="connsiteY0-2" fmla="*/ 0 h 2568190"/>
                <a:gd name="connsiteX1-3" fmla="*/ 7663933 w 7833946"/>
                <a:gd name="connsiteY1-4" fmla="*/ 0 h 2568190"/>
                <a:gd name="connsiteX2-5" fmla="*/ 7833946 w 7833946"/>
                <a:gd name="connsiteY2-6" fmla="*/ 170013 h 2568190"/>
                <a:gd name="connsiteX3-7" fmla="*/ 7833946 w 7833946"/>
                <a:gd name="connsiteY3-8" fmla="*/ 2010479 h 2568190"/>
                <a:gd name="connsiteX4-9" fmla="*/ 7663933 w 7833946"/>
                <a:gd name="connsiteY4-10" fmla="*/ 2180492 h 2568190"/>
                <a:gd name="connsiteX5-11" fmla="*/ 2120334 w 7833946"/>
                <a:gd name="connsiteY5-12" fmla="*/ 2180492 h 2568190"/>
                <a:gd name="connsiteX6-13" fmla="*/ 2079521 w 7833946"/>
                <a:gd name="connsiteY6-14" fmla="*/ 2568190 h 2568190"/>
                <a:gd name="connsiteX7-15" fmla="*/ 1458136 w 7833946"/>
                <a:gd name="connsiteY7-16" fmla="*/ 2180492 h 2568190"/>
                <a:gd name="connsiteX8-17" fmla="*/ 170013 w 7833946"/>
                <a:gd name="connsiteY8-18" fmla="*/ 2180492 h 2568190"/>
                <a:gd name="connsiteX9-19" fmla="*/ 0 w 7833946"/>
                <a:gd name="connsiteY9-20" fmla="*/ 2010479 h 2568190"/>
                <a:gd name="connsiteX10-21" fmla="*/ 0 w 7833946"/>
                <a:gd name="connsiteY10-22" fmla="*/ 170013 h 2568190"/>
                <a:gd name="connsiteX11-23" fmla="*/ 170013 w 7833946"/>
                <a:gd name="connsiteY11-24" fmla="*/ 0 h 2568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7833946" h="2568190">
                  <a:moveTo>
                    <a:pt x="170013" y="0"/>
                  </a:moveTo>
                  <a:lnTo>
                    <a:pt x="7663933" y="0"/>
                  </a:lnTo>
                  <a:cubicBezTo>
                    <a:pt x="7757829" y="0"/>
                    <a:pt x="7833946" y="76117"/>
                    <a:pt x="7833946" y="170013"/>
                  </a:cubicBezTo>
                  <a:lnTo>
                    <a:pt x="7833946" y="2010479"/>
                  </a:lnTo>
                  <a:cubicBezTo>
                    <a:pt x="7833946" y="2104375"/>
                    <a:pt x="7757829" y="2180492"/>
                    <a:pt x="7663933" y="2180492"/>
                  </a:cubicBezTo>
                  <a:lnTo>
                    <a:pt x="2120334" y="2180492"/>
                  </a:lnTo>
                  <a:lnTo>
                    <a:pt x="2079521" y="2568190"/>
                  </a:lnTo>
                  <a:lnTo>
                    <a:pt x="1458136" y="2180492"/>
                  </a:lnTo>
                  <a:lnTo>
                    <a:pt x="170013" y="2180492"/>
                  </a:lnTo>
                  <a:cubicBezTo>
                    <a:pt x="76117" y="2180492"/>
                    <a:pt x="0" y="2104375"/>
                    <a:pt x="0" y="2010479"/>
                  </a:cubicBezTo>
                  <a:lnTo>
                    <a:pt x="0" y="170013"/>
                  </a:lnTo>
                  <a:cubicBezTo>
                    <a:pt x="0" y="76117"/>
                    <a:pt x="76117" y="0"/>
                    <a:pt x="170013" y="0"/>
                  </a:cubicBezTo>
                  <a:close/>
                </a:path>
              </a:pathLst>
            </a:custGeom>
            <a:solidFill>
              <a:srgbClr val="407BFF"/>
            </a:solidFill>
            <a:ln w="12700" cap="flat" cmpd="sng" algn="ctr">
              <a:noFill/>
              <a:prstDash val="solid"/>
              <a:miter lim="800000"/>
            </a:ln>
            <a:effectLst/>
          </p:spPr>
          <p:txBody>
            <a:bodyPr rtlCol="0" anchor="ctr"/>
            <a:lstStyle/>
            <a:p>
              <a:pPr algn="ctr"/>
              <a:endParaRPr lang="zh-CN" altLang="en-US" kern="0">
                <a:solidFill>
                  <a:srgbClr val="FFFFFF"/>
                </a:solidFill>
                <a:latin typeface="Arial"/>
                <a:ea typeface="微软雅黑"/>
                <a:cs typeface="思源黑体旧字形 Light" panose="020B0300000000000000" charset="-128"/>
                <a:sym typeface="Arial"/>
              </a:endParaRPr>
            </a:p>
          </p:txBody>
        </p:sp>
        <p:sp>
          <p:nvSpPr>
            <p:cNvPr id="13" name="图形"/>
            <p:cNvSpPr txBox="1"/>
            <p:nvPr>
              <p:custDataLst>
                <p:tags r:id="rId15"/>
              </p:custDataLst>
            </p:nvPr>
          </p:nvSpPr>
          <p:spPr>
            <a:xfrm>
              <a:off x="10110" y="3603"/>
              <a:ext cx="4864" cy="1115"/>
            </a:xfrm>
            <a:prstGeom prst="rect">
              <a:avLst/>
            </a:prstGeom>
            <a:noFill/>
          </p:spPr>
          <p:txBody>
            <a:bodyPr wrap="none" rtlCol="0">
              <a:spAutoFit/>
            </a:bodyPr>
            <a:lstStyle/>
            <a:p>
              <a:r>
                <a:rPr lang="en-US" altLang="zh-CN" sz="4000">
                  <a:solidFill>
                    <a:schemeClr val="bg1"/>
                  </a:solidFill>
                  <a:latin typeface="Arial"/>
                  <a:ea typeface="微软雅黑"/>
                  <a:cs typeface="思源黑体旧字形 Light" panose="020B0300000000000000" charset="-128"/>
                  <a:sym typeface="Arial"/>
                </a:rPr>
                <a:t>PART FOUR</a:t>
              </a:r>
            </a:p>
          </p:txBody>
        </p:sp>
      </p:grpSp>
      <p:grpSp>
        <p:nvGrpSpPr>
          <p:cNvPr id="15" name="图形"/>
          <p:cNvGrpSpPr/>
          <p:nvPr/>
        </p:nvGrpSpPr>
        <p:grpSpPr>
          <a:xfrm>
            <a:off x="10715625" y="5274310"/>
            <a:ext cx="568325" cy="129540"/>
            <a:chOff x="9270" y="2823"/>
            <a:chExt cx="799" cy="182"/>
          </a:xfrm>
          <a:solidFill>
            <a:srgbClr val="407BFF"/>
          </a:solidFill>
        </p:grpSpPr>
        <p:sp>
          <p:nvSpPr>
            <p:cNvPr id="16" name="图形"/>
            <p:cNvSpPr/>
            <p:nvPr>
              <p:custDataLst>
                <p:tags r:id="rId11"/>
              </p:custDataLst>
            </p:nvPr>
          </p:nvSpPr>
          <p:spPr>
            <a:xfrm>
              <a:off x="9270"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Arial"/>
                <a:ea typeface="微软雅黑"/>
                <a:cs typeface="思源黑体旧字形 Light" panose="020B0300000000000000" charset="-128"/>
                <a:sym typeface="Arial"/>
              </a:endParaRPr>
            </a:p>
          </p:txBody>
        </p:sp>
        <p:sp>
          <p:nvSpPr>
            <p:cNvPr id="18" name="图形"/>
            <p:cNvSpPr/>
            <p:nvPr>
              <p:custDataLst>
                <p:tags r:id="rId12"/>
              </p:custDataLst>
            </p:nvPr>
          </p:nvSpPr>
          <p:spPr>
            <a:xfrm>
              <a:off x="9578" y="2823"/>
              <a:ext cx="183" cy="183"/>
            </a:xfrm>
            <a:prstGeom prst="ellipse">
              <a:avLst/>
            </a:pr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Arial"/>
                <a:ea typeface="微软雅黑"/>
                <a:cs typeface="思源黑体旧字形 Light" panose="020B0300000000000000" charset="-128"/>
                <a:sym typeface="Arial"/>
              </a:endParaRPr>
            </a:p>
          </p:txBody>
        </p:sp>
        <p:sp>
          <p:nvSpPr>
            <p:cNvPr id="19" name="图形"/>
            <p:cNvSpPr/>
            <p:nvPr>
              <p:custDataLst>
                <p:tags r:id="rId13"/>
              </p:custDataLst>
            </p:nvPr>
          </p:nvSpPr>
          <p:spPr>
            <a:xfrm>
              <a:off x="9887" y="2823"/>
              <a:ext cx="183" cy="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旧字形 Light" panose="020B0300000000000000" charset="-128"/>
                <a:sym typeface="Arial"/>
              </a:endParaRPr>
            </a:p>
          </p:txBody>
        </p:sp>
      </p:grpSp>
      <p:cxnSp>
        <p:nvCxnSpPr>
          <p:cNvPr id="20" name="图形"/>
          <p:cNvCxnSpPr/>
          <p:nvPr>
            <p:custDataLst>
              <p:tags r:id="rId7"/>
            </p:custDataLst>
          </p:nvPr>
        </p:nvCxnSpPr>
        <p:spPr>
          <a:xfrm flipV="1">
            <a:off x="6425565" y="5334000"/>
            <a:ext cx="4201160" cy="10160"/>
          </a:xfrm>
          <a:prstGeom prst="line">
            <a:avLst/>
          </a:prstGeom>
          <a:ln w="19050">
            <a:solidFill>
              <a:srgbClr val="455A64"/>
            </a:solidFill>
            <a:prstDash val="dash"/>
          </a:ln>
        </p:spPr>
        <p:style>
          <a:lnRef idx="1">
            <a:schemeClr val="accent1"/>
          </a:lnRef>
          <a:fillRef idx="0">
            <a:schemeClr val="accent1"/>
          </a:fillRef>
          <a:effectRef idx="0">
            <a:schemeClr val="accent1"/>
          </a:effectRef>
          <a:fontRef idx="minor">
            <a:schemeClr val="tx1"/>
          </a:fontRef>
        </p:style>
      </p:cxnSp>
      <p:sp>
        <p:nvSpPr>
          <p:cNvPr id="25" name="图形"/>
          <p:cNvSpPr/>
          <p:nvPr>
            <p:custDataLst>
              <p:tags r:id="rId8"/>
            </p:custDataLst>
          </p:nvPr>
        </p:nvSpPr>
        <p:spPr>
          <a:xfrm flipV="1">
            <a:off x="10372090" y="346075"/>
            <a:ext cx="1224915" cy="54673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chemeClr val="bg1"/>
              </a:gs>
              <a:gs pos="100000">
                <a:srgbClr val="407BFF"/>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a:cs typeface="思源黑体旧字形 Light" panose="020B0300000000000000" charset="-128"/>
              <a:sym typeface="Arial"/>
            </a:endParaRPr>
          </a:p>
        </p:txBody>
      </p:sp>
      <p:sp>
        <p:nvSpPr>
          <p:cNvPr id="26" name="图形"/>
          <p:cNvSpPr/>
          <p:nvPr>
            <p:custDataLst>
              <p:tags r:id="rId9"/>
            </p:custDataLst>
          </p:nvPr>
        </p:nvSpPr>
        <p:spPr>
          <a:xfrm rot="5400000" flipV="1">
            <a:off x="960120" y="1124585"/>
            <a:ext cx="2773680" cy="2773680"/>
          </a:xfrm>
          <a:prstGeom prst="ellipse">
            <a:avLst/>
          </a:prstGeom>
          <a:gradFill>
            <a:gsLst>
              <a:gs pos="0">
                <a:srgbClr val="455A64">
                  <a:alpha val="33000"/>
                </a:srgbClr>
              </a:gs>
              <a:gs pos="10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pic>
        <p:nvPicPr>
          <p:cNvPr id="27" name="图形" descr="E:\09熊猫办公\001素材\030市场营销\5ece8780d07fe1590593408353.png5ece8780d07fe1590593408353"/>
          <p:cNvPicPr>
            <a:picLocks noChangeAspect="1"/>
          </p:cNvPicPr>
          <p:nvPr>
            <p:custDataLst>
              <p:tags r:id="rId10"/>
            </p:custDataLst>
          </p:nvPr>
        </p:nvPicPr>
        <p:blipFill>
          <a:blip r:embed="rId17"/>
          <a:srcRect l="5742" t="16101" r="5402" b="21030"/>
          <a:stretch>
            <a:fillRect/>
          </a:stretch>
        </p:blipFill>
        <p:spPr>
          <a:xfrm>
            <a:off x="354330" y="1430020"/>
            <a:ext cx="5928995" cy="4196080"/>
          </a:xfrm>
          <a:prstGeom prst="rect">
            <a:avLst/>
          </a:prstGeom>
        </p:spPr>
      </p:pic>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图形"/>
          <p:cNvGrpSpPr/>
          <p:nvPr/>
        </p:nvGrpSpPr>
        <p:grpSpPr>
          <a:xfrm>
            <a:off x="1259840" y="1905000"/>
            <a:ext cx="9829800" cy="3542030"/>
            <a:chOff x="1984" y="3000"/>
            <a:chExt cx="15480" cy="5578"/>
          </a:xfrm>
        </p:grpSpPr>
        <p:sp>
          <p:nvSpPr>
            <p:cNvPr id="9" name="图形"/>
            <p:cNvSpPr txBox="1"/>
            <p:nvPr>
              <p:custDataLst>
                <p:tags r:id="rId2"/>
              </p:custDataLst>
            </p:nvPr>
          </p:nvSpPr>
          <p:spPr>
            <a:xfrm>
              <a:off x="1984" y="3136"/>
              <a:ext cx="2875" cy="822"/>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r>
                <a:rPr lang="en-US" altLang="zh-CN" sz="2800" b="1" dirty="0">
                  <a:solidFill>
                    <a:schemeClr val="tx1">
                      <a:lumMod val="75000"/>
                      <a:lumOff val="25000"/>
                    </a:schemeClr>
                  </a:solidFill>
                  <a:latin typeface="Arial"/>
                  <a:ea typeface="微软雅黑"/>
                  <a:cs typeface="思源黑体旧字形 Light" panose="020B0300000000000000" charset="-128"/>
                  <a:sym typeface="Arial"/>
                </a:rPr>
                <a:t>Add text</a:t>
              </a:r>
              <a:endParaRPr lang="zh-CN" altLang="en-US" sz="2800" b="1" dirty="0">
                <a:solidFill>
                  <a:schemeClr val="tx1">
                    <a:lumMod val="65000"/>
                    <a:lumOff val="35000"/>
                  </a:schemeClr>
                </a:solidFill>
                <a:latin typeface="Arial"/>
                <a:ea typeface="微软雅黑"/>
                <a:cs typeface="思源黑体旧字形 Light" panose="020B0300000000000000" charset="-128"/>
                <a:sym typeface="Arial"/>
              </a:endParaRPr>
            </a:p>
          </p:txBody>
        </p:sp>
        <p:sp>
          <p:nvSpPr>
            <p:cNvPr id="35" name="图形"/>
            <p:cNvSpPr txBox="1"/>
            <p:nvPr>
              <p:custDataLst>
                <p:tags r:id="rId3"/>
              </p:custDataLst>
            </p:nvPr>
          </p:nvSpPr>
          <p:spPr>
            <a:xfrm>
              <a:off x="6581" y="4850"/>
              <a:ext cx="2649" cy="483"/>
            </a:xfrm>
            <a:prstGeom prst="rect">
              <a:avLst/>
            </a:prstGeom>
            <a:noFill/>
          </p:spPr>
          <p:txBody>
            <a:bodyPr wrap="square" rtlCol="0">
              <a:spAutoFit/>
            </a:bodyPr>
            <a:lstStyle/>
            <a:p>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Add title text</a:t>
              </a:r>
              <a:endParaRPr lang="en-US" sz="1400" dirty="0">
                <a:solidFill>
                  <a:schemeClr val="tx1">
                    <a:lumMod val="65000"/>
                    <a:lumOff val="35000"/>
                  </a:schemeClr>
                </a:solidFill>
                <a:latin typeface="Arial"/>
                <a:ea typeface="微软雅黑"/>
                <a:cs typeface="思源黑体旧字形 Light" panose="020B0300000000000000" charset="-128"/>
                <a:sym typeface="Arial"/>
              </a:endParaRPr>
            </a:p>
          </p:txBody>
        </p:sp>
        <p:grpSp>
          <p:nvGrpSpPr>
            <p:cNvPr id="37" name="图形"/>
            <p:cNvGrpSpPr/>
            <p:nvPr/>
          </p:nvGrpSpPr>
          <p:grpSpPr>
            <a:xfrm>
              <a:off x="2090" y="4947"/>
              <a:ext cx="3910" cy="351"/>
              <a:chOff x="13629" y="5596"/>
              <a:chExt cx="2703" cy="351"/>
            </a:xfrm>
            <a:solidFill>
              <a:schemeClr val="accent2"/>
            </a:solidFill>
          </p:grpSpPr>
          <p:sp>
            <p:nvSpPr>
              <p:cNvPr id="38" name="图形"/>
              <p:cNvSpPr/>
              <p:nvPr>
                <p:custDataLst>
                  <p:tags r:id="rId63"/>
                </p:custDataLst>
              </p:nvPr>
            </p:nvSpPr>
            <p:spPr>
              <a:xfrm>
                <a:off x="13629" y="5596"/>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39" name="图形"/>
              <p:cNvSpPr/>
              <p:nvPr>
                <p:custDataLst>
                  <p:tags r:id="rId64"/>
                </p:custDataLst>
              </p:nvPr>
            </p:nvSpPr>
            <p:spPr>
              <a:xfrm>
                <a:off x="13803" y="5596"/>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40" name="图形"/>
              <p:cNvSpPr/>
              <p:nvPr>
                <p:custDataLst>
                  <p:tags r:id="rId65"/>
                </p:custDataLst>
              </p:nvPr>
            </p:nvSpPr>
            <p:spPr>
              <a:xfrm>
                <a:off x="13978" y="5596"/>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41" name="图形"/>
              <p:cNvSpPr/>
              <p:nvPr>
                <p:custDataLst>
                  <p:tags r:id="rId66"/>
                </p:custDataLst>
              </p:nvPr>
            </p:nvSpPr>
            <p:spPr>
              <a:xfrm>
                <a:off x="14152" y="5596"/>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42" name="图形"/>
              <p:cNvSpPr/>
              <p:nvPr>
                <p:custDataLst>
                  <p:tags r:id="rId67"/>
                </p:custDataLst>
              </p:nvPr>
            </p:nvSpPr>
            <p:spPr>
              <a:xfrm>
                <a:off x="14327" y="5596"/>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43" name="图形"/>
              <p:cNvSpPr/>
              <p:nvPr>
                <p:custDataLst>
                  <p:tags r:id="rId68"/>
                </p:custDataLst>
              </p:nvPr>
            </p:nvSpPr>
            <p:spPr>
              <a:xfrm>
                <a:off x="14514" y="559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44" name="图形"/>
              <p:cNvSpPr/>
              <p:nvPr>
                <p:custDataLst>
                  <p:tags r:id="rId69"/>
                </p:custDataLst>
              </p:nvPr>
            </p:nvSpPr>
            <p:spPr>
              <a:xfrm>
                <a:off x="14689" y="559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45" name="图形"/>
              <p:cNvSpPr/>
              <p:nvPr>
                <p:custDataLst>
                  <p:tags r:id="rId70"/>
                </p:custDataLst>
              </p:nvPr>
            </p:nvSpPr>
            <p:spPr>
              <a:xfrm>
                <a:off x="14864" y="559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46" name="图形"/>
              <p:cNvSpPr/>
              <p:nvPr>
                <p:custDataLst>
                  <p:tags r:id="rId71"/>
                </p:custDataLst>
              </p:nvPr>
            </p:nvSpPr>
            <p:spPr>
              <a:xfrm>
                <a:off x="15038" y="559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47" name="图形"/>
              <p:cNvSpPr/>
              <p:nvPr>
                <p:custDataLst>
                  <p:tags r:id="rId72"/>
                </p:custDataLst>
              </p:nvPr>
            </p:nvSpPr>
            <p:spPr>
              <a:xfrm>
                <a:off x="15213" y="559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48" name="图形"/>
              <p:cNvSpPr/>
              <p:nvPr>
                <p:custDataLst>
                  <p:tags r:id="rId73"/>
                </p:custDataLst>
              </p:nvPr>
            </p:nvSpPr>
            <p:spPr>
              <a:xfrm>
                <a:off x="15388" y="5607"/>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2" name="图形"/>
              <p:cNvSpPr/>
              <p:nvPr>
                <p:custDataLst>
                  <p:tags r:id="rId74"/>
                </p:custDataLst>
              </p:nvPr>
            </p:nvSpPr>
            <p:spPr>
              <a:xfrm>
                <a:off x="15562" y="5607"/>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4" name="图形"/>
              <p:cNvSpPr/>
              <p:nvPr>
                <p:custDataLst>
                  <p:tags r:id="rId75"/>
                </p:custDataLst>
              </p:nvPr>
            </p:nvSpPr>
            <p:spPr>
              <a:xfrm>
                <a:off x="15737" y="5607"/>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5" name="图形"/>
              <p:cNvSpPr/>
              <p:nvPr>
                <p:custDataLst>
                  <p:tags r:id="rId76"/>
                </p:custDataLst>
              </p:nvPr>
            </p:nvSpPr>
            <p:spPr>
              <a:xfrm>
                <a:off x="15911" y="5607"/>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52" name="图形"/>
              <p:cNvSpPr/>
              <p:nvPr>
                <p:custDataLst>
                  <p:tags r:id="rId77"/>
                </p:custDataLst>
              </p:nvPr>
            </p:nvSpPr>
            <p:spPr>
              <a:xfrm>
                <a:off x="16086" y="5607"/>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grpSp>
        <p:grpSp>
          <p:nvGrpSpPr>
            <p:cNvPr id="16" name="图形"/>
            <p:cNvGrpSpPr/>
            <p:nvPr/>
          </p:nvGrpSpPr>
          <p:grpSpPr>
            <a:xfrm>
              <a:off x="2075" y="6027"/>
              <a:ext cx="2642" cy="341"/>
              <a:chOff x="13629" y="6408"/>
              <a:chExt cx="1827" cy="341"/>
            </a:xfrm>
            <a:solidFill>
              <a:schemeClr val="accent1"/>
            </a:solidFill>
          </p:grpSpPr>
          <p:sp>
            <p:nvSpPr>
              <p:cNvPr id="17" name="图形"/>
              <p:cNvSpPr/>
              <p:nvPr>
                <p:custDataLst>
                  <p:tags r:id="rId53"/>
                </p:custDataLst>
              </p:nvPr>
            </p:nvSpPr>
            <p:spPr>
              <a:xfrm>
                <a:off x="13629" y="640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21" name="图形"/>
              <p:cNvSpPr/>
              <p:nvPr>
                <p:custDataLst>
                  <p:tags r:id="rId54"/>
                </p:custDataLst>
              </p:nvPr>
            </p:nvSpPr>
            <p:spPr>
              <a:xfrm>
                <a:off x="13803" y="640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22" name="图形"/>
              <p:cNvSpPr/>
              <p:nvPr>
                <p:custDataLst>
                  <p:tags r:id="rId55"/>
                </p:custDataLst>
              </p:nvPr>
            </p:nvSpPr>
            <p:spPr>
              <a:xfrm>
                <a:off x="13978" y="640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23" name="图形"/>
              <p:cNvSpPr/>
              <p:nvPr>
                <p:custDataLst>
                  <p:tags r:id="rId56"/>
                </p:custDataLst>
              </p:nvPr>
            </p:nvSpPr>
            <p:spPr>
              <a:xfrm>
                <a:off x="14152" y="640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24" name="图形"/>
              <p:cNvSpPr/>
              <p:nvPr>
                <p:custDataLst>
                  <p:tags r:id="rId57"/>
                </p:custDataLst>
              </p:nvPr>
            </p:nvSpPr>
            <p:spPr>
              <a:xfrm>
                <a:off x="14327" y="640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30" name="图形"/>
              <p:cNvSpPr/>
              <p:nvPr>
                <p:custDataLst>
                  <p:tags r:id="rId58"/>
                </p:custDataLst>
              </p:nvPr>
            </p:nvSpPr>
            <p:spPr>
              <a:xfrm>
                <a:off x="14512" y="640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32" name="图形"/>
              <p:cNvSpPr/>
              <p:nvPr>
                <p:custDataLst>
                  <p:tags r:id="rId59"/>
                </p:custDataLst>
              </p:nvPr>
            </p:nvSpPr>
            <p:spPr>
              <a:xfrm>
                <a:off x="14686" y="640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36" name="图形"/>
              <p:cNvSpPr/>
              <p:nvPr>
                <p:custDataLst>
                  <p:tags r:id="rId60"/>
                </p:custDataLst>
              </p:nvPr>
            </p:nvSpPr>
            <p:spPr>
              <a:xfrm>
                <a:off x="14861" y="640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73" name="图形"/>
              <p:cNvSpPr/>
              <p:nvPr>
                <p:custDataLst>
                  <p:tags r:id="rId61"/>
                </p:custDataLst>
              </p:nvPr>
            </p:nvSpPr>
            <p:spPr>
              <a:xfrm>
                <a:off x="15036" y="640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74" name="图形"/>
              <p:cNvSpPr/>
              <p:nvPr>
                <p:custDataLst>
                  <p:tags r:id="rId62"/>
                </p:custDataLst>
              </p:nvPr>
            </p:nvSpPr>
            <p:spPr>
              <a:xfrm>
                <a:off x="15210" y="6408"/>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grpSp>
        <p:grpSp>
          <p:nvGrpSpPr>
            <p:cNvPr id="75" name="图形"/>
            <p:cNvGrpSpPr/>
            <p:nvPr/>
          </p:nvGrpSpPr>
          <p:grpSpPr>
            <a:xfrm>
              <a:off x="2078" y="7097"/>
              <a:ext cx="3163" cy="340"/>
              <a:chOff x="13617" y="7279"/>
              <a:chExt cx="2187" cy="340"/>
            </a:xfrm>
            <a:solidFill>
              <a:schemeClr val="accent2"/>
            </a:solidFill>
          </p:grpSpPr>
          <p:sp>
            <p:nvSpPr>
              <p:cNvPr id="76" name="图形"/>
              <p:cNvSpPr/>
              <p:nvPr>
                <p:custDataLst>
                  <p:tags r:id="rId41"/>
                </p:custDataLst>
              </p:nvPr>
            </p:nvSpPr>
            <p:spPr>
              <a:xfrm>
                <a:off x="13992"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77" name="图形"/>
              <p:cNvSpPr/>
              <p:nvPr>
                <p:custDataLst>
                  <p:tags r:id="rId42"/>
                </p:custDataLst>
              </p:nvPr>
            </p:nvSpPr>
            <p:spPr>
              <a:xfrm>
                <a:off x="14167"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78" name="图形"/>
              <p:cNvSpPr/>
              <p:nvPr>
                <p:custDataLst>
                  <p:tags r:id="rId43"/>
                </p:custDataLst>
              </p:nvPr>
            </p:nvSpPr>
            <p:spPr>
              <a:xfrm>
                <a:off x="14341"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79" name="图形"/>
              <p:cNvSpPr/>
              <p:nvPr>
                <p:custDataLst>
                  <p:tags r:id="rId44"/>
                </p:custDataLst>
              </p:nvPr>
            </p:nvSpPr>
            <p:spPr>
              <a:xfrm>
                <a:off x="14516"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80" name="图形"/>
              <p:cNvSpPr/>
              <p:nvPr>
                <p:custDataLst>
                  <p:tags r:id="rId45"/>
                </p:custDataLst>
              </p:nvPr>
            </p:nvSpPr>
            <p:spPr>
              <a:xfrm>
                <a:off x="14690"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84" name="图形"/>
              <p:cNvSpPr/>
              <p:nvPr>
                <p:custDataLst>
                  <p:tags r:id="rId46"/>
                </p:custDataLst>
              </p:nvPr>
            </p:nvSpPr>
            <p:spPr>
              <a:xfrm>
                <a:off x="14859"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85" name="图形"/>
              <p:cNvSpPr/>
              <p:nvPr>
                <p:custDataLst>
                  <p:tags r:id="rId47"/>
                </p:custDataLst>
              </p:nvPr>
            </p:nvSpPr>
            <p:spPr>
              <a:xfrm>
                <a:off x="15034"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86" name="图形"/>
              <p:cNvSpPr/>
              <p:nvPr>
                <p:custDataLst>
                  <p:tags r:id="rId48"/>
                </p:custDataLst>
              </p:nvPr>
            </p:nvSpPr>
            <p:spPr>
              <a:xfrm>
                <a:off x="15208"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87" name="图形"/>
              <p:cNvSpPr/>
              <p:nvPr>
                <p:custDataLst>
                  <p:tags r:id="rId49"/>
                </p:custDataLst>
              </p:nvPr>
            </p:nvSpPr>
            <p:spPr>
              <a:xfrm>
                <a:off x="15383"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88" name="图形"/>
              <p:cNvSpPr/>
              <p:nvPr>
                <p:custDataLst>
                  <p:tags r:id="rId50"/>
                </p:custDataLst>
              </p:nvPr>
            </p:nvSpPr>
            <p:spPr>
              <a:xfrm>
                <a:off x="15558"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89" name="图形"/>
              <p:cNvSpPr/>
              <p:nvPr>
                <p:custDataLst>
                  <p:tags r:id="rId51"/>
                </p:custDataLst>
              </p:nvPr>
            </p:nvSpPr>
            <p:spPr>
              <a:xfrm>
                <a:off x="13617"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90" name="图形"/>
              <p:cNvSpPr/>
              <p:nvPr>
                <p:custDataLst>
                  <p:tags r:id="rId52"/>
                </p:custDataLst>
              </p:nvPr>
            </p:nvSpPr>
            <p:spPr>
              <a:xfrm>
                <a:off x="13811" y="7279"/>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grpSp>
        <p:grpSp>
          <p:nvGrpSpPr>
            <p:cNvPr id="91" name="图形"/>
            <p:cNvGrpSpPr/>
            <p:nvPr/>
          </p:nvGrpSpPr>
          <p:grpSpPr>
            <a:xfrm>
              <a:off x="2063" y="8166"/>
              <a:ext cx="4377" cy="340"/>
              <a:chOff x="13617" y="8202"/>
              <a:chExt cx="3026" cy="340"/>
            </a:xfrm>
            <a:solidFill>
              <a:schemeClr val="accent1"/>
            </a:solidFill>
          </p:grpSpPr>
          <p:sp>
            <p:nvSpPr>
              <p:cNvPr id="92" name="图形"/>
              <p:cNvSpPr/>
              <p:nvPr>
                <p:custDataLst>
                  <p:tags r:id="rId24"/>
                </p:custDataLst>
              </p:nvPr>
            </p:nvSpPr>
            <p:spPr>
              <a:xfrm>
                <a:off x="14833"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93" name="图形"/>
              <p:cNvSpPr/>
              <p:nvPr>
                <p:custDataLst>
                  <p:tags r:id="rId25"/>
                </p:custDataLst>
              </p:nvPr>
            </p:nvSpPr>
            <p:spPr>
              <a:xfrm>
                <a:off x="15007"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94" name="图形"/>
              <p:cNvSpPr/>
              <p:nvPr>
                <p:custDataLst>
                  <p:tags r:id="rId26"/>
                </p:custDataLst>
              </p:nvPr>
            </p:nvSpPr>
            <p:spPr>
              <a:xfrm>
                <a:off x="15182"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95" name="图形"/>
              <p:cNvSpPr/>
              <p:nvPr>
                <p:custDataLst>
                  <p:tags r:id="rId27"/>
                </p:custDataLst>
              </p:nvPr>
            </p:nvSpPr>
            <p:spPr>
              <a:xfrm>
                <a:off x="15357"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96" name="图形"/>
              <p:cNvSpPr/>
              <p:nvPr>
                <p:custDataLst>
                  <p:tags r:id="rId28"/>
                </p:custDataLst>
              </p:nvPr>
            </p:nvSpPr>
            <p:spPr>
              <a:xfrm>
                <a:off x="15531"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97" name="图形"/>
              <p:cNvSpPr/>
              <p:nvPr>
                <p:custDataLst>
                  <p:tags r:id="rId29"/>
                </p:custDataLst>
              </p:nvPr>
            </p:nvSpPr>
            <p:spPr>
              <a:xfrm>
                <a:off x="15699"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98" name="图形"/>
              <p:cNvSpPr/>
              <p:nvPr>
                <p:custDataLst>
                  <p:tags r:id="rId30"/>
                </p:custDataLst>
              </p:nvPr>
            </p:nvSpPr>
            <p:spPr>
              <a:xfrm>
                <a:off x="15874"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99" name="图形"/>
              <p:cNvSpPr/>
              <p:nvPr>
                <p:custDataLst>
                  <p:tags r:id="rId31"/>
                </p:custDataLst>
              </p:nvPr>
            </p:nvSpPr>
            <p:spPr>
              <a:xfrm>
                <a:off x="16048"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00" name="图形"/>
              <p:cNvSpPr/>
              <p:nvPr>
                <p:custDataLst>
                  <p:tags r:id="rId32"/>
                </p:custDataLst>
              </p:nvPr>
            </p:nvSpPr>
            <p:spPr>
              <a:xfrm>
                <a:off x="16223"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01" name="图形"/>
              <p:cNvSpPr/>
              <p:nvPr>
                <p:custDataLst>
                  <p:tags r:id="rId33"/>
                </p:custDataLst>
              </p:nvPr>
            </p:nvSpPr>
            <p:spPr>
              <a:xfrm>
                <a:off x="16397"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02" name="图形"/>
              <p:cNvSpPr/>
              <p:nvPr>
                <p:custDataLst>
                  <p:tags r:id="rId34"/>
                </p:custDataLst>
              </p:nvPr>
            </p:nvSpPr>
            <p:spPr>
              <a:xfrm>
                <a:off x="13975"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03" name="图形"/>
              <p:cNvSpPr/>
              <p:nvPr>
                <p:custDataLst>
                  <p:tags r:id="rId35"/>
                </p:custDataLst>
              </p:nvPr>
            </p:nvSpPr>
            <p:spPr>
              <a:xfrm>
                <a:off x="14150"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04" name="图形"/>
              <p:cNvSpPr/>
              <p:nvPr>
                <p:custDataLst>
                  <p:tags r:id="rId36"/>
                </p:custDataLst>
              </p:nvPr>
            </p:nvSpPr>
            <p:spPr>
              <a:xfrm>
                <a:off x="14325"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05" name="图形"/>
              <p:cNvSpPr/>
              <p:nvPr>
                <p:custDataLst>
                  <p:tags r:id="rId37"/>
                </p:custDataLst>
              </p:nvPr>
            </p:nvSpPr>
            <p:spPr>
              <a:xfrm>
                <a:off x="14499"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06" name="图形"/>
              <p:cNvSpPr/>
              <p:nvPr>
                <p:custDataLst>
                  <p:tags r:id="rId38"/>
                </p:custDataLst>
              </p:nvPr>
            </p:nvSpPr>
            <p:spPr>
              <a:xfrm>
                <a:off x="14674"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07" name="图形"/>
              <p:cNvSpPr/>
              <p:nvPr>
                <p:custDataLst>
                  <p:tags r:id="rId39"/>
                </p:custDataLst>
              </p:nvPr>
            </p:nvSpPr>
            <p:spPr>
              <a:xfrm>
                <a:off x="13617"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sp>
            <p:nvSpPr>
              <p:cNvPr id="108" name="图形"/>
              <p:cNvSpPr/>
              <p:nvPr>
                <p:custDataLst>
                  <p:tags r:id="rId40"/>
                </p:custDataLst>
              </p:nvPr>
            </p:nvSpPr>
            <p:spPr>
              <a:xfrm>
                <a:off x="13791" y="8202"/>
                <a:ext cx="247" cy="340"/>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latin typeface="Arial"/>
                  <a:ea typeface="微软雅黑"/>
                  <a:cs typeface="思源黑体旧字形 Light" panose="020B0300000000000000" charset="-128"/>
                  <a:sym typeface="Arial"/>
                </a:endParaRPr>
              </a:p>
            </p:txBody>
          </p:sp>
        </p:grpSp>
        <p:sp>
          <p:nvSpPr>
            <p:cNvPr id="109" name="图形"/>
            <p:cNvSpPr txBox="1"/>
            <p:nvPr>
              <p:custDataLst>
                <p:tags r:id="rId4"/>
              </p:custDataLst>
            </p:nvPr>
          </p:nvSpPr>
          <p:spPr>
            <a:xfrm>
              <a:off x="6581" y="5873"/>
              <a:ext cx="2649" cy="483"/>
            </a:xfrm>
            <a:prstGeom prst="rect">
              <a:avLst/>
            </a:prstGeom>
            <a:noFill/>
          </p:spPr>
          <p:txBody>
            <a:bodyPr wrap="square" rtlCol="0">
              <a:spAutoFit/>
            </a:bodyPr>
            <a:lstStyle/>
            <a:p>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Add title text</a:t>
              </a:r>
              <a:endParaRPr lang="en-US" sz="1400" dirty="0">
                <a:solidFill>
                  <a:schemeClr val="tx1">
                    <a:lumMod val="65000"/>
                    <a:lumOff val="35000"/>
                  </a:schemeClr>
                </a:solidFill>
                <a:latin typeface="Arial"/>
                <a:ea typeface="微软雅黑"/>
                <a:cs typeface="思源黑体旧字形 Light" panose="020B0300000000000000" charset="-128"/>
                <a:sym typeface="Arial"/>
              </a:endParaRPr>
            </a:p>
          </p:txBody>
        </p:sp>
        <p:sp>
          <p:nvSpPr>
            <p:cNvPr id="110" name="图形"/>
            <p:cNvSpPr txBox="1"/>
            <p:nvPr>
              <p:custDataLst>
                <p:tags r:id="rId5"/>
              </p:custDataLst>
            </p:nvPr>
          </p:nvSpPr>
          <p:spPr>
            <a:xfrm>
              <a:off x="6582" y="7037"/>
              <a:ext cx="2649" cy="483"/>
            </a:xfrm>
            <a:prstGeom prst="rect">
              <a:avLst/>
            </a:prstGeom>
            <a:noFill/>
          </p:spPr>
          <p:txBody>
            <a:bodyPr wrap="square" rtlCol="0">
              <a:spAutoFit/>
            </a:bodyPr>
            <a:lstStyle/>
            <a:p>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Add title text</a:t>
              </a:r>
              <a:endParaRPr lang="en-US" sz="1400" dirty="0">
                <a:solidFill>
                  <a:schemeClr val="tx1">
                    <a:lumMod val="65000"/>
                    <a:lumOff val="35000"/>
                  </a:schemeClr>
                </a:solidFill>
                <a:latin typeface="Arial"/>
                <a:ea typeface="微软雅黑"/>
                <a:cs typeface="思源黑体旧字形 Light" panose="020B0300000000000000" charset="-128"/>
                <a:sym typeface="Arial"/>
              </a:endParaRPr>
            </a:p>
          </p:txBody>
        </p:sp>
        <p:sp>
          <p:nvSpPr>
            <p:cNvPr id="111" name="图形"/>
            <p:cNvSpPr txBox="1"/>
            <p:nvPr>
              <p:custDataLst>
                <p:tags r:id="rId6"/>
              </p:custDataLst>
            </p:nvPr>
          </p:nvSpPr>
          <p:spPr>
            <a:xfrm>
              <a:off x="6582" y="8060"/>
              <a:ext cx="2649" cy="483"/>
            </a:xfrm>
            <a:prstGeom prst="rect">
              <a:avLst/>
            </a:prstGeom>
            <a:noFill/>
          </p:spPr>
          <p:txBody>
            <a:bodyPr wrap="square" rtlCol="0">
              <a:spAutoFit/>
            </a:bodyPr>
            <a:lstStyle/>
            <a:p>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Add title text</a:t>
              </a:r>
              <a:endParaRPr lang="en-US" sz="1400" dirty="0">
                <a:solidFill>
                  <a:schemeClr val="tx1">
                    <a:lumMod val="65000"/>
                    <a:lumOff val="35000"/>
                  </a:schemeClr>
                </a:solidFill>
                <a:latin typeface="Arial"/>
                <a:ea typeface="微软雅黑"/>
                <a:cs typeface="思源黑体旧字形 Light" panose="020B0300000000000000" charset="-128"/>
                <a:sym typeface="Arial"/>
              </a:endParaRPr>
            </a:p>
          </p:txBody>
        </p:sp>
        <p:cxnSp>
          <p:nvCxnSpPr>
            <p:cNvPr id="112" name="图形"/>
            <p:cNvCxnSpPr/>
            <p:nvPr>
              <p:custDataLst>
                <p:tags r:id="rId7"/>
              </p:custDataLst>
            </p:nvPr>
          </p:nvCxnSpPr>
          <p:spPr>
            <a:xfrm>
              <a:off x="2196" y="4105"/>
              <a:ext cx="1345"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3" name="图形"/>
            <p:cNvSpPr txBox="1"/>
            <p:nvPr>
              <p:custDataLst>
                <p:tags r:id="rId8"/>
              </p:custDataLst>
            </p:nvPr>
          </p:nvSpPr>
          <p:spPr>
            <a:xfrm>
              <a:off x="2208" y="4416"/>
              <a:ext cx="1482" cy="485"/>
            </a:xfrm>
            <a:prstGeom prst="rect">
              <a:avLst/>
            </a:prstGeom>
            <a:noFill/>
          </p:spPr>
          <p:txBody>
            <a:bodyPr wrap="none" rtlCol="0">
              <a:spAutoFit/>
            </a:bodyPr>
            <a:lstStyle/>
            <a:p>
              <a:r>
                <a:rPr lang="en-US" altLang="zh-CN" sz="1400" dirty="0">
                  <a:latin typeface="Arial"/>
                  <a:ea typeface="微软雅黑"/>
                  <a:cs typeface="思源黑体旧字形 Light" panose="020B0300000000000000" charset="-128"/>
                  <a:sym typeface="Arial"/>
                </a:rPr>
                <a:t>A product</a:t>
              </a:r>
              <a:endParaRPr lang="zh-CN" altLang="en-US" sz="1400" dirty="0">
                <a:latin typeface="Arial"/>
                <a:ea typeface="微软雅黑"/>
                <a:cs typeface="思源黑体旧字形 Light" panose="020B0300000000000000" charset="-128"/>
                <a:sym typeface="Arial"/>
              </a:endParaRPr>
            </a:p>
          </p:txBody>
        </p:sp>
        <p:sp>
          <p:nvSpPr>
            <p:cNvPr id="114" name="图形"/>
            <p:cNvSpPr txBox="1"/>
            <p:nvPr>
              <p:custDataLst>
                <p:tags r:id="rId9"/>
              </p:custDataLst>
            </p:nvPr>
          </p:nvSpPr>
          <p:spPr>
            <a:xfrm>
              <a:off x="2208" y="5526"/>
              <a:ext cx="1497" cy="485"/>
            </a:xfrm>
            <a:prstGeom prst="rect">
              <a:avLst/>
            </a:prstGeom>
            <a:noFill/>
          </p:spPr>
          <p:txBody>
            <a:bodyPr wrap="none" rtlCol="0">
              <a:spAutoFit/>
            </a:bodyPr>
            <a:lstStyle/>
            <a:p>
              <a:r>
                <a:rPr lang="en-US" altLang="zh-CN" sz="1400" dirty="0">
                  <a:latin typeface="Arial"/>
                  <a:ea typeface="微软雅黑"/>
                  <a:cs typeface="思源黑体旧字形 Light" panose="020B0300000000000000" charset="-128"/>
                  <a:sym typeface="Arial"/>
                </a:rPr>
                <a:t>B product</a:t>
              </a:r>
              <a:endParaRPr lang="zh-CN" altLang="en-US" sz="1400" dirty="0">
                <a:latin typeface="Arial"/>
                <a:ea typeface="微软雅黑"/>
                <a:cs typeface="思源黑体旧字形 Light" panose="020B0300000000000000" charset="-128"/>
                <a:sym typeface="Arial"/>
              </a:endParaRPr>
            </a:p>
          </p:txBody>
        </p:sp>
        <p:sp>
          <p:nvSpPr>
            <p:cNvPr id="115" name="图形"/>
            <p:cNvSpPr txBox="1"/>
            <p:nvPr>
              <p:custDataLst>
                <p:tags r:id="rId10"/>
              </p:custDataLst>
            </p:nvPr>
          </p:nvSpPr>
          <p:spPr>
            <a:xfrm>
              <a:off x="2208" y="6500"/>
              <a:ext cx="1513" cy="485"/>
            </a:xfrm>
            <a:prstGeom prst="rect">
              <a:avLst/>
            </a:prstGeom>
            <a:noFill/>
          </p:spPr>
          <p:txBody>
            <a:bodyPr wrap="none" rtlCol="0">
              <a:spAutoFit/>
            </a:bodyPr>
            <a:lstStyle/>
            <a:p>
              <a:r>
                <a:rPr lang="en-US" altLang="zh-CN" sz="1400" dirty="0">
                  <a:latin typeface="Arial"/>
                  <a:ea typeface="微软雅黑"/>
                  <a:cs typeface="思源黑体旧字形 Light" panose="020B0300000000000000" charset="-128"/>
                  <a:sym typeface="Arial"/>
                </a:rPr>
                <a:t>C product</a:t>
              </a:r>
              <a:endParaRPr lang="zh-CN" altLang="en-US" sz="1400" dirty="0">
                <a:latin typeface="Arial"/>
                <a:ea typeface="微软雅黑"/>
                <a:cs typeface="思源黑体旧字形 Light" panose="020B0300000000000000" charset="-128"/>
                <a:sym typeface="Arial"/>
              </a:endParaRPr>
            </a:p>
          </p:txBody>
        </p:sp>
        <p:sp>
          <p:nvSpPr>
            <p:cNvPr id="116" name="图形"/>
            <p:cNvSpPr txBox="1"/>
            <p:nvPr>
              <p:custDataLst>
                <p:tags r:id="rId11"/>
              </p:custDataLst>
            </p:nvPr>
          </p:nvSpPr>
          <p:spPr>
            <a:xfrm>
              <a:off x="2208" y="7610"/>
              <a:ext cx="1513" cy="485"/>
            </a:xfrm>
            <a:prstGeom prst="rect">
              <a:avLst/>
            </a:prstGeom>
            <a:noFill/>
          </p:spPr>
          <p:txBody>
            <a:bodyPr wrap="none" rtlCol="0">
              <a:spAutoFit/>
            </a:bodyPr>
            <a:lstStyle/>
            <a:p>
              <a:r>
                <a:rPr lang="en-US" altLang="zh-CN" sz="1400" dirty="0">
                  <a:latin typeface="Arial"/>
                  <a:ea typeface="微软雅黑"/>
                  <a:cs typeface="思源黑体旧字形 Light" panose="020B0300000000000000" charset="-128"/>
                  <a:sym typeface="Arial"/>
                </a:rPr>
                <a:t>D product</a:t>
              </a:r>
              <a:endParaRPr lang="zh-CN" altLang="en-US" sz="1400" dirty="0">
                <a:latin typeface="Arial"/>
                <a:ea typeface="微软雅黑"/>
                <a:cs typeface="思源黑体旧字形 Light" panose="020B0300000000000000" charset="-128"/>
                <a:sym typeface="Arial"/>
              </a:endParaRPr>
            </a:p>
          </p:txBody>
        </p:sp>
        <p:sp>
          <p:nvSpPr>
            <p:cNvPr id="117" name="图形"/>
            <p:cNvSpPr/>
            <p:nvPr>
              <p:custDataLst>
                <p:tags r:id="rId12"/>
              </p:custDataLst>
            </p:nvPr>
          </p:nvSpPr>
          <p:spPr>
            <a:xfrm>
              <a:off x="9548" y="3276"/>
              <a:ext cx="1172" cy="11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118" name="图形"/>
            <p:cNvSpPr>
              <a:spLocks noChangeAspect="1"/>
            </p:cNvSpPr>
            <p:nvPr>
              <p:custDataLst>
                <p:tags r:id="rId13"/>
              </p:custDataLst>
            </p:nvPr>
          </p:nvSpPr>
          <p:spPr bwMode="auto">
            <a:xfrm>
              <a:off x="9861" y="3563"/>
              <a:ext cx="546" cy="565"/>
            </a:xfrm>
            <a:custGeom>
              <a:avLst/>
              <a:gdLst>
                <a:gd name="connsiteX0" fmla="*/ 77441 w 438313"/>
                <a:gd name="connsiteY0" fmla="*/ 16018 h 453590"/>
                <a:gd name="connsiteX1" fmla="*/ 266568 w 438313"/>
                <a:gd name="connsiteY1" fmla="*/ 16018 h 453590"/>
                <a:gd name="connsiteX2" fmla="*/ 284428 w 438313"/>
                <a:gd name="connsiteY2" fmla="*/ 33877 h 453590"/>
                <a:gd name="connsiteX3" fmla="*/ 266568 w 438313"/>
                <a:gd name="connsiteY3" fmla="*/ 51736 h 453590"/>
                <a:gd name="connsiteX4" fmla="*/ 77441 w 438313"/>
                <a:gd name="connsiteY4" fmla="*/ 51736 h 453590"/>
                <a:gd name="connsiteX5" fmla="*/ 35768 w 438313"/>
                <a:gd name="connsiteY5" fmla="*/ 93408 h 453590"/>
                <a:gd name="connsiteX6" fmla="*/ 35768 w 438313"/>
                <a:gd name="connsiteY6" fmla="*/ 376296 h 453590"/>
                <a:gd name="connsiteX7" fmla="*/ 77441 w 438313"/>
                <a:gd name="connsiteY7" fmla="*/ 417967 h 453590"/>
                <a:gd name="connsiteX8" fmla="*/ 360774 w 438313"/>
                <a:gd name="connsiteY8" fmla="*/ 417967 h 453590"/>
                <a:gd name="connsiteX9" fmla="*/ 402447 w 438313"/>
                <a:gd name="connsiteY9" fmla="*/ 376296 h 453590"/>
                <a:gd name="connsiteX10" fmla="*/ 402447 w 438313"/>
                <a:gd name="connsiteY10" fmla="*/ 186513 h 453590"/>
                <a:gd name="connsiteX11" fmla="*/ 420307 w 438313"/>
                <a:gd name="connsiteY11" fmla="*/ 168654 h 453590"/>
                <a:gd name="connsiteX12" fmla="*/ 438167 w 438313"/>
                <a:gd name="connsiteY12" fmla="*/ 186513 h 453590"/>
                <a:gd name="connsiteX13" fmla="*/ 438167 w 438313"/>
                <a:gd name="connsiteY13" fmla="*/ 376248 h 453590"/>
                <a:gd name="connsiteX14" fmla="*/ 360726 w 438313"/>
                <a:gd name="connsiteY14" fmla="*/ 453590 h 453590"/>
                <a:gd name="connsiteX15" fmla="*/ 77441 w 438313"/>
                <a:gd name="connsiteY15" fmla="*/ 453590 h 453590"/>
                <a:gd name="connsiteX16" fmla="*/ 0 w 438313"/>
                <a:gd name="connsiteY16" fmla="*/ 376248 h 453590"/>
                <a:gd name="connsiteX17" fmla="*/ 0 w 438313"/>
                <a:gd name="connsiteY17" fmla="*/ 93360 h 453590"/>
                <a:gd name="connsiteX18" fmla="*/ 77441 w 438313"/>
                <a:gd name="connsiteY18" fmla="*/ 16018 h 453590"/>
                <a:gd name="connsiteX19" fmla="*/ 420458 w 438313"/>
                <a:gd name="connsiteY19" fmla="*/ 0 h 453590"/>
                <a:gd name="connsiteX20" fmla="*/ 433098 w 438313"/>
                <a:gd name="connsiteY20" fmla="*/ 5215 h 453590"/>
                <a:gd name="connsiteX21" fmla="*/ 433098 w 438313"/>
                <a:gd name="connsiteY21" fmla="*/ 30459 h 453590"/>
                <a:gd name="connsiteX22" fmla="*/ 204806 w 438313"/>
                <a:gd name="connsiteY22" fmla="*/ 258704 h 453590"/>
                <a:gd name="connsiteX23" fmla="*/ 179562 w 438313"/>
                <a:gd name="connsiteY23" fmla="*/ 258704 h 453590"/>
                <a:gd name="connsiteX24" fmla="*/ 179562 w 438313"/>
                <a:gd name="connsiteY24" fmla="*/ 233460 h 453590"/>
                <a:gd name="connsiteX25" fmla="*/ 407854 w 438313"/>
                <a:gd name="connsiteY25" fmla="*/ 5215 h 453590"/>
                <a:gd name="connsiteX26" fmla="*/ 420458 w 438313"/>
                <a:gd name="connsiteY26" fmla="*/ 0 h 4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8313" h="453590">
                  <a:moveTo>
                    <a:pt x="77441" y="16018"/>
                  </a:moveTo>
                  <a:lnTo>
                    <a:pt x="266568" y="16018"/>
                  </a:lnTo>
                  <a:cubicBezTo>
                    <a:pt x="276474" y="16018"/>
                    <a:pt x="284428" y="24019"/>
                    <a:pt x="284428" y="33877"/>
                  </a:cubicBezTo>
                  <a:cubicBezTo>
                    <a:pt x="284428" y="43783"/>
                    <a:pt x="276474" y="51736"/>
                    <a:pt x="266568" y="51736"/>
                  </a:cubicBezTo>
                  <a:lnTo>
                    <a:pt x="77441" y="51736"/>
                  </a:lnTo>
                  <a:cubicBezTo>
                    <a:pt x="54485" y="51736"/>
                    <a:pt x="35768" y="70453"/>
                    <a:pt x="35768" y="93408"/>
                  </a:cubicBezTo>
                  <a:lnTo>
                    <a:pt x="35768" y="376296"/>
                  </a:lnTo>
                  <a:cubicBezTo>
                    <a:pt x="35768" y="399299"/>
                    <a:pt x="54485" y="417967"/>
                    <a:pt x="77441" y="417967"/>
                  </a:cubicBezTo>
                  <a:lnTo>
                    <a:pt x="360774" y="417967"/>
                  </a:lnTo>
                  <a:cubicBezTo>
                    <a:pt x="383777" y="417967"/>
                    <a:pt x="402447" y="399299"/>
                    <a:pt x="402447" y="376296"/>
                  </a:cubicBezTo>
                  <a:lnTo>
                    <a:pt x="402447" y="186513"/>
                  </a:lnTo>
                  <a:cubicBezTo>
                    <a:pt x="402447" y="176655"/>
                    <a:pt x="410448" y="168654"/>
                    <a:pt x="420307" y="168654"/>
                  </a:cubicBezTo>
                  <a:cubicBezTo>
                    <a:pt x="430214" y="168654"/>
                    <a:pt x="438167" y="176655"/>
                    <a:pt x="438167" y="186513"/>
                  </a:cubicBezTo>
                  <a:lnTo>
                    <a:pt x="438167" y="376248"/>
                  </a:lnTo>
                  <a:cubicBezTo>
                    <a:pt x="438167" y="418872"/>
                    <a:pt x="403400" y="453590"/>
                    <a:pt x="360726" y="453590"/>
                  </a:cubicBezTo>
                  <a:lnTo>
                    <a:pt x="77441" y="453590"/>
                  </a:lnTo>
                  <a:cubicBezTo>
                    <a:pt x="34767" y="453590"/>
                    <a:pt x="0" y="418872"/>
                    <a:pt x="0" y="376248"/>
                  </a:cubicBezTo>
                  <a:lnTo>
                    <a:pt x="0" y="93360"/>
                  </a:lnTo>
                  <a:cubicBezTo>
                    <a:pt x="0" y="50736"/>
                    <a:pt x="34767" y="16018"/>
                    <a:pt x="77441" y="16018"/>
                  </a:cubicBezTo>
                  <a:close/>
                  <a:moveTo>
                    <a:pt x="420458" y="0"/>
                  </a:moveTo>
                  <a:cubicBezTo>
                    <a:pt x="425037" y="0"/>
                    <a:pt x="429621" y="1738"/>
                    <a:pt x="433098" y="5215"/>
                  </a:cubicBezTo>
                  <a:cubicBezTo>
                    <a:pt x="440052" y="12122"/>
                    <a:pt x="440052" y="23505"/>
                    <a:pt x="433098" y="30459"/>
                  </a:cubicBezTo>
                  <a:lnTo>
                    <a:pt x="204806" y="258704"/>
                  </a:lnTo>
                  <a:cubicBezTo>
                    <a:pt x="197900" y="265705"/>
                    <a:pt x="186564" y="265705"/>
                    <a:pt x="179562" y="258704"/>
                  </a:cubicBezTo>
                  <a:cubicBezTo>
                    <a:pt x="172608" y="251797"/>
                    <a:pt x="172608" y="240461"/>
                    <a:pt x="179562" y="233460"/>
                  </a:cubicBezTo>
                  <a:lnTo>
                    <a:pt x="407854" y="5215"/>
                  </a:lnTo>
                  <a:cubicBezTo>
                    <a:pt x="411307" y="1738"/>
                    <a:pt x="415880" y="0"/>
                    <a:pt x="420458" y="0"/>
                  </a:cubicBezTo>
                  <a:close/>
                </a:path>
              </a:pathLst>
            </a:custGeom>
            <a:solidFill>
              <a:schemeClr val="bg1"/>
            </a:solidFill>
            <a:ln>
              <a:noFill/>
            </a:ln>
          </p:spPr>
          <p:txBody>
            <a:bodyPr/>
            <a:lstStyle/>
            <a:p>
              <a:endParaRPr lang="zh-CN" altLang="en-US">
                <a:latin typeface="Arial"/>
                <a:ea typeface="微软雅黑"/>
                <a:sym typeface="Arial"/>
              </a:endParaRPr>
            </a:p>
          </p:txBody>
        </p:sp>
        <p:sp>
          <p:nvSpPr>
            <p:cNvPr id="119" name="图形"/>
            <p:cNvSpPr/>
            <p:nvPr>
              <p:custDataLst>
                <p:tags r:id="rId14"/>
              </p:custDataLst>
            </p:nvPr>
          </p:nvSpPr>
          <p:spPr>
            <a:xfrm>
              <a:off x="9548" y="5325"/>
              <a:ext cx="1172" cy="11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cs typeface="思源黑体旧字形 Light" panose="020B0300000000000000" charset="-128"/>
                <a:sym typeface="Arial"/>
              </a:endParaRPr>
            </a:p>
          </p:txBody>
        </p:sp>
        <p:sp>
          <p:nvSpPr>
            <p:cNvPr id="120" name="图形"/>
            <p:cNvSpPr>
              <a:spLocks noChangeAspect="1"/>
            </p:cNvSpPr>
            <p:nvPr>
              <p:custDataLst>
                <p:tags r:id="rId15"/>
              </p:custDataLst>
            </p:nvPr>
          </p:nvSpPr>
          <p:spPr bwMode="auto">
            <a:xfrm>
              <a:off x="9851" y="5629"/>
              <a:ext cx="565" cy="565"/>
            </a:xfrm>
            <a:custGeom>
              <a:avLst/>
              <a:gdLst>
                <a:gd name="connsiteX0" fmla="*/ 42620 w 380929"/>
                <a:gd name="connsiteY0" fmla="*/ 371704 h 380632"/>
                <a:gd name="connsiteX1" fmla="*/ 338360 w 380929"/>
                <a:gd name="connsiteY1" fmla="*/ 371704 h 380632"/>
                <a:gd name="connsiteX2" fmla="*/ 342836 w 380929"/>
                <a:gd name="connsiteY2" fmla="*/ 376144 h 380632"/>
                <a:gd name="connsiteX3" fmla="*/ 338408 w 380929"/>
                <a:gd name="connsiteY3" fmla="*/ 380632 h 380632"/>
                <a:gd name="connsiteX4" fmla="*/ 42620 w 380929"/>
                <a:gd name="connsiteY4" fmla="*/ 380632 h 380632"/>
                <a:gd name="connsiteX5" fmla="*/ 38192 w 380929"/>
                <a:gd name="connsiteY5" fmla="*/ 376144 h 380632"/>
                <a:gd name="connsiteX6" fmla="*/ 42620 w 380929"/>
                <a:gd name="connsiteY6" fmla="*/ 371704 h 380632"/>
                <a:gd name="connsiteX7" fmla="*/ 251320 w 380929"/>
                <a:gd name="connsiteY7" fmla="*/ 190610 h 380632"/>
                <a:gd name="connsiteX8" fmla="*/ 301691 w 380929"/>
                <a:gd name="connsiteY8" fmla="*/ 190610 h 380632"/>
                <a:gd name="connsiteX9" fmla="*/ 277196 w 380929"/>
                <a:gd name="connsiteY9" fmla="*/ 258281 h 380632"/>
                <a:gd name="connsiteX10" fmla="*/ 117256 w 380929"/>
                <a:gd name="connsiteY10" fmla="*/ 190610 h 380632"/>
                <a:gd name="connsiteX11" fmla="*/ 149051 w 380929"/>
                <a:gd name="connsiteY11" fmla="*/ 190610 h 380632"/>
                <a:gd name="connsiteX12" fmla="*/ 133219 w 380929"/>
                <a:gd name="connsiteY12" fmla="*/ 222138 h 380632"/>
                <a:gd name="connsiteX13" fmla="*/ 338174 w 380929"/>
                <a:gd name="connsiteY13" fmla="*/ 189963 h 380632"/>
                <a:gd name="connsiteX14" fmla="*/ 338968 w 380929"/>
                <a:gd name="connsiteY14" fmla="*/ 190757 h 380632"/>
                <a:gd name="connsiteX15" fmla="*/ 338174 w 380929"/>
                <a:gd name="connsiteY15" fmla="*/ 191538 h 380632"/>
                <a:gd name="connsiteX16" fmla="*/ 302724 w 380929"/>
                <a:gd name="connsiteY16" fmla="*/ 187757 h 380632"/>
                <a:gd name="connsiteX17" fmla="*/ 333634 w 380929"/>
                <a:gd name="connsiteY17" fmla="*/ 187757 h 380632"/>
                <a:gd name="connsiteX18" fmla="*/ 333634 w 380929"/>
                <a:gd name="connsiteY18" fmla="*/ 193709 h 380632"/>
                <a:gd name="connsiteX19" fmla="*/ 306867 w 380929"/>
                <a:gd name="connsiteY19" fmla="*/ 193709 h 380632"/>
                <a:gd name="connsiteX20" fmla="*/ 277339 w 380929"/>
                <a:gd name="connsiteY20" fmla="*/ 275281 h 380632"/>
                <a:gd name="connsiteX21" fmla="*/ 245024 w 380929"/>
                <a:gd name="connsiteY21" fmla="*/ 190610 h 380632"/>
                <a:gd name="connsiteX22" fmla="*/ 248171 w 380929"/>
                <a:gd name="connsiteY22" fmla="*/ 190610 h 380632"/>
                <a:gd name="connsiteX23" fmla="*/ 277277 w 380929"/>
                <a:gd name="connsiteY23" fmla="*/ 266750 h 380632"/>
                <a:gd name="connsiteX24" fmla="*/ 304801 w 380929"/>
                <a:gd name="connsiteY24" fmla="*/ 190610 h 380632"/>
                <a:gd name="connsiteX25" fmla="*/ 301691 w 380929"/>
                <a:gd name="connsiteY25" fmla="*/ 190610 h 380632"/>
                <a:gd name="connsiteX26" fmla="*/ 94641 w 380929"/>
                <a:gd name="connsiteY26" fmla="*/ 159280 h 380632"/>
                <a:gd name="connsiteX27" fmla="*/ 110564 w 380929"/>
                <a:gd name="connsiteY27" fmla="*/ 190610 h 380632"/>
                <a:gd name="connsiteX28" fmla="*/ 79473 w 380929"/>
                <a:gd name="connsiteY28" fmla="*/ 190610 h 380632"/>
                <a:gd name="connsiteX29" fmla="*/ 94593 w 380929"/>
                <a:gd name="connsiteY29" fmla="*/ 145851 h 380632"/>
                <a:gd name="connsiteX30" fmla="*/ 117256 w 380929"/>
                <a:gd name="connsiteY30" fmla="*/ 190610 h 380632"/>
                <a:gd name="connsiteX31" fmla="*/ 113883 w 380929"/>
                <a:gd name="connsiteY31" fmla="*/ 190610 h 380632"/>
                <a:gd name="connsiteX32" fmla="*/ 94561 w 380929"/>
                <a:gd name="connsiteY32" fmla="*/ 152611 h 380632"/>
                <a:gd name="connsiteX33" fmla="*/ 76133 w 380929"/>
                <a:gd name="connsiteY33" fmla="*/ 190610 h 380632"/>
                <a:gd name="connsiteX34" fmla="*/ 79473 w 380929"/>
                <a:gd name="connsiteY34" fmla="*/ 190610 h 380632"/>
                <a:gd name="connsiteX35" fmla="*/ 78019 w 380929"/>
                <a:gd name="connsiteY35" fmla="*/ 193614 h 380632"/>
                <a:gd name="connsiteX36" fmla="*/ 47443 w 380929"/>
                <a:gd name="connsiteY36" fmla="*/ 193614 h 380632"/>
                <a:gd name="connsiteX37" fmla="*/ 47096 w 380929"/>
                <a:gd name="connsiteY37" fmla="*/ 193267 h 380632"/>
                <a:gd name="connsiteX38" fmla="*/ 47096 w 380929"/>
                <a:gd name="connsiteY38" fmla="*/ 188002 h 380632"/>
                <a:gd name="connsiteX39" fmla="*/ 47443 w 380929"/>
                <a:gd name="connsiteY39" fmla="*/ 187661 h 380632"/>
                <a:gd name="connsiteX40" fmla="*/ 74352 w 380929"/>
                <a:gd name="connsiteY40" fmla="*/ 187661 h 380632"/>
                <a:gd name="connsiteX41" fmla="*/ 219091 w 380929"/>
                <a:gd name="connsiteY41" fmla="*/ 122661 h 380632"/>
                <a:gd name="connsiteX42" fmla="*/ 245024 w 380929"/>
                <a:gd name="connsiteY42" fmla="*/ 190610 h 380632"/>
                <a:gd name="connsiteX43" fmla="*/ 193640 w 380929"/>
                <a:gd name="connsiteY43" fmla="*/ 190610 h 380632"/>
                <a:gd name="connsiteX44" fmla="*/ 218948 w 380929"/>
                <a:gd name="connsiteY44" fmla="*/ 105946 h 380632"/>
                <a:gd name="connsiteX45" fmla="*/ 251320 w 380929"/>
                <a:gd name="connsiteY45" fmla="*/ 190610 h 380632"/>
                <a:gd name="connsiteX46" fmla="*/ 248171 w 380929"/>
                <a:gd name="connsiteY46" fmla="*/ 190610 h 380632"/>
                <a:gd name="connsiteX47" fmla="*/ 218991 w 380929"/>
                <a:gd name="connsiteY47" fmla="*/ 114279 h 380632"/>
                <a:gd name="connsiteX48" fmla="*/ 190419 w 380929"/>
                <a:gd name="connsiteY48" fmla="*/ 190610 h 380632"/>
                <a:gd name="connsiteX49" fmla="*/ 193640 w 380929"/>
                <a:gd name="connsiteY49" fmla="*/ 190610 h 380632"/>
                <a:gd name="connsiteX50" fmla="*/ 192515 w 380929"/>
                <a:gd name="connsiteY50" fmla="*/ 193614 h 380632"/>
                <a:gd name="connsiteX51" fmla="*/ 154175 w 380929"/>
                <a:gd name="connsiteY51" fmla="*/ 193614 h 380632"/>
                <a:gd name="connsiteX52" fmla="*/ 133267 w 380929"/>
                <a:gd name="connsiteY52" fmla="*/ 235281 h 380632"/>
                <a:gd name="connsiteX53" fmla="*/ 110564 w 380929"/>
                <a:gd name="connsiteY53" fmla="*/ 190610 h 380632"/>
                <a:gd name="connsiteX54" fmla="*/ 113883 w 380929"/>
                <a:gd name="connsiteY54" fmla="*/ 190610 h 380632"/>
                <a:gd name="connsiteX55" fmla="*/ 133228 w 380929"/>
                <a:gd name="connsiteY55" fmla="*/ 228656 h 380632"/>
                <a:gd name="connsiteX56" fmla="*/ 152324 w 380929"/>
                <a:gd name="connsiteY56" fmla="*/ 190610 h 380632"/>
                <a:gd name="connsiteX57" fmla="*/ 149051 w 380929"/>
                <a:gd name="connsiteY57" fmla="*/ 190610 h 380632"/>
                <a:gd name="connsiteX58" fmla="*/ 150508 w 380929"/>
                <a:gd name="connsiteY58" fmla="*/ 187709 h 380632"/>
                <a:gd name="connsiteX59" fmla="*/ 188371 w 380929"/>
                <a:gd name="connsiteY59" fmla="*/ 187709 h 380632"/>
                <a:gd name="connsiteX60" fmla="*/ 58420 w 380929"/>
                <a:gd name="connsiteY60" fmla="*/ 43351 h 380632"/>
                <a:gd name="connsiteX61" fmla="*/ 322362 w 380929"/>
                <a:gd name="connsiteY61" fmla="*/ 43351 h 380632"/>
                <a:gd name="connsiteX62" fmla="*/ 338174 w 380929"/>
                <a:gd name="connsiteY62" fmla="*/ 59115 h 380632"/>
                <a:gd name="connsiteX63" fmla="*/ 338174 w 380929"/>
                <a:gd name="connsiteY63" fmla="*/ 189963 h 380632"/>
                <a:gd name="connsiteX64" fmla="*/ 335968 w 380929"/>
                <a:gd name="connsiteY64" fmla="*/ 187757 h 380632"/>
                <a:gd name="connsiteX65" fmla="*/ 333634 w 380929"/>
                <a:gd name="connsiteY65" fmla="*/ 187757 h 380632"/>
                <a:gd name="connsiteX66" fmla="*/ 333634 w 380929"/>
                <a:gd name="connsiteY66" fmla="*/ 59126 h 380632"/>
                <a:gd name="connsiteX67" fmla="*/ 322302 w 380929"/>
                <a:gd name="connsiteY67" fmla="*/ 47792 h 380632"/>
                <a:gd name="connsiteX68" fmla="*/ 58428 w 380929"/>
                <a:gd name="connsiteY68" fmla="*/ 47792 h 380632"/>
                <a:gd name="connsiteX69" fmla="*/ 47096 w 380929"/>
                <a:gd name="connsiteY69" fmla="*/ 59126 h 380632"/>
                <a:gd name="connsiteX70" fmla="*/ 47096 w 380929"/>
                <a:gd name="connsiteY70" fmla="*/ 188002 h 380632"/>
                <a:gd name="connsiteX71" fmla="*/ 44442 w 380929"/>
                <a:gd name="connsiteY71" fmla="*/ 190614 h 380632"/>
                <a:gd name="connsiteX72" fmla="*/ 47096 w 380929"/>
                <a:gd name="connsiteY72" fmla="*/ 193267 h 380632"/>
                <a:gd name="connsiteX73" fmla="*/ 47096 w 380929"/>
                <a:gd name="connsiteY73" fmla="*/ 284803 h 380632"/>
                <a:gd name="connsiteX74" fmla="*/ 58428 w 380929"/>
                <a:gd name="connsiteY74" fmla="*/ 296089 h 380632"/>
                <a:gd name="connsiteX75" fmla="*/ 322302 w 380929"/>
                <a:gd name="connsiteY75" fmla="*/ 296089 h 380632"/>
                <a:gd name="connsiteX76" fmla="*/ 333634 w 380929"/>
                <a:gd name="connsiteY76" fmla="*/ 284803 h 380632"/>
                <a:gd name="connsiteX77" fmla="*/ 333634 w 380929"/>
                <a:gd name="connsiteY77" fmla="*/ 193709 h 380632"/>
                <a:gd name="connsiteX78" fmla="*/ 335968 w 380929"/>
                <a:gd name="connsiteY78" fmla="*/ 193709 h 380632"/>
                <a:gd name="connsiteX79" fmla="*/ 338174 w 380929"/>
                <a:gd name="connsiteY79" fmla="*/ 191538 h 380632"/>
                <a:gd name="connsiteX80" fmla="*/ 338174 w 380929"/>
                <a:gd name="connsiteY80" fmla="*/ 284814 h 380632"/>
                <a:gd name="connsiteX81" fmla="*/ 322362 w 380929"/>
                <a:gd name="connsiteY81" fmla="*/ 300578 h 380632"/>
                <a:gd name="connsiteX82" fmla="*/ 58420 w 380929"/>
                <a:gd name="connsiteY82" fmla="*/ 300578 h 380632"/>
                <a:gd name="connsiteX83" fmla="*/ 42656 w 380929"/>
                <a:gd name="connsiteY83" fmla="*/ 284814 h 380632"/>
                <a:gd name="connsiteX84" fmla="*/ 42656 w 380929"/>
                <a:gd name="connsiteY84" fmla="*/ 59115 h 380632"/>
                <a:gd name="connsiteX85" fmla="*/ 58420 w 380929"/>
                <a:gd name="connsiteY85" fmla="*/ 43351 h 380632"/>
                <a:gd name="connsiteX86" fmla="*/ 58428 w 380929"/>
                <a:gd name="connsiteY86" fmla="*/ 38887 h 380632"/>
                <a:gd name="connsiteX87" fmla="*/ 38192 w 380929"/>
                <a:gd name="connsiteY87" fmla="*/ 59126 h 380632"/>
                <a:gd name="connsiteX88" fmla="*/ 38192 w 380929"/>
                <a:gd name="connsiteY88" fmla="*/ 284803 h 380632"/>
                <a:gd name="connsiteX89" fmla="*/ 58428 w 380929"/>
                <a:gd name="connsiteY89" fmla="*/ 305042 h 380632"/>
                <a:gd name="connsiteX90" fmla="*/ 322302 w 380929"/>
                <a:gd name="connsiteY90" fmla="*/ 305042 h 380632"/>
                <a:gd name="connsiteX91" fmla="*/ 342538 w 380929"/>
                <a:gd name="connsiteY91" fmla="*/ 284803 h 380632"/>
                <a:gd name="connsiteX92" fmla="*/ 342538 w 380929"/>
                <a:gd name="connsiteY92" fmla="*/ 59126 h 380632"/>
                <a:gd name="connsiteX93" fmla="*/ 322302 w 380929"/>
                <a:gd name="connsiteY93" fmla="*/ 38887 h 380632"/>
                <a:gd name="connsiteX94" fmla="*/ 20237 w 380929"/>
                <a:gd name="connsiteY94" fmla="*/ 11906 h 380632"/>
                <a:gd name="connsiteX95" fmla="*/ 360692 w 380929"/>
                <a:gd name="connsiteY95" fmla="*/ 11906 h 380632"/>
                <a:gd name="connsiteX96" fmla="*/ 360692 w 380929"/>
                <a:gd name="connsiteY96" fmla="*/ 11953 h 380632"/>
                <a:gd name="connsiteX97" fmla="*/ 369025 w 380929"/>
                <a:gd name="connsiteY97" fmla="*/ 20287 h 380632"/>
                <a:gd name="connsiteX98" fmla="*/ 369025 w 380929"/>
                <a:gd name="connsiteY98" fmla="*/ 322696 h 380632"/>
                <a:gd name="connsiteX99" fmla="*/ 360692 w 380929"/>
                <a:gd name="connsiteY99" fmla="*/ 331030 h 380632"/>
                <a:gd name="connsiteX100" fmla="*/ 20237 w 380929"/>
                <a:gd name="connsiteY100" fmla="*/ 331030 h 380632"/>
                <a:gd name="connsiteX101" fmla="*/ 11904 w 380929"/>
                <a:gd name="connsiteY101" fmla="*/ 322696 h 380632"/>
                <a:gd name="connsiteX102" fmla="*/ 11904 w 380929"/>
                <a:gd name="connsiteY102" fmla="*/ 20240 h 380632"/>
                <a:gd name="connsiteX103" fmla="*/ 20237 w 380929"/>
                <a:gd name="connsiteY103" fmla="*/ 11906 h 380632"/>
                <a:gd name="connsiteX104" fmla="*/ 20237 w 380929"/>
                <a:gd name="connsiteY104" fmla="*/ 5952 h 380632"/>
                <a:gd name="connsiteX105" fmla="*/ 5952 w 380929"/>
                <a:gd name="connsiteY105" fmla="*/ 20239 h 380632"/>
                <a:gd name="connsiteX106" fmla="*/ 5952 w 380929"/>
                <a:gd name="connsiteY106" fmla="*/ 322697 h 380632"/>
                <a:gd name="connsiteX107" fmla="*/ 20237 w 380929"/>
                <a:gd name="connsiteY107" fmla="*/ 336984 h 380632"/>
                <a:gd name="connsiteX108" fmla="*/ 360692 w 380929"/>
                <a:gd name="connsiteY108" fmla="*/ 336984 h 380632"/>
                <a:gd name="connsiteX109" fmla="*/ 374977 w 380929"/>
                <a:gd name="connsiteY109" fmla="*/ 322697 h 380632"/>
                <a:gd name="connsiteX110" fmla="*/ 374977 w 380929"/>
                <a:gd name="connsiteY110" fmla="*/ 20239 h 380632"/>
                <a:gd name="connsiteX111" fmla="*/ 360692 w 380929"/>
                <a:gd name="connsiteY111" fmla="*/ 5952 h 380632"/>
                <a:gd name="connsiteX112" fmla="*/ 20237 w 380929"/>
                <a:gd name="connsiteY112" fmla="*/ 0 h 380632"/>
                <a:gd name="connsiteX113" fmla="*/ 360692 w 380929"/>
                <a:gd name="connsiteY113" fmla="*/ 0 h 380632"/>
                <a:gd name="connsiteX114" fmla="*/ 380929 w 380929"/>
                <a:gd name="connsiteY114" fmla="*/ 20240 h 380632"/>
                <a:gd name="connsiteX115" fmla="*/ 380929 w 380929"/>
                <a:gd name="connsiteY115" fmla="*/ 322696 h 380632"/>
                <a:gd name="connsiteX116" fmla="*/ 360692 w 380929"/>
                <a:gd name="connsiteY116" fmla="*/ 342936 h 380632"/>
                <a:gd name="connsiteX117" fmla="*/ 20237 w 380929"/>
                <a:gd name="connsiteY117" fmla="*/ 342936 h 380632"/>
                <a:gd name="connsiteX118" fmla="*/ 0 w 380929"/>
                <a:gd name="connsiteY118" fmla="*/ 322696 h 380632"/>
                <a:gd name="connsiteX119" fmla="*/ 0 w 380929"/>
                <a:gd name="connsiteY119" fmla="*/ 20240 h 380632"/>
                <a:gd name="connsiteX120" fmla="*/ 20237 w 380929"/>
                <a:gd name="connsiteY120" fmla="*/ 0 h 38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80929" h="380632">
                  <a:moveTo>
                    <a:pt x="42620" y="371704"/>
                  </a:moveTo>
                  <a:lnTo>
                    <a:pt x="338360" y="371704"/>
                  </a:lnTo>
                  <a:cubicBezTo>
                    <a:pt x="340836" y="371704"/>
                    <a:pt x="342836" y="373709"/>
                    <a:pt x="342836" y="376144"/>
                  </a:cubicBezTo>
                  <a:cubicBezTo>
                    <a:pt x="342836" y="378627"/>
                    <a:pt x="340836" y="380632"/>
                    <a:pt x="338408" y="380632"/>
                  </a:cubicBezTo>
                  <a:lnTo>
                    <a:pt x="42620" y="380632"/>
                  </a:lnTo>
                  <a:cubicBezTo>
                    <a:pt x="40192" y="380632"/>
                    <a:pt x="38192" y="378627"/>
                    <a:pt x="38192" y="376144"/>
                  </a:cubicBezTo>
                  <a:cubicBezTo>
                    <a:pt x="38192" y="373709"/>
                    <a:pt x="40192" y="371704"/>
                    <a:pt x="42620" y="371704"/>
                  </a:cubicBezTo>
                  <a:close/>
                  <a:moveTo>
                    <a:pt x="251320" y="190610"/>
                  </a:moveTo>
                  <a:lnTo>
                    <a:pt x="301691" y="190610"/>
                  </a:lnTo>
                  <a:lnTo>
                    <a:pt x="277196" y="258281"/>
                  </a:lnTo>
                  <a:close/>
                  <a:moveTo>
                    <a:pt x="117256" y="190610"/>
                  </a:moveTo>
                  <a:lnTo>
                    <a:pt x="149051" y="190610"/>
                  </a:lnTo>
                  <a:lnTo>
                    <a:pt x="133219" y="222138"/>
                  </a:lnTo>
                  <a:close/>
                  <a:moveTo>
                    <a:pt x="338174" y="189963"/>
                  </a:moveTo>
                  <a:lnTo>
                    <a:pt x="338968" y="190757"/>
                  </a:lnTo>
                  <a:lnTo>
                    <a:pt x="338174" y="191538"/>
                  </a:lnTo>
                  <a:close/>
                  <a:moveTo>
                    <a:pt x="302724" y="187757"/>
                  </a:moveTo>
                  <a:lnTo>
                    <a:pt x="333634" y="187757"/>
                  </a:lnTo>
                  <a:lnTo>
                    <a:pt x="333634" y="193709"/>
                  </a:lnTo>
                  <a:lnTo>
                    <a:pt x="306867" y="193709"/>
                  </a:lnTo>
                  <a:lnTo>
                    <a:pt x="277339" y="275281"/>
                  </a:lnTo>
                  <a:lnTo>
                    <a:pt x="245024" y="190610"/>
                  </a:lnTo>
                  <a:lnTo>
                    <a:pt x="248171" y="190610"/>
                  </a:lnTo>
                  <a:lnTo>
                    <a:pt x="277277" y="266750"/>
                  </a:lnTo>
                  <a:lnTo>
                    <a:pt x="304801" y="190610"/>
                  </a:lnTo>
                  <a:lnTo>
                    <a:pt x="301691" y="190610"/>
                  </a:lnTo>
                  <a:close/>
                  <a:moveTo>
                    <a:pt x="94641" y="159280"/>
                  </a:moveTo>
                  <a:lnTo>
                    <a:pt x="110564" y="190610"/>
                  </a:lnTo>
                  <a:lnTo>
                    <a:pt x="79473" y="190610"/>
                  </a:lnTo>
                  <a:close/>
                  <a:moveTo>
                    <a:pt x="94593" y="145851"/>
                  </a:moveTo>
                  <a:lnTo>
                    <a:pt x="117256" y="190610"/>
                  </a:lnTo>
                  <a:lnTo>
                    <a:pt x="113883" y="190610"/>
                  </a:lnTo>
                  <a:lnTo>
                    <a:pt x="94561" y="152611"/>
                  </a:lnTo>
                  <a:lnTo>
                    <a:pt x="76133" y="190610"/>
                  </a:lnTo>
                  <a:lnTo>
                    <a:pt x="79473" y="190610"/>
                  </a:lnTo>
                  <a:lnTo>
                    <a:pt x="78019" y="193614"/>
                  </a:lnTo>
                  <a:lnTo>
                    <a:pt x="47443" y="193614"/>
                  </a:lnTo>
                  <a:lnTo>
                    <a:pt x="47096" y="193267"/>
                  </a:lnTo>
                  <a:lnTo>
                    <a:pt x="47096" y="188002"/>
                  </a:lnTo>
                  <a:lnTo>
                    <a:pt x="47443" y="187661"/>
                  </a:lnTo>
                  <a:lnTo>
                    <a:pt x="74352" y="187661"/>
                  </a:lnTo>
                  <a:close/>
                  <a:moveTo>
                    <a:pt x="219091" y="122661"/>
                  </a:moveTo>
                  <a:lnTo>
                    <a:pt x="245024" y="190610"/>
                  </a:lnTo>
                  <a:lnTo>
                    <a:pt x="193640" y="190610"/>
                  </a:lnTo>
                  <a:close/>
                  <a:moveTo>
                    <a:pt x="218948" y="105946"/>
                  </a:moveTo>
                  <a:lnTo>
                    <a:pt x="251320" y="190610"/>
                  </a:lnTo>
                  <a:lnTo>
                    <a:pt x="248171" y="190610"/>
                  </a:lnTo>
                  <a:lnTo>
                    <a:pt x="218991" y="114279"/>
                  </a:lnTo>
                  <a:lnTo>
                    <a:pt x="190419" y="190610"/>
                  </a:lnTo>
                  <a:lnTo>
                    <a:pt x="193640" y="190610"/>
                  </a:lnTo>
                  <a:lnTo>
                    <a:pt x="192515" y="193614"/>
                  </a:lnTo>
                  <a:lnTo>
                    <a:pt x="154175" y="193614"/>
                  </a:lnTo>
                  <a:lnTo>
                    <a:pt x="133267" y="235281"/>
                  </a:lnTo>
                  <a:lnTo>
                    <a:pt x="110564" y="190610"/>
                  </a:lnTo>
                  <a:lnTo>
                    <a:pt x="113883" y="190610"/>
                  </a:lnTo>
                  <a:lnTo>
                    <a:pt x="133228" y="228656"/>
                  </a:lnTo>
                  <a:lnTo>
                    <a:pt x="152324" y="190610"/>
                  </a:lnTo>
                  <a:lnTo>
                    <a:pt x="149051" y="190610"/>
                  </a:lnTo>
                  <a:lnTo>
                    <a:pt x="150508" y="187709"/>
                  </a:lnTo>
                  <a:lnTo>
                    <a:pt x="188371" y="187709"/>
                  </a:lnTo>
                  <a:close/>
                  <a:moveTo>
                    <a:pt x="58420" y="43351"/>
                  </a:moveTo>
                  <a:lnTo>
                    <a:pt x="322362" y="43351"/>
                  </a:lnTo>
                  <a:cubicBezTo>
                    <a:pt x="331078" y="43351"/>
                    <a:pt x="338174" y="50399"/>
                    <a:pt x="338174" y="59115"/>
                  </a:cubicBezTo>
                  <a:lnTo>
                    <a:pt x="338174" y="189963"/>
                  </a:lnTo>
                  <a:lnTo>
                    <a:pt x="335968" y="187757"/>
                  </a:lnTo>
                  <a:lnTo>
                    <a:pt x="333634" y="187757"/>
                  </a:lnTo>
                  <a:lnTo>
                    <a:pt x="333634" y="59126"/>
                  </a:lnTo>
                  <a:cubicBezTo>
                    <a:pt x="333634" y="52887"/>
                    <a:pt x="328587" y="47792"/>
                    <a:pt x="322302" y="47792"/>
                  </a:cubicBezTo>
                  <a:lnTo>
                    <a:pt x="58428" y="47792"/>
                  </a:lnTo>
                  <a:cubicBezTo>
                    <a:pt x="52191" y="47792"/>
                    <a:pt x="47096" y="52887"/>
                    <a:pt x="47096" y="59126"/>
                  </a:cubicBezTo>
                  <a:lnTo>
                    <a:pt x="47096" y="188002"/>
                  </a:lnTo>
                  <a:lnTo>
                    <a:pt x="44442" y="190614"/>
                  </a:lnTo>
                  <a:lnTo>
                    <a:pt x="47096" y="193267"/>
                  </a:lnTo>
                  <a:lnTo>
                    <a:pt x="47096" y="284803"/>
                  </a:lnTo>
                  <a:cubicBezTo>
                    <a:pt x="47096" y="291042"/>
                    <a:pt x="52191" y="296089"/>
                    <a:pt x="58428" y="296089"/>
                  </a:cubicBezTo>
                  <a:lnTo>
                    <a:pt x="322302" y="296089"/>
                  </a:lnTo>
                  <a:cubicBezTo>
                    <a:pt x="328587" y="296089"/>
                    <a:pt x="333634" y="291042"/>
                    <a:pt x="333634" y="284803"/>
                  </a:cubicBezTo>
                  <a:lnTo>
                    <a:pt x="333634" y="193709"/>
                  </a:lnTo>
                  <a:lnTo>
                    <a:pt x="335968" y="193709"/>
                  </a:lnTo>
                  <a:lnTo>
                    <a:pt x="338174" y="191538"/>
                  </a:lnTo>
                  <a:lnTo>
                    <a:pt x="338174" y="284814"/>
                  </a:lnTo>
                  <a:cubicBezTo>
                    <a:pt x="338174" y="293482"/>
                    <a:pt x="331078" y="300578"/>
                    <a:pt x="322362" y="300578"/>
                  </a:cubicBezTo>
                  <a:lnTo>
                    <a:pt x="58420" y="300578"/>
                  </a:lnTo>
                  <a:cubicBezTo>
                    <a:pt x="49705" y="300578"/>
                    <a:pt x="42656" y="293482"/>
                    <a:pt x="42656" y="284814"/>
                  </a:cubicBezTo>
                  <a:lnTo>
                    <a:pt x="42656" y="59115"/>
                  </a:lnTo>
                  <a:cubicBezTo>
                    <a:pt x="42656" y="50399"/>
                    <a:pt x="49705" y="43351"/>
                    <a:pt x="58420" y="43351"/>
                  </a:cubicBezTo>
                  <a:close/>
                  <a:moveTo>
                    <a:pt x="58428" y="38887"/>
                  </a:moveTo>
                  <a:cubicBezTo>
                    <a:pt x="47286" y="38887"/>
                    <a:pt x="38192" y="47982"/>
                    <a:pt x="38192" y="59126"/>
                  </a:cubicBezTo>
                  <a:lnTo>
                    <a:pt x="38192" y="284803"/>
                  </a:lnTo>
                  <a:cubicBezTo>
                    <a:pt x="38192" y="295899"/>
                    <a:pt x="47286" y="305042"/>
                    <a:pt x="58428" y="305042"/>
                  </a:cubicBezTo>
                  <a:lnTo>
                    <a:pt x="322302" y="305042"/>
                  </a:lnTo>
                  <a:cubicBezTo>
                    <a:pt x="333444" y="305042"/>
                    <a:pt x="342538" y="295899"/>
                    <a:pt x="342538" y="284803"/>
                  </a:cubicBezTo>
                  <a:lnTo>
                    <a:pt x="342538" y="59126"/>
                  </a:lnTo>
                  <a:cubicBezTo>
                    <a:pt x="342538" y="47982"/>
                    <a:pt x="333444" y="38887"/>
                    <a:pt x="322302" y="38887"/>
                  </a:cubicBezTo>
                  <a:close/>
                  <a:moveTo>
                    <a:pt x="20237" y="11906"/>
                  </a:moveTo>
                  <a:lnTo>
                    <a:pt x="360692" y="11906"/>
                  </a:lnTo>
                  <a:lnTo>
                    <a:pt x="360692" y="11953"/>
                  </a:lnTo>
                  <a:cubicBezTo>
                    <a:pt x="365311" y="11953"/>
                    <a:pt x="369025" y="15668"/>
                    <a:pt x="369025" y="20287"/>
                  </a:cubicBezTo>
                  <a:lnTo>
                    <a:pt x="369025" y="322696"/>
                  </a:lnTo>
                  <a:cubicBezTo>
                    <a:pt x="369025" y="327268"/>
                    <a:pt x="365311" y="331030"/>
                    <a:pt x="360692" y="331030"/>
                  </a:cubicBezTo>
                  <a:lnTo>
                    <a:pt x="20237" y="331030"/>
                  </a:lnTo>
                  <a:cubicBezTo>
                    <a:pt x="15666" y="331030"/>
                    <a:pt x="11904" y="327268"/>
                    <a:pt x="11904" y="322696"/>
                  </a:cubicBezTo>
                  <a:lnTo>
                    <a:pt x="11904" y="20240"/>
                  </a:lnTo>
                  <a:cubicBezTo>
                    <a:pt x="11904" y="15668"/>
                    <a:pt x="15666" y="11906"/>
                    <a:pt x="20237" y="11906"/>
                  </a:cubicBezTo>
                  <a:close/>
                  <a:moveTo>
                    <a:pt x="20237" y="5952"/>
                  </a:moveTo>
                  <a:cubicBezTo>
                    <a:pt x="12380" y="5952"/>
                    <a:pt x="5952" y="12381"/>
                    <a:pt x="5952" y="20239"/>
                  </a:cubicBezTo>
                  <a:lnTo>
                    <a:pt x="5952" y="322697"/>
                  </a:lnTo>
                  <a:cubicBezTo>
                    <a:pt x="5952" y="330555"/>
                    <a:pt x="12380" y="336984"/>
                    <a:pt x="20237" y="336984"/>
                  </a:cubicBezTo>
                  <a:lnTo>
                    <a:pt x="360692" y="336984"/>
                  </a:lnTo>
                  <a:cubicBezTo>
                    <a:pt x="368549" y="336984"/>
                    <a:pt x="374977" y="330555"/>
                    <a:pt x="374977" y="322697"/>
                  </a:cubicBezTo>
                  <a:lnTo>
                    <a:pt x="374977" y="20239"/>
                  </a:lnTo>
                  <a:cubicBezTo>
                    <a:pt x="374977" y="12381"/>
                    <a:pt x="368549" y="5952"/>
                    <a:pt x="360692" y="5952"/>
                  </a:cubicBezTo>
                  <a:close/>
                  <a:moveTo>
                    <a:pt x="20237" y="0"/>
                  </a:moveTo>
                  <a:lnTo>
                    <a:pt x="360692" y="0"/>
                  </a:lnTo>
                  <a:cubicBezTo>
                    <a:pt x="371834" y="0"/>
                    <a:pt x="380929" y="9143"/>
                    <a:pt x="380929" y="20240"/>
                  </a:cubicBezTo>
                  <a:lnTo>
                    <a:pt x="380929" y="322696"/>
                  </a:lnTo>
                  <a:cubicBezTo>
                    <a:pt x="380929" y="333793"/>
                    <a:pt x="371834" y="342936"/>
                    <a:pt x="360692" y="342936"/>
                  </a:cubicBezTo>
                  <a:lnTo>
                    <a:pt x="20237" y="342936"/>
                  </a:lnTo>
                  <a:cubicBezTo>
                    <a:pt x="9142" y="342936"/>
                    <a:pt x="0" y="333793"/>
                    <a:pt x="0" y="322696"/>
                  </a:cubicBezTo>
                  <a:lnTo>
                    <a:pt x="0" y="20240"/>
                  </a:lnTo>
                  <a:cubicBezTo>
                    <a:pt x="0" y="9143"/>
                    <a:pt x="9142" y="0"/>
                    <a:pt x="20237" y="0"/>
                  </a:cubicBezTo>
                  <a:close/>
                </a:path>
              </a:pathLst>
            </a:custGeom>
            <a:solidFill>
              <a:schemeClr val="bg1"/>
            </a:solidFill>
            <a:ln>
              <a:noFill/>
            </a:ln>
          </p:spPr>
          <p:txBody>
            <a:bodyPr/>
            <a:lstStyle/>
            <a:p>
              <a:endParaRPr lang="zh-CN" altLang="en-US">
                <a:latin typeface="Arial"/>
                <a:ea typeface="微软雅黑"/>
                <a:cs typeface="思源黑体旧字形 Light" panose="020B0300000000000000" charset="-128"/>
                <a:sym typeface="Arial"/>
              </a:endParaRPr>
            </a:p>
          </p:txBody>
        </p:sp>
        <p:sp>
          <p:nvSpPr>
            <p:cNvPr id="121" name="图形"/>
            <p:cNvSpPr/>
            <p:nvPr>
              <p:custDataLst>
                <p:tags r:id="rId16"/>
              </p:custDataLst>
            </p:nvPr>
          </p:nvSpPr>
          <p:spPr>
            <a:xfrm>
              <a:off x="9548" y="7406"/>
              <a:ext cx="1172" cy="11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cs typeface="思源黑体旧字形 Light" panose="020B0300000000000000" charset="-128"/>
                <a:sym typeface="Arial"/>
              </a:endParaRPr>
            </a:p>
          </p:txBody>
        </p:sp>
        <p:sp>
          <p:nvSpPr>
            <p:cNvPr id="122" name="图形"/>
            <p:cNvSpPr>
              <a:spLocks noChangeAspect="1"/>
            </p:cNvSpPr>
            <p:nvPr>
              <p:custDataLst>
                <p:tags r:id="rId17"/>
              </p:custDataLst>
            </p:nvPr>
          </p:nvSpPr>
          <p:spPr bwMode="auto">
            <a:xfrm>
              <a:off x="9875" y="7693"/>
              <a:ext cx="518" cy="565"/>
            </a:xfrm>
            <a:custGeom>
              <a:avLst/>
              <a:gdLst>
                <a:gd name="T0" fmla="*/ 1829 w 10057"/>
                <a:gd name="T1" fmla="*/ 1006 h 10972"/>
                <a:gd name="T2" fmla="*/ 1829 w 10057"/>
                <a:gd name="T3" fmla="*/ 457 h 10972"/>
                <a:gd name="T4" fmla="*/ 1372 w 10057"/>
                <a:gd name="T5" fmla="*/ 0 h 10972"/>
                <a:gd name="T6" fmla="*/ 915 w 10057"/>
                <a:gd name="T7" fmla="*/ 457 h 10972"/>
                <a:gd name="T8" fmla="*/ 915 w 10057"/>
                <a:gd name="T9" fmla="*/ 1006 h 10972"/>
                <a:gd name="T10" fmla="*/ 0 w 10057"/>
                <a:gd name="T11" fmla="*/ 2286 h 10972"/>
                <a:gd name="T12" fmla="*/ 915 w 10057"/>
                <a:gd name="T13" fmla="*/ 3566 h 10972"/>
                <a:gd name="T14" fmla="*/ 915 w 10057"/>
                <a:gd name="T15" fmla="*/ 10515 h 10972"/>
                <a:gd name="T16" fmla="*/ 1372 w 10057"/>
                <a:gd name="T17" fmla="*/ 10972 h 10972"/>
                <a:gd name="T18" fmla="*/ 1829 w 10057"/>
                <a:gd name="T19" fmla="*/ 10515 h 10972"/>
                <a:gd name="T20" fmla="*/ 1829 w 10057"/>
                <a:gd name="T21" fmla="*/ 3566 h 10972"/>
                <a:gd name="T22" fmla="*/ 2743 w 10057"/>
                <a:gd name="T23" fmla="*/ 2286 h 10972"/>
                <a:gd name="T24" fmla="*/ 1829 w 10057"/>
                <a:gd name="T25" fmla="*/ 1006 h 10972"/>
                <a:gd name="T26" fmla="*/ 5486 w 10057"/>
                <a:gd name="T27" fmla="*/ 7406 h 10972"/>
                <a:gd name="T28" fmla="*/ 5486 w 10057"/>
                <a:gd name="T29" fmla="*/ 457 h 10972"/>
                <a:gd name="T30" fmla="*/ 5029 w 10057"/>
                <a:gd name="T31" fmla="*/ 0 h 10972"/>
                <a:gd name="T32" fmla="*/ 4572 w 10057"/>
                <a:gd name="T33" fmla="*/ 457 h 10972"/>
                <a:gd name="T34" fmla="*/ 4572 w 10057"/>
                <a:gd name="T35" fmla="*/ 7406 h 10972"/>
                <a:gd name="T36" fmla="*/ 3657 w 10057"/>
                <a:gd name="T37" fmla="*/ 8686 h 10972"/>
                <a:gd name="T38" fmla="*/ 4572 w 10057"/>
                <a:gd name="T39" fmla="*/ 9966 h 10972"/>
                <a:gd name="T40" fmla="*/ 4572 w 10057"/>
                <a:gd name="T41" fmla="*/ 10515 h 10972"/>
                <a:gd name="T42" fmla="*/ 5029 w 10057"/>
                <a:gd name="T43" fmla="*/ 10972 h 10972"/>
                <a:gd name="T44" fmla="*/ 5486 w 10057"/>
                <a:gd name="T45" fmla="*/ 10515 h 10972"/>
                <a:gd name="T46" fmla="*/ 5486 w 10057"/>
                <a:gd name="T47" fmla="*/ 9966 h 10972"/>
                <a:gd name="T48" fmla="*/ 6400 w 10057"/>
                <a:gd name="T49" fmla="*/ 8686 h 10972"/>
                <a:gd name="T50" fmla="*/ 5486 w 10057"/>
                <a:gd name="T51" fmla="*/ 7406 h 10972"/>
                <a:gd name="T52" fmla="*/ 10057 w 10057"/>
                <a:gd name="T53" fmla="*/ 2286 h 10972"/>
                <a:gd name="T54" fmla="*/ 9143 w 10057"/>
                <a:gd name="T55" fmla="*/ 1006 h 10972"/>
                <a:gd name="T56" fmla="*/ 9143 w 10057"/>
                <a:gd name="T57" fmla="*/ 457 h 10972"/>
                <a:gd name="T58" fmla="*/ 8686 w 10057"/>
                <a:gd name="T59" fmla="*/ 0 h 10972"/>
                <a:gd name="T60" fmla="*/ 8229 w 10057"/>
                <a:gd name="T61" fmla="*/ 457 h 10972"/>
                <a:gd name="T62" fmla="*/ 8229 w 10057"/>
                <a:gd name="T63" fmla="*/ 1006 h 10972"/>
                <a:gd name="T64" fmla="*/ 7315 w 10057"/>
                <a:gd name="T65" fmla="*/ 2286 h 10972"/>
                <a:gd name="T66" fmla="*/ 8229 w 10057"/>
                <a:gd name="T67" fmla="*/ 3566 h 10972"/>
                <a:gd name="T68" fmla="*/ 8229 w 10057"/>
                <a:gd name="T69" fmla="*/ 10515 h 10972"/>
                <a:gd name="T70" fmla="*/ 8686 w 10057"/>
                <a:gd name="T71" fmla="*/ 10972 h 10972"/>
                <a:gd name="T72" fmla="*/ 9143 w 10057"/>
                <a:gd name="T73" fmla="*/ 10515 h 10972"/>
                <a:gd name="T74" fmla="*/ 9143 w 10057"/>
                <a:gd name="T75" fmla="*/ 3566 h 10972"/>
                <a:gd name="T76" fmla="*/ 10057 w 10057"/>
                <a:gd name="T77" fmla="*/ 2286 h 10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7" h="10972">
                  <a:moveTo>
                    <a:pt x="1829" y="1006"/>
                  </a:moveTo>
                  <a:lnTo>
                    <a:pt x="1829" y="457"/>
                  </a:lnTo>
                  <a:cubicBezTo>
                    <a:pt x="1829" y="183"/>
                    <a:pt x="1646" y="0"/>
                    <a:pt x="1372" y="0"/>
                  </a:cubicBezTo>
                  <a:cubicBezTo>
                    <a:pt x="1097" y="0"/>
                    <a:pt x="915" y="183"/>
                    <a:pt x="915" y="457"/>
                  </a:cubicBezTo>
                  <a:lnTo>
                    <a:pt x="915" y="1006"/>
                  </a:lnTo>
                  <a:cubicBezTo>
                    <a:pt x="366" y="1189"/>
                    <a:pt x="0" y="1646"/>
                    <a:pt x="0" y="2286"/>
                  </a:cubicBezTo>
                  <a:cubicBezTo>
                    <a:pt x="0" y="2926"/>
                    <a:pt x="366" y="3383"/>
                    <a:pt x="915" y="3566"/>
                  </a:cubicBezTo>
                  <a:lnTo>
                    <a:pt x="915" y="10515"/>
                  </a:lnTo>
                  <a:cubicBezTo>
                    <a:pt x="915" y="10789"/>
                    <a:pt x="1097" y="10972"/>
                    <a:pt x="1372" y="10972"/>
                  </a:cubicBezTo>
                  <a:cubicBezTo>
                    <a:pt x="1646" y="10972"/>
                    <a:pt x="1829" y="10789"/>
                    <a:pt x="1829" y="10515"/>
                  </a:cubicBezTo>
                  <a:lnTo>
                    <a:pt x="1829" y="3566"/>
                  </a:lnTo>
                  <a:cubicBezTo>
                    <a:pt x="2377" y="3383"/>
                    <a:pt x="2743" y="2835"/>
                    <a:pt x="2743" y="2286"/>
                  </a:cubicBezTo>
                  <a:cubicBezTo>
                    <a:pt x="2743" y="1737"/>
                    <a:pt x="2377" y="1189"/>
                    <a:pt x="1829" y="1006"/>
                  </a:cubicBezTo>
                  <a:close/>
                  <a:moveTo>
                    <a:pt x="5486" y="7406"/>
                  </a:moveTo>
                  <a:lnTo>
                    <a:pt x="5486" y="457"/>
                  </a:lnTo>
                  <a:cubicBezTo>
                    <a:pt x="5486" y="183"/>
                    <a:pt x="5303" y="0"/>
                    <a:pt x="5029" y="0"/>
                  </a:cubicBezTo>
                  <a:cubicBezTo>
                    <a:pt x="4755" y="0"/>
                    <a:pt x="4572" y="183"/>
                    <a:pt x="4572" y="457"/>
                  </a:cubicBezTo>
                  <a:lnTo>
                    <a:pt x="4572" y="7406"/>
                  </a:lnTo>
                  <a:cubicBezTo>
                    <a:pt x="4023" y="7589"/>
                    <a:pt x="3657" y="8137"/>
                    <a:pt x="3657" y="8686"/>
                  </a:cubicBezTo>
                  <a:cubicBezTo>
                    <a:pt x="3657" y="9235"/>
                    <a:pt x="4023" y="9783"/>
                    <a:pt x="4572" y="9966"/>
                  </a:cubicBezTo>
                  <a:lnTo>
                    <a:pt x="4572" y="10515"/>
                  </a:lnTo>
                  <a:cubicBezTo>
                    <a:pt x="4572" y="10789"/>
                    <a:pt x="4755" y="10972"/>
                    <a:pt x="5029" y="10972"/>
                  </a:cubicBezTo>
                  <a:cubicBezTo>
                    <a:pt x="5303" y="10972"/>
                    <a:pt x="5486" y="10789"/>
                    <a:pt x="5486" y="10515"/>
                  </a:cubicBezTo>
                  <a:lnTo>
                    <a:pt x="5486" y="9966"/>
                  </a:lnTo>
                  <a:cubicBezTo>
                    <a:pt x="6035" y="9783"/>
                    <a:pt x="6400" y="9235"/>
                    <a:pt x="6400" y="8686"/>
                  </a:cubicBezTo>
                  <a:cubicBezTo>
                    <a:pt x="6400" y="8137"/>
                    <a:pt x="6035" y="7589"/>
                    <a:pt x="5486" y="7406"/>
                  </a:cubicBezTo>
                  <a:close/>
                  <a:moveTo>
                    <a:pt x="10057" y="2286"/>
                  </a:moveTo>
                  <a:cubicBezTo>
                    <a:pt x="10057" y="1646"/>
                    <a:pt x="9692" y="1189"/>
                    <a:pt x="9143" y="1006"/>
                  </a:cubicBezTo>
                  <a:lnTo>
                    <a:pt x="9143" y="457"/>
                  </a:lnTo>
                  <a:cubicBezTo>
                    <a:pt x="9143" y="183"/>
                    <a:pt x="8960" y="0"/>
                    <a:pt x="8686" y="0"/>
                  </a:cubicBezTo>
                  <a:cubicBezTo>
                    <a:pt x="8412" y="0"/>
                    <a:pt x="8229" y="183"/>
                    <a:pt x="8229" y="457"/>
                  </a:cubicBezTo>
                  <a:lnTo>
                    <a:pt x="8229" y="1006"/>
                  </a:lnTo>
                  <a:cubicBezTo>
                    <a:pt x="7680" y="1189"/>
                    <a:pt x="7315" y="1646"/>
                    <a:pt x="7315" y="2286"/>
                  </a:cubicBezTo>
                  <a:cubicBezTo>
                    <a:pt x="7315" y="2926"/>
                    <a:pt x="7680" y="3383"/>
                    <a:pt x="8229" y="3566"/>
                  </a:cubicBezTo>
                  <a:lnTo>
                    <a:pt x="8229" y="10515"/>
                  </a:lnTo>
                  <a:cubicBezTo>
                    <a:pt x="8229" y="10789"/>
                    <a:pt x="8412" y="10972"/>
                    <a:pt x="8686" y="10972"/>
                  </a:cubicBezTo>
                  <a:cubicBezTo>
                    <a:pt x="8960" y="10972"/>
                    <a:pt x="9143" y="10789"/>
                    <a:pt x="9143" y="10515"/>
                  </a:cubicBezTo>
                  <a:lnTo>
                    <a:pt x="9143" y="3566"/>
                  </a:lnTo>
                  <a:cubicBezTo>
                    <a:pt x="9692" y="3383"/>
                    <a:pt x="10057" y="2926"/>
                    <a:pt x="10057" y="2286"/>
                  </a:cubicBezTo>
                  <a:close/>
                </a:path>
              </a:pathLst>
            </a:custGeom>
            <a:solidFill>
              <a:schemeClr val="bg1"/>
            </a:solidFill>
            <a:ln>
              <a:noFill/>
            </a:ln>
          </p:spPr>
          <p:txBody>
            <a:bodyPr/>
            <a:lstStyle/>
            <a:p>
              <a:endParaRPr lang="zh-CN" altLang="en-US">
                <a:latin typeface="Arial"/>
                <a:ea typeface="微软雅黑"/>
                <a:cs typeface="思源黑体旧字形 Light" panose="020B0300000000000000" charset="-128"/>
                <a:sym typeface="Arial"/>
              </a:endParaRPr>
            </a:p>
          </p:txBody>
        </p:sp>
        <p:sp>
          <p:nvSpPr>
            <p:cNvPr id="123" name="图形"/>
            <p:cNvSpPr/>
            <p:nvPr>
              <p:custDataLst>
                <p:tags r:id="rId18"/>
              </p:custDataLst>
            </p:nvPr>
          </p:nvSpPr>
          <p:spPr>
            <a:xfrm>
              <a:off x="10720" y="3597"/>
              <a:ext cx="6744" cy="528"/>
            </a:xfrm>
            <a:prstGeom prst="rect">
              <a:avLst/>
            </a:prstGeom>
          </p:spPr>
          <p:txBody>
            <a:bodyPr wrap="square">
              <a:spAutoFit/>
              <a:scene3d>
                <a:camera prst="orthographicFront"/>
                <a:lightRig rig="threePt" dir="t"/>
              </a:scene3d>
              <a:sp3d contourW="12700"/>
            </a:bodyPr>
            <a:lstStyle/>
            <a:p>
              <a:pPr indent="0" fontAlgn="auto">
                <a:lnSpc>
                  <a:spcPct val="150000"/>
                </a:lnSpc>
                <a:spcBef>
                  <a:spcPts val="800"/>
                </a:spcBef>
                <a:spcAft>
                  <a:spcPts val="800"/>
                </a:spcAft>
                <a:buFont typeface="思源黑体旧字形 Light" panose="020B0300000000000000" charset="-128"/>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spc="150" dirty="0">
                <a:solidFill>
                  <a:schemeClr val="tx1">
                    <a:lumMod val="65000"/>
                    <a:lumOff val="35000"/>
                  </a:schemeClr>
                </a:solidFill>
                <a:uFillTx/>
                <a:latin typeface="Arial"/>
                <a:ea typeface="微软雅黑"/>
                <a:cs typeface="思源黑体旧字形 Light" panose="020B0300000000000000" charset="-128"/>
                <a:sym typeface="Arial"/>
              </a:endParaRPr>
            </a:p>
          </p:txBody>
        </p:sp>
        <p:sp>
          <p:nvSpPr>
            <p:cNvPr id="124" name="图形"/>
            <p:cNvSpPr/>
            <p:nvPr>
              <p:custDataLst>
                <p:tags r:id="rId19"/>
              </p:custDataLst>
            </p:nvPr>
          </p:nvSpPr>
          <p:spPr>
            <a:xfrm>
              <a:off x="10720" y="3000"/>
              <a:ext cx="3531" cy="678"/>
            </a:xfrm>
            <a:prstGeom prst="rect">
              <a:avLst/>
            </a:prstGeom>
          </p:spPr>
          <p:txBody>
            <a:bodyPr wrap="square">
              <a:spAutoFit/>
              <a:scene3d>
                <a:camera prst="orthographicFront"/>
                <a:lightRig rig="threePt" dir="t"/>
              </a:scene3d>
              <a:sp3d contourW="12700"/>
            </a:bodyPr>
            <a:lstStyle/>
            <a:p>
              <a:pPr algn="l" fontAlgn="auto">
                <a:lnSpc>
                  <a:spcPct val="120000"/>
                </a:lnSpc>
                <a:spcBef>
                  <a:spcPts val="0"/>
                </a:spcBef>
                <a:spcAft>
                  <a:spcPts val="0"/>
                </a:spcAft>
              </a:pPr>
              <a:r>
                <a:rPr lang="en-US" altLang="zh-CN" sz="2000" b="1" dirty="0">
                  <a:solidFill>
                    <a:schemeClr val="tx1">
                      <a:lumMod val="75000"/>
                      <a:lumOff val="25000"/>
                    </a:schemeClr>
                  </a:solidFill>
                  <a:latin typeface="Arial"/>
                  <a:ea typeface="微软雅黑"/>
                  <a:cs typeface="思源黑体旧字形 Light" panose="020B0300000000000000" charset="-128"/>
                  <a:sym typeface="Arial"/>
                </a:rPr>
                <a:t>Add title text</a:t>
              </a:r>
              <a:endParaRPr lang="zh-CN" altLang="en-US" sz="2000" b="1" dirty="0">
                <a:solidFill>
                  <a:schemeClr val="tx1">
                    <a:lumMod val="75000"/>
                    <a:lumOff val="25000"/>
                  </a:schemeClr>
                </a:solidFill>
                <a:latin typeface="Arial"/>
                <a:ea typeface="微软雅黑"/>
                <a:cs typeface="+mn-ea"/>
                <a:sym typeface="Arial"/>
              </a:endParaRPr>
            </a:p>
          </p:txBody>
        </p:sp>
        <p:sp>
          <p:nvSpPr>
            <p:cNvPr id="125" name="图形"/>
            <p:cNvSpPr/>
            <p:nvPr>
              <p:custDataLst>
                <p:tags r:id="rId20"/>
              </p:custDataLst>
            </p:nvPr>
          </p:nvSpPr>
          <p:spPr>
            <a:xfrm>
              <a:off x="10719" y="5587"/>
              <a:ext cx="6744" cy="528"/>
            </a:xfrm>
            <a:prstGeom prst="rect">
              <a:avLst/>
            </a:prstGeom>
          </p:spPr>
          <p:txBody>
            <a:bodyPr wrap="square">
              <a:spAutoFit/>
              <a:scene3d>
                <a:camera prst="orthographicFront"/>
                <a:lightRig rig="threePt" dir="t"/>
              </a:scene3d>
              <a:sp3d contourW="12700"/>
            </a:bodyPr>
            <a:lstStyle/>
            <a:p>
              <a:pPr indent="0" fontAlgn="auto">
                <a:lnSpc>
                  <a:spcPct val="150000"/>
                </a:lnSpc>
                <a:spcBef>
                  <a:spcPts val="800"/>
                </a:spcBef>
                <a:spcAft>
                  <a:spcPts val="800"/>
                </a:spcAft>
                <a:buFont typeface="思源黑体旧字形 Light" panose="020B0300000000000000" charset="-128"/>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spc="150" dirty="0">
                <a:solidFill>
                  <a:schemeClr val="tx1">
                    <a:lumMod val="65000"/>
                    <a:lumOff val="35000"/>
                  </a:schemeClr>
                </a:solidFill>
                <a:uFillTx/>
                <a:latin typeface="Arial"/>
                <a:ea typeface="微软雅黑"/>
                <a:cs typeface="思源黑体旧字形 Light" panose="020B0300000000000000" charset="-128"/>
                <a:sym typeface="Arial"/>
              </a:endParaRPr>
            </a:p>
          </p:txBody>
        </p:sp>
        <p:sp>
          <p:nvSpPr>
            <p:cNvPr id="126" name="图形"/>
            <p:cNvSpPr/>
            <p:nvPr>
              <p:custDataLst>
                <p:tags r:id="rId21"/>
              </p:custDataLst>
            </p:nvPr>
          </p:nvSpPr>
          <p:spPr>
            <a:xfrm>
              <a:off x="10719" y="4990"/>
              <a:ext cx="3531" cy="678"/>
            </a:xfrm>
            <a:prstGeom prst="rect">
              <a:avLst/>
            </a:prstGeom>
          </p:spPr>
          <p:txBody>
            <a:bodyPr wrap="square">
              <a:spAutoFit/>
              <a:scene3d>
                <a:camera prst="orthographicFront"/>
                <a:lightRig rig="threePt" dir="t"/>
              </a:scene3d>
              <a:sp3d contourW="12700"/>
            </a:bodyPr>
            <a:lstStyle/>
            <a:p>
              <a:pPr>
                <a:lnSpc>
                  <a:spcPct val="120000"/>
                </a:lnSpc>
              </a:pPr>
              <a:r>
                <a:rPr lang="en-US" altLang="zh-CN" sz="2000" b="1" dirty="0">
                  <a:solidFill>
                    <a:schemeClr val="tx1">
                      <a:lumMod val="75000"/>
                      <a:lumOff val="25000"/>
                    </a:schemeClr>
                  </a:solidFill>
                  <a:latin typeface="Arial"/>
                  <a:ea typeface="微软雅黑"/>
                  <a:sym typeface="Arial"/>
                </a:rPr>
                <a:t>Add title text</a:t>
              </a:r>
              <a:endParaRPr lang="zh-CN" altLang="en-US" sz="2000" b="1" dirty="0">
                <a:solidFill>
                  <a:schemeClr val="tx1">
                    <a:lumMod val="75000"/>
                    <a:lumOff val="25000"/>
                  </a:schemeClr>
                </a:solidFill>
                <a:latin typeface="Arial"/>
                <a:ea typeface="微软雅黑"/>
                <a:sym typeface="Arial"/>
              </a:endParaRPr>
            </a:p>
          </p:txBody>
        </p:sp>
        <p:sp>
          <p:nvSpPr>
            <p:cNvPr id="127" name="图形"/>
            <p:cNvSpPr/>
            <p:nvPr>
              <p:custDataLst>
                <p:tags r:id="rId22"/>
              </p:custDataLst>
            </p:nvPr>
          </p:nvSpPr>
          <p:spPr>
            <a:xfrm>
              <a:off x="10720" y="7787"/>
              <a:ext cx="6744" cy="528"/>
            </a:xfrm>
            <a:prstGeom prst="rect">
              <a:avLst/>
            </a:prstGeom>
          </p:spPr>
          <p:txBody>
            <a:bodyPr wrap="square">
              <a:spAutoFit/>
              <a:scene3d>
                <a:camera prst="orthographicFront"/>
                <a:lightRig rig="threePt" dir="t"/>
              </a:scene3d>
              <a:sp3d contourW="12700"/>
            </a:bodyPr>
            <a:lstStyle/>
            <a:p>
              <a:pPr indent="0" fontAlgn="auto">
                <a:lnSpc>
                  <a:spcPct val="150000"/>
                </a:lnSpc>
                <a:spcBef>
                  <a:spcPts val="800"/>
                </a:spcBef>
                <a:spcAft>
                  <a:spcPts val="800"/>
                </a:spcAft>
                <a:buFont typeface="思源黑体旧字形 Light" panose="020B0300000000000000" charset="-128"/>
                <a:buNone/>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spc="150" dirty="0">
                <a:solidFill>
                  <a:schemeClr val="tx1">
                    <a:lumMod val="65000"/>
                    <a:lumOff val="35000"/>
                  </a:schemeClr>
                </a:solidFill>
                <a:uFillTx/>
                <a:latin typeface="Arial"/>
                <a:ea typeface="微软雅黑"/>
                <a:cs typeface="思源黑体旧字形 Light" panose="020B0300000000000000" charset="-128"/>
                <a:sym typeface="Arial"/>
              </a:endParaRPr>
            </a:p>
          </p:txBody>
        </p:sp>
        <p:sp>
          <p:nvSpPr>
            <p:cNvPr id="128" name="图形"/>
            <p:cNvSpPr/>
            <p:nvPr>
              <p:custDataLst>
                <p:tags r:id="rId23"/>
              </p:custDataLst>
            </p:nvPr>
          </p:nvSpPr>
          <p:spPr>
            <a:xfrm>
              <a:off x="10720" y="7190"/>
              <a:ext cx="3531" cy="678"/>
            </a:xfrm>
            <a:prstGeom prst="rect">
              <a:avLst/>
            </a:prstGeom>
          </p:spPr>
          <p:txBody>
            <a:bodyPr wrap="square">
              <a:spAutoFit/>
              <a:scene3d>
                <a:camera prst="orthographicFront"/>
                <a:lightRig rig="threePt" dir="t"/>
              </a:scene3d>
              <a:sp3d contourW="12700"/>
            </a:bodyPr>
            <a:lstStyle/>
            <a:p>
              <a:pPr>
                <a:lnSpc>
                  <a:spcPct val="120000"/>
                </a:lnSpc>
              </a:pPr>
              <a:r>
                <a:rPr lang="en-US" altLang="zh-CN" sz="2000" b="1" dirty="0">
                  <a:solidFill>
                    <a:schemeClr val="tx1">
                      <a:lumMod val="75000"/>
                      <a:lumOff val="25000"/>
                    </a:schemeClr>
                  </a:solidFill>
                  <a:latin typeface="Arial"/>
                  <a:ea typeface="微软雅黑"/>
                  <a:sym typeface="Arial"/>
                </a:rPr>
                <a:t>Add title text</a:t>
              </a:r>
              <a:endParaRPr lang="zh-CN" altLang="en-US" sz="2000" b="1" dirty="0">
                <a:solidFill>
                  <a:schemeClr val="tx1">
                    <a:lumMod val="75000"/>
                    <a:lumOff val="25000"/>
                  </a:schemeClr>
                </a:solidFill>
                <a:latin typeface="Arial"/>
                <a:ea typeface="微软雅黑"/>
                <a:sym typeface="Arial"/>
              </a:endParaRPr>
            </a:p>
          </p:txBody>
        </p:sp>
      </p:grpSp>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p:cNvSpPr/>
          <p:nvPr>
            <p:custDataLst>
              <p:tags r:id="rId2"/>
            </p:custDataLst>
          </p:nvPr>
        </p:nvSpPr>
        <p:spPr>
          <a:xfrm rot="16200000">
            <a:off x="-931545" y="5600065"/>
            <a:ext cx="2465705" cy="2465705"/>
          </a:xfrm>
          <a:prstGeom prst="ellipse">
            <a:avLst/>
          </a:prstGeom>
          <a:gradFill>
            <a:gsLst>
              <a:gs pos="1200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2" name="图形"/>
          <p:cNvSpPr/>
          <p:nvPr>
            <p:custDataLst>
              <p:tags r:id="rId3"/>
            </p:custDataLst>
          </p:nvPr>
        </p:nvSpPr>
        <p:spPr>
          <a:xfrm rot="10800000">
            <a:off x="10591800" y="5600065"/>
            <a:ext cx="2278380" cy="2278380"/>
          </a:xfrm>
          <a:prstGeom prst="ellipse">
            <a:avLst/>
          </a:prstGeom>
          <a:gradFill>
            <a:gsLst>
              <a:gs pos="9000">
                <a:srgbClr val="0B0B0B"/>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91" name="图形"/>
          <p:cNvSpPr/>
          <p:nvPr userDrawn="1">
            <p:custDataLst>
              <p:tags r:id="rId4"/>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grpSp>
        <p:nvGrpSpPr>
          <p:cNvPr id="3" name="图形"/>
          <p:cNvGrpSpPr/>
          <p:nvPr/>
        </p:nvGrpSpPr>
        <p:grpSpPr>
          <a:xfrm>
            <a:off x="953770" y="934085"/>
            <a:ext cx="3649980" cy="922020"/>
            <a:chOff x="1502" y="1471"/>
            <a:chExt cx="5748" cy="1452"/>
          </a:xfrm>
        </p:grpSpPr>
        <p:sp>
          <p:nvSpPr>
            <p:cNvPr id="21" name="图形"/>
            <p:cNvSpPr/>
            <p:nvPr>
              <p:custDataLst>
                <p:tags r:id="rId23"/>
              </p:custDataLst>
            </p:nvPr>
          </p:nvSpPr>
          <p:spPr>
            <a:xfrm rot="16200000">
              <a:off x="5730" y="1765"/>
              <a:ext cx="863" cy="863"/>
            </a:xfrm>
            <a:prstGeom prst="ellipse">
              <a:avLst/>
            </a:prstGeom>
            <a:gradFill>
              <a:gsLst>
                <a:gs pos="100000">
                  <a:srgbClr val="407BFF"/>
                </a:gs>
                <a:gs pos="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Normal" panose="020B0400000000000000" charset="-122"/>
                <a:sym typeface="Arial"/>
              </a:endParaRPr>
            </a:p>
          </p:txBody>
        </p:sp>
        <p:sp>
          <p:nvSpPr>
            <p:cNvPr id="160" name="图形"/>
            <p:cNvSpPr/>
            <p:nvPr>
              <p:custDataLst>
                <p:tags r:id="rId24"/>
              </p:custDataLst>
            </p:nvPr>
          </p:nvSpPr>
          <p:spPr>
            <a:xfrm>
              <a:off x="1502" y="1471"/>
              <a:ext cx="5748" cy="14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5400" b="1" dirty="0">
                  <a:solidFill>
                    <a:srgbClr val="407BFF"/>
                  </a:solidFill>
                  <a:effectLst/>
                  <a:latin typeface="Arial"/>
                  <a:ea typeface="微软雅黑"/>
                  <a:cs typeface="汉仪松阳体 W" panose="00020600040101010101" charset="-122"/>
                  <a:sym typeface="Arial"/>
                </a:rPr>
                <a:t>CON</a:t>
              </a:r>
              <a:r>
                <a:rPr lang="en-US" altLang="zh-CN" sz="4800" b="1" dirty="0">
                  <a:solidFill>
                    <a:schemeClr val="tx2"/>
                  </a:solidFill>
                  <a:effectLst/>
                  <a:latin typeface="Arial"/>
                  <a:ea typeface="微软雅黑"/>
                  <a:cs typeface="汉仪松阳体 W" panose="00020600040101010101" charset="-122"/>
                  <a:sym typeface="Arial"/>
                </a:rPr>
                <a:t>tents</a:t>
              </a:r>
            </a:p>
          </p:txBody>
        </p:sp>
      </p:grpSp>
      <p:sp>
        <p:nvSpPr>
          <p:cNvPr id="121" name="图形"/>
          <p:cNvSpPr/>
          <p:nvPr>
            <p:custDataLst>
              <p:tags r:id="rId5"/>
            </p:custDataLst>
          </p:nvPr>
        </p:nvSpPr>
        <p:spPr>
          <a:xfrm flipV="1">
            <a:off x="-410845" y="0"/>
            <a:ext cx="1556385" cy="694690"/>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chemeClr val="bg1"/>
              </a:gs>
              <a:gs pos="100000">
                <a:srgbClr val="455A64"/>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a:cs typeface="思源黑体旧字形 Light" panose="020B0300000000000000" charset="-128"/>
              <a:sym typeface="Arial"/>
            </a:endParaRPr>
          </a:p>
        </p:txBody>
      </p:sp>
      <p:sp>
        <p:nvSpPr>
          <p:cNvPr id="128" name="图形"/>
          <p:cNvSpPr/>
          <p:nvPr>
            <p:custDataLst>
              <p:tags r:id="rId6"/>
            </p:custDataLst>
          </p:nvPr>
        </p:nvSpPr>
        <p:spPr>
          <a:xfrm flipV="1">
            <a:off x="689610" y="934085"/>
            <a:ext cx="264160" cy="264160"/>
          </a:xfrm>
          <a:prstGeom prst="ellipse">
            <a:avLst/>
          </a:prstGeom>
          <a:solidFill>
            <a:srgbClr val="407BFF"/>
          </a:soli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89" name="图形"/>
          <p:cNvSpPr/>
          <p:nvPr>
            <p:custDataLst>
              <p:tags r:id="rId7"/>
            </p:custDataLst>
          </p:nvPr>
        </p:nvSpPr>
        <p:spPr>
          <a:xfrm rot="16200000">
            <a:off x="10635615" y="-796925"/>
            <a:ext cx="2234565" cy="2234565"/>
          </a:xfrm>
          <a:prstGeom prst="ellipse">
            <a:avLst/>
          </a:prstGeom>
          <a:gradFill>
            <a:gsLst>
              <a:gs pos="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grpSp>
        <p:nvGrpSpPr>
          <p:cNvPr id="5" name="图形"/>
          <p:cNvGrpSpPr/>
          <p:nvPr/>
        </p:nvGrpSpPr>
        <p:grpSpPr>
          <a:xfrm>
            <a:off x="3374390" y="2538095"/>
            <a:ext cx="5470525" cy="2545715"/>
            <a:chOff x="5870" y="3115"/>
            <a:chExt cx="8128" cy="4756"/>
          </a:xfrm>
        </p:grpSpPr>
        <p:cxnSp>
          <p:nvCxnSpPr>
            <p:cNvPr id="6" name="图形"/>
            <p:cNvCxnSpPr/>
            <p:nvPr>
              <p:custDataLst>
                <p:tags r:id="rId20"/>
              </p:custDataLst>
            </p:nvPr>
          </p:nvCxnSpPr>
          <p:spPr bwMode="auto">
            <a:xfrm>
              <a:off x="5870" y="3115"/>
              <a:ext cx="0" cy="4757"/>
            </a:xfrm>
            <a:prstGeom prst="line">
              <a:avLst/>
            </a:prstGeom>
            <a:solidFill>
              <a:schemeClr val="accent1"/>
            </a:solidFill>
            <a:ln w="22225" cap="flat" cmpd="sng" algn="ctr">
              <a:gradFill>
                <a:gsLst>
                  <a:gs pos="50000">
                    <a:srgbClr val="407BFF"/>
                  </a:gs>
                  <a:gs pos="0">
                    <a:srgbClr val="FFFFFF">
                      <a:alpha val="0"/>
                    </a:srgbClr>
                  </a:gs>
                  <a:gs pos="100000">
                    <a:schemeClr val="bg1"/>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图形"/>
            <p:cNvCxnSpPr/>
            <p:nvPr>
              <p:custDataLst>
                <p:tags r:id="rId21"/>
              </p:custDataLst>
            </p:nvPr>
          </p:nvCxnSpPr>
          <p:spPr bwMode="auto">
            <a:xfrm>
              <a:off x="9934" y="3115"/>
              <a:ext cx="0" cy="4757"/>
            </a:xfrm>
            <a:prstGeom prst="line">
              <a:avLst/>
            </a:prstGeom>
            <a:solidFill>
              <a:schemeClr val="accent1"/>
            </a:solidFill>
            <a:ln w="22225" cap="flat" cmpd="sng" algn="ctr">
              <a:gradFill>
                <a:gsLst>
                  <a:gs pos="50000">
                    <a:srgbClr val="407BFF"/>
                  </a:gs>
                  <a:gs pos="0">
                    <a:srgbClr val="FFFFFF">
                      <a:alpha val="0"/>
                    </a:srgbClr>
                  </a:gs>
                  <a:gs pos="100000">
                    <a:schemeClr val="bg1"/>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图形"/>
            <p:cNvCxnSpPr/>
            <p:nvPr>
              <p:custDataLst>
                <p:tags r:id="rId22"/>
              </p:custDataLst>
            </p:nvPr>
          </p:nvCxnSpPr>
          <p:spPr bwMode="auto">
            <a:xfrm>
              <a:off x="13998" y="3115"/>
              <a:ext cx="0" cy="4757"/>
            </a:xfrm>
            <a:prstGeom prst="line">
              <a:avLst/>
            </a:prstGeom>
            <a:solidFill>
              <a:schemeClr val="accent1"/>
            </a:solidFill>
            <a:ln w="22225" cap="flat" cmpd="sng" algn="ctr">
              <a:gradFill>
                <a:gsLst>
                  <a:gs pos="50000">
                    <a:srgbClr val="407BFF"/>
                  </a:gs>
                  <a:gs pos="0">
                    <a:srgbClr val="FFFFFF">
                      <a:alpha val="0"/>
                    </a:srgbClr>
                  </a:gs>
                  <a:gs pos="100000">
                    <a:schemeClr val="bg1"/>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图形"/>
          <p:cNvSpPr/>
          <p:nvPr>
            <p:custDataLst>
              <p:tags r:id="rId8"/>
            </p:custDataLst>
          </p:nvPr>
        </p:nvSpPr>
        <p:spPr bwMode="auto">
          <a:xfrm>
            <a:off x="1534160" y="2711450"/>
            <a:ext cx="868045" cy="868045"/>
          </a:xfrm>
          <a:prstGeom prst="rect">
            <a:avLst/>
          </a:prstGeom>
          <a:solidFill>
            <a:srgbClr val="455A6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思源黑体旧字形 Light" panose="020B0300000000000000" charset="-128"/>
              <a:buNone/>
            </a:pPr>
            <a:r>
              <a:rPr kumimoji="0" lang="en-US" altLang="zh-CN" sz="3200" b="0" i="0" u="none" strike="noStrike" cap="none" normalizeH="0" baseline="0" dirty="0">
                <a:ln>
                  <a:noFill/>
                </a:ln>
                <a:solidFill>
                  <a:schemeClr val="bg1"/>
                </a:solidFill>
                <a:effectLst/>
                <a:latin typeface="Arial"/>
                <a:ea typeface="微软雅黑"/>
                <a:cs typeface="思源黑体旧字形 Light" panose="020B0300000000000000" charset="-128"/>
                <a:sym typeface="Arial"/>
              </a:rPr>
              <a:t>01</a:t>
            </a:r>
          </a:p>
        </p:txBody>
      </p:sp>
      <p:sp>
        <p:nvSpPr>
          <p:cNvPr id="13" name="图形"/>
          <p:cNvSpPr txBox="1">
            <a:spLocks noChangeArrowheads="1"/>
          </p:cNvSpPr>
          <p:nvPr>
            <p:custDataLst>
              <p:tags r:id="rId9"/>
            </p:custDataLst>
          </p:nvPr>
        </p:nvSpPr>
        <p:spPr bwMode="auto">
          <a:xfrm>
            <a:off x="814070" y="3791585"/>
            <a:ext cx="2357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95000"/>
                    <a:lumOff val="5000"/>
                  </a:schemeClr>
                </a:solidFill>
                <a:latin typeface="Arial"/>
                <a:ea typeface="微软雅黑"/>
                <a:cs typeface="思源黑体旧字形 Light" panose="020B0300000000000000" charset="-128"/>
                <a:sym typeface="Arial"/>
              </a:rPr>
              <a:t>Add title text</a:t>
            </a:r>
            <a:endParaRPr lang="zh-CN" altLang="en-US" sz="3600" b="1" dirty="0">
              <a:solidFill>
                <a:schemeClr val="tx1">
                  <a:lumMod val="95000"/>
                  <a:lumOff val="5000"/>
                </a:schemeClr>
              </a:solidFill>
              <a:latin typeface="Arial"/>
              <a:ea typeface="微软雅黑"/>
              <a:cs typeface="思源黑体旧字形 Light" panose="020B0300000000000000" charset="-128"/>
              <a:sym typeface="Arial"/>
            </a:endParaRPr>
          </a:p>
        </p:txBody>
      </p:sp>
      <p:sp>
        <p:nvSpPr>
          <p:cNvPr id="14" name="图形"/>
          <p:cNvSpPr txBox="1"/>
          <p:nvPr>
            <p:custDataLst>
              <p:tags r:id="rId10"/>
            </p:custDataLst>
          </p:nvPr>
        </p:nvSpPr>
        <p:spPr>
          <a:xfrm>
            <a:off x="902335" y="4312920"/>
            <a:ext cx="2179955" cy="683260"/>
          </a:xfrm>
          <a:prstGeom prst="rect">
            <a:avLst/>
          </a:prstGeom>
          <a:noFill/>
        </p:spPr>
        <p:txBody>
          <a:bodyPr wrap="square" lIns="0" tIns="0" rIns="0" bIns="0" rtlCol="0" anchor="t" anchorCtr="0">
            <a:spAutoFit/>
          </a:bodyPr>
          <a:lstStyle>
            <a:defPPr>
              <a:defRPr lang="zh-CN"/>
            </a:defPPr>
            <a:lvl1pPr algn="ctr" defTabSz="1622425">
              <a:lnSpc>
                <a:spcPct val="120000"/>
              </a:lnSpc>
              <a:spcBef>
                <a:spcPct val="20000"/>
              </a:spcBef>
              <a:defRPr sz="1400">
                <a:solidFill>
                  <a:schemeClr val="accent1">
                    <a:lumMod val="75000"/>
                  </a:schemeClr>
                </a:solidFill>
                <a:latin typeface="微软雅黑" panose="020B0503020204020204" pitchFamily="34" charset="-122"/>
                <a:ea typeface="微软雅黑" panose="020B0503020204020204" pitchFamily="34" charset="-122"/>
              </a:defRPr>
            </a:lvl1pPr>
          </a:lstStyle>
          <a:p>
            <a:pPr indent="0" algn="ctr" fontAlgn="auto">
              <a:lnSpc>
                <a:spcPct val="200000"/>
              </a:lnSpc>
              <a:spcBef>
                <a:spcPts val="0"/>
              </a:spcBef>
              <a:spcAft>
                <a:spcPts val="0"/>
              </a:spcAft>
              <a:buClr>
                <a:srgbClr val="5851BC"/>
              </a:buClr>
              <a:buNone/>
            </a:pPr>
            <a:r>
              <a:rPr lang="zh-CN" altLang="en-US" sz="1200" dirty="0">
                <a:solidFill>
                  <a:schemeClr val="tx1">
                    <a:lumMod val="75000"/>
                    <a:lumOff val="25000"/>
                  </a:schemeClr>
                </a:solidFill>
                <a:latin typeface="Arial"/>
                <a:ea typeface="微软雅黑"/>
                <a:cs typeface="思源黑体旧字形 Light" panose="020B0300000000000000" charset="-128"/>
                <a:sym typeface="Arial"/>
              </a:rPr>
              <a:t>Add your text content</a:t>
            </a: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 here.</a:t>
            </a:r>
          </a:p>
          <a:p>
            <a:pPr indent="0" algn="ctr" fontAlgn="auto">
              <a:lnSpc>
                <a:spcPct val="200000"/>
              </a:lnSpc>
              <a:spcBef>
                <a:spcPts val="0"/>
              </a:spcBef>
              <a:spcAft>
                <a:spcPts val="0"/>
              </a:spcAft>
              <a:buClr>
                <a:srgbClr val="5851BC"/>
              </a:buClr>
              <a:buNone/>
            </a:pPr>
            <a:r>
              <a:rPr lang="zh-CN" altLang="en-US" sz="1200" dirty="0">
                <a:solidFill>
                  <a:schemeClr val="tx1">
                    <a:lumMod val="75000"/>
                    <a:lumOff val="25000"/>
                  </a:schemeClr>
                </a:solidFill>
                <a:latin typeface="Arial"/>
                <a:ea typeface="微软雅黑"/>
                <a:cs typeface="思源黑体旧字形 Light" panose="020B0300000000000000" charset="-128"/>
                <a:sym typeface="Arial"/>
              </a:rPr>
              <a:t>Add your text content</a:t>
            </a: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 here.</a:t>
            </a:r>
          </a:p>
        </p:txBody>
      </p:sp>
      <p:sp>
        <p:nvSpPr>
          <p:cNvPr id="11" name="图形"/>
          <p:cNvSpPr/>
          <p:nvPr>
            <p:custDataLst>
              <p:tags r:id="rId11"/>
            </p:custDataLst>
          </p:nvPr>
        </p:nvSpPr>
        <p:spPr bwMode="auto">
          <a:xfrm>
            <a:off x="4264025" y="2711450"/>
            <a:ext cx="868045" cy="868045"/>
          </a:xfrm>
          <a:prstGeom prst="rect">
            <a:avLst/>
          </a:prstGeom>
          <a:solidFill>
            <a:srgbClr val="407B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思源黑体旧字形 Light" panose="020B0300000000000000" charset="-128"/>
              <a:buNone/>
            </a:pPr>
            <a:r>
              <a:rPr kumimoji="0" lang="en-US" altLang="zh-CN" sz="3200" b="0" i="0" u="none" strike="noStrike" cap="none" normalizeH="0" baseline="0" dirty="0">
                <a:ln>
                  <a:noFill/>
                </a:ln>
                <a:solidFill>
                  <a:schemeClr val="bg1"/>
                </a:solidFill>
                <a:effectLst/>
                <a:latin typeface="Arial"/>
                <a:ea typeface="微软雅黑"/>
                <a:cs typeface="思源黑体旧字形 Light" panose="020B0300000000000000" charset="-128"/>
                <a:sym typeface="Arial"/>
              </a:rPr>
              <a:t>02</a:t>
            </a:r>
          </a:p>
        </p:txBody>
      </p:sp>
      <p:sp>
        <p:nvSpPr>
          <p:cNvPr id="15" name="图形"/>
          <p:cNvSpPr txBox="1">
            <a:spLocks noChangeArrowheads="1"/>
          </p:cNvSpPr>
          <p:nvPr>
            <p:custDataLst>
              <p:tags r:id="rId12"/>
            </p:custDataLst>
          </p:nvPr>
        </p:nvSpPr>
        <p:spPr bwMode="auto">
          <a:xfrm>
            <a:off x="3549650" y="3791585"/>
            <a:ext cx="2357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95000"/>
                    <a:lumOff val="5000"/>
                  </a:schemeClr>
                </a:solidFill>
                <a:latin typeface="Arial"/>
                <a:ea typeface="微软雅黑"/>
                <a:cs typeface="思源黑体旧字形 Light" panose="020B0300000000000000" charset="-128"/>
                <a:sym typeface="Arial"/>
              </a:rPr>
              <a:t>Add title text</a:t>
            </a:r>
            <a:endParaRPr lang="zh-CN" altLang="en-US" sz="3600" b="1" dirty="0">
              <a:solidFill>
                <a:schemeClr val="tx1">
                  <a:lumMod val="95000"/>
                  <a:lumOff val="5000"/>
                </a:schemeClr>
              </a:solidFill>
              <a:latin typeface="Arial"/>
              <a:ea typeface="微软雅黑"/>
              <a:cs typeface="思源黑体旧字形 Light" panose="020B0300000000000000" charset="-128"/>
              <a:sym typeface="Arial"/>
            </a:endParaRPr>
          </a:p>
        </p:txBody>
      </p:sp>
      <p:sp>
        <p:nvSpPr>
          <p:cNvPr id="16" name="图形"/>
          <p:cNvSpPr txBox="1"/>
          <p:nvPr>
            <p:custDataLst>
              <p:tags r:id="rId13"/>
            </p:custDataLst>
          </p:nvPr>
        </p:nvSpPr>
        <p:spPr>
          <a:xfrm>
            <a:off x="3637915" y="4312920"/>
            <a:ext cx="2179955" cy="683260"/>
          </a:xfrm>
          <a:prstGeom prst="rect">
            <a:avLst/>
          </a:prstGeom>
          <a:noFill/>
        </p:spPr>
        <p:txBody>
          <a:bodyPr wrap="square" lIns="0" tIns="0" rIns="0" bIns="0" rtlCol="0" anchor="t" anchorCtr="0">
            <a:spAutoFit/>
          </a:bodyPr>
          <a:lstStyle>
            <a:defPPr>
              <a:defRPr lang="zh-CN"/>
            </a:defPPr>
            <a:lvl1pPr algn="ctr" defTabSz="1622425">
              <a:lnSpc>
                <a:spcPct val="120000"/>
              </a:lnSpc>
              <a:spcBef>
                <a:spcPct val="20000"/>
              </a:spcBef>
              <a:defRPr sz="1400">
                <a:solidFill>
                  <a:schemeClr val="accent1">
                    <a:lumMod val="75000"/>
                  </a:schemeClr>
                </a:solidFill>
                <a:latin typeface="微软雅黑" panose="020B0503020204020204" pitchFamily="34" charset="-122"/>
                <a:ea typeface="微软雅黑" panose="020B0503020204020204" pitchFamily="34" charset="-122"/>
              </a:defRPr>
            </a:lvl1pPr>
          </a:lstStyle>
          <a:p>
            <a:pPr indent="0" algn="ctr" fontAlgn="auto">
              <a:lnSpc>
                <a:spcPct val="200000"/>
              </a:lnSpc>
              <a:spcBef>
                <a:spcPts val="0"/>
              </a:spcBef>
              <a:spcAft>
                <a:spcPts val="0"/>
              </a:spcAft>
              <a:buClr>
                <a:srgbClr val="5851BC"/>
              </a:buClr>
              <a:buNone/>
            </a:pPr>
            <a:r>
              <a:rPr lang="zh-CN" altLang="en-US" sz="1200" dirty="0">
                <a:solidFill>
                  <a:schemeClr val="tx1">
                    <a:lumMod val="75000"/>
                    <a:lumOff val="25000"/>
                  </a:schemeClr>
                </a:solidFill>
                <a:latin typeface="Arial"/>
                <a:ea typeface="微软雅黑"/>
                <a:cs typeface="思源黑体旧字形 Light" panose="020B0300000000000000" charset="-128"/>
                <a:sym typeface="Arial"/>
              </a:rPr>
              <a:t>Add your text content</a:t>
            </a: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 here.</a:t>
            </a:r>
          </a:p>
          <a:p>
            <a:pPr indent="0" algn="ctr" fontAlgn="auto">
              <a:lnSpc>
                <a:spcPct val="200000"/>
              </a:lnSpc>
              <a:spcBef>
                <a:spcPts val="0"/>
              </a:spcBef>
              <a:spcAft>
                <a:spcPts val="0"/>
              </a:spcAft>
              <a:buClr>
                <a:srgbClr val="5851BC"/>
              </a:buClr>
              <a:buNone/>
            </a:pPr>
            <a:r>
              <a:rPr lang="zh-CN" altLang="en-US" sz="1200" dirty="0">
                <a:solidFill>
                  <a:schemeClr val="tx1">
                    <a:lumMod val="75000"/>
                    <a:lumOff val="25000"/>
                  </a:schemeClr>
                </a:solidFill>
                <a:latin typeface="Arial"/>
                <a:ea typeface="微软雅黑"/>
                <a:cs typeface="思源黑体旧字形 Light" panose="020B0300000000000000" charset="-128"/>
                <a:sym typeface="Arial"/>
              </a:rPr>
              <a:t>Add your text content</a:t>
            </a: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 here.</a:t>
            </a:r>
          </a:p>
        </p:txBody>
      </p:sp>
      <p:sp>
        <p:nvSpPr>
          <p:cNvPr id="12" name="图形"/>
          <p:cNvSpPr/>
          <p:nvPr>
            <p:custDataLst>
              <p:tags r:id="rId14"/>
            </p:custDataLst>
          </p:nvPr>
        </p:nvSpPr>
        <p:spPr bwMode="auto">
          <a:xfrm>
            <a:off x="6994525" y="2711450"/>
            <a:ext cx="868045" cy="868045"/>
          </a:xfrm>
          <a:prstGeom prst="rect">
            <a:avLst/>
          </a:prstGeom>
          <a:solidFill>
            <a:srgbClr val="455A6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思源黑体旧字形 Light" panose="020B0300000000000000" charset="-128"/>
              <a:buNone/>
            </a:pPr>
            <a:r>
              <a:rPr kumimoji="0" lang="en-US" altLang="zh-CN" sz="3200" b="0" i="0" u="none" strike="noStrike" cap="none" normalizeH="0" baseline="0">
                <a:ln>
                  <a:noFill/>
                </a:ln>
                <a:solidFill>
                  <a:schemeClr val="bg1"/>
                </a:solidFill>
                <a:effectLst/>
                <a:latin typeface="Arial"/>
                <a:ea typeface="微软雅黑"/>
                <a:cs typeface="思源黑体旧字形 Light" panose="020B0300000000000000" charset="-128"/>
                <a:sym typeface="Arial"/>
              </a:rPr>
              <a:t>03</a:t>
            </a:r>
            <a:endParaRPr kumimoji="0" lang="en-US" altLang="zh-CN" sz="3200" b="0" i="0" u="none" strike="noStrike" cap="none" normalizeH="0" baseline="0" dirty="0">
              <a:ln>
                <a:noFill/>
              </a:ln>
              <a:solidFill>
                <a:schemeClr val="bg1"/>
              </a:solidFill>
              <a:effectLst/>
              <a:latin typeface="Arial"/>
              <a:ea typeface="微软雅黑"/>
              <a:cs typeface="思源黑体旧字形 Light" panose="020B0300000000000000" charset="-128"/>
              <a:sym typeface="Arial"/>
            </a:endParaRPr>
          </a:p>
        </p:txBody>
      </p:sp>
      <p:sp>
        <p:nvSpPr>
          <p:cNvPr id="19" name="图形"/>
          <p:cNvSpPr txBox="1">
            <a:spLocks noChangeArrowheads="1"/>
          </p:cNvSpPr>
          <p:nvPr>
            <p:custDataLst>
              <p:tags r:id="rId15"/>
            </p:custDataLst>
          </p:nvPr>
        </p:nvSpPr>
        <p:spPr bwMode="auto">
          <a:xfrm>
            <a:off x="6284595" y="3791585"/>
            <a:ext cx="2357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95000"/>
                    <a:lumOff val="5000"/>
                  </a:schemeClr>
                </a:solidFill>
                <a:latin typeface="Arial"/>
                <a:ea typeface="微软雅黑"/>
                <a:cs typeface="思源黑体旧字形 Light" panose="020B0300000000000000" charset="-128"/>
                <a:sym typeface="Arial"/>
              </a:rPr>
              <a:t>Add title text</a:t>
            </a:r>
            <a:endParaRPr lang="zh-CN" altLang="en-US" sz="3600" b="1" dirty="0">
              <a:solidFill>
                <a:schemeClr val="tx1">
                  <a:lumMod val="95000"/>
                  <a:lumOff val="5000"/>
                </a:schemeClr>
              </a:solidFill>
              <a:latin typeface="Arial"/>
              <a:ea typeface="微软雅黑"/>
              <a:cs typeface="思源黑体旧字形 Light" panose="020B0300000000000000" charset="-128"/>
              <a:sym typeface="Arial"/>
            </a:endParaRPr>
          </a:p>
        </p:txBody>
      </p:sp>
      <p:sp>
        <p:nvSpPr>
          <p:cNvPr id="20" name="图形"/>
          <p:cNvSpPr txBox="1"/>
          <p:nvPr>
            <p:custDataLst>
              <p:tags r:id="rId16"/>
            </p:custDataLst>
          </p:nvPr>
        </p:nvSpPr>
        <p:spPr>
          <a:xfrm>
            <a:off x="6372860" y="4312920"/>
            <a:ext cx="2179955" cy="683260"/>
          </a:xfrm>
          <a:prstGeom prst="rect">
            <a:avLst/>
          </a:prstGeom>
          <a:noFill/>
        </p:spPr>
        <p:txBody>
          <a:bodyPr wrap="square" lIns="0" tIns="0" rIns="0" bIns="0" rtlCol="0" anchor="t" anchorCtr="0">
            <a:spAutoFit/>
          </a:bodyPr>
          <a:lstStyle>
            <a:defPPr>
              <a:defRPr lang="zh-CN"/>
            </a:defPPr>
            <a:lvl1pPr algn="ctr" defTabSz="1622425">
              <a:lnSpc>
                <a:spcPct val="120000"/>
              </a:lnSpc>
              <a:spcBef>
                <a:spcPct val="20000"/>
              </a:spcBef>
              <a:defRPr sz="1400">
                <a:solidFill>
                  <a:schemeClr val="accent1">
                    <a:lumMod val="75000"/>
                  </a:schemeClr>
                </a:solidFill>
                <a:latin typeface="微软雅黑" panose="020B0503020204020204" pitchFamily="34" charset="-122"/>
                <a:ea typeface="微软雅黑" panose="020B0503020204020204" pitchFamily="34" charset="-122"/>
              </a:defRPr>
            </a:lvl1pPr>
          </a:lstStyle>
          <a:p>
            <a:pPr indent="0" algn="ctr" fontAlgn="auto">
              <a:lnSpc>
                <a:spcPct val="200000"/>
              </a:lnSpc>
              <a:spcBef>
                <a:spcPts val="0"/>
              </a:spcBef>
              <a:spcAft>
                <a:spcPts val="0"/>
              </a:spcAft>
              <a:buClr>
                <a:srgbClr val="5851BC"/>
              </a:buClr>
              <a:buNone/>
            </a:pPr>
            <a:r>
              <a:rPr lang="zh-CN" altLang="en-US" sz="1200" dirty="0">
                <a:solidFill>
                  <a:schemeClr val="tx1">
                    <a:lumMod val="75000"/>
                    <a:lumOff val="25000"/>
                  </a:schemeClr>
                </a:solidFill>
                <a:latin typeface="Arial"/>
                <a:ea typeface="微软雅黑"/>
                <a:cs typeface="思源黑体旧字形 Light" panose="020B0300000000000000" charset="-128"/>
                <a:sym typeface="Arial"/>
              </a:rPr>
              <a:t>Add your text content</a:t>
            </a: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 here.</a:t>
            </a:r>
          </a:p>
          <a:p>
            <a:pPr indent="0" algn="ctr" fontAlgn="auto">
              <a:lnSpc>
                <a:spcPct val="200000"/>
              </a:lnSpc>
              <a:spcBef>
                <a:spcPts val="0"/>
              </a:spcBef>
              <a:spcAft>
                <a:spcPts val="0"/>
              </a:spcAft>
              <a:buClr>
                <a:srgbClr val="5851BC"/>
              </a:buClr>
              <a:buNone/>
            </a:pPr>
            <a:r>
              <a:rPr lang="zh-CN" altLang="en-US" sz="1200" dirty="0">
                <a:solidFill>
                  <a:schemeClr val="tx1">
                    <a:lumMod val="75000"/>
                    <a:lumOff val="25000"/>
                  </a:schemeClr>
                </a:solidFill>
                <a:latin typeface="Arial"/>
                <a:ea typeface="微软雅黑"/>
                <a:cs typeface="思源黑体旧字形 Light" panose="020B0300000000000000" charset="-128"/>
                <a:sym typeface="Arial"/>
              </a:rPr>
              <a:t>Add your text content</a:t>
            </a: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 here.</a:t>
            </a:r>
          </a:p>
        </p:txBody>
      </p:sp>
      <p:sp>
        <p:nvSpPr>
          <p:cNvPr id="10" name="图形"/>
          <p:cNvSpPr/>
          <p:nvPr>
            <p:custDataLst>
              <p:tags r:id="rId17"/>
            </p:custDataLst>
          </p:nvPr>
        </p:nvSpPr>
        <p:spPr bwMode="auto">
          <a:xfrm>
            <a:off x="9723755" y="2711450"/>
            <a:ext cx="868045" cy="868045"/>
          </a:xfrm>
          <a:prstGeom prst="rect">
            <a:avLst/>
          </a:prstGeom>
          <a:solidFill>
            <a:srgbClr val="407B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思源黑体旧字形 Light" panose="020B0300000000000000" charset="-128"/>
              <a:buNone/>
            </a:pPr>
            <a:r>
              <a:rPr kumimoji="0" lang="en-US" altLang="zh-CN" sz="3200" b="0" i="0" u="none" strike="noStrike" cap="none" normalizeH="0" baseline="0">
                <a:ln>
                  <a:noFill/>
                </a:ln>
                <a:solidFill>
                  <a:schemeClr val="bg1"/>
                </a:solidFill>
                <a:effectLst/>
                <a:latin typeface="Arial"/>
                <a:ea typeface="微软雅黑"/>
                <a:cs typeface="思源黑体旧字形 Light" panose="020B0300000000000000" charset="-128"/>
                <a:sym typeface="Arial"/>
              </a:rPr>
              <a:t>04</a:t>
            </a:r>
            <a:endParaRPr kumimoji="0" lang="en-US" altLang="zh-CN" sz="3200" b="0" i="0" u="none" strike="noStrike" cap="none" normalizeH="0" baseline="0" dirty="0">
              <a:ln>
                <a:noFill/>
              </a:ln>
              <a:solidFill>
                <a:schemeClr val="bg1"/>
              </a:solidFill>
              <a:effectLst/>
              <a:latin typeface="Arial"/>
              <a:ea typeface="微软雅黑"/>
              <a:cs typeface="思源黑体旧字形 Light" panose="020B0300000000000000" charset="-128"/>
              <a:sym typeface="Arial"/>
            </a:endParaRPr>
          </a:p>
        </p:txBody>
      </p:sp>
      <p:sp>
        <p:nvSpPr>
          <p:cNvPr id="22" name="图形"/>
          <p:cNvSpPr txBox="1">
            <a:spLocks noChangeArrowheads="1"/>
          </p:cNvSpPr>
          <p:nvPr>
            <p:custDataLst>
              <p:tags r:id="rId18"/>
            </p:custDataLst>
          </p:nvPr>
        </p:nvSpPr>
        <p:spPr bwMode="auto">
          <a:xfrm>
            <a:off x="9020175" y="3791585"/>
            <a:ext cx="2357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tx1">
                    <a:lumMod val="95000"/>
                    <a:lumOff val="5000"/>
                  </a:schemeClr>
                </a:solidFill>
                <a:latin typeface="Arial"/>
                <a:ea typeface="微软雅黑"/>
                <a:cs typeface="思源黑体旧字形 Light" panose="020B0300000000000000" charset="-128"/>
                <a:sym typeface="Arial"/>
              </a:rPr>
              <a:t>Add title text</a:t>
            </a:r>
            <a:endParaRPr lang="zh-CN" altLang="en-US" sz="3600" b="1" dirty="0">
              <a:solidFill>
                <a:schemeClr val="tx1">
                  <a:lumMod val="95000"/>
                  <a:lumOff val="5000"/>
                </a:schemeClr>
              </a:solidFill>
              <a:latin typeface="Arial"/>
              <a:ea typeface="微软雅黑"/>
              <a:cs typeface="思源黑体旧字形 Light" panose="020B0300000000000000" charset="-128"/>
              <a:sym typeface="Arial"/>
            </a:endParaRPr>
          </a:p>
        </p:txBody>
      </p:sp>
      <p:sp>
        <p:nvSpPr>
          <p:cNvPr id="27" name="图形"/>
          <p:cNvSpPr txBox="1"/>
          <p:nvPr>
            <p:custDataLst>
              <p:tags r:id="rId19"/>
            </p:custDataLst>
          </p:nvPr>
        </p:nvSpPr>
        <p:spPr>
          <a:xfrm>
            <a:off x="9108440" y="4312920"/>
            <a:ext cx="2179955" cy="683260"/>
          </a:xfrm>
          <a:prstGeom prst="rect">
            <a:avLst/>
          </a:prstGeom>
          <a:noFill/>
        </p:spPr>
        <p:txBody>
          <a:bodyPr wrap="square" lIns="0" tIns="0" rIns="0" bIns="0" rtlCol="0" anchor="t" anchorCtr="0">
            <a:spAutoFit/>
          </a:bodyPr>
          <a:lstStyle>
            <a:defPPr>
              <a:defRPr lang="zh-CN"/>
            </a:defPPr>
            <a:lvl1pPr algn="ctr" defTabSz="1622425">
              <a:lnSpc>
                <a:spcPct val="120000"/>
              </a:lnSpc>
              <a:spcBef>
                <a:spcPct val="20000"/>
              </a:spcBef>
              <a:defRPr sz="1400">
                <a:solidFill>
                  <a:schemeClr val="accent1">
                    <a:lumMod val="75000"/>
                  </a:schemeClr>
                </a:solidFill>
                <a:latin typeface="微软雅黑" panose="020B0503020204020204" pitchFamily="34" charset="-122"/>
                <a:ea typeface="微软雅黑" panose="020B0503020204020204" pitchFamily="34" charset="-122"/>
              </a:defRPr>
            </a:lvl1pPr>
          </a:lstStyle>
          <a:p>
            <a:pPr indent="0" algn="ctr" fontAlgn="auto">
              <a:lnSpc>
                <a:spcPct val="200000"/>
              </a:lnSpc>
              <a:spcBef>
                <a:spcPts val="0"/>
              </a:spcBef>
              <a:spcAft>
                <a:spcPts val="0"/>
              </a:spcAft>
              <a:buClr>
                <a:srgbClr val="5851BC"/>
              </a:buClr>
              <a:buNone/>
            </a:pPr>
            <a:r>
              <a:rPr lang="zh-CN" altLang="en-US" sz="1200" dirty="0">
                <a:solidFill>
                  <a:schemeClr val="tx1">
                    <a:lumMod val="75000"/>
                    <a:lumOff val="25000"/>
                  </a:schemeClr>
                </a:solidFill>
                <a:latin typeface="Arial"/>
                <a:ea typeface="微软雅黑"/>
                <a:cs typeface="思源黑体旧字形 Light" panose="020B0300000000000000" charset="-128"/>
                <a:sym typeface="Arial"/>
              </a:rPr>
              <a:t>Add your text content</a:t>
            </a: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 here.</a:t>
            </a:r>
          </a:p>
          <a:p>
            <a:pPr indent="0" algn="ctr" fontAlgn="auto">
              <a:lnSpc>
                <a:spcPct val="200000"/>
              </a:lnSpc>
              <a:spcBef>
                <a:spcPts val="0"/>
              </a:spcBef>
              <a:spcAft>
                <a:spcPts val="0"/>
              </a:spcAft>
              <a:buClr>
                <a:srgbClr val="5851BC"/>
              </a:buClr>
              <a:buNone/>
            </a:pPr>
            <a:r>
              <a:rPr lang="zh-CN" altLang="en-US" sz="1200" dirty="0">
                <a:solidFill>
                  <a:schemeClr val="tx1">
                    <a:lumMod val="75000"/>
                    <a:lumOff val="25000"/>
                  </a:schemeClr>
                </a:solidFill>
                <a:latin typeface="Arial"/>
                <a:ea typeface="微软雅黑"/>
                <a:cs typeface="思源黑体旧字形 Light" panose="020B0300000000000000" charset="-128"/>
                <a:sym typeface="Arial"/>
              </a:rPr>
              <a:t>Add your text content</a:t>
            </a: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 here.</a:t>
            </a:r>
          </a:p>
        </p:txBody>
      </p:sp>
      <p:sp>
        <p:nvSpPr>
          <p:cNvPr id="32"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图形"/>
          <p:cNvGrpSpPr/>
          <p:nvPr/>
        </p:nvGrpSpPr>
        <p:grpSpPr>
          <a:xfrm>
            <a:off x="1096010" y="1379220"/>
            <a:ext cx="10801350" cy="4545330"/>
            <a:chOff x="1786" y="1447"/>
            <a:chExt cx="17010" cy="7158"/>
          </a:xfrm>
        </p:grpSpPr>
        <p:grpSp>
          <p:nvGrpSpPr>
            <p:cNvPr id="7" name="组合 6"/>
            <p:cNvGrpSpPr/>
            <p:nvPr/>
          </p:nvGrpSpPr>
          <p:grpSpPr>
            <a:xfrm>
              <a:off x="1786" y="1945"/>
              <a:ext cx="7606" cy="6330"/>
              <a:chOff x="9944" y="2490"/>
              <a:chExt cx="7606" cy="6330"/>
            </a:xfrm>
          </p:grpSpPr>
          <p:sp>
            <p:nvSpPr>
              <p:cNvPr id="21" name="图形"/>
              <p:cNvSpPr txBox="1"/>
              <p:nvPr>
                <p:custDataLst>
                  <p:tags r:id="rId3"/>
                </p:custDataLst>
              </p:nvPr>
            </p:nvSpPr>
            <p:spPr>
              <a:xfrm>
                <a:off x="9944" y="3409"/>
                <a:ext cx="7387" cy="919"/>
              </a:xfrm>
              <a:prstGeom prst="rect">
                <a:avLst/>
              </a:prstGeom>
              <a:noFill/>
            </p:spPr>
            <p:txBody>
              <a:bodyPr wrap="square" rtlCol="0">
                <a:spAutoFit/>
              </a:bodyPr>
              <a:lstStyle/>
              <a:p>
                <a:pPr algn="l"/>
                <a:r>
                  <a:rPr lang="en-US" altLang="zh-CN" sz="3200" b="1">
                    <a:solidFill>
                      <a:schemeClr val="tx1">
                        <a:lumMod val="85000"/>
                        <a:lumOff val="15000"/>
                      </a:schemeClr>
                    </a:solidFill>
                    <a:latin typeface="Arial"/>
                    <a:ea typeface="微软雅黑"/>
                    <a:cs typeface="思源黑体旧字形 Light" panose="020B0300000000000000" charset="-128"/>
                    <a:sym typeface="Arial"/>
                  </a:rPr>
                  <a:t>CORE CONTENTS</a:t>
                </a:r>
              </a:p>
            </p:txBody>
          </p:sp>
          <p:sp>
            <p:nvSpPr>
              <p:cNvPr id="22" name="图形"/>
              <p:cNvSpPr txBox="1"/>
              <p:nvPr>
                <p:custDataLst>
                  <p:tags r:id="rId4"/>
                </p:custDataLst>
              </p:nvPr>
            </p:nvSpPr>
            <p:spPr>
              <a:xfrm>
                <a:off x="9944" y="2490"/>
                <a:ext cx="6640" cy="919"/>
              </a:xfrm>
              <a:prstGeom prst="rect">
                <a:avLst/>
              </a:prstGeom>
              <a:noFill/>
            </p:spPr>
            <p:txBody>
              <a:bodyPr wrap="square" rtlCol="0">
                <a:spAutoFit/>
              </a:bodyPr>
              <a:lstStyle/>
              <a:p>
                <a:r>
                  <a:rPr lang="en-US" altLang="zh-CN" sz="3200" b="1" dirty="0">
                    <a:solidFill>
                      <a:schemeClr val="tx2"/>
                    </a:solidFill>
                    <a:latin typeface="Arial"/>
                    <a:ea typeface="微软雅黑"/>
                    <a:cs typeface="思源黑体旧字形 Light" panose="020B0300000000000000" charset="-128"/>
                    <a:sym typeface="Arial"/>
                  </a:rPr>
                  <a:t>Add title text</a:t>
                </a:r>
                <a:endParaRPr lang="zh-CN" altLang="en-US" sz="3200" b="1" dirty="0">
                  <a:solidFill>
                    <a:schemeClr val="tx2"/>
                  </a:solidFill>
                  <a:latin typeface="Arial"/>
                  <a:ea typeface="微软雅黑"/>
                  <a:cs typeface="思源黑体旧字形 Light" panose="020B0300000000000000" charset="-128"/>
                  <a:sym typeface="Arial"/>
                </a:endParaRPr>
              </a:p>
            </p:txBody>
          </p:sp>
          <p:sp>
            <p:nvSpPr>
              <p:cNvPr id="23" name="图形"/>
              <p:cNvSpPr txBox="1"/>
              <p:nvPr>
                <p:custDataLst>
                  <p:tags r:id="rId5"/>
                </p:custDataLst>
              </p:nvPr>
            </p:nvSpPr>
            <p:spPr>
              <a:xfrm>
                <a:off x="9992" y="4205"/>
                <a:ext cx="7386" cy="2118"/>
              </a:xfrm>
              <a:prstGeom prst="rect">
                <a:avLst/>
              </a:prstGeom>
              <a:noFill/>
            </p:spPr>
            <p:txBody>
              <a:bodyPr wrap="square" rtlCol="0">
                <a:spAutoFit/>
              </a:bodyPr>
              <a:lstStyle/>
              <a:p>
                <a:pPr marL="0" indent="0" algn="l">
                  <a:lnSpc>
                    <a:spcPct val="150000"/>
                  </a:lnSpc>
                  <a:spcBef>
                    <a:spcPts val="0"/>
                  </a:spcBef>
                  <a:spcAft>
                    <a:spcPts val="0"/>
                  </a:spcAft>
                  <a:buNone/>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75000"/>
                      <a:lumOff val="25000"/>
                    </a:schemeClr>
                  </a:solidFill>
                  <a:latin typeface="Arial"/>
                  <a:ea typeface="微软雅黑"/>
                  <a:cs typeface="思源黑体旧字形 Light" panose="020B0300000000000000" charset="-128"/>
                  <a:sym typeface="Arial"/>
                </a:endParaRPr>
              </a:p>
            </p:txBody>
          </p:sp>
          <p:grpSp>
            <p:nvGrpSpPr>
              <p:cNvPr id="15" name="组合 14"/>
              <p:cNvGrpSpPr/>
              <p:nvPr/>
            </p:nvGrpSpPr>
            <p:grpSpPr>
              <a:xfrm>
                <a:off x="10189" y="7123"/>
                <a:ext cx="3541" cy="1697"/>
                <a:chOff x="8534" y="6610"/>
                <a:chExt cx="3541" cy="1697"/>
              </a:xfrm>
            </p:grpSpPr>
            <p:grpSp>
              <p:nvGrpSpPr>
                <p:cNvPr id="3" name="组合 2"/>
                <p:cNvGrpSpPr/>
                <p:nvPr/>
              </p:nvGrpSpPr>
              <p:grpSpPr>
                <a:xfrm>
                  <a:off x="8534" y="6821"/>
                  <a:ext cx="932" cy="932"/>
                  <a:chOff x="8534" y="6761"/>
                  <a:chExt cx="932" cy="932"/>
                </a:xfrm>
              </p:grpSpPr>
              <p:sp>
                <p:nvSpPr>
                  <p:cNvPr id="79" name="图形"/>
                  <p:cNvSpPr>
                    <a:spLocks noChangeArrowheads="1"/>
                  </p:cNvSpPr>
                  <p:nvPr>
                    <p:custDataLst>
                      <p:tags r:id="rId12"/>
                    </p:custDataLst>
                  </p:nvPr>
                </p:nvSpPr>
                <p:spPr bwMode="auto">
                  <a:xfrm>
                    <a:off x="8534" y="6761"/>
                    <a:ext cx="932" cy="932"/>
                  </a:xfrm>
                  <a:prstGeom prst="roundRect">
                    <a:avLst/>
                  </a:prstGeom>
                  <a:solidFill>
                    <a:schemeClr val="accent2"/>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ru-RU" altLang="en-US" sz="2400" b="0" i="0" u="none" strike="noStrike" kern="0" cap="none" spc="0" normalizeH="0" baseline="0" noProof="0">
                      <a:ln>
                        <a:noFill/>
                      </a:ln>
                      <a:solidFill>
                        <a:srgbClr val="A37E70"/>
                      </a:solidFill>
                      <a:effectLst/>
                      <a:uLnTx/>
                      <a:uFillTx/>
                      <a:latin typeface="Arial"/>
                      <a:ea typeface="微软雅黑"/>
                      <a:cs typeface="+mn-ea"/>
                      <a:sym typeface="Arial"/>
                    </a:endParaRPr>
                  </a:p>
                </p:txBody>
              </p:sp>
              <p:sp>
                <p:nvSpPr>
                  <p:cNvPr id="80" name="图形"/>
                  <p:cNvSpPr>
                    <a:spLocks noChangeArrowheads="1"/>
                  </p:cNvSpPr>
                  <p:nvPr>
                    <p:custDataLst>
                      <p:tags r:id="rId13"/>
                    </p:custDataLst>
                  </p:nvPr>
                </p:nvSpPr>
                <p:spPr bwMode="auto">
                  <a:xfrm>
                    <a:off x="8743" y="6951"/>
                    <a:ext cx="435" cy="55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A37E70"/>
                      </a:solidFill>
                      <a:effectLst/>
                      <a:uLnTx/>
                      <a:uFillTx/>
                      <a:latin typeface="Arial"/>
                      <a:ea typeface="微软雅黑"/>
                      <a:cs typeface="+mn-ea"/>
                      <a:sym typeface="Arial"/>
                    </a:endParaRPr>
                  </a:p>
                </p:txBody>
              </p:sp>
            </p:grpSp>
            <p:sp>
              <p:nvSpPr>
                <p:cNvPr id="5" name="图形"/>
                <p:cNvSpPr txBox="1"/>
                <p:nvPr>
                  <p:custDataLst>
                    <p:tags r:id="rId10"/>
                  </p:custDataLst>
                </p:nvPr>
              </p:nvSpPr>
              <p:spPr>
                <a:xfrm>
                  <a:off x="9472" y="6610"/>
                  <a:ext cx="2384" cy="531"/>
                </a:xfrm>
                <a:prstGeom prst="rect">
                  <a:avLst/>
                </a:prstGeom>
                <a:noFill/>
              </p:spPr>
              <p:txBody>
                <a:bodyPr wrap="square" rtlCol="0">
                  <a:spAutoFit/>
                </a:bodyPr>
                <a:lstStyle/>
                <a:p>
                  <a:r>
                    <a:rPr lang="en-US" altLang="zh-CN" sz="1600" b="1" dirty="0">
                      <a:solidFill>
                        <a:schemeClr val="tx2"/>
                      </a:solidFill>
                      <a:latin typeface="Arial"/>
                      <a:ea typeface="微软雅黑"/>
                      <a:cs typeface="思源黑体旧字形 Light" panose="020B0300000000000000" charset="-128"/>
                      <a:sym typeface="Arial"/>
                    </a:rPr>
                    <a:t>Add title text</a:t>
                  </a:r>
                  <a:endParaRPr lang="zh-CN" altLang="en-US" sz="1600" b="1" dirty="0">
                    <a:solidFill>
                      <a:schemeClr val="tx2"/>
                    </a:solidFill>
                    <a:latin typeface="Arial"/>
                    <a:ea typeface="微软雅黑"/>
                    <a:cs typeface="思源黑体旧字形 Light" panose="020B0300000000000000" charset="-128"/>
                    <a:sym typeface="Arial"/>
                  </a:endParaRPr>
                </a:p>
              </p:txBody>
            </p:sp>
            <p:sp>
              <p:nvSpPr>
                <p:cNvPr id="73" name="图形"/>
                <p:cNvSpPr txBox="1"/>
                <p:nvPr>
                  <p:custDataLst>
                    <p:tags r:id="rId11"/>
                  </p:custDataLst>
                </p:nvPr>
              </p:nvSpPr>
              <p:spPr>
                <a:xfrm>
                  <a:off x="9457" y="7011"/>
                  <a:ext cx="2618" cy="1296"/>
                </a:xfrm>
                <a:prstGeom prst="rect">
                  <a:avLst/>
                </a:prstGeom>
                <a:noFill/>
              </p:spPr>
              <p:txBody>
                <a:bodyPr wrap="square" rtlCol="0">
                  <a:spAutoFit/>
                </a:bodyPr>
                <a:lstStyle/>
                <a:p>
                  <a:pPr indent="0" algn="l" fontAlgn="auto">
                    <a:lnSpc>
                      <a:spcPct val="150000"/>
                    </a:lnSpc>
                    <a:spcBef>
                      <a:spcPts val="600"/>
                    </a:spcBef>
                    <a:spcAft>
                      <a:spcPts val="600"/>
                    </a:spcAft>
                    <a:buClr>
                      <a:srgbClr val="5851BC"/>
                    </a:buClr>
                    <a:buNone/>
                  </a:pPr>
                  <a:r>
                    <a:rPr lang="en-US" altLang="zh-CN" sz="11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100" dirty="0">
                    <a:solidFill>
                      <a:schemeClr val="tx1">
                        <a:lumMod val="50000"/>
                        <a:lumOff val="50000"/>
                      </a:schemeClr>
                    </a:solidFill>
                    <a:latin typeface="Arial"/>
                    <a:ea typeface="微软雅黑"/>
                    <a:cs typeface="+mn-lt"/>
                    <a:sym typeface="Arial"/>
                  </a:endParaRPr>
                </a:p>
              </p:txBody>
            </p:sp>
          </p:grpSp>
          <p:grpSp>
            <p:nvGrpSpPr>
              <p:cNvPr id="16" name="组合 15"/>
              <p:cNvGrpSpPr/>
              <p:nvPr/>
            </p:nvGrpSpPr>
            <p:grpSpPr>
              <a:xfrm>
                <a:off x="14009" y="7123"/>
                <a:ext cx="3541" cy="1697"/>
                <a:chOff x="8534" y="6610"/>
                <a:chExt cx="3541" cy="1697"/>
              </a:xfrm>
            </p:grpSpPr>
            <p:grpSp>
              <p:nvGrpSpPr>
                <p:cNvPr id="17" name="组合 16"/>
                <p:cNvGrpSpPr/>
                <p:nvPr/>
              </p:nvGrpSpPr>
              <p:grpSpPr>
                <a:xfrm>
                  <a:off x="8534" y="6821"/>
                  <a:ext cx="932" cy="932"/>
                  <a:chOff x="8534" y="6761"/>
                  <a:chExt cx="932" cy="932"/>
                </a:xfrm>
              </p:grpSpPr>
              <p:sp>
                <p:nvSpPr>
                  <p:cNvPr id="18" name="图形"/>
                  <p:cNvSpPr>
                    <a:spLocks noChangeArrowheads="1"/>
                  </p:cNvSpPr>
                  <p:nvPr>
                    <p:custDataLst>
                      <p:tags r:id="rId8"/>
                    </p:custDataLst>
                  </p:nvPr>
                </p:nvSpPr>
                <p:spPr bwMode="auto">
                  <a:xfrm>
                    <a:off x="8534" y="6761"/>
                    <a:ext cx="932" cy="932"/>
                  </a:xfrm>
                  <a:prstGeom prst="roundRect">
                    <a:avLst/>
                  </a:prstGeom>
                  <a:solidFill>
                    <a:schemeClr val="accent1"/>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ru-RU" altLang="en-US" sz="2400" b="0" i="0" u="none" strike="noStrike" kern="0" cap="none" spc="0" normalizeH="0" baseline="0" noProof="0">
                      <a:ln>
                        <a:noFill/>
                      </a:ln>
                      <a:solidFill>
                        <a:srgbClr val="A37E70"/>
                      </a:solidFill>
                      <a:effectLst/>
                      <a:uLnTx/>
                      <a:uFillTx/>
                      <a:latin typeface="Arial"/>
                      <a:ea typeface="微软雅黑"/>
                      <a:cs typeface="+mn-ea"/>
                      <a:sym typeface="Arial"/>
                    </a:endParaRPr>
                  </a:p>
                </p:txBody>
              </p:sp>
              <p:sp>
                <p:nvSpPr>
                  <p:cNvPr id="19" name="图形"/>
                  <p:cNvSpPr>
                    <a:spLocks noChangeArrowheads="1"/>
                  </p:cNvSpPr>
                  <p:nvPr>
                    <p:custDataLst>
                      <p:tags r:id="rId9"/>
                    </p:custDataLst>
                  </p:nvPr>
                </p:nvSpPr>
                <p:spPr bwMode="auto">
                  <a:xfrm>
                    <a:off x="8743" y="6951"/>
                    <a:ext cx="435" cy="55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A37E70"/>
                      </a:solidFill>
                      <a:effectLst/>
                      <a:uLnTx/>
                      <a:uFillTx/>
                      <a:latin typeface="Arial"/>
                      <a:ea typeface="微软雅黑"/>
                      <a:cs typeface="+mn-ea"/>
                      <a:sym typeface="Arial"/>
                    </a:endParaRPr>
                  </a:p>
                </p:txBody>
              </p:sp>
            </p:grpSp>
            <p:sp>
              <p:nvSpPr>
                <p:cNvPr id="20" name="图形"/>
                <p:cNvSpPr txBox="1"/>
                <p:nvPr>
                  <p:custDataLst>
                    <p:tags r:id="rId6"/>
                  </p:custDataLst>
                </p:nvPr>
              </p:nvSpPr>
              <p:spPr>
                <a:xfrm>
                  <a:off x="9472" y="6610"/>
                  <a:ext cx="2384" cy="531"/>
                </a:xfrm>
                <a:prstGeom prst="rect">
                  <a:avLst/>
                </a:prstGeom>
                <a:noFill/>
              </p:spPr>
              <p:txBody>
                <a:bodyPr wrap="square" rtlCol="0">
                  <a:spAutoFit/>
                </a:bodyPr>
                <a:lstStyle>
                  <a:defPPr>
                    <a:defRPr lang="zh-CN"/>
                  </a:defPPr>
                  <a:lvl1pPr>
                    <a:defRPr sz="1600" b="1">
                      <a:solidFill>
                        <a:schemeClr val="tx2"/>
                      </a:solidFill>
                      <a:latin typeface="Arial"/>
                      <a:ea typeface="微软雅黑"/>
                      <a:cs typeface="思源黑体旧字形 Light" panose="020B0300000000000000" charset="-128"/>
                    </a:defRPr>
                  </a:lvl1pPr>
                </a:lstStyle>
                <a:p>
                  <a:r>
                    <a:rPr lang="en-US" altLang="zh-CN" dirty="0">
                      <a:sym typeface="Arial"/>
                    </a:rPr>
                    <a:t>Add title text</a:t>
                  </a:r>
                  <a:endParaRPr lang="zh-CN" altLang="en-US" dirty="0">
                    <a:sym typeface="Arial"/>
                  </a:endParaRPr>
                </a:p>
              </p:txBody>
            </p:sp>
            <p:sp>
              <p:nvSpPr>
                <p:cNvPr id="24" name="图形"/>
                <p:cNvSpPr txBox="1"/>
                <p:nvPr>
                  <p:custDataLst>
                    <p:tags r:id="rId7"/>
                  </p:custDataLst>
                </p:nvPr>
              </p:nvSpPr>
              <p:spPr>
                <a:xfrm>
                  <a:off x="9457" y="7011"/>
                  <a:ext cx="2618" cy="1296"/>
                </a:xfrm>
                <a:prstGeom prst="rect">
                  <a:avLst/>
                </a:prstGeom>
                <a:noFill/>
              </p:spPr>
              <p:txBody>
                <a:bodyPr wrap="square" rtlCol="0">
                  <a:spAutoFit/>
                </a:bodyPr>
                <a:lstStyle/>
                <a:p>
                  <a:pPr indent="0" algn="l" fontAlgn="auto">
                    <a:lnSpc>
                      <a:spcPct val="150000"/>
                    </a:lnSpc>
                    <a:spcBef>
                      <a:spcPts val="600"/>
                    </a:spcBef>
                    <a:spcAft>
                      <a:spcPts val="600"/>
                    </a:spcAft>
                    <a:buClr>
                      <a:srgbClr val="5851BC"/>
                    </a:buClr>
                    <a:buNone/>
                  </a:pPr>
                  <a:r>
                    <a:rPr lang="en-US" altLang="zh-CN" sz="11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100" dirty="0">
                    <a:solidFill>
                      <a:schemeClr val="tx1">
                        <a:lumMod val="50000"/>
                        <a:lumOff val="50000"/>
                      </a:schemeClr>
                    </a:solidFill>
                    <a:latin typeface="Arial"/>
                    <a:ea typeface="微软雅黑"/>
                    <a:cs typeface="+mn-lt"/>
                    <a:sym typeface="Arial"/>
                  </a:endParaRPr>
                </a:p>
              </p:txBody>
            </p:sp>
          </p:grpSp>
        </p:grpSp>
        <p:pic>
          <p:nvPicPr>
            <p:cNvPr id="4" name="图形" descr="E:\09熊猫办公\001素材\030市场营销\5ece86df45be71590593247109.png5ece86df45be71590593247109"/>
            <p:cNvPicPr>
              <a:picLocks noChangeAspect="1"/>
            </p:cNvPicPr>
            <p:nvPr>
              <p:custDataLst>
                <p:tags r:id="rId2"/>
              </p:custDataLst>
            </p:nvPr>
          </p:nvPicPr>
          <p:blipFill>
            <a:blip r:embed="rId15"/>
            <a:srcRect/>
            <a:stretch>
              <a:fillRect/>
            </a:stretch>
          </p:blipFill>
          <p:spPr>
            <a:xfrm flipH="1">
              <a:off x="9252" y="1447"/>
              <a:ext cx="9544" cy="7158"/>
            </a:xfrm>
            <a:prstGeom prst="rect">
              <a:avLst/>
            </a:prstGeom>
          </p:spPr>
        </p:pic>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图形"/>
          <p:cNvGrpSpPr/>
          <p:nvPr/>
        </p:nvGrpSpPr>
        <p:grpSpPr>
          <a:xfrm>
            <a:off x="776605" y="2210435"/>
            <a:ext cx="10642600" cy="3112770"/>
            <a:chOff x="1223" y="3481"/>
            <a:chExt cx="16760" cy="4902"/>
          </a:xfrm>
        </p:grpSpPr>
        <p:grpSp>
          <p:nvGrpSpPr>
            <p:cNvPr id="40" name="组合 39"/>
            <p:cNvGrpSpPr/>
            <p:nvPr/>
          </p:nvGrpSpPr>
          <p:grpSpPr>
            <a:xfrm>
              <a:off x="7157" y="3663"/>
              <a:ext cx="5193" cy="4720"/>
              <a:chOff x="6837" y="3863"/>
              <a:chExt cx="6752" cy="6137"/>
            </a:xfrm>
          </p:grpSpPr>
          <p:sp>
            <p:nvSpPr>
              <p:cNvPr id="41" name="图形"/>
              <p:cNvSpPr/>
              <p:nvPr>
                <p:custDataLst>
                  <p:tags r:id="rId10"/>
                </p:custDataLst>
              </p:nvPr>
            </p:nvSpPr>
            <p:spPr>
              <a:xfrm>
                <a:off x="11443" y="6454"/>
                <a:ext cx="2146" cy="2146"/>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accent2"/>
              </a:solidFill>
              <a:ln w="12700">
                <a:miter lim="400000"/>
              </a:ln>
            </p:spPr>
            <p:txBody>
              <a:bodyPr lIns="40181" tIns="40181" rIns="40181" bIns="40181"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a:ea typeface="微软雅黑"/>
                  <a:cs typeface="+mn-ea"/>
                  <a:sym typeface="Arial"/>
                </a:endParaRPr>
              </a:p>
            </p:txBody>
          </p:sp>
          <p:sp>
            <p:nvSpPr>
              <p:cNvPr id="42" name="图形"/>
              <p:cNvSpPr/>
              <p:nvPr>
                <p:custDataLst>
                  <p:tags r:id="rId11"/>
                </p:custDataLst>
              </p:nvPr>
            </p:nvSpPr>
            <p:spPr>
              <a:xfrm>
                <a:off x="9926" y="3863"/>
                <a:ext cx="2754" cy="2754"/>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chemeClr val="accent1"/>
              </a:solidFill>
              <a:ln w="12700">
                <a:miter lim="400000"/>
              </a:ln>
            </p:spPr>
            <p:txBody>
              <a:bodyPr lIns="40181" tIns="40181" rIns="40181" bIns="40181"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a:ea typeface="微软雅黑"/>
                  <a:cs typeface="+mn-ea"/>
                  <a:sym typeface="Arial"/>
                </a:endParaRPr>
              </a:p>
            </p:txBody>
          </p:sp>
          <p:sp>
            <p:nvSpPr>
              <p:cNvPr id="43" name="图形"/>
              <p:cNvSpPr/>
              <p:nvPr>
                <p:custDataLst>
                  <p:tags r:id="rId12"/>
                </p:custDataLst>
              </p:nvPr>
            </p:nvSpPr>
            <p:spPr>
              <a:xfrm>
                <a:off x="8008" y="6558"/>
                <a:ext cx="3442" cy="3442"/>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chemeClr val="accent1"/>
              </a:solidFill>
              <a:ln w="12700">
                <a:miter lim="400000"/>
              </a:ln>
            </p:spPr>
            <p:txBody>
              <a:bodyPr lIns="40181" tIns="40181" rIns="40181" bIns="40181"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a:ea typeface="微软雅黑"/>
                  <a:cs typeface="+mn-ea"/>
                  <a:sym typeface="Arial"/>
                </a:endParaRPr>
              </a:p>
            </p:txBody>
          </p:sp>
          <p:sp>
            <p:nvSpPr>
              <p:cNvPr id="44" name="图形"/>
              <p:cNvSpPr/>
              <p:nvPr>
                <p:custDataLst>
                  <p:tags r:id="rId13"/>
                </p:custDataLst>
              </p:nvPr>
            </p:nvSpPr>
            <p:spPr>
              <a:xfrm>
                <a:off x="6837" y="4345"/>
                <a:ext cx="2505" cy="2505"/>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accent2"/>
              </a:solidFill>
              <a:ln w="12700">
                <a:miter lim="400000"/>
              </a:ln>
            </p:spPr>
            <p:txBody>
              <a:bodyPr lIns="40181" tIns="40181" rIns="40181" bIns="40181"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a:ea typeface="微软雅黑"/>
                  <a:cs typeface="+mn-ea"/>
                  <a:sym typeface="Arial"/>
                </a:endParaRPr>
              </a:p>
            </p:txBody>
          </p:sp>
        </p:grpSp>
        <p:sp>
          <p:nvSpPr>
            <p:cNvPr id="54" name="图形"/>
            <p:cNvSpPr/>
            <p:nvPr>
              <p:custDataLst>
                <p:tags r:id="rId2"/>
              </p:custDataLst>
            </p:nvPr>
          </p:nvSpPr>
          <p:spPr bwMode="auto">
            <a:xfrm>
              <a:off x="12703" y="4219"/>
              <a:ext cx="5280"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55" name="图形"/>
            <p:cNvSpPr txBox="1"/>
            <p:nvPr>
              <p:custDataLst>
                <p:tags r:id="rId3"/>
              </p:custDataLst>
            </p:nvPr>
          </p:nvSpPr>
          <p:spPr bwMode="auto">
            <a:xfrm>
              <a:off x="12703" y="3481"/>
              <a:ext cx="345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gn="l" defTabSz="1097280" eaLnBrk="0" hangingPunct="0">
                <a:spcBef>
                  <a:spcPct val="50000"/>
                </a:spcBef>
              </a:pPr>
              <a:r>
                <a:rPr lang="en-US" altLang="zh-CN" sz="2200" b="1" dirty="0">
                  <a:solidFill>
                    <a:schemeClr val="tx1">
                      <a:lumMod val="85000"/>
                      <a:lumOff val="15000"/>
                    </a:schemeClr>
                  </a:solidFill>
                  <a:latin typeface="Arial"/>
                  <a:ea typeface="微软雅黑"/>
                  <a:cs typeface="汉仪松阳体 W" panose="00020600040101010101" charset="-122"/>
                  <a:sym typeface="Arial"/>
                </a:rPr>
                <a:t>Add title text</a:t>
              </a:r>
              <a:endParaRPr lang="zh-CN" altLang="en-US" sz="2200" b="1" dirty="0">
                <a:solidFill>
                  <a:schemeClr val="tx1">
                    <a:lumMod val="65000"/>
                    <a:lumOff val="35000"/>
                  </a:schemeClr>
                </a:solidFill>
                <a:latin typeface="Arial"/>
                <a:ea typeface="微软雅黑"/>
                <a:cs typeface="汉仪松阳体 W" panose="00020600040101010101" charset="-122"/>
                <a:sym typeface="Arial"/>
              </a:endParaRPr>
            </a:p>
          </p:txBody>
        </p:sp>
        <p:sp>
          <p:nvSpPr>
            <p:cNvPr id="56" name="图形"/>
            <p:cNvSpPr/>
            <p:nvPr>
              <p:custDataLst>
                <p:tags r:id="rId4"/>
              </p:custDataLst>
            </p:nvPr>
          </p:nvSpPr>
          <p:spPr bwMode="auto">
            <a:xfrm>
              <a:off x="12703" y="6990"/>
              <a:ext cx="5280"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57" name="图形"/>
            <p:cNvSpPr txBox="1"/>
            <p:nvPr>
              <p:custDataLst>
                <p:tags r:id="rId5"/>
              </p:custDataLst>
            </p:nvPr>
          </p:nvSpPr>
          <p:spPr bwMode="auto">
            <a:xfrm>
              <a:off x="12703" y="6252"/>
              <a:ext cx="345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gn="l" defTabSz="1097280" eaLnBrk="0" hangingPunct="0">
                <a:spcBef>
                  <a:spcPct val="50000"/>
                </a:spcBef>
              </a:pPr>
              <a:r>
                <a:rPr lang="en-US" altLang="zh-CN" sz="2200" b="1" dirty="0">
                  <a:solidFill>
                    <a:schemeClr val="tx1">
                      <a:lumMod val="85000"/>
                      <a:lumOff val="15000"/>
                    </a:schemeClr>
                  </a:solidFill>
                  <a:latin typeface="Arial"/>
                  <a:ea typeface="微软雅黑"/>
                  <a:cs typeface="汉仪松阳体 W" panose="00020600040101010101" charset="-122"/>
                  <a:sym typeface="Arial"/>
                </a:rPr>
                <a:t>Add title text</a:t>
              </a:r>
              <a:endParaRPr lang="zh-CN" altLang="en-US" sz="2200" b="1" dirty="0">
                <a:solidFill>
                  <a:schemeClr val="accent1"/>
                </a:solidFill>
                <a:latin typeface="Arial"/>
                <a:ea typeface="微软雅黑"/>
                <a:cs typeface="汉仪松阳体 W" panose="00020600040101010101" charset="-122"/>
                <a:sym typeface="Arial"/>
              </a:endParaRPr>
            </a:p>
          </p:txBody>
        </p:sp>
        <p:sp>
          <p:nvSpPr>
            <p:cNvPr id="45" name="图形"/>
            <p:cNvSpPr/>
            <p:nvPr>
              <p:custDataLst>
                <p:tags r:id="rId6"/>
              </p:custDataLst>
            </p:nvPr>
          </p:nvSpPr>
          <p:spPr bwMode="auto">
            <a:xfrm>
              <a:off x="1223" y="4219"/>
              <a:ext cx="5280"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46" name="图形"/>
            <p:cNvSpPr txBox="1"/>
            <p:nvPr>
              <p:custDataLst>
                <p:tags r:id="rId7"/>
              </p:custDataLst>
            </p:nvPr>
          </p:nvSpPr>
          <p:spPr bwMode="auto">
            <a:xfrm>
              <a:off x="3045" y="3481"/>
              <a:ext cx="345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gn="r" defTabSz="1097280" eaLnBrk="0" hangingPunct="0">
                <a:spcBef>
                  <a:spcPct val="50000"/>
                </a:spcBef>
              </a:pPr>
              <a:r>
                <a:rPr lang="en-US" altLang="zh-CN" sz="2200" b="1" dirty="0">
                  <a:solidFill>
                    <a:schemeClr val="tx1">
                      <a:lumMod val="85000"/>
                      <a:lumOff val="15000"/>
                    </a:schemeClr>
                  </a:solidFill>
                  <a:latin typeface="Arial"/>
                  <a:ea typeface="微软雅黑"/>
                  <a:cs typeface="汉仪松阳体 W" panose="00020600040101010101" charset="-122"/>
                  <a:sym typeface="Arial"/>
                </a:rPr>
                <a:t>Add title text</a:t>
              </a:r>
              <a:endParaRPr lang="zh-CN" altLang="en-US" sz="2200" b="1" dirty="0">
                <a:solidFill>
                  <a:schemeClr val="tx1">
                    <a:lumMod val="85000"/>
                    <a:lumOff val="15000"/>
                  </a:schemeClr>
                </a:solidFill>
                <a:latin typeface="Arial"/>
                <a:ea typeface="微软雅黑"/>
                <a:cs typeface="汉仪松阳体 W" panose="00020600040101010101" charset="-122"/>
                <a:sym typeface="Arial"/>
              </a:endParaRPr>
            </a:p>
          </p:txBody>
        </p:sp>
        <p:sp>
          <p:nvSpPr>
            <p:cNvPr id="47" name="图形"/>
            <p:cNvSpPr/>
            <p:nvPr>
              <p:custDataLst>
                <p:tags r:id="rId8"/>
              </p:custDataLst>
            </p:nvPr>
          </p:nvSpPr>
          <p:spPr bwMode="auto">
            <a:xfrm>
              <a:off x="1223" y="6990"/>
              <a:ext cx="5280"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48" name="图形"/>
            <p:cNvSpPr txBox="1"/>
            <p:nvPr>
              <p:custDataLst>
                <p:tags r:id="rId9"/>
              </p:custDataLst>
            </p:nvPr>
          </p:nvSpPr>
          <p:spPr bwMode="auto">
            <a:xfrm>
              <a:off x="3045" y="6252"/>
              <a:ext cx="345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lstStyle/>
            <a:p>
              <a:pPr algn="r" defTabSz="1097280" eaLnBrk="0" hangingPunct="0">
                <a:spcBef>
                  <a:spcPct val="50000"/>
                </a:spcBef>
              </a:pPr>
              <a:r>
                <a:rPr lang="en-US" altLang="zh-CN" sz="2200" b="1" dirty="0">
                  <a:solidFill>
                    <a:schemeClr val="tx1">
                      <a:lumMod val="85000"/>
                      <a:lumOff val="15000"/>
                    </a:schemeClr>
                  </a:solidFill>
                  <a:latin typeface="Arial"/>
                  <a:ea typeface="微软雅黑"/>
                  <a:cs typeface="汉仪松阳体 W" panose="00020600040101010101" charset="-122"/>
                  <a:sym typeface="Arial"/>
                </a:rPr>
                <a:t>Add title text</a:t>
              </a:r>
              <a:endParaRPr lang="zh-CN" altLang="en-US" sz="2200" b="1" dirty="0">
                <a:solidFill>
                  <a:schemeClr val="tx1">
                    <a:lumMod val="65000"/>
                    <a:lumOff val="35000"/>
                  </a:schemeClr>
                </a:solidFill>
                <a:latin typeface="Arial"/>
                <a:ea typeface="微软雅黑"/>
                <a:cs typeface="汉仪松阳体 W" panose="00020600040101010101" charset="-122"/>
                <a:sym typeface="Arial"/>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39"/>
                                        </p:tgtEl>
                                        <p:attrNameLst>
                                          <p:attrName>style.visibility</p:attrName>
                                        </p:attrNameLst>
                                      </p:cBhvr>
                                      <p:to>
                                        <p:strVal val="visible"/>
                                      </p:to>
                                    </p:set>
                                    <p:animEffect transition="in" filter="plus(in)">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图形"/>
          <p:cNvGrpSpPr/>
          <p:nvPr/>
        </p:nvGrpSpPr>
        <p:grpSpPr>
          <a:xfrm>
            <a:off x="1203325" y="2268855"/>
            <a:ext cx="9686290" cy="3000375"/>
            <a:chOff x="1895" y="3573"/>
            <a:chExt cx="15254" cy="4725"/>
          </a:xfrm>
        </p:grpSpPr>
        <p:cxnSp>
          <p:nvCxnSpPr>
            <p:cNvPr id="36" name="图形"/>
            <p:cNvCxnSpPr/>
            <p:nvPr>
              <p:custDataLst>
                <p:tags r:id="rId2"/>
              </p:custDataLst>
            </p:nvPr>
          </p:nvCxnSpPr>
          <p:spPr>
            <a:xfrm flipH="1">
              <a:off x="9523" y="4037"/>
              <a:ext cx="0" cy="33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图形"/>
            <p:cNvCxnSpPr/>
            <p:nvPr>
              <p:custDataLst>
                <p:tags r:id="rId3"/>
              </p:custDataLst>
            </p:nvPr>
          </p:nvCxnSpPr>
          <p:spPr>
            <a:xfrm flipH="1">
              <a:off x="13673" y="4037"/>
              <a:ext cx="0" cy="33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图形"/>
            <p:cNvCxnSpPr/>
            <p:nvPr>
              <p:custDataLst>
                <p:tags r:id="rId4"/>
              </p:custDataLst>
            </p:nvPr>
          </p:nvCxnSpPr>
          <p:spPr>
            <a:xfrm flipH="1">
              <a:off x="5370" y="4037"/>
              <a:ext cx="0" cy="33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9" name="图形"/>
            <p:cNvGrpSpPr/>
            <p:nvPr>
              <p:custDataLst>
                <p:tags r:id="rId5"/>
              </p:custDataLst>
            </p:nvPr>
          </p:nvGrpSpPr>
          <p:grpSpPr>
            <a:xfrm>
              <a:off x="2400" y="3573"/>
              <a:ext cx="14203" cy="2598"/>
              <a:chOff x="1477941" y="1645285"/>
              <a:chExt cx="9018904" cy="1649413"/>
            </a:xfrm>
          </p:grpSpPr>
          <p:sp>
            <p:nvSpPr>
              <p:cNvPr id="4" name="图形"/>
              <p:cNvSpPr txBox="1"/>
              <p:nvPr>
                <p:custDataLst>
                  <p:tags r:id="rId14"/>
                </p:custDataLst>
              </p:nvPr>
            </p:nvSpPr>
            <p:spPr>
              <a:xfrm>
                <a:off x="4143670" y="2926398"/>
                <a:ext cx="1097280" cy="368300"/>
              </a:xfrm>
              <a:prstGeom prst="rect">
                <a:avLst/>
              </a:prstGeom>
              <a:noFill/>
            </p:spPr>
            <p:txBody>
              <a:bodyPr wrap="none" rtlCol="0" anchor="ctr" anchorCtr="0">
                <a:spAutoFit/>
              </a:bodyPr>
              <a:lstStyle>
                <a:defPPr>
                  <a:defRPr lang="zh-CN"/>
                </a:defPPr>
                <a:lvl1pPr algn="ctr">
                  <a:lnSpc>
                    <a:spcPct val="100000"/>
                  </a:lnSpc>
                  <a:defRPr b="1">
                    <a:latin typeface="Arial"/>
                    <a:ea typeface="微软雅黑"/>
                    <a:cs typeface="思源黑体旧字形 Light" panose="020B0300000000000000" charset="-128"/>
                  </a:defRPr>
                </a:lvl1pPr>
              </a:lstStyle>
              <a:p>
                <a:r>
                  <a:rPr lang="en-US" altLang="zh-CN" dirty="0">
                    <a:sym typeface="Arial"/>
                  </a:rPr>
                  <a:t>Add text</a:t>
                </a:r>
                <a:endParaRPr lang="zh-CN" altLang="en-US" dirty="0">
                  <a:sym typeface="Arial"/>
                </a:endParaRPr>
              </a:p>
            </p:txBody>
          </p:sp>
          <p:sp>
            <p:nvSpPr>
              <p:cNvPr id="41" name="图形"/>
              <p:cNvSpPr txBox="1"/>
              <p:nvPr>
                <p:custDataLst>
                  <p:tags r:id="rId15"/>
                </p:custDataLst>
              </p:nvPr>
            </p:nvSpPr>
            <p:spPr>
              <a:xfrm>
                <a:off x="6776381" y="2909888"/>
                <a:ext cx="1097280" cy="368300"/>
              </a:xfrm>
              <a:prstGeom prst="rect">
                <a:avLst/>
              </a:prstGeom>
              <a:noFill/>
            </p:spPr>
            <p:txBody>
              <a:bodyPr wrap="none" rtlCol="0" anchor="ctr" anchorCtr="0">
                <a:spAutoFit/>
              </a:bodyPr>
              <a:lstStyle>
                <a:defPPr>
                  <a:defRPr lang="zh-CN"/>
                </a:defPPr>
                <a:lvl1pPr algn="ctr">
                  <a:lnSpc>
                    <a:spcPct val="100000"/>
                  </a:lnSpc>
                  <a:defRPr b="1">
                    <a:latin typeface="Arial"/>
                    <a:ea typeface="微软雅黑"/>
                    <a:cs typeface="思源黑体旧字形 Light" panose="020B0300000000000000" charset="-128"/>
                  </a:defRPr>
                </a:lvl1pPr>
              </a:lstStyle>
              <a:p>
                <a:r>
                  <a:rPr lang="en-US" altLang="zh-CN" dirty="0">
                    <a:sym typeface="Arial"/>
                  </a:rPr>
                  <a:t>Add text</a:t>
                </a:r>
                <a:endParaRPr lang="zh-CN" altLang="en-US" dirty="0">
                  <a:sym typeface="Arial"/>
                </a:endParaRPr>
              </a:p>
            </p:txBody>
          </p:sp>
          <p:sp>
            <p:nvSpPr>
              <p:cNvPr id="42" name="图形"/>
              <p:cNvSpPr txBox="1"/>
              <p:nvPr>
                <p:custDataLst>
                  <p:tags r:id="rId16"/>
                </p:custDataLst>
              </p:nvPr>
            </p:nvSpPr>
            <p:spPr>
              <a:xfrm>
                <a:off x="1477941" y="2909889"/>
                <a:ext cx="1097280" cy="368300"/>
              </a:xfrm>
              <a:prstGeom prst="rect">
                <a:avLst/>
              </a:prstGeom>
              <a:noFill/>
            </p:spPr>
            <p:txBody>
              <a:bodyPr wrap="none" rtlCol="0" anchor="ctr" anchorCtr="0">
                <a:spAutoFit/>
              </a:bodyPr>
              <a:lstStyle>
                <a:defPPr>
                  <a:defRPr lang="zh-CN"/>
                </a:defPPr>
                <a:lvl1pPr algn="ctr">
                  <a:lnSpc>
                    <a:spcPct val="100000"/>
                  </a:lnSpc>
                  <a:defRPr b="1">
                    <a:latin typeface="Arial"/>
                    <a:ea typeface="微软雅黑"/>
                    <a:cs typeface="思源黑体旧字形 Light" panose="020B0300000000000000" charset="-128"/>
                  </a:defRPr>
                </a:lvl1pPr>
              </a:lstStyle>
              <a:p>
                <a:r>
                  <a:rPr lang="en-US" altLang="zh-CN" dirty="0">
                    <a:sym typeface="Arial"/>
                  </a:rPr>
                  <a:t>Add text</a:t>
                </a:r>
                <a:endParaRPr lang="zh-CN" altLang="en-US" dirty="0">
                  <a:sym typeface="Arial"/>
                </a:endParaRPr>
              </a:p>
            </p:txBody>
          </p:sp>
          <p:sp>
            <p:nvSpPr>
              <p:cNvPr id="5" name="图形"/>
              <p:cNvSpPr/>
              <p:nvPr>
                <p:custDataLst>
                  <p:tags r:id="rId17"/>
                </p:custDataLst>
              </p:nvPr>
            </p:nvSpPr>
            <p:spPr>
              <a:xfrm>
                <a:off x="1777025" y="1924050"/>
                <a:ext cx="495935" cy="4959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solidFill>
                  <a:schemeClr val="accent1"/>
                </a:solidFill>
                <a:miter lim="400000"/>
              </a:ln>
            </p:spPr>
            <p:txBody>
              <a:bodyPr lIns="19045" tIns="19045" rIns="19045" bIns="19045"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Arial"/>
                  <a:ea typeface="微软雅黑"/>
                  <a:cs typeface="思源黑体旧字形 Light" panose="020B0300000000000000" charset="-128"/>
                  <a:sym typeface="Arial"/>
                </a:endParaRPr>
              </a:p>
            </p:txBody>
          </p:sp>
          <p:sp>
            <p:nvSpPr>
              <p:cNvPr id="6" name="图形"/>
              <p:cNvSpPr/>
              <p:nvPr>
                <p:custDataLst>
                  <p:tags r:id="rId18"/>
                </p:custDataLst>
              </p:nvPr>
            </p:nvSpPr>
            <p:spPr>
              <a:xfrm>
                <a:off x="4435135" y="1939925"/>
                <a:ext cx="495935" cy="49593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2"/>
              </a:solidFill>
              <a:ln w="12700">
                <a:solidFill>
                  <a:schemeClr val="accent2"/>
                </a:solidFill>
                <a:miter lim="400000"/>
              </a:ln>
            </p:spPr>
            <p:txBody>
              <a:bodyPr lIns="19045" tIns="19045" rIns="19045" bIns="19045"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Arial"/>
                  <a:ea typeface="微软雅黑"/>
                  <a:cs typeface="思源黑体旧字形 Light" panose="020B0300000000000000" charset="-128"/>
                  <a:sym typeface="Arial"/>
                </a:endParaRPr>
              </a:p>
            </p:txBody>
          </p:sp>
          <p:sp>
            <p:nvSpPr>
              <p:cNvPr id="45" name="图形"/>
              <p:cNvSpPr/>
              <p:nvPr>
                <p:custDataLst>
                  <p:tags r:id="rId19"/>
                </p:custDataLst>
              </p:nvPr>
            </p:nvSpPr>
            <p:spPr>
              <a:xfrm>
                <a:off x="7020220" y="1949450"/>
                <a:ext cx="495935" cy="450850"/>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solidFill>
                  <a:schemeClr val="accent1"/>
                </a:solidFill>
                <a:miter lim="400000"/>
              </a:ln>
            </p:spPr>
            <p:txBody>
              <a:bodyPr lIns="19045" tIns="19045" rIns="19045" bIns="19045"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Arial"/>
                  <a:ea typeface="微软雅黑"/>
                  <a:cs typeface="思源黑体旧字形 Light" panose="020B0300000000000000" charset="-128"/>
                  <a:sym typeface="Arial"/>
                </a:endParaRPr>
              </a:p>
            </p:txBody>
          </p:sp>
          <p:sp>
            <p:nvSpPr>
              <p:cNvPr id="46" name="图形"/>
              <p:cNvSpPr/>
              <p:nvPr>
                <p:custDataLst>
                  <p:tags r:id="rId20"/>
                </p:custDataLst>
              </p:nvPr>
            </p:nvSpPr>
            <p:spPr>
              <a:xfrm>
                <a:off x="9708810" y="1982470"/>
                <a:ext cx="495935" cy="49593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accent2"/>
              </a:solidFill>
              <a:ln w="12700">
                <a:solidFill>
                  <a:schemeClr val="accent2"/>
                </a:solidFill>
                <a:miter lim="400000"/>
              </a:ln>
            </p:spPr>
            <p:txBody>
              <a:bodyPr lIns="19045" tIns="19045" rIns="19045" bIns="19045"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latin typeface="Arial"/>
                  <a:ea typeface="微软雅黑"/>
                  <a:cs typeface="思源黑体旧字形 Light" panose="020B0300000000000000" charset="-128"/>
                  <a:sym typeface="Arial"/>
                </a:endParaRPr>
              </a:p>
            </p:txBody>
          </p:sp>
          <p:sp>
            <p:nvSpPr>
              <p:cNvPr id="47" name="图形"/>
              <p:cNvSpPr txBox="1"/>
              <p:nvPr>
                <p:custDataLst>
                  <p:tags r:id="rId21"/>
                </p:custDataLst>
              </p:nvPr>
            </p:nvSpPr>
            <p:spPr>
              <a:xfrm>
                <a:off x="9358926" y="2909888"/>
                <a:ext cx="1097280" cy="368300"/>
              </a:xfrm>
              <a:prstGeom prst="rect">
                <a:avLst/>
              </a:prstGeom>
              <a:noFill/>
            </p:spPr>
            <p:txBody>
              <a:bodyPr wrap="none" rtlCol="0" anchor="ctr" anchorCtr="0">
                <a:spAutoFit/>
              </a:bodyPr>
              <a:lstStyle/>
              <a:p>
                <a:pPr algn="ctr">
                  <a:lnSpc>
                    <a:spcPct val="100000"/>
                  </a:lnSpc>
                </a:pPr>
                <a:r>
                  <a:rPr lang="en-US" altLang="zh-CN" b="1" dirty="0">
                    <a:latin typeface="Arial"/>
                    <a:ea typeface="微软雅黑"/>
                    <a:cs typeface="思源黑体旧字形 Light" panose="020B0300000000000000" charset="-128"/>
                    <a:sym typeface="Arial"/>
                  </a:rPr>
                  <a:t>Add text</a:t>
                </a:r>
                <a:endParaRPr lang="zh-CN" altLang="en-US" b="1"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7" name="图形"/>
              <p:cNvSpPr/>
              <p:nvPr>
                <p:custDataLst>
                  <p:tags r:id="rId22"/>
                </p:custDataLst>
              </p:nvPr>
            </p:nvSpPr>
            <p:spPr>
              <a:xfrm>
                <a:off x="4139225" y="1645285"/>
                <a:ext cx="1084580" cy="10845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cs typeface="思源黑体旧字形 Light" panose="020B0300000000000000" charset="-128"/>
                  <a:sym typeface="Arial"/>
                </a:endParaRPr>
              </a:p>
            </p:txBody>
          </p:sp>
          <p:sp>
            <p:nvSpPr>
              <p:cNvPr id="49" name="图形"/>
              <p:cNvSpPr/>
              <p:nvPr>
                <p:custDataLst>
                  <p:tags r:id="rId23"/>
                </p:custDataLst>
              </p:nvPr>
            </p:nvSpPr>
            <p:spPr>
              <a:xfrm>
                <a:off x="6725580" y="1645285"/>
                <a:ext cx="1084580" cy="10845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cs typeface="思源黑体旧字形 Light" panose="020B0300000000000000" charset="-128"/>
                  <a:sym typeface="Arial"/>
                </a:endParaRPr>
              </a:p>
            </p:txBody>
          </p:sp>
          <p:sp>
            <p:nvSpPr>
              <p:cNvPr id="50" name="图形"/>
              <p:cNvSpPr/>
              <p:nvPr>
                <p:custDataLst>
                  <p:tags r:id="rId24"/>
                </p:custDataLst>
              </p:nvPr>
            </p:nvSpPr>
            <p:spPr>
              <a:xfrm>
                <a:off x="9412265" y="1645285"/>
                <a:ext cx="1084580" cy="10845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cs typeface="思源黑体旧字形 Light" panose="020B0300000000000000" charset="-128"/>
                  <a:sym typeface="Arial"/>
                </a:endParaRPr>
              </a:p>
            </p:txBody>
          </p:sp>
          <p:sp>
            <p:nvSpPr>
              <p:cNvPr id="51" name="图形"/>
              <p:cNvSpPr/>
              <p:nvPr>
                <p:custDataLst>
                  <p:tags r:id="rId25"/>
                </p:custDataLst>
              </p:nvPr>
            </p:nvSpPr>
            <p:spPr>
              <a:xfrm>
                <a:off x="1482385" y="1645285"/>
                <a:ext cx="1084580" cy="10845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a:ea typeface="微软雅黑"/>
                  <a:cs typeface="思源黑体旧字形 Light" panose="020B0300000000000000" charset="-128"/>
                  <a:sym typeface="Arial"/>
                </a:endParaRPr>
              </a:p>
            </p:txBody>
          </p:sp>
        </p:grpSp>
        <p:grpSp>
          <p:nvGrpSpPr>
            <p:cNvPr id="52" name="图形"/>
            <p:cNvGrpSpPr/>
            <p:nvPr>
              <p:custDataLst>
                <p:tags r:id="rId6"/>
              </p:custDataLst>
            </p:nvPr>
          </p:nvGrpSpPr>
          <p:grpSpPr>
            <a:xfrm>
              <a:off x="1895" y="6416"/>
              <a:ext cx="15254" cy="1837"/>
              <a:chOff x="1156927" y="3446789"/>
              <a:chExt cx="9686015" cy="1165390"/>
            </a:xfrm>
          </p:grpSpPr>
          <p:sp>
            <p:nvSpPr>
              <p:cNvPr id="53" name="图形"/>
              <p:cNvSpPr txBox="1"/>
              <p:nvPr>
                <p:custDataLst>
                  <p:tags r:id="rId10"/>
                </p:custDataLst>
              </p:nvPr>
            </p:nvSpPr>
            <p:spPr>
              <a:xfrm>
                <a:off x="1156927" y="3446789"/>
                <a:ext cx="1776774" cy="1165390"/>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Add title text</a:t>
                </a:r>
                <a:endParaRPr lang="id-ID" sz="1200" dirty="0">
                  <a:solidFill>
                    <a:schemeClr val="bg1">
                      <a:lumMod val="65000"/>
                    </a:schemeClr>
                  </a:solidFill>
                  <a:latin typeface="Arial"/>
                  <a:ea typeface="微软雅黑"/>
                  <a:cs typeface="思源黑体旧字形 Light" panose="020B0300000000000000" charset="-128"/>
                  <a:sym typeface="Arial"/>
                </a:endParaRPr>
              </a:p>
            </p:txBody>
          </p:sp>
          <p:sp>
            <p:nvSpPr>
              <p:cNvPr id="54" name="图形"/>
              <p:cNvSpPr txBox="1"/>
              <p:nvPr>
                <p:custDataLst>
                  <p:tags r:id="rId11"/>
                </p:custDataLst>
              </p:nvPr>
            </p:nvSpPr>
            <p:spPr>
              <a:xfrm>
                <a:off x="3803923" y="3446789"/>
                <a:ext cx="1776774" cy="116522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Add title text</a:t>
                </a:r>
                <a:endParaRPr lang="id-ID" sz="1200" dirty="0">
                  <a:solidFill>
                    <a:schemeClr val="bg1">
                      <a:lumMod val="65000"/>
                    </a:schemeClr>
                  </a:solidFill>
                  <a:latin typeface="Arial"/>
                  <a:ea typeface="微软雅黑"/>
                  <a:cs typeface="思源黑体旧字形 Light" panose="020B0300000000000000" charset="-128"/>
                  <a:sym typeface="Arial"/>
                </a:endParaRPr>
              </a:p>
            </p:txBody>
          </p:sp>
          <p:sp>
            <p:nvSpPr>
              <p:cNvPr id="55" name="图形"/>
              <p:cNvSpPr txBox="1"/>
              <p:nvPr>
                <p:custDataLst>
                  <p:tags r:id="rId12"/>
                </p:custDataLst>
              </p:nvPr>
            </p:nvSpPr>
            <p:spPr>
              <a:xfrm>
                <a:off x="6379483" y="3446789"/>
                <a:ext cx="1776774" cy="116522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Add title text</a:t>
                </a:r>
                <a:endParaRPr lang="id-ID" sz="1200" dirty="0">
                  <a:solidFill>
                    <a:schemeClr val="bg1">
                      <a:lumMod val="65000"/>
                    </a:schemeClr>
                  </a:solidFill>
                  <a:latin typeface="Arial"/>
                  <a:ea typeface="微软雅黑"/>
                  <a:cs typeface="思源黑体旧字形 Light" panose="020B0300000000000000" charset="-128"/>
                  <a:sym typeface="Arial"/>
                </a:endParaRPr>
              </a:p>
            </p:txBody>
          </p:sp>
          <p:sp>
            <p:nvSpPr>
              <p:cNvPr id="56" name="图形"/>
              <p:cNvSpPr txBox="1"/>
              <p:nvPr>
                <p:custDataLst>
                  <p:tags r:id="rId13"/>
                </p:custDataLst>
              </p:nvPr>
            </p:nvSpPr>
            <p:spPr>
              <a:xfrm>
                <a:off x="9066168" y="3446789"/>
                <a:ext cx="1776774" cy="1165226"/>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Add title text</a:t>
                </a:r>
                <a:endParaRPr lang="id-ID" sz="1200" dirty="0">
                  <a:solidFill>
                    <a:schemeClr val="bg1">
                      <a:lumMod val="65000"/>
                    </a:schemeClr>
                  </a:solidFill>
                  <a:latin typeface="Arial"/>
                  <a:ea typeface="微软雅黑"/>
                  <a:cs typeface="思源黑体旧字形 Light" panose="020B0300000000000000" charset="-128"/>
                  <a:sym typeface="Arial"/>
                </a:endParaRPr>
              </a:p>
            </p:txBody>
          </p:sp>
        </p:grpSp>
        <p:sp>
          <p:nvSpPr>
            <p:cNvPr id="57" name="图形"/>
            <p:cNvSpPr/>
            <p:nvPr>
              <p:custDataLst>
                <p:tags r:id="rId7"/>
              </p:custDataLst>
            </p:nvPr>
          </p:nvSpPr>
          <p:spPr>
            <a:xfrm>
              <a:off x="5113" y="7090"/>
              <a:ext cx="568" cy="1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58" name="图形"/>
            <p:cNvSpPr/>
            <p:nvPr>
              <p:custDataLst>
                <p:tags r:id="rId8"/>
              </p:custDataLst>
            </p:nvPr>
          </p:nvSpPr>
          <p:spPr>
            <a:xfrm>
              <a:off x="9297" y="7090"/>
              <a:ext cx="568" cy="1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59" name="图形"/>
            <p:cNvSpPr/>
            <p:nvPr>
              <p:custDataLst>
                <p:tags r:id="rId9"/>
              </p:custDataLst>
            </p:nvPr>
          </p:nvSpPr>
          <p:spPr>
            <a:xfrm>
              <a:off x="13419" y="7090"/>
              <a:ext cx="568" cy="1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图形"/>
          <p:cNvGrpSpPr/>
          <p:nvPr/>
        </p:nvGrpSpPr>
        <p:grpSpPr>
          <a:xfrm>
            <a:off x="792610" y="1667510"/>
            <a:ext cx="9945240" cy="4327643"/>
            <a:chOff x="1840" y="3031"/>
            <a:chExt cx="14527" cy="6321"/>
          </a:xfrm>
        </p:grpSpPr>
        <p:grpSp>
          <p:nvGrpSpPr>
            <p:cNvPr id="2" name="图形"/>
            <p:cNvGrpSpPr/>
            <p:nvPr/>
          </p:nvGrpSpPr>
          <p:grpSpPr>
            <a:xfrm>
              <a:off x="1840" y="3031"/>
              <a:ext cx="14318" cy="6321"/>
              <a:chOff x="1840" y="3031"/>
              <a:chExt cx="14318" cy="6321"/>
            </a:xfrm>
          </p:grpSpPr>
          <p:sp>
            <p:nvSpPr>
              <p:cNvPr id="4" name="图形"/>
              <p:cNvSpPr txBox="1"/>
              <p:nvPr>
                <p:custDataLst>
                  <p:tags r:id="rId8"/>
                </p:custDataLst>
              </p:nvPr>
            </p:nvSpPr>
            <p:spPr>
              <a:xfrm>
                <a:off x="2250" y="3031"/>
                <a:ext cx="13908" cy="1023"/>
              </a:xfrm>
              <a:prstGeom prst="rect">
                <a:avLst/>
              </a:prstGeom>
              <a:noFill/>
            </p:spPr>
            <p:txBody>
              <a:bodyPr wrap="square" rtlCol="0">
                <a:spAutoFit/>
              </a:bodyPr>
              <a:lstStyle/>
              <a:p>
                <a:pPr algn="l" fontAlgn="auto">
                  <a:lnSpc>
                    <a:spcPct val="150000"/>
                  </a:lnSpc>
                  <a:spcBef>
                    <a:spcPts val="900"/>
                  </a:spcBef>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Click here to add content, content to match the title. Click here to add content, content to match the title. </a:t>
                </a:r>
                <a:endParaRPr lang="zh-CN" altLang="en-US" sz="1400" dirty="0">
                  <a:solidFill>
                    <a:schemeClr val="tx1">
                      <a:lumMod val="75000"/>
                      <a:lumOff val="25000"/>
                    </a:schemeClr>
                  </a:solidFill>
                  <a:latin typeface="Arial"/>
                  <a:ea typeface="微软雅黑"/>
                  <a:cs typeface="思源黑体旧字形 Light" panose="020B0300000000000000" charset="-128"/>
                  <a:sym typeface="Arial"/>
                </a:endParaRPr>
              </a:p>
            </p:txBody>
          </p:sp>
          <p:pic>
            <p:nvPicPr>
              <p:cNvPr id="5" name="图形" descr="E:\09熊猫办公\001素材\030市场营销\5ece87b6c280d1590593462696.png5ece87b6c280d1590593462696"/>
              <p:cNvPicPr>
                <a:picLocks noChangeAspect="1"/>
              </p:cNvPicPr>
              <p:nvPr>
                <p:custDataLst>
                  <p:tags r:id="rId9"/>
                </p:custDataLst>
              </p:nvPr>
            </p:nvPicPr>
            <p:blipFill>
              <a:blip r:embed="rId11"/>
              <a:srcRect/>
              <a:stretch>
                <a:fillRect/>
              </a:stretch>
            </p:blipFill>
            <p:spPr>
              <a:xfrm>
                <a:off x="1840" y="4267"/>
                <a:ext cx="6782" cy="5085"/>
              </a:xfrm>
              <a:prstGeom prst="rect">
                <a:avLst/>
              </a:prstGeom>
            </p:spPr>
          </p:pic>
        </p:grpSp>
        <p:sp>
          <p:nvSpPr>
            <p:cNvPr id="26" name="图形"/>
            <p:cNvSpPr txBox="1"/>
            <p:nvPr>
              <p:custDataLst>
                <p:tags r:id="rId2"/>
              </p:custDataLst>
            </p:nvPr>
          </p:nvSpPr>
          <p:spPr>
            <a:xfrm>
              <a:off x="10084" y="4968"/>
              <a:ext cx="6283" cy="1021"/>
            </a:xfrm>
            <a:prstGeom prst="rect">
              <a:avLst/>
            </a:prstGeom>
            <a:noFill/>
          </p:spPr>
          <p:txBody>
            <a:bodyPr wrap="square" rtlCol="0">
              <a:spAutoFit/>
            </a:bodyPr>
            <a:lstStyle/>
            <a:p>
              <a:pPr algn="l" fontAlgn="auto">
                <a:lnSpc>
                  <a:spcPct val="150000"/>
                </a:lnSpc>
                <a:spcBef>
                  <a:spcPts val="900"/>
                </a:spcBef>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Click here to add content, content to match the title. </a:t>
              </a:r>
              <a:endParaRPr lang="zh-CN" altLang="en-US" sz="1400" b="1" dirty="0">
                <a:solidFill>
                  <a:schemeClr val="tx1">
                    <a:lumMod val="75000"/>
                    <a:lumOff val="25000"/>
                  </a:schemeClr>
                </a:solidFill>
                <a:effectLst/>
                <a:latin typeface="Arial"/>
                <a:ea typeface="微软雅黑"/>
                <a:cs typeface="思源黑体旧字形 Light" panose="020B0300000000000000" charset="-128"/>
                <a:sym typeface="Arial"/>
              </a:endParaRPr>
            </a:p>
          </p:txBody>
        </p:sp>
        <p:sp>
          <p:nvSpPr>
            <p:cNvPr id="28" name="图形"/>
            <p:cNvSpPr txBox="1"/>
            <p:nvPr>
              <p:custDataLst>
                <p:tags r:id="rId3"/>
              </p:custDataLst>
            </p:nvPr>
          </p:nvSpPr>
          <p:spPr>
            <a:xfrm>
              <a:off x="10084" y="6768"/>
              <a:ext cx="6283" cy="1021"/>
            </a:xfrm>
            <a:prstGeom prst="rect">
              <a:avLst/>
            </a:prstGeom>
            <a:noFill/>
          </p:spPr>
          <p:txBody>
            <a:bodyPr wrap="square" rtlCol="0">
              <a:spAutoFit/>
            </a:bodyPr>
            <a:lstStyle/>
            <a:p>
              <a:pPr algn="l" fontAlgn="auto">
                <a:lnSpc>
                  <a:spcPct val="150000"/>
                </a:lnSpc>
                <a:spcBef>
                  <a:spcPts val="900"/>
                </a:spcBef>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Click here to add content, content to match the title. </a:t>
              </a:r>
              <a:endParaRPr lang="zh-CN" altLang="en-US" sz="1400" b="1" dirty="0">
                <a:solidFill>
                  <a:schemeClr val="tx1">
                    <a:lumMod val="75000"/>
                    <a:lumOff val="25000"/>
                  </a:schemeClr>
                </a:solidFill>
                <a:effectLst/>
                <a:latin typeface="Arial"/>
                <a:ea typeface="微软雅黑"/>
                <a:cs typeface="思源黑体旧字形 Light" panose="020B0300000000000000" charset="-128"/>
                <a:sym typeface="Arial"/>
              </a:endParaRPr>
            </a:p>
          </p:txBody>
        </p:sp>
        <p:sp>
          <p:nvSpPr>
            <p:cNvPr id="6" name="图形"/>
            <p:cNvSpPr/>
            <p:nvPr>
              <p:custDataLst>
                <p:tags r:id="rId4"/>
              </p:custDataLst>
            </p:nvPr>
          </p:nvSpPr>
          <p:spPr>
            <a:xfrm>
              <a:off x="8333" y="6938"/>
              <a:ext cx="1500" cy="1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7" name="图形"/>
            <p:cNvSpPr/>
            <p:nvPr>
              <p:custDataLst>
                <p:tags r:id="rId5"/>
              </p:custDataLst>
            </p:nvPr>
          </p:nvSpPr>
          <p:spPr>
            <a:xfrm>
              <a:off x="8334" y="5138"/>
              <a:ext cx="1500" cy="1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95" name="图形"/>
            <p:cNvSpPr/>
            <p:nvPr>
              <p:custDataLst>
                <p:tags r:id="rId6"/>
              </p:custDataLst>
            </p:nvPr>
          </p:nvSpPr>
          <p:spPr>
            <a:xfrm>
              <a:off x="8684" y="5467"/>
              <a:ext cx="920" cy="843"/>
            </a:xfrm>
            <a:custGeom>
              <a:avLst/>
              <a:gdLst>
                <a:gd name="connsiteX0" fmla="*/ 531631 w 607639"/>
                <a:gd name="connsiteY0" fmla="*/ 404551 h 556126"/>
                <a:gd name="connsiteX1" fmla="*/ 556997 w 607639"/>
                <a:gd name="connsiteY1" fmla="*/ 429784 h 556126"/>
                <a:gd name="connsiteX2" fmla="*/ 556997 w 607639"/>
                <a:gd name="connsiteY2" fmla="*/ 455017 h 556126"/>
                <a:gd name="connsiteX3" fmla="*/ 582273 w 607639"/>
                <a:gd name="connsiteY3" fmla="*/ 455017 h 556126"/>
                <a:gd name="connsiteX4" fmla="*/ 607639 w 607639"/>
                <a:gd name="connsiteY4" fmla="*/ 480339 h 556126"/>
                <a:gd name="connsiteX5" fmla="*/ 582273 w 607639"/>
                <a:gd name="connsiteY5" fmla="*/ 505572 h 556126"/>
                <a:gd name="connsiteX6" fmla="*/ 556997 w 607639"/>
                <a:gd name="connsiteY6" fmla="*/ 505572 h 556126"/>
                <a:gd name="connsiteX7" fmla="*/ 556997 w 607639"/>
                <a:gd name="connsiteY7" fmla="*/ 530893 h 556126"/>
                <a:gd name="connsiteX8" fmla="*/ 531631 w 607639"/>
                <a:gd name="connsiteY8" fmla="*/ 556126 h 556126"/>
                <a:gd name="connsiteX9" fmla="*/ 506354 w 607639"/>
                <a:gd name="connsiteY9" fmla="*/ 530893 h 556126"/>
                <a:gd name="connsiteX10" fmla="*/ 506354 w 607639"/>
                <a:gd name="connsiteY10" fmla="*/ 505572 h 556126"/>
                <a:gd name="connsiteX11" fmla="*/ 480989 w 607639"/>
                <a:gd name="connsiteY11" fmla="*/ 505572 h 556126"/>
                <a:gd name="connsiteX12" fmla="*/ 455712 w 607639"/>
                <a:gd name="connsiteY12" fmla="*/ 480339 h 556126"/>
                <a:gd name="connsiteX13" fmla="*/ 480989 w 607639"/>
                <a:gd name="connsiteY13" fmla="*/ 455017 h 556126"/>
                <a:gd name="connsiteX14" fmla="*/ 506354 w 607639"/>
                <a:gd name="connsiteY14" fmla="*/ 455017 h 556126"/>
                <a:gd name="connsiteX15" fmla="*/ 506354 w 607639"/>
                <a:gd name="connsiteY15" fmla="*/ 429784 h 556126"/>
                <a:gd name="connsiteX16" fmla="*/ 531631 w 607639"/>
                <a:gd name="connsiteY16" fmla="*/ 404551 h 556126"/>
                <a:gd name="connsiteX17" fmla="*/ 126541 w 607639"/>
                <a:gd name="connsiteY17" fmla="*/ 353956 h 556126"/>
                <a:gd name="connsiteX18" fmla="*/ 430431 w 607639"/>
                <a:gd name="connsiteY18" fmla="*/ 353956 h 556126"/>
                <a:gd name="connsiteX19" fmla="*/ 455711 w 607639"/>
                <a:gd name="connsiteY19" fmla="*/ 379209 h 556126"/>
                <a:gd name="connsiteX20" fmla="*/ 430431 w 607639"/>
                <a:gd name="connsiteY20" fmla="*/ 404551 h 556126"/>
                <a:gd name="connsiteX21" fmla="*/ 126541 w 607639"/>
                <a:gd name="connsiteY21" fmla="*/ 404551 h 556126"/>
                <a:gd name="connsiteX22" fmla="*/ 101261 w 607639"/>
                <a:gd name="connsiteY22" fmla="*/ 379209 h 556126"/>
                <a:gd name="connsiteX23" fmla="*/ 126541 w 607639"/>
                <a:gd name="connsiteY23" fmla="*/ 353956 h 556126"/>
                <a:gd name="connsiteX24" fmla="*/ 177203 w 607639"/>
                <a:gd name="connsiteY24" fmla="*/ 252836 h 556126"/>
                <a:gd name="connsiteX25" fmla="*/ 379769 w 607639"/>
                <a:gd name="connsiteY25" fmla="*/ 252836 h 556126"/>
                <a:gd name="connsiteX26" fmla="*/ 405045 w 607639"/>
                <a:gd name="connsiteY26" fmla="*/ 278054 h 556126"/>
                <a:gd name="connsiteX27" fmla="*/ 379769 w 607639"/>
                <a:gd name="connsiteY27" fmla="*/ 303361 h 556126"/>
                <a:gd name="connsiteX28" fmla="*/ 177203 w 607639"/>
                <a:gd name="connsiteY28" fmla="*/ 303361 h 556126"/>
                <a:gd name="connsiteX29" fmla="*/ 151927 w 607639"/>
                <a:gd name="connsiteY29" fmla="*/ 278054 h 556126"/>
                <a:gd name="connsiteX30" fmla="*/ 177203 w 607639"/>
                <a:gd name="connsiteY30" fmla="*/ 252836 h 556126"/>
                <a:gd name="connsiteX31" fmla="*/ 430424 w 607639"/>
                <a:gd name="connsiteY31" fmla="*/ 101120 h 556126"/>
                <a:gd name="connsiteX32" fmla="*/ 455712 w 607639"/>
                <a:gd name="connsiteY32" fmla="*/ 126373 h 556126"/>
                <a:gd name="connsiteX33" fmla="*/ 455712 w 607639"/>
                <a:gd name="connsiteY33" fmla="*/ 126462 h 556126"/>
                <a:gd name="connsiteX34" fmla="*/ 430424 w 607639"/>
                <a:gd name="connsiteY34" fmla="*/ 151715 h 556126"/>
                <a:gd name="connsiteX35" fmla="*/ 405046 w 607639"/>
                <a:gd name="connsiteY35" fmla="*/ 126462 h 556126"/>
                <a:gd name="connsiteX36" fmla="*/ 430424 w 607639"/>
                <a:gd name="connsiteY36" fmla="*/ 101120 h 556126"/>
                <a:gd name="connsiteX37" fmla="*/ 329126 w 607639"/>
                <a:gd name="connsiteY37" fmla="*/ 101120 h 556126"/>
                <a:gd name="connsiteX38" fmla="*/ 354379 w 607639"/>
                <a:gd name="connsiteY38" fmla="*/ 126373 h 556126"/>
                <a:gd name="connsiteX39" fmla="*/ 354379 w 607639"/>
                <a:gd name="connsiteY39" fmla="*/ 126462 h 556126"/>
                <a:gd name="connsiteX40" fmla="*/ 329126 w 607639"/>
                <a:gd name="connsiteY40" fmla="*/ 151715 h 556126"/>
                <a:gd name="connsiteX41" fmla="*/ 303784 w 607639"/>
                <a:gd name="connsiteY41" fmla="*/ 126462 h 556126"/>
                <a:gd name="connsiteX42" fmla="*/ 329126 w 607639"/>
                <a:gd name="connsiteY42" fmla="*/ 101120 h 556126"/>
                <a:gd name="connsiteX43" fmla="*/ 227856 w 607639"/>
                <a:gd name="connsiteY43" fmla="*/ 101120 h 556126"/>
                <a:gd name="connsiteX44" fmla="*/ 253118 w 607639"/>
                <a:gd name="connsiteY44" fmla="*/ 126373 h 556126"/>
                <a:gd name="connsiteX45" fmla="*/ 253118 w 607639"/>
                <a:gd name="connsiteY45" fmla="*/ 126462 h 556126"/>
                <a:gd name="connsiteX46" fmla="*/ 227856 w 607639"/>
                <a:gd name="connsiteY46" fmla="*/ 151715 h 556126"/>
                <a:gd name="connsiteX47" fmla="*/ 202593 w 607639"/>
                <a:gd name="connsiteY47" fmla="*/ 126462 h 556126"/>
                <a:gd name="connsiteX48" fmla="*/ 227856 w 607639"/>
                <a:gd name="connsiteY48" fmla="*/ 101120 h 556126"/>
                <a:gd name="connsiteX49" fmla="*/ 25276 w 607639"/>
                <a:gd name="connsiteY49" fmla="*/ 0 h 556126"/>
                <a:gd name="connsiteX50" fmla="*/ 531608 w 607639"/>
                <a:gd name="connsiteY50" fmla="*/ 0 h 556126"/>
                <a:gd name="connsiteX51" fmla="*/ 556973 w 607639"/>
                <a:gd name="connsiteY51" fmla="*/ 25329 h 556126"/>
                <a:gd name="connsiteX52" fmla="*/ 556973 w 607639"/>
                <a:gd name="connsiteY52" fmla="*/ 328654 h 556126"/>
                <a:gd name="connsiteX53" fmla="*/ 531608 w 607639"/>
                <a:gd name="connsiteY53" fmla="*/ 353983 h 556126"/>
                <a:gd name="connsiteX54" fmla="*/ 506331 w 607639"/>
                <a:gd name="connsiteY54" fmla="*/ 328654 h 556126"/>
                <a:gd name="connsiteX55" fmla="*/ 506331 w 607639"/>
                <a:gd name="connsiteY55" fmla="*/ 50569 h 556126"/>
                <a:gd name="connsiteX56" fmla="*/ 50642 w 607639"/>
                <a:gd name="connsiteY56" fmla="*/ 50569 h 556126"/>
                <a:gd name="connsiteX57" fmla="*/ 50642 w 607639"/>
                <a:gd name="connsiteY57" fmla="*/ 455032 h 556126"/>
                <a:gd name="connsiteX58" fmla="*/ 379770 w 607639"/>
                <a:gd name="connsiteY58" fmla="*/ 455032 h 556126"/>
                <a:gd name="connsiteX59" fmla="*/ 405047 w 607639"/>
                <a:gd name="connsiteY59" fmla="*/ 480361 h 556126"/>
                <a:gd name="connsiteX60" fmla="*/ 379770 w 607639"/>
                <a:gd name="connsiteY60" fmla="*/ 505601 h 556126"/>
                <a:gd name="connsiteX61" fmla="*/ 25276 w 607639"/>
                <a:gd name="connsiteY61" fmla="*/ 505601 h 556126"/>
                <a:gd name="connsiteX62" fmla="*/ 0 w 607639"/>
                <a:gd name="connsiteY62" fmla="*/ 480361 h 556126"/>
                <a:gd name="connsiteX63" fmla="*/ 0 w 607639"/>
                <a:gd name="connsiteY63" fmla="*/ 25329 h 556126"/>
                <a:gd name="connsiteX64" fmla="*/ 25276 w 607639"/>
                <a:gd name="connsiteY64" fmla="*/ 0 h 5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7639" h="556126">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cs typeface="+mn-ea"/>
                <a:sym typeface="Arial"/>
              </a:endParaRPr>
            </a:p>
          </p:txBody>
        </p:sp>
        <p:sp>
          <p:nvSpPr>
            <p:cNvPr id="101" name="图形"/>
            <p:cNvSpPr/>
            <p:nvPr>
              <p:custDataLst>
                <p:tags r:id="rId7"/>
              </p:custDataLst>
            </p:nvPr>
          </p:nvSpPr>
          <p:spPr>
            <a:xfrm>
              <a:off x="8622" y="7144"/>
              <a:ext cx="920" cy="918"/>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cs typeface="+mn-ea"/>
                <a:sym typeface="Arial"/>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图形"/>
          <p:cNvSpPr/>
          <p:nvPr>
            <p:custDataLst>
              <p:tags r:id="rId2"/>
            </p:custDataLst>
          </p:nvPr>
        </p:nvSpPr>
        <p:spPr>
          <a:xfrm>
            <a:off x="-623570" y="5336540"/>
            <a:ext cx="2278380" cy="2278380"/>
          </a:xfrm>
          <a:prstGeom prst="ellipse">
            <a:avLst/>
          </a:prstGeom>
          <a:gradFill>
            <a:gsLst>
              <a:gs pos="9000">
                <a:srgbClr val="0B0B0B"/>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a:ea typeface="微软雅黑"/>
              <a:cs typeface="思源黑体旧字形 Light" panose="020B0300000000000000" charset="-128"/>
              <a:sym typeface="Arial"/>
            </a:endParaRPr>
          </a:p>
        </p:txBody>
      </p:sp>
      <p:sp>
        <p:nvSpPr>
          <p:cNvPr id="89" name="图形"/>
          <p:cNvSpPr/>
          <p:nvPr>
            <p:custDataLst>
              <p:tags r:id="rId3"/>
            </p:custDataLst>
          </p:nvPr>
        </p:nvSpPr>
        <p:spPr>
          <a:xfrm>
            <a:off x="9452610" y="3524250"/>
            <a:ext cx="4356100" cy="4356100"/>
          </a:xfrm>
          <a:prstGeom prst="ellipse">
            <a:avLst/>
          </a:prstGeom>
          <a:gradFill>
            <a:gsLst>
              <a:gs pos="900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a:ea typeface="微软雅黑"/>
              <a:cs typeface="思源黑体旧字形 Light" panose="020B0300000000000000" charset="-128"/>
              <a:sym typeface="Arial"/>
            </a:endParaRPr>
          </a:p>
        </p:txBody>
      </p:sp>
      <p:sp>
        <p:nvSpPr>
          <p:cNvPr id="90" name="图形"/>
          <p:cNvSpPr/>
          <p:nvPr>
            <p:custDataLst>
              <p:tags r:id="rId4"/>
            </p:custDataLst>
          </p:nvPr>
        </p:nvSpPr>
        <p:spPr>
          <a:xfrm rot="20880000">
            <a:off x="-1397635" y="-1452245"/>
            <a:ext cx="4356100" cy="4356100"/>
          </a:xfrm>
          <a:prstGeom prst="ellipse">
            <a:avLst/>
          </a:prstGeom>
          <a:gradFill>
            <a:gsLst>
              <a:gs pos="9000">
                <a:srgbClr val="407B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a:ea typeface="微软雅黑"/>
              <a:cs typeface="思源黑体旧字形 Light" panose="020B0300000000000000" charset="-128"/>
              <a:sym typeface="Arial"/>
            </a:endParaRPr>
          </a:p>
        </p:txBody>
      </p:sp>
      <p:sp>
        <p:nvSpPr>
          <p:cNvPr id="91" name="图形"/>
          <p:cNvSpPr/>
          <p:nvPr userDrawn="1">
            <p:custDataLst>
              <p:tags r:id="rId5"/>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a:ea typeface="微软雅黑"/>
              <a:cs typeface="思源黑体旧字形 Light" panose="020B0300000000000000" charset="-128"/>
              <a:sym typeface="Arial"/>
            </a:endParaRPr>
          </a:p>
        </p:txBody>
      </p:sp>
      <p:pic>
        <p:nvPicPr>
          <p:cNvPr id="3" name="图形" descr="E:\09熊猫办公\001素材\030市场营销\5ece87305c9e01590593328498.png5ece87305c9e01590593328498"/>
          <p:cNvPicPr>
            <a:picLocks noChangeAspect="1"/>
          </p:cNvPicPr>
          <p:nvPr/>
        </p:nvPicPr>
        <p:blipFill>
          <a:blip r:embed="rId10"/>
          <a:srcRect/>
          <a:stretch>
            <a:fillRect/>
          </a:stretch>
        </p:blipFill>
        <p:spPr>
          <a:xfrm>
            <a:off x="6473190" y="657860"/>
            <a:ext cx="5542280" cy="5542280"/>
          </a:xfrm>
          <a:prstGeom prst="rect">
            <a:avLst/>
          </a:prstGeom>
        </p:spPr>
      </p:pic>
      <p:grpSp>
        <p:nvGrpSpPr>
          <p:cNvPr id="12" name="图形"/>
          <p:cNvGrpSpPr/>
          <p:nvPr/>
        </p:nvGrpSpPr>
        <p:grpSpPr>
          <a:xfrm>
            <a:off x="9938385" y="346075"/>
            <a:ext cx="1489075" cy="760095"/>
            <a:chOff x="15651" y="545"/>
            <a:chExt cx="2345" cy="1197"/>
          </a:xfrm>
        </p:grpSpPr>
        <p:sp>
          <p:nvSpPr>
            <p:cNvPr id="121" name="图形"/>
            <p:cNvSpPr/>
            <p:nvPr>
              <p:custDataLst>
                <p:tags r:id="rId7"/>
              </p:custDataLst>
            </p:nvPr>
          </p:nvSpPr>
          <p:spPr>
            <a:xfrm flipV="1">
              <a:off x="15651" y="545"/>
              <a:ext cx="1929" cy="861"/>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chemeClr val="bg1"/>
                </a:gs>
                <a:gs pos="100000">
                  <a:srgbClr val="407BFF"/>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latin typeface="Arial"/>
                <a:ea typeface="微软雅黑"/>
                <a:cs typeface="思源黑体旧字形 Light" panose="020B0300000000000000" charset="-128"/>
                <a:sym typeface="Arial"/>
              </a:endParaRPr>
            </a:p>
          </p:txBody>
        </p:sp>
        <p:sp>
          <p:nvSpPr>
            <p:cNvPr id="128" name="图形"/>
            <p:cNvSpPr/>
            <p:nvPr>
              <p:custDataLst>
                <p:tags r:id="rId8"/>
              </p:custDataLst>
            </p:nvPr>
          </p:nvSpPr>
          <p:spPr>
            <a:xfrm flipV="1">
              <a:off x="17580" y="1326"/>
              <a:ext cx="416" cy="416"/>
            </a:xfrm>
            <a:prstGeom prst="ellipse">
              <a:avLst/>
            </a:prstGeom>
            <a:solidFill>
              <a:srgbClr val="455A64"/>
            </a:solidFill>
            <a:ln>
              <a:noFill/>
            </a:ln>
            <a:effectLst>
              <a:outerShdw blurRad="330200" dist="139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a:ea typeface="微软雅黑"/>
                <a:cs typeface="思源黑体旧字形 Light" panose="020B0300000000000000" charset="-128"/>
                <a:sym typeface="Arial"/>
              </a:endParaRPr>
            </a:p>
          </p:txBody>
        </p:sp>
      </p:grpSp>
      <p:sp>
        <p:nvSpPr>
          <p:cNvPr id="979" name="图形"/>
          <p:cNvSpPr/>
          <p:nvPr userDrawn="1"/>
        </p:nvSpPr>
        <p:spPr>
          <a:xfrm>
            <a:off x="783590" y="1972627"/>
            <a:ext cx="6141085" cy="2085975"/>
          </a:xfrm>
          <a:custGeom>
            <a:avLst/>
            <a:gdLst>
              <a:gd name="connsiteX0" fmla="*/ 170013 w 7833946"/>
              <a:gd name="connsiteY0" fmla="*/ 0 h 2655276"/>
              <a:gd name="connsiteX1" fmla="*/ 7663933 w 7833946"/>
              <a:gd name="connsiteY1" fmla="*/ 0 h 2655276"/>
              <a:gd name="connsiteX2" fmla="*/ 7833946 w 7833946"/>
              <a:gd name="connsiteY2" fmla="*/ 170013 h 2655276"/>
              <a:gd name="connsiteX3" fmla="*/ 7833946 w 7833946"/>
              <a:gd name="connsiteY3" fmla="*/ 2010479 h 2655276"/>
              <a:gd name="connsiteX4" fmla="*/ 7663933 w 7833946"/>
              <a:gd name="connsiteY4" fmla="*/ 2180492 h 2655276"/>
              <a:gd name="connsiteX5" fmla="*/ 2120334 w 7833946"/>
              <a:gd name="connsiteY5" fmla="*/ 2180492 h 2655276"/>
              <a:gd name="connsiteX6" fmla="*/ 1789235 w 7833946"/>
              <a:gd name="connsiteY6" fmla="*/ 2655276 h 2655276"/>
              <a:gd name="connsiteX7" fmla="*/ 1458136 w 7833946"/>
              <a:gd name="connsiteY7" fmla="*/ 2180492 h 2655276"/>
              <a:gd name="connsiteX8" fmla="*/ 170013 w 7833946"/>
              <a:gd name="connsiteY8" fmla="*/ 2180492 h 2655276"/>
              <a:gd name="connsiteX9" fmla="*/ 0 w 7833946"/>
              <a:gd name="connsiteY9" fmla="*/ 2010479 h 2655276"/>
              <a:gd name="connsiteX10" fmla="*/ 0 w 7833946"/>
              <a:gd name="connsiteY10" fmla="*/ 170013 h 2655276"/>
              <a:gd name="connsiteX11" fmla="*/ 170013 w 7833946"/>
              <a:gd name="connsiteY11" fmla="*/ 0 h 2655276"/>
              <a:gd name="connsiteX0-1" fmla="*/ 170013 w 7833946"/>
              <a:gd name="connsiteY0-2" fmla="*/ 0 h 2568190"/>
              <a:gd name="connsiteX1-3" fmla="*/ 7663933 w 7833946"/>
              <a:gd name="connsiteY1-4" fmla="*/ 0 h 2568190"/>
              <a:gd name="connsiteX2-5" fmla="*/ 7833946 w 7833946"/>
              <a:gd name="connsiteY2-6" fmla="*/ 170013 h 2568190"/>
              <a:gd name="connsiteX3-7" fmla="*/ 7833946 w 7833946"/>
              <a:gd name="connsiteY3-8" fmla="*/ 2010479 h 2568190"/>
              <a:gd name="connsiteX4-9" fmla="*/ 7663933 w 7833946"/>
              <a:gd name="connsiteY4-10" fmla="*/ 2180492 h 2568190"/>
              <a:gd name="connsiteX5-11" fmla="*/ 2120334 w 7833946"/>
              <a:gd name="connsiteY5-12" fmla="*/ 2180492 h 2568190"/>
              <a:gd name="connsiteX6-13" fmla="*/ 2079521 w 7833946"/>
              <a:gd name="connsiteY6-14" fmla="*/ 2568190 h 2568190"/>
              <a:gd name="connsiteX7-15" fmla="*/ 1458136 w 7833946"/>
              <a:gd name="connsiteY7-16" fmla="*/ 2180492 h 2568190"/>
              <a:gd name="connsiteX8-17" fmla="*/ 170013 w 7833946"/>
              <a:gd name="connsiteY8-18" fmla="*/ 2180492 h 2568190"/>
              <a:gd name="connsiteX9-19" fmla="*/ 0 w 7833946"/>
              <a:gd name="connsiteY9-20" fmla="*/ 2010479 h 2568190"/>
              <a:gd name="connsiteX10-21" fmla="*/ 0 w 7833946"/>
              <a:gd name="connsiteY10-22" fmla="*/ 170013 h 2568190"/>
              <a:gd name="connsiteX11-23" fmla="*/ 170013 w 7833946"/>
              <a:gd name="connsiteY11-24" fmla="*/ 0 h 2568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7833946" h="2568190">
                <a:moveTo>
                  <a:pt x="170013" y="0"/>
                </a:moveTo>
                <a:lnTo>
                  <a:pt x="7663933" y="0"/>
                </a:lnTo>
                <a:cubicBezTo>
                  <a:pt x="7757829" y="0"/>
                  <a:pt x="7833946" y="76117"/>
                  <a:pt x="7833946" y="170013"/>
                </a:cubicBezTo>
                <a:lnTo>
                  <a:pt x="7833946" y="2010479"/>
                </a:lnTo>
                <a:cubicBezTo>
                  <a:pt x="7833946" y="2104375"/>
                  <a:pt x="7757829" y="2180492"/>
                  <a:pt x="7663933" y="2180492"/>
                </a:cubicBezTo>
                <a:lnTo>
                  <a:pt x="2120334" y="2180492"/>
                </a:lnTo>
                <a:lnTo>
                  <a:pt x="2079521" y="2568190"/>
                </a:lnTo>
                <a:lnTo>
                  <a:pt x="1458136" y="2180492"/>
                </a:lnTo>
                <a:lnTo>
                  <a:pt x="170013" y="2180492"/>
                </a:lnTo>
                <a:cubicBezTo>
                  <a:pt x="76117" y="2180492"/>
                  <a:pt x="0" y="2104375"/>
                  <a:pt x="0" y="2010479"/>
                </a:cubicBezTo>
                <a:lnTo>
                  <a:pt x="0" y="170013"/>
                </a:lnTo>
                <a:cubicBezTo>
                  <a:pt x="0" y="76117"/>
                  <a:pt x="76117" y="0"/>
                  <a:pt x="170013" y="0"/>
                </a:cubicBezTo>
                <a:close/>
              </a:path>
            </a:pathLst>
          </a:custGeom>
          <a:solidFill>
            <a:srgbClr val="407BFF"/>
          </a:solidFill>
          <a:ln w="12700" cap="flat" cmpd="sng" algn="ctr">
            <a:noFill/>
            <a:prstDash val="solid"/>
            <a:miter lim="800000"/>
          </a:ln>
          <a:effectLst/>
        </p:spPr>
        <p:txBody>
          <a:bodyPr rtlCol="0" anchor="ctr"/>
          <a:lstStyle/>
          <a:p>
            <a:pPr algn="ctr"/>
            <a:endParaRPr lang="zh-CN" altLang="en-US" kern="0">
              <a:solidFill>
                <a:srgbClr val="FFFFFF"/>
              </a:solidFill>
              <a:latin typeface="Arial"/>
              <a:ea typeface="微软雅黑"/>
              <a:cs typeface="思源黑体旧字形 Light" panose="020B0300000000000000" charset="-128"/>
              <a:sym typeface="Arial"/>
            </a:endParaRPr>
          </a:p>
        </p:txBody>
      </p:sp>
      <p:sp>
        <p:nvSpPr>
          <p:cNvPr id="15" name="图形"/>
          <p:cNvSpPr txBox="1"/>
          <p:nvPr/>
        </p:nvSpPr>
        <p:spPr>
          <a:xfrm>
            <a:off x="796334" y="2228671"/>
            <a:ext cx="6047015" cy="1200329"/>
          </a:xfrm>
          <a:prstGeom prst="rect">
            <a:avLst/>
          </a:prstGeom>
          <a:noFill/>
        </p:spPr>
        <p:txBody>
          <a:bodyPr wrap="square" rtlCol="0">
            <a:spAutoFit/>
          </a:bodyPr>
          <a:lstStyle/>
          <a:p>
            <a:pPr algn="ctr"/>
            <a:r>
              <a:rPr lang="en-US" altLang="zh-CN" sz="7200" dirty="0">
                <a:solidFill>
                  <a:srgbClr val="FFFFFF"/>
                </a:solidFill>
                <a:latin typeface="字魂35号-经典雅黑" pitchFamily="2" charset="-122"/>
                <a:ea typeface="字魂35号-经典雅黑" pitchFamily="2" charset="-122"/>
                <a:cs typeface="+mn-ea"/>
                <a:sym typeface="Arial"/>
              </a:rPr>
              <a:t>THANK  YOU</a:t>
            </a:r>
            <a:endParaRPr lang="zh-CN" altLang="en-US" sz="7200" dirty="0">
              <a:solidFill>
                <a:srgbClr val="FFFFFF"/>
              </a:solidFill>
              <a:latin typeface="字魂35号-经典雅黑" pitchFamily="2" charset="-122"/>
              <a:ea typeface="字魂35号-经典雅黑" pitchFamily="2" charset="-122"/>
              <a:cs typeface="+mn-ea"/>
              <a:sym typeface="Arial"/>
            </a:endParaRPr>
          </a:p>
        </p:txBody>
      </p:sp>
      <p:sp>
        <p:nvSpPr>
          <p:cNvPr id="16" name="图形"/>
          <p:cNvSpPr txBox="1"/>
          <p:nvPr/>
        </p:nvSpPr>
        <p:spPr>
          <a:xfrm>
            <a:off x="2307589" y="4210685"/>
            <a:ext cx="4617086" cy="612155"/>
          </a:xfrm>
          <a:prstGeom prst="rect">
            <a:avLst/>
          </a:prstGeom>
          <a:noFill/>
        </p:spPr>
        <p:txBody>
          <a:bodyPr wrap="square" rtlCol="0">
            <a:spAutoFit/>
          </a:bodyPr>
          <a:lstStyle/>
          <a:p>
            <a:pPr>
              <a:lnSpc>
                <a:spcPct val="150000"/>
              </a:lnSpc>
            </a:pPr>
            <a:r>
              <a:rPr lang="en-US" altLang="zh-CN" sz="1200" dirty="0">
                <a:solidFill>
                  <a:srgbClr val="000000">
                    <a:lumMod val="75000"/>
                    <a:lumOff val="25000"/>
                  </a:srgbClr>
                </a:solidFill>
                <a:latin typeface="Arial"/>
                <a:ea typeface="微软雅黑"/>
                <a:cs typeface="思源黑体旧字形 Light" panose="020B0300000000000000" charset="-128"/>
                <a:sym typeface="Arial"/>
              </a:rPr>
              <a:t>Click here to add content, content to match the title. </a:t>
            </a:r>
          </a:p>
          <a:p>
            <a:pPr>
              <a:lnSpc>
                <a:spcPct val="150000"/>
              </a:lnSpc>
            </a:pPr>
            <a:r>
              <a:rPr lang="en-US" altLang="zh-CN" sz="1200" dirty="0">
                <a:solidFill>
                  <a:srgbClr val="000000">
                    <a:lumMod val="75000"/>
                    <a:lumOff val="25000"/>
                  </a:srgbClr>
                </a:solidFill>
                <a:latin typeface="Arial"/>
                <a:ea typeface="微软雅黑"/>
                <a:cs typeface="思源黑体旧字形 Light" panose="020B0300000000000000" charset="-128"/>
                <a:sym typeface="Arial"/>
              </a:rPr>
              <a:t>Click here to add content, content to match the title. </a:t>
            </a:r>
          </a:p>
        </p:txBody>
      </p:sp>
      <p:sp>
        <p:nvSpPr>
          <p:cNvPr id="7" name="图形"/>
          <p:cNvSpPr/>
          <p:nvPr userDrawn="1"/>
        </p:nvSpPr>
        <p:spPr>
          <a:xfrm>
            <a:off x="948690" y="4211955"/>
            <a:ext cx="1167765" cy="920750"/>
          </a:xfrm>
          <a:custGeom>
            <a:avLst/>
            <a:gdLst>
              <a:gd name="connsiteX0" fmla="*/ 170013 w 7833946"/>
              <a:gd name="connsiteY0" fmla="*/ 0 h 2655276"/>
              <a:gd name="connsiteX1" fmla="*/ 7663933 w 7833946"/>
              <a:gd name="connsiteY1" fmla="*/ 0 h 2655276"/>
              <a:gd name="connsiteX2" fmla="*/ 7833946 w 7833946"/>
              <a:gd name="connsiteY2" fmla="*/ 170013 h 2655276"/>
              <a:gd name="connsiteX3" fmla="*/ 7833946 w 7833946"/>
              <a:gd name="connsiteY3" fmla="*/ 2010479 h 2655276"/>
              <a:gd name="connsiteX4" fmla="*/ 7663933 w 7833946"/>
              <a:gd name="connsiteY4" fmla="*/ 2180492 h 2655276"/>
              <a:gd name="connsiteX5" fmla="*/ 2120334 w 7833946"/>
              <a:gd name="connsiteY5" fmla="*/ 2180492 h 2655276"/>
              <a:gd name="connsiteX6" fmla="*/ 1789235 w 7833946"/>
              <a:gd name="connsiteY6" fmla="*/ 2655276 h 2655276"/>
              <a:gd name="connsiteX7" fmla="*/ 1458136 w 7833946"/>
              <a:gd name="connsiteY7" fmla="*/ 2180492 h 2655276"/>
              <a:gd name="connsiteX8" fmla="*/ 170013 w 7833946"/>
              <a:gd name="connsiteY8" fmla="*/ 2180492 h 2655276"/>
              <a:gd name="connsiteX9" fmla="*/ 0 w 7833946"/>
              <a:gd name="connsiteY9" fmla="*/ 2010479 h 2655276"/>
              <a:gd name="connsiteX10" fmla="*/ 0 w 7833946"/>
              <a:gd name="connsiteY10" fmla="*/ 170013 h 2655276"/>
              <a:gd name="connsiteX11" fmla="*/ 170013 w 7833946"/>
              <a:gd name="connsiteY11" fmla="*/ 0 h 2655276"/>
              <a:gd name="connsiteX0-1" fmla="*/ 170013 w 7833946"/>
              <a:gd name="connsiteY0-2" fmla="*/ 0 h 2568190"/>
              <a:gd name="connsiteX1-3" fmla="*/ 7663933 w 7833946"/>
              <a:gd name="connsiteY1-4" fmla="*/ 0 h 2568190"/>
              <a:gd name="connsiteX2-5" fmla="*/ 7833946 w 7833946"/>
              <a:gd name="connsiteY2-6" fmla="*/ 170013 h 2568190"/>
              <a:gd name="connsiteX3-7" fmla="*/ 7833946 w 7833946"/>
              <a:gd name="connsiteY3-8" fmla="*/ 2010479 h 2568190"/>
              <a:gd name="connsiteX4-9" fmla="*/ 7663933 w 7833946"/>
              <a:gd name="connsiteY4-10" fmla="*/ 2180492 h 2568190"/>
              <a:gd name="connsiteX5-11" fmla="*/ 2120334 w 7833946"/>
              <a:gd name="connsiteY5-12" fmla="*/ 2180492 h 2568190"/>
              <a:gd name="connsiteX6-13" fmla="*/ 2079521 w 7833946"/>
              <a:gd name="connsiteY6-14" fmla="*/ 2568190 h 2568190"/>
              <a:gd name="connsiteX7-15" fmla="*/ 1458136 w 7833946"/>
              <a:gd name="connsiteY7-16" fmla="*/ 2180492 h 2568190"/>
              <a:gd name="connsiteX8-17" fmla="*/ 170013 w 7833946"/>
              <a:gd name="connsiteY8-18" fmla="*/ 2180492 h 2568190"/>
              <a:gd name="connsiteX9-19" fmla="*/ 0 w 7833946"/>
              <a:gd name="connsiteY9-20" fmla="*/ 2010479 h 2568190"/>
              <a:gd name="connsiteX10-21" fmla="*/ 0 w 7833946"/>
              <a:gd name="connsiteY10-22" fmla="*/ 170013 h 2568190"/>
              <a:gd name="connsiteX11-23" fmla="*/ 170013 w 7833946"/>
              <a:gd name="connsiteY11-24" fmla="*/ 0 h 2568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7833946" h="2568190">
                <a:moveTo>
                  <a:pt x="170013" y="0"/>
                </a:moveTo>
                <a:lnTo>
                  <a:pt x="7663933" y="0"/>
                </a:lnTo>
                <a:cubicBezTo>
                  <a:pt x="7757829" y="0"/>
                  <a:pt x="7833946" y="76117"/>
                  <a:pt x="7833946" y="170013"/>
                </a:cubicBezTo>
                <a:lnTo>
                  <a:pt x="7833946" y="2010479"/>
                </a:lnTo>
                <a:cubicBezTo>
                  <a:pt x="7833946" y="2104375"/>
                  <a:pt x="7757829" y="2180492"/>
                  <a:pt x="7663933" y="2180492"/>
                </a:cubicBezTo>
                <a:lnTo>
                  <a:pt x="2120334" y="2180492"/>
                </a:lnTo>
                <a:lnTo>
                  <a:pt x="2079521" y="2568190"/>
                </a:lnTo>
                <a:lnTo>
                  <a:pt x="1458136" y="2180492"/>
                </a:lnTo>
                <a:lnTo>
                  <a:pt x="170013" y="2180492"/>
                </a:lnTo>
                <a:cubicBezTo>
                  <a:pt x="76117" y="2180492"/>
                  <a:pt x="0" y="2104375"/>
                  <a:pt x="0" y="2010479"/>
                </a:cubicBezTo>
                <a:lnTo>
                  <a:pt x="0" y="170013"/>
                </a:lnTo>
                <a:cubicBezTo>
                  <a:pt x="0" y="76117"/>
                  <a:pt x="76117" y="0"/>
                  <a:pt x="170013" y="0"/>
                </a:cubicBezTo>
                <a:close/>
              </a:path>
            </a:pathLst>
          </a:custGeom>
          <a:solidFill>
            <a:srgbClr val="455A64"/>
          </a:solidFill>
          <a:ln w="12700" cap="flat" cmpd="sng" algn="ctr">
            <a:noFill/>
            <a:prstDash val="solid"/>
            <a:miter lim="800000"/>
          </a:ln>
          <a:effectLst/>
        </p:spPr>
        <p:txBody>
          <a:bodyPr rtlCol="0" anchor="ctr"/>
          <a:lstStyle/>
          <a:p>
            <a:pPr algn="ctr"/>
            <a:endParaRPr lang="zh-CN" altLang="en-US" kern="0">
              <a:solidFill>
                <a:srgbClr val="FFFFFF"/>
              </a:solidFill>
              <a:latin typeface="Arial"/>
              <a:ea typeface="微软雅黑"/>
              <a:cs typeface="思源黑体旧字形 Light" panose="020B0300000000000000" charset="-128"/>
              <a:sym typeface="Arial"/>
            </a:endParaRPr>
          </a:p>
        </p:txBody>
      </p:sp>
      <p:sp>
        <p:nvSpPr>
          <p:cNvPr id="13" name="图形"/>
          <p:cNvSpPr txBox="1"/>
          <p:nvPr/>
        </p:nvSpPr>
        <p:spPr>
          <a:xfrm>
            <a:off x="892175" y="4383405"/>
            <a:ext cx="1243330" cy="398780"/>
          </a:xfrm>
          <a:prstGeom prst="rect">
            <a:avLst/>
          </a:prstGeom>
          <a:noFill/>
        </p:spPr>
        <p:txBody>
          <a:bodyPr wrap="square" rtlCol="0">
            <a:spAutoFit/>
          </a:bodyPr>
          <a:lstStyle/>
          <a:p>
            <a:pPr algn="ctr"/>
            <a:r>
              <a:rPr lang="en-US" altLang="zh-CN" sz="2000" dirty="0">
                <a:solidFill>
                  <a:srgbClr val="FFFFFF"/>
                </a:solidFill>
                <a:latin typeface="Arial"/>
                <a:ea typeface="微软雅黑"/>
                <a:cs typeface="+mn-ea"/>
                <a:sym typeface="Arial"/>
              </a:rPr>
              <a:t>Report : </a:t>
            </a:r>
            <a:endParaRPr lang="zh-CN" altLang="en-US" sz="2000" dirty="0">
              <a:solidFill>
                <a:srgbClr val="FFFFFF"/>
              </a:solidFill>
              <a:latin typeface="Arial"/>
              <a:ea typeface="微软雅黑"/>
              <a:cs typeface="+mn-ea"/>
              <a:sym typeface="Arial"/>
            </a:endParaRPr>
          </a:p>
        </p:txBody>
      </p:sp>
      <p:cxnSp>
        <p:nvCxnSpPr>
          <p:cNvPr id="21" name="图形"/>
          <p:cNvCxnSpPr/>
          <p:nvPr/>
        </p:nvCxnSpPr>
        <p:spPr>
          <a:xfrm flipV="1">
            <a:off x="984885" y="5640705"/>
            <a:ext cx="5669915" cy="13970"/>
          </a:xfrm>
          <a:prstGeom prst="line">
            <a:avLst/>
          </a:prstGeom>
          <a:ln w="19050">
            <a:solidFill>
              <a:srgbClr val="455A64"/>
            </a:solidFill>
            <a:prstDash val="dash"/>
          </a:ln>
        </p:spPr>
        <p:style>
          <a:lnRef idx="1">
            <a:schemeClr val="accent1"/>
          </a:lnRef>
          <a:fillRef idx="0">
            <a:schemeClr val="accent1"/>
          </a:fillRef>
          <a:effectRef idx="0">
            <a:schemeClr val="accent1"/>
          </a:effectRef>
          <a:fontRef idx="minor">
            <a:schemeClr val="tx1"/>
          </a:fontRef>
        </p:style>
      </p:cxnSp>
      <p:grpSp>
        <p:nvGrpSpPr>
          <p:cNvPr id="18" name="图形"/>
          <p:cNvGrpSpPr/>
          <p:nvPr/>
        </p:nvGrpSpPr>
        <p:grpSpPr>
          <a:xfrm>
            <a:off x="915670" y="956310"/>
            <a:ext cx="1200785" cy="369570"/>
            <a:chOff x="1442" y="1506"/>
            <a:chExt cx="1891" cy="582"/>
          </a:xfrm>
        </p:grpSpPr>
        <p:sp>
          <p:nvSpPr>
            <p:cNvPr id="60" name="图形"/>
            <p:cNvSpPr/>
            <p:nvPr>
              <p:custDataLst>
                <p:tags r:id="rId6"/>
              </p:custDataLst>
            </p:nvPr>
          </p:nvSpPr>
          <p:spPr>
            <a:xfrm>
              <a:off x="1442" y="1546"/>
              <a:ext cx="1296" cy="466"/>
            </a:xfrm>
            <a:prstGeom prst="roundRect">
              <a:avLst>
                <a:gd name="adj" fmla="val 50000"/>
              </a:avLst>
            </a:prstGeom>
            <a:solidFill>
              <a:srgbClr val="455A64"/>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rgbClr val="0F1423">
                    <a:alpha val="70000"/>
                  </a:srgbClr>
                </a:solidFill>
                <a:latin typeface="Arial"/>
                <a:ea typeface="微软雅黑"/>
                <a:cs typeface="汉仪松阳体 W" panose="00020600040101010101" charset="-122"/>
                <a:sym typeface="Arial"/>
              </a:endParaRPr>
            </a:p>
          </p:txBody>
        </p:sp>
        <p:sp>
          <p:nvSpPr>
            <p:cNvPr id="10" name="图形"/>
            <p:cNvSpPr txBox="1"/>
            <p:nvPr/>
          </p:nvSpPr>
          <p:spPr>
            <a:xfrm>
              <a:off x="1442" y="1506"/>
              <a:ext cx="1891" cy="582"/>
            </a:xfrm>
            <a:prstGeom prst="rect">
              <a:avLst/>
            </a:prstGeom>
            <a:noFill/>
          </p:spPr>
          <p:txBody>
            <a:bodyPr wrap="square" rtlCol="0">
              <a:spAutoFit/>
            </a:bodyPr>
            <a:lstStyle/>
            <a:p>
              <a:r>
                <a:rPr lang="en-US" altLang="zh-CN" b="1" dirty="0">
                  <a:solidFill>
                    <a:srgbClr val="FFFFFF"/>
                  </a:solidFill>
                  <a:latin typeface="Arial"/>
                  <a:ea typeface="微软雅黑"/>
                  <a:cs typeface="汉仪松阳体 W" panose="00020600040101010101" charset="-122"/>
                  <a:sym typeface="Arial"/>
                </a:rPr>
                <a:t>LOGO</a:t>
              </a:r>
            </a:p>
          </p:txBody>
        </p:sp>
      </p:grpSp>
      <p:grpSp>
        <p:nvGrpSpPr>
          <p:cNvPr id="2" name="组合 1">
            <a:extLst>
              <a:ext uri="{FF2B5EF4-FFF2-40B4-BE49-F238E27FC236}">
                <a16:creationId xmlns:a16="http://schemas.microsoft.com/office/drawing/2014/main" id="{63AF391E-8865-6658-F249-432CFAAE92B5}"/>
              </a:ext>
            </a:extLst>
          </p:cNvPr>
          <p:cNvGrpSpPr/>
          <p:nvPr/>
        </p:nvGrpSpPr>
        <p:grpSpPr>
          <a:xfrm>
            <a:off x="3051213" y="5233166"/>
            <a:ext cx="3734477" cy="314481"/>
            <a:chOff x="4414802" y="4745227"/>
            <a:chExt cx="3734477" cy="314481"/>
          </a:xfrm>
        </p:grpSpPr>
        <p:grpSp>
          <p:nvGrpSpPr>
            <p:cNvPr id="4" name="组合 3">
              <a:extLst>
                <a:ext uri="{FF2B5EF4-FFF2-40B4-BE49-F238E27FC236}">
                  <a16:creationId xmlns:a16="http://schemas.microsoft.com/office/drawing/2014/main" id="{CADE70B6-2754-ADAE-4E12-63BEAECE2D8D}"/>
                </a:ext>
              </a:extLst>
            </p:cNvPr>
            <p:cNvGrpSpPr/>
            <p:nvPr/>
          </p:nvGrpSpPr>
          <p:grpSpPr>
            <a:xfrm>
              <a:off x="6654696" y="4763888"/>
              <a:ext cx="290407" cy="290407"/>
              <a:chOff x="2633025" y="5543873"/>
              <a:chExt cx="290407" cy="290407"/>
            </a:xfrm>
            <a:solidFill>
              <a:schemeClr val="bg1"/>
            </a:solidFill>
          </p:grpSpPr>
          <p:sp>
            <p:nvSpPr>
              <p:cNvPr id="20" name="Oval 15">
                <a:extLst>
                  <a:ext uri="{FF2B5EF4-FFF2-40B4-BE49-F238E27FC236}">
                    <a16:creationId xmlns:a16="http://schemas.microsoft.com/office/drawing/2014/main" id="{3777AEE5-AEFA-16A0-534F-7C52FF21D7A4}"/>
                  </a:ext>
                </a:extLst>
              </p:cNvPr>
              <p:cNvSpPr>
                <a:spLocks/>
              </p:cNvSpPr>
              <p:nvPr/>
            </p:nvSpPr>
            <p:spPr bwMode="auto">
              <a:xfrm>
                <a:off x="2633025" y="5543873"/>
                <a:ext cx="290407" cy="290407"/>
              </a:xfrm>
              <a:prstGeom prst="ellipse">
                <a:avLst/>
              </a:prstGeom>
              <a:solidFill>
                <a:srgbClr val="444444"/>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2" name="Group 16">
                <a:extLst>
                  <a:ext uri="{FF2B5EF4-FFF2-40B4-BE49-F238E27FC236}">
                    <a16:creationId xmlns:a16="http://schemas.microsoft.com/office/drawing/2014/main" id="{CA9B82D6-9FE9-5782-3DBE-E32CA5613236}"/>
                  </a:ext>
                </a:extLst>
              </p:cNvPr>
              <p:cNvGrpSpPr>
                <a:grpSpLocks/>
              </p:cNvGrpSpPr>
              <p:nvPr/>
            </p:nvGrpSpPr>
            <p:grpSpPr bwMode="auto">
              <a:xfrm>
                <a:off x="2726440" y="5588961"/>
                <a:ext cx="104062" cy="180353"/>
                <a:chOff x="4441" y="3117"/>
                <a:chExt cx="215" cy="372"/>
              </a:xfrm>
              <a:grpFill/>
            </p:grpSpPr>
            <p:sp>
              <p:nvSpPr>
                <p:cNvPr id="23" name="Freeform 17">
                  <a:extLst>
                    <a:ext uri="{FF2B5EF4-FFF2-40B4-BE49-F238E27FC236}">
                      <a16:creationId xmlns:a16="http://schemas.microsoft.com/office/drawing/2014/main" id="{9F572643-9968-2CE0-AED9-88A5D3FF273C}"/>
                    </a:ext>
                  </a:extLst>
                </p:cNvPr>
                <p:cNvSpPr>
                  <a:spLocks/>
                </p:cNvSpPr>
                <p:nvPr/>
              </p:nvSpPr>
              <p:spPr bwMode="auto">
                <a:xfrm>
                  <a:off x="4474" y="3117"/>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5" name="Freeform 18">
                  <a:extLst>
                    <a:ext uri="{FF2B5EF4-FFF2-40B4-BE49-F238E27FC236}">
                      <a16:creationId xmlns:a16="http://schemas.microsoft.com/office/drawing/2014/main" id="{F3D0A3D4-B243-6ED7-5821-4327169B135A}"/>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5" name="组合 4">
              <a:extLst>
                <a:ext uri="{FF2B5EF4-FFF2-40B4-BE49-F238E27FC236}">
                  <a16:creationId xmlns:a16="http://schemas.microsoft.com/office/drawing/2014/main" id="{59D846E6-AF14-2D69-6E58-B61CA9DADA34}"/>
                </a:ext>
              </a:extLst>
            </p:cNvPr>
            <p:cNvGrpSpPr/>
            <p:nvPr/>
          </p:nvGrpSpPr>
          <p:grpSpPr>
            <a:xfrm>
              <a:off x="4414802" y="4745227"/>
              <a:ext cx="290407" cy="290407"/>
              <a:chOff x="732769" y="5535598"/>
              <a:chExt cx="290407" cy="290407"/>
            </a:xfrm>
            <a:solidFill>
              <a:schemeClr val="bg1"/>
            </a:solidFill>
          </p:grpSpPr>
          <p:sp>
            <p:nvSpPr>
              <p:cNvPr id="11" name="Oval 10">
                <a:extLst>
                  <a:ext uri="{FF2B5EF4-FFF2-40B4-BE49-F238E27FC236}">
                    <a16:creationId xmlns:a16="http://schemas.microsoft.com/office/drawing/2014/main" id="{3F661071-6093-9179-3F78-AEADC87084F6}"/>
                  </a:ext>
                </a:extLst>
              </p:cNvPr>
              <p:cNvSpPr>
                <a:spLocks/>
              </p:cNvSpPr>
              <p:nvPr/>
            </p:nvSpPr>
            <p:spPr bwMode="auto">
              <a:xfrm>
                <a:off x="732769" y="5535598"/>
                <a:ext cx="290407" cy="290407"/>
              </a:xfrm>
              <a:prstGeom prst="ellipse">
                <a:avLst/>
              </a:prstGeom>
              <a:solidFill>
                <a:srgbClr val="444444"/>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4" name="组合 13">
                <a:extLst>
                  <a:ext uri="{FF2B5EF4-FFF2-40B4-BE49-F238E27FC236}">
                    <a16:creationId xmlns:a16="http://schemas.microsoft.com/office/drawing/2014/main" id="{D367001E-424C-FF42-A6A1-FE63F8336CCD}"/>
                  </a:ext>
                </a:extLst>
              </p:cNvPr>
              <p:cNvGrpSpPr/>
              <p:nvPr/>
            </p:nvGrpSpPr>
            <p:grpSpPr>
              <a:xfrm>
                <a:off x="811795" y="5598991"/>
                <a:ext cx="132841" cy="151011"/>
                <a:chOff x="860980" y="3583766"/>
                <a:chExt cx="100336" cy="114060"/>
              </a:xfrm>
              <a:grpFill/>
            </p:grpSpPr>
            <p:sp>
              <p:nvSpPr>
                <p:cNvPr id="17" name="Freeform 12">
                  <a:extLst>
                    <a:ext uri="{FF2B5EF4-FFF2-40B4-BE49-F238E27FC236}">
                      <a16:creationId xmlns:a16="http://schemas.microsoft.com/office/drawing/2014/main" id="{08146001-A1D7-F89A-D4F5-A65874A9C18A}"/>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9" name="Freeform 13">
                  <a:extLst>
                    <a:ext uri="{FF2B5EF4-FFF2-40B4-BE49-F238E27FC236}">
                      <a16:creationId xmlns:a16="http://schemas.microsoft.com/office/drawing/2014/main" id="{2E5FCD28-0BE6-3F64-4752-6BA6298F7B54}"/>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8" name="Text Box 20">
              <a:extLst>
                <a:ext uri="{FF2B5EF4-FFF2-40B4-BE49-F238E27FC236}">
                  <a16:creationId xmlns:a16="http://schemas.microsoft.com/office/drawing/2014/main" id="{9F0BF8A8-DC51-332A-0129-0555E4E60CE2}"/>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9" name="矩形 8">
              <a:extLst>
                <a:ext uri="{FF2B5EF4-FFF2-40B4-BE49-F238E27FC236}">
                  <a16:creationId xmlns:a16="http://schemas.microsoft.com/office/drawing/2014/main" id="{2E1DCE54-A62D-1E79-2B23-4BA4CEA03F48}"/>
                </a:ext>
              </a:extLst>
            </p:cNvPr>
            <p:cNvSpPr/>
            <p:nvPr/>
          </p:nvSpPr>
          <p:spPr>
            <a:xfrm>
              <a:off x="4721259" y="4767319"/>
              <a:ext cx="18657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rgbClr val="36396E"/>
                  </a:solidFill>
                  <a:cs typeface="+mn-ea"/>
                  <a:sym typeface="+mn-lt"/>
                </a:rPr>
                <a:t>Report </a:t>
              </a:r>
              <a:r>
                <a:rPr lang="zh-CN" altLang="en-US" sz="1200" dirty="0">
                  <a:solidFill>
                    <a:srgbClr val="36396E"/>
                  </a:solidFill>
                  <a:cs typeface="+mn-ea"/>
                  <a:sym typeface="+mn-lt"/>
                </a:rPr>
                <a:t>：</a:t>
              </a:r>
              <a:r>
                <a:rPr lang="en-US" altLang="zh-CN" sz="1200" dirty="0">
                  <a:solidFill>
                    <a:srgbClr val="36396E"/>
                  </a:solidFill>
                  <a:cs typeface="+mn-ea"/>
                  <a:sym typeface="+mn-lt"/>
                </a:rPr>
                <a:t>freeppt7.com</a:t>
              </a:r>
              <a:endParaRPr lang="zh-CN" altLang="en-US" sz="1200" dirty="0">
                <a:solidFill>
                  <a:srgbClr val="36396E"/>
                </a:solidFill>
                <a:cs typeface="+mn-ea"/>
                <a:sym typeface="+mn-lt"/>
              </a:endParaRPr>
            </a:p>
          </p:txBody>
        </p:sp>
      </p:grpSp>
    </p:spTree>
    <p:custDataLst>
      <p:tags r:id="rId1"/>
    </p:custDataLst>
    <p:extLst>
      <p:ext uri="{BB962C8B-B14F-4D97-AF65-F5344CB8AC3E}">
        <p14:creationId xmlns:p14="http://schemas.microsoft.com/office/powerpoint/2010/main" val="3226302712"/>
      </p:ext>
    </p:ext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79"/>
                                        </p:tgtEl>
                                        <p:attrNameLst>
                                          <p:attrName>style.visibility</p:attrName>
                                        </p:attrNameLst>
                                      </p:cBhvr>
                                      <p:to>
                                        <p:strVal val="visible"/>
                                      </p:to>
                                    </p:set>
                                    <p:animEffect transition="in" filter="wipe(left)">
                                      <p:cBhvr>
                                        <p:cTn id="19" dur="500"/>
                                        <p:tgtEl>
                                          <p:spTgt spid="97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 grpId="0" animBg="1"/>
      <p:bldP spid="979" grpId="1" animBg="1"/>
      <p:bldP spid="15" grpId="0"/>
      <p:bldP spid="15" grpId="1"/>
      <p:bldP spid="16" grpId="0"/>
      <p:bldP spid="16" grpId="1"/>
      <p:bldP spid="7" grpId="0" animBg="1"/>
      <p:bldP spid="7" grpId="1" animBg="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transition advTm="2000">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形"/>
          <p:cNvSpPr/>
          <p:nvPr>
            <p:custDataLst>
              <p:tags r:id="rId2"/>
            </p:custDataLst>
          </p:nvPr>
        </p:nvSpPr>
        <p:spPr>
          <a:xfrm rot="10800000">
            <a:off x="9596120" y="4979670"/>
            <a:ext cx="3274060" cy="3274060"/>
          </a:xfrm>
          <a:prstGeom prst="ellipse">
            <a:avLst/>
          </a:prstGeom>
          <a:gradFill>
            <a:gsLst>
              <a:gs pos="0">
                <a:srgbClr val="0B0B0B"/>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89" name="图形"/>
          <p:cNvSpPr/>
          <p:nvPr>
            <p:custDataLst>
              <p:tags r:id="rId3"/>
            </p:custDataLst>
          </p:nvPr>
        </p:nvSpPr>
        <p:spPr>
          <a:xfrm>
            <a:off x="-4586605" y="-1028065"/>
            <a:ext cx="9594215" cy="9594215"/>
          </a:xfrm>
          <a:prstGeom prst="ellipse">
            <a:avLst/>
          </a:prstGeom>
          <a:gradFill>
            <a:gsLst>
              <a:gs pos="0">
                <a:srgbClr val="407BFF"/>
              </a:gs>
              <a:gs pos="10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91" name="图形"/>
          <p:cNvSpPr/>
          <p:nvPr userDrawn="1">
            <p:custDataLst>
              <p:tags r:id="rId4"/>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17" name="图形"/>
          <p:cNvSpPr txBox="1"/>
          <p:nvPr/>
        </p:nvSpPr>
        <p:spPr>
          <a:xfrm>
            <a:off x="6247130" y="3178810"/>
            <a:ext cx="5206365" cy="1046440"/>
          </a:xfrm>
          <a:prstGeom prst="rect">
            <a:avLst/>
          </a:prstGeom>
          <a:noFill/>
        </p:spPr>
        <p:txBody>
          <a:bodyPr wrap="square" rtlCol="0">
            <a:spAutoFit/>
          </a:bodyPr>
          <a:lstStyle/>
          <a:p>
            <a:pPr algn="dist">
              <a:spcBef>
                <a:spcPct val="50000"/>
              </a:spcBef>
              <a:buClrTx/>
              <a:buSzTx/>
              <a:buFontTx/>
            </a:pPr>
            <a:r>
              <a:rPr lang="en-US" altLang="zh-CN" sz="6200" dirty="0">
                <a:solidFill>
                  <a:schemeClr val="tx1">
                    <a:lumMod val="85000"/>
                    <a:lumOff val="15000"/>
                  </a:schemeClr>
                </a:solidFill>
                <a:latin typeface="字魂35号-经典雅黑" pitchFamily="2" charset="-122"/>
                <a:ea typeface="字魂35号-经典雅黑" pitchFamily="2" charset="-122"/>
                <a:cs typeface="+mn-ea"/>
                <a:sym typeface="Arial"/>
              </a:rPr>
              <a:t>Add title text</a:t>
            </a:r>
            <a:endParaRPr lang="zh-CN" altLang="en-US" sz="6200" dirty="0">
              <a:solidFill>
                <a:schemeClr val="tx1">
                  <a:lumMod val="85000"/>
                  <a:lumOff val="15000"/>
                </a:schemeClr>
              </a:solidFill>
              <a:latin typeface="字魂35号-经典雅黑" pitchFamily="2" charset="-122"/>
              <a:ea typeface="字魂35号-经典雅黑" pitchFamily="2" charset="-122"/>
              <a:cs typeface="+mn-ea"/>
              <a:sym typeface="Arial"/>
            </a:endParaRPr>
          </a:p>
        </p:txBody>
      </p:sp>
      <p:sp>
        <p:nvSpPr>
          <p:cNvPr id="22" name="图形"/>
          <p:cNvSpPr txBox="1"/>
          <p:nvPr/>
        </p:nvSpPr>
        <p:spPr>
          <a:xfrm>
            <a:off x="6409055" y="3975100"/>
            <a:ext cx="5187950" cy="889090"/>
          </a:xfrm>
          <a:prstGeom prst="rect">
            <a:avLst/>
          </a:prstGeom>
          <a:noFill/>
        </p:spPr>
        <p:txBody>
          <a:bodyPr wrap="square" rtlCol="0">
            <a:spAutoFit/>
          </a:bodyPr>
          <a:lstStyle/>
          <a:p>
            <a:pPr algn="l">
              <a:lnSpc>
                <a:spcPct val="200000"/>
              </a:lnSpc>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p>
          <a:p>
            <a:pPr algn="l">
              <a:lnSpc>
                <a:spcPct val="200000"/>
              </a:lnSpc>
            </a:pP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content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text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text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p>
        </p:txBody>
      </p:sp>
      <p:grpSp>
        <p:nvGrpSpPr>
          <p:cNvPr id="4" name="图形"/>
          <p:cNvGrpSpPr/>
          <p:nvPr/>
        </p:nvGrpSpPr>
        <p:grpSpPr>
          <a:xfrm>
            <a:off x="6409690" y="2230755"/>
            <a:ext cx="2989580" cy="847090"/>
            <a:chOff x="10094" y="3603"/>
            <a:chExt cx="4708" cy="1334"/>
          </a:xfrm>
        </p:grpSpPr>
        <p:sp>
          <p:nvSpPr>
            <p:cNvPr id="14" name="图形"/>
            <p:cNvSpPr/>
            <p:nvPr userDrawn="1">
              <p:custDataLst>
                <p:tags r:id="rId10"/>
              </p:custDataLst>
            </p:nvPr>
          </p:nvSpPr>
          <p:spPr>
            <a:xfrm>
              <a:off x="10094" y="3622"/>
              <a:ext cx="4708" cy="1315"/>
            </a:xfrm>
            <a:custGeom>
              <a:avLst/>
              <a:gdLst>
                <a:gd name="connsiteX0" fmla="*/ 170013 w 7833946"/>
                <a:gd name="connsiteY0" fmla="*/ 0 h 2655276"/>
                <a:gd name="connsiteX1" fmla="*/ 7663933 w 7833946"/>
                <a:gd name="connsiteY1" fmla="*/ 0 h 2655276"/>
                <a:gd name="connsiteX2" fmla="*/ 7833946 w 7833946"/>
                <a:gd name="connsiteY2" fmla="*/ 170013 h 2655276"/>
                <a:gd name="connsiteX3" fmla="*/ 7833946 w 7833946"/>
                <a:gd name="connsiteY3" fmla="*/ 2010479 h 2655276"/>
                <a:gd name="connsiteX4" fmla="*/ 7663933 w 7833946"/>
                <a:gd name="connsiteY4" fmla="*/ 2180492 h 2655276"/>
                <a:gd name="connsiteX5" fmla="*/ 2120334 w 7833946"/>
                <a:gd name="connsiteY5" fmla="*/ 2180492 h 2655276"/>
                <a:gd name="connsiteX6" fmla="*/ 1789235 w 7833946"/>
                <a:gd name="connsiteY6" fmla="*/ 2655276 h 2655276"/>
                <a:gd name="connsiteX7" fmla="*/ 1458136 w 7833946"/>
                <a:gd name="connsiteY7" fmla="*/ 2180492 h 2655276"/>
                <a:gd name="connsiteX8" fmla="*/ 170013 w 7833946"/>
                <a:gd name="connsiteY8" fmla="*/ 2180492 h 2655276"/>
                <a:gd name="connsiteX9" fmla="*/ 0 w 7833946"/>
                <a:gd name="connsiteY9" fmla="*/ 2010479 h 2655276"/>
                <a:gd name="connsiteX10" fmla="*/ 0 w 7833946"/>
                <a:gd name="connsiteY10" fmla="*/ 170013 h 2655276"/>
                <a:gd name="connsiteX11" fmla="*/ 170013 w 7833946"/>
                <a:gd name="connsiteY11" fmla="*/ 0 h 2655276"/>
                <a:gd name="connsiteX0-1" fmla="*/ 170013 w 7833946"/>
                <a:gd name="connsiteY0-2" fmla="*/ 0 h 2568190"/>
                <a:gd name="connsiteX1-3" fmla="*/ 7663933 w 7833946"/>
                <a:gd name="connsiteY1-4" fmla="*/ 0 h 2568190"/>
                <a:gd name="connsiteX2-5" fmla="*/ 7833946 w 7833946"/>
                <a:gd name="connsiteY2-6" fmla="*/ 170013 h 2568190"/>
                <a:gd name="connsiteX3-7" fmla="*/ 7833946 w 7833946"/>
                <a:gd name="connsiteY3-8" fmla="*/ 2010479 h 2568190"/>
                <a:gd name="connsiteX4-9" fmla="*/ 7663933 w 7833946"/>
                <a:gd name="connsiteY4-10" fmla="*/ 2180492 h 2568190"/>
                <a:gd name="connsiteX5-11" fmla="*/ 2120334 w 7833946"/>
                <a:gd name="connsiteY5-12" fmla="*/ 2180492 h 2568190"/>
                <a:gd name="connsiteX6-13" fmla="*/ 2079521 w 7833946"/>
                <a:gd name="connsiteY6-14" fmla="*/ 2568190 h 2568190"/>
                <a:gd name="connsiteX7-15" fmla="*/ 1458136 w 7833946"/>
                <a:gd name="connsiteY7-16" fmla="*/ 2180492 h 2568190"/>
                <a:gd name="connsiteX8-17" fmla="*/ 170013 w 7833946"/>
                <a:gd name="connsiteY8-18" fmla="*/ 2180492 h 2568190"/>
                <a:gd name="connsiteX9-19" fmla="*/ 0 w 7833946"/>
                <a:gd name="connsiteY9-20" fmla="*/ 2010479 h 2568190"/>
                <a:gd name="connsiteX10-21" fmla="*/ 0 w 7833946"/>
                <a:gd name="connsiteY10-22" fmla="*/ 170013 h 2568190"/>
                <a:gd name="connsiteX11-23" fmla="*/ 170013 w 7833946"/>
                <a:gd name="connsiteY11-24" fmla="*/ 0 h 2568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7833946" h="2568190">
                  <a:moveTo>
                    <a:pt x="170013" y="0"/>
                  </a:moveTo>
                  <a:lnTo>
                    <a:pt x="7663933" y="0"/>
                  </a:lnTo>
                  <a:cubicBezTo>
                    <a:pt x="7757829" y="0"/>
                    <a:pt x="7833946" y="76117"/>
                    <a:pt x="7833946" y="170013"/>
                  </a:cubicBezTo>
                  <a:lnTo>
                    <a:pt x="7833946" y="2010479"/>
                  </a:lnTo>
                  <a:cubicBezTo>
                    <a:pt x="7833946" y="2104375"/>
                    <a:pt x="7757829" y="2180492"/>
                    <a:pt x="7663933" y="2180492"/>
                  </a:cubicBezTo>
                  <a:lnTo>
                    <a:pt x="2120334" y="2180492"/>
                  </a:lnTo>
                  <a:lnTo>
                    <a:pt x="2079521" y="2568190"/>
                  </a:lnTo>
                  <a:lnTo>
                    <a:pt x="1458136" y="2180492"/>
                  </a:lnTo>
                  <a:lnTo>
                    <a:pt x="170013" y="2180492"/>
                  </a:lnTo>
                  <a:cubicBezTo>
                    <a:pt x="76117" y="2180492"/>
                    <a:pt x="0" y="2104375"/>
                    <a:pt x="0" y="2010479"/>
                  </a:cubicBezTo>
                  <a:lnTo>
                    <a:pt x="0" y="170013"/>
                  </a:lnTo>
                  <a:cubicBezTo>
                    <a:pt x="0" y="76117"/>
                    <a:pt x="76117" y="0"/>
                    <a:pt x="170013" y="0"/>
                  </a:cubicBezTo>
                  <a:close/>
                </a:path>
              </a:pathLst>
            </a:custGeom>
            <a:solidFill>
              <a:srgbClr val="407BFF"/>
            </a:solidFill>
            <a:ln w="12700" cap="flat" cmpd="sng" algn="ctr">
              <a:noFill/>
              <a:prstDash val="solid"/>
              <a:miter lim="800000"/>
            </a:ln>
            <a:effectLst/>
          </p:spPr>
          <p:txBody>
            <a:bodyPr rtlCol="0" anchor="ctr"/>
            <a:lstStyle/>
            <a:p>
              <a:pPr algn="ctr"/>
              <a:endParaRPr lang="zh-CN" altLang="en-US" kern="0">
                <a:solidFill>
                  <a:srgbClr val="FFFFFF"/>
                </a:solidFill>
                <a:latin typeface="Arial"/>
                <a:ea typeface="微软雅黑"/>
                <a:cs typeface="思源黑体旧字形 Light" panose="020B0300000000000000" charset="-128"/>
                <a:sym typeface="Arial"/>
              </a:endParaRPr>
            </a:p>
          </p:txBody>
        </p:sp>
        <p:sp>
          <p:nvSpPr>
            <p:cNvPr id="21" name="图形"/>
            <p:cNvSpPr txBox="1"/>
            <p:nvPr>
              <p:custDataLst>
                <p:tags r:id="rId11"/>
              </p:custDataLst>
            </p:nvPr>
          </p:nvSpPr>
          <p:spPr>
            <a:xfrm>
              <a:off x="10350" y="3603"/>
              <a:ext cx="4326" cy="1115"/>
            </a:xfrm>
            <a:prstGeom prst="rect">
              <a:avLst/>
            </a:prstGeom>
            <a:noFill/>
          </p:spPr>
          <p:txBody>
            <a:bodyPr wrap="none" rtlCol="0">
              <a:spAutoFit/>
            </a:bodyPr>
            <a:lstStyle/>
            <a:p>
              <a:r>
                <a:rPr lang="en-US" altLang="zh-CN" sz="4000">
                  <a:solidFill>
                    <a:schemeClr val="bg1"/>
                  </a:solidFill>
                  <a:latin typeface="Arial"/>
                  <a:ea typeface="微软雅黑"/>
                  <a:cs typeface="思源黑体旧字形 Light" panose="020B0300000000000000" charset="-128"/>
                  <a:sym typeface="Arial"/>
                </a:rPr>
                <a:t>PART ONE</a:t>
              </a:r>
            </a:p>
          </p:txBody>
        </p:sp>
      </p:grpSp>
      <p:grpSp>
        <p:nvGrpSpPr>
          <p:cNvPr id="23" name="图形"/>
          <p:cNvGrpSpPr/>
          <p:nvPr/>
        </p:nvGrpSpPr>
        <p:grpSpPr>
          <a:xfrm>
            <a:off x="10715625" y="5274310"/>
            <a:ext cx="568325" cy="129540"/>
            <a:chOff x="9270" y="2823"/>
            <a:chExt cx="799" cy="182"/>
          </a:xfrm>
          <a:solidFill>
            <a:srgbClr val="407BFF"/>
          </a:solidFill>
        </p:grpSpPr>
        <p:sp>
          <p:nvSpPr>
            <p:cNvPr id="71" name="图形"/>
            <p:cNvSpPr/>
            <p:nvPr>
              <p:custDataLst>
                <p:tags r:id="rId7"/>
              </p:custDataLst>
            </p:nvPr>
          </p:nvSpPr>
          <p:spPr>
            <a:xfrm>
              <a:off x="9270"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Arial"/>
                <a:ea typeface="微软雅黑"/>
                <a:cs typeface="思源黑体旧字形 Light" panose="020B0300000000000000" charset="-128"/>
                <a:sym typeface="Arial"/>
              </a:endParaRPr>
            </a:p>
          </p:txBody>
        </p:sp>
        <p:sp>
          <p:nvSpPr>
            <p:cNvPr id="72" name="图形"/>
            <p:cNvSpPr/>
            <p:nvPr>
              <p:custDataLst>
                <p:tags r:id="rId8"/>
              </p:custDataLst>
            </p:nvPr>
          </p:nvSpPr>
          <p:spPr>
            <a:xfrm>
              <a:off x="9578" y="2823"/>
              <a:ext cx="183" cy="183"/>
            </a:xfrm>
            <a:prstGeom prst="ellipse">
              <a:avLst/>
            </a:pr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Arial"/>
                <a:ea typeface="微软雅黑"/>
                <a:cs typeface="思源黑体旧字形 Light" panose="020B0300000000000000" charset="-128"/>
                <a:sym typeface="Arial"/>
              </a:endParaRPr>
            </a:p>
          </p:txBody>
        </p:sp>
        <p:sp>
          <p:nvSpPr>
            <p:cNvPr id="65" name="图形"/>
            <p:cNvSpPr/>
            <p:nvPr>
              <p:custDataLst>
                <p:tags r:id="rId9"/>
              </p:custDataLst>
            </p:nvPr>
          </p:nvSpPr>
          <p:spPr>
            <a:xfrm>
              <a:off x="9887" y="2823"/>
              <a:ext cx="183" cy="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旧字形 Light" panose="020B0300000000000000" charset="-128"/>
                <a:sym typeface="Arial"/>
              </a:endParaRPr>
            </a:p>
          </p:txBody>
        </p:sp>
      </p:grpSp>
      <p:cxnSp>
        <p:nvCxnSpPr>
          <p:cNvPr id="24" name="图形"/>
          <p:cNvCxnSpPr/>
          <p:nvPr/>
        </p:nvCxnSpPr>
        <p:spPr>
          <a:xfrm flipV="1">
            <a:off x="6425565" y="5334000"/>
            <a:ext cx="4201160" cy="10160"/>
          </a:xfrm>
          <a:prstGeom prst="line">
            <a:avLst/>
          </a:prstGeom>
          <a:ln w="19050">
            <a:solidFill>
              <a:srgbClr val="455A64"/>
            </a:solidFill>
            <a:prstDash val="dash"/>
          </a:ln>
        </p:spPr>
        <p:style>
          <a:lnRef idx="1">
            <a:schemeClr val="accent1"/>
          </a:lnRef>
          <a:fillRef idx="0">
            <a:schemeClr val="accent1"/>
          </a:fillRef>
          <a:effectRef idx="0">
            <a:schemeClr val="accent1"/>
          </a:effectRef>
          <a:fontRef idx="minor">
            <a:schemeClr val="tx1"/>
          </a:fontRef>
        </p:style>
      </p:cxnSp>
      <p:sp>
        <p:nvSpPr>
          <p:cNvPr id="121" name="图形"/>
          <p:cNvSpPr/>
          <p:nvPr>
            <p:custDataLst>
              <p:tags r:id="rId5"/>
            </p:custDataLst>
          </p:nvPr>
        </p:nvSpPr>
        <p:spPr>
          <a:xfrm flipV="1">
            <a:off x="10372090" y="346075"/>
            <a:ext cx="1224915" cy="54673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chemeClr val="bg1"/>
              </a:gs>
              <a:gs pos="100000">
                <a:srgbClr val="407BFF"/>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a:cs typeface="思源黑体旧字形 Light" panose="020B0300000000000000" charset="-128"/>
              <a:sym typeface="Arial"/>
            </a:endParaRPr>
          </a:p>
        </p:txBody>
      </p:sp>
      <p:sp>
        <p:nvSpPr>
          <p:cNvPr id="3" name="图形"/>
          <p:cNvSpPr/>
          <p:nvPr>
            <p:custDataLst>
              <p:tags r:id="rId6"/>
            </p:custDataLst>
          </p:nvPr>
        </p:nvSpPr>
        <p:spPr>
          <a:xfrm rot="5400000" flipV="1">
            <a:off x="960120" y="1124585"/>
            <a:ext cx="2773680" cy="2773680"/>
          </a:xfrm>
          <a:prstGeom prst="ellipse">
            <a:avLst/>
          </a:prstGeom>
          <a:gradFill>
            <a:gsLst>
              <a:gs pos="0">
                <a:srgbClr val="455A64">
                  <a:alpha val="33000"/>
                </a:srgbClr>
              </a:gs>
              <a:gs pos="10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pic>
        <p:nvPicPr>
          <p:cNvPr id="12" name="图形" descr="E:\09熊猫办公\001素材\030市场营销\5ece8780d07fe1590593408353.png5ece8780d07fe1590593408353"/>
          <p:cNvPicPr>
            <a:picLocks noChangeAspect="1"/>
          </p:cNvPicPr>
          <p:nvPr/>
        </p:nvPicPr>
        <p:blipFill>
          <a:blip r:embed="rId13"/>
          <a:srcRect l="5742" t="16101" r="5402" b="21030"/>
          <a:stretch>
            <a:fillRect/>
          </a:stretch>
        </p:blipFill>
        <p:spPr>
          <a:xfrm>
            <a:off x="354330" y="1430020"/>
            <a:ext cx="5928995" cy="4196080"/>
          </a:xfrm>
          <a:prstGeom prst="rect">
            <a:avLst/>
          </a:prstGeom>
        </p:spPr>
      </p:pic>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575945" y="1123633"/>
            <a:ext cx="10490201" cy="5174615"/>
            <a:chOff x="1028700" y="1227138"/>
            <a:chExt cx="10490201" cy="5174615"/>
          </a:xfrm>
        </p:grpSpPr>
        <p:sp>
          <p:nvSpPr>
            <p:cNvPr id="15" name="图形"/>
            <p:cNvSpPr/>
            <p:nvPr>
              <p:custDataLst>
                <p:tags r:id="rId2"/>
              </p:custDataLst>
            </p:nvPr>
          </p:nvSpPr>
          <p:spPr>
            <a:xfrm flipH="1">
              <a:off x="7051526" y="3033585"/>
              <a:ext cx="4467375" cy="1196728"/>
            </a:xfrm>
            <a:prstGeom prst="homePlate">
              <a:avLst>
                <a:gd name="adj" fmla="val 501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cs typeface="思源黑体旧字形 Light" panose="020B0300000000000000" charset="-128"/>
                <a:sym typeface="Arial"/>
              </a:endParaRPr>
            </a:p>
          </p:txBody>
        </p:sp>
        <p:sp>
          <p:nvSpPr>
            <p:cNvPr id="16" name="图形"/>
            <p:cNvSpPr/>
            <p:nvPr>
              <p:custDataLst>
                <p:tags r:id="rId3"/>
              </p:custDataLst>
            </p:nvPr>
          </p:nvSpPr>
          <p:spPr>
            <a:xfrm>
              <a:off x="6096000" y="3187059"/>
              <a:ext cx="889806" cy="889779"/>
            </a:xfrm>
            <a:prstGeom prst="roundRect">
              <a:avLst>
                <a:gd name="adj" fmla="val 1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Arial"/>
                <a:ea typeface="微软雅黑"/>
                <a:cs typeface="思源黑体旧字形 Light" panose="020B0300000000000000" charset="-128"/>
                <a:sym typeface="Arial"/>
              </a:endParaRPr>
            </a:p>
          </p:txBody>
        </p:sp>
        <p:sp>
          <p:nvSpPr>
            <p:cNvPr id="9" name="图形"/>
            <p:cNvSpPr/>
            <p:nvPr>
              <p:custDataLst>
                <p:tags r:id="rId4"/>
              </p:custDataLst>
            </p:nvPr>
          </p:nvSpPr>
          <p:spPr bwMode="auto">
            <a:xfrm>
              <a:off x="6344523" y="3443030"/>
              <a:ext cx="392761" cy="377837"/>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p:spPr>
          <p:txBody>
            <a:bodyPr/>
            <a:lstStyle/>
            <a:p>
              <a:endParaRPr lang="zh-CN" altLang="en-US">
                <a:latin typeface="Arial"/>
                <a:ea typeface="微软雅黑"/>
                <a:sym typeface="Arial"/>
              </a:endParaRPr>
            </a:p>
          </p:txBody>
        </p:sp>
        <p:sp>
          <p:nvSpPr>
            <p:cNvPr id="19" name="图形"/>
            <p:cNvSpPr/>
            <p:nvPr>
              <p:custDataLst>
                <p:tags r:id="rId5"/>
              </p:custDataLst>
            </p:nvPr>
          </p:nvSpPr>
          <p:spPr bwMode="auto">
            <a:xfrm>
              <a:off x="7698740" y="3458219"/>
              <a:ext cx="3636646" cy="71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indent="0" algn="l">
                <a:lnSpc>
                  <a:spcPct val="150000"/>
                </a:lnSpc>
                <a:spcBef>
                  <a:spcPts val="0"/>
                </a:spcBef>
                <a:spcAft>
                  <a:spcPts val="0"/>
                </a:spcAft>
                <a:buNone/>
              </a:pPr>
              <a:r>
                <a:rPr lang="en-US" altLang="zh-CN" sz="1400" kern="0" dirty="0">
                  <a:solidFill>
                    <a:schemeClr val="bg1"/>
                  </a:solidFill>
                  <a:uFillTx/>
                  <a:latin typeface="Arial"/>
                  <a:ea typeface="微软雅黑"/>
                  <a:cs typeface="思源黑体旧字形 Light" panose="020B0300000000000000" charset="-128"/>
                  <a:sym typeface="Arial"/>
                </a:rPr>
                <a:t>Click here to add content, content to match the title. </a:t>
              </a:r>
              <a:endParaRPr lang="zh-CN" altLang="en-US" sz="1400" kern="0" spc="150" dirty="0">
                <a:solidFill>
                  <a:schemeClr val="bg1"/>
                </a:solidFill>
                <a:uFillTx/>
                <a:latin typeface="Arial"/>
                <a:ea typeface="微软雅黑"/>
                <a:cs typeface="思源黑体旧字形 Light" panose="020B0300000000000000" charset="-128"/>
                <a:sym typeface="Arial"/>
              </a:endParaRPr>
            </a:p>
          </p:txBody>
        </p:sp>
        <p:sp>
          <p:nvSpPr>
            <p:cNvPr id="20" name="图形"/>
            <p:cNvSpPr txBox="1"/>
            <p:nvPr>
              <p:custDataLst>
                <p:tags r:id="rId6"/>
              </p:custDataLst>
            </p:nvPr>
          </p:nvSpPr>
          <p:spPr bwMode="auto">
            <a:xfrm>
              <a:off x="7698740" y="3096728"/>
              <a:ext cx="3820161" cy="4417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pPr>
              <a:r>
                <a:rPr lang="en-US" altLang="zh-CN" sz="2000" b="1" dirty="0">
                  <a:solidFill>
                    <a:schemeClr val="bg1"/>
                  </a:solidFill>
                  <a:latin typeface="Arial"/>
                  <a:ea typeface="微软雅黑"/>
                  <a:cs typeface="汉仪松阳体 W" panose="00020600040101010101" charset="-122"/>
                  <a:sym typeface="Arial"/>
                </a:rPr>
                <a:t>Add title text</a:t>
              </a:r>
              <a:endParaRPr lang="zh-CN" altLang="en-US" sz="2000" b="1" dirty="0">
                <a:solidFill>
                  <a:schemeClr val="bg1"/>
                </a:solidFill>
                <a:latin typeface="Arial"/>
                <a:ea typeface="微软雅黑"/>
                <a:cs typeface="汉仪松阳体 W" panose="00020600040101010101" charset="-122"/>
                <a:sym typeface="Arial"/>
              </a:endParaRPr>
            </a:p>
          </p:txBody>
        </p:sp>
        <p:sp>
          <p:nvSpPr>
            <p:cNvPr id="13" name="图形"/>
            <p:cNvSpPr/>
            <p:nvPr>
              <p:custDataLst>
                <p:tags r:id="rId7"/>
              </p:custDataLst>
            </p:nvPr>
          </p:nvSpPr>
          <p:spPr bwMode="auto">
            <a:xfrm>
              <a:off x="7698739" y="2216141"/>
              <a:ext cx="3623946" cy="71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indent="0" algn="l">
                <a:lnSpc>
                  <a:spcPct val="150000"/>
                </a:lnSpc>
                <a:spcBef>
                  <a:spcPts val="0"/>
                </a:spcBef>
                <a:spcAft>
                  <a:spcPts val="0"/>
                </a:spcAft>
                <a:buNone/>
              </a:pPr>
              <a:r>
                <a:rPr lang="en-US" altLang="zh-CN" sz="1400" kern="0" dirty="0">
                  <a:solidFill>
                    <a:schemeClr val="tx1">
                      <a:lumMod val="75000"/>
                      <a:lumOff val="25000"/>
                    </a:schemeClr>
                  </a:solidFill>
                  <a:uFillTx/>
                  <a:latin typeface="Arial"/>
                  <a:ea typeface="微软雅黑"/>
                  <a:cs typeface="思源黑体旧字形 Light" panose="020B0300000000000000" charset="-128"/>
                  <a:sym typeface="Arial"/>
                </a:rPr>
                <a:t>Click here to add content, content to match the title. </a:t>
              </a:r>
              <a:endParaRPr lang="zh-CN" altLang="en-US" sz="1400" kern="0" spc="150" dirty="0">
                <a:solidFill>
                  <a:schemeClr val="tx1">
                    <a:lumMod val="75000"/>
                    <a:lumOff val="25000"/>
                  </a:schemeClr>
                </a:solidFill>
                <a:uFillTx/>
                <a:latin typeface="Arial"/>
                <a:ea typeface="微软雅黑"/>
                <a:cs typeface="思源黑体旧字形 Light" panose="020B0300000000000000" charset="-128"/>
                <a:sym typeface="Arial"/>
              </a:endParaRPr>
            </a:p>
          </p:txBody>
        </p:sp>
        <p:sp>
          <p:nvSpPr>
            <p:cNvPr id="14" name="图形"/>
            <p:cNvSpPr txBox="1"/>
            <p:nvPr>
              <p:custDataLst>
                <p:tags r:id="rId8"/>
              </p:custDataLst>
            </p:nvPr>
          </p:nvSpPr>
          <p:spPr bwMode="auto">
            <a:xfrm>
              <a:off x="7698739" y="1854200"/>
              <a:ext cx="3820161" cy="4417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pPr>
              <a:r>
                <a:rPr lang="en-US" altLang="zh-CN" sz="2000" b="1" dirty="0">
                  <a:solidFill>
                    <a:schemeClr val="tx1">
                      <a:lumMod val="75000"/>
                      <a:lumOff val="25000"/>
                    </a:schemeClr>
                  </a:solidFill>
                  <a:latin typeface="Arial"/>
                  <a:ea typeface="微软雅黑"/>
                  <a:cs typeface="汉仪松阳体 W" panose="00020600040101010101" charset="-122"/>
                  <a:sym typeface="Arial"/>
                </a:rPr>
                <a:t>Add title text</a:t>
              </a:r>
              <a:endParaRPr lang="zh-CN" altLang="en-US" sz="2000" b="1"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12" name="图形"/>
            <p:cNvSpPr/>
            <p:nvPr>
              <p:custDataLst>
                <p:tags r:id="rId9"/>
              </p:custDataLst>
            </p:nvPr>
          </p:nvSpPr>
          <p:spPr bwMode="auto">
            <a:xfrm>
              <a:off x="7698740" y="4700924"/>
              <a:ext cx="3636646" cy="71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indent="0" algn="l">
                <a:lnSpc>
                  <a:spcPct val="150000"/>
                </a:lnSpc>
                <a:spcBef>
                  <a:spcPts val="0"/>
                </a:spcBef>
                <a:spcAft>
                  <a:spcPts val="0"/>
                </a:spcAft>
                <a:buNone/>
              </a:pPr>
              <a:r>
                <a:rPr lang="en-US" altLang="zh-CN" sz="1400" kern="0" dirty="0">
                  <a:solidFill>
                    <a:schemeClr val="tx1">
                      <a:lumMod val="75000"/>
                      <a:lumOff val="25000"/>
                    </a:schemeClr>
                  </a:solidFill>
                  <a:uFillTx/>
                  <a:latin typeface="Arial"/>
                  <a:ea typeface="微软雅黑"/>
                  <a:cs typeface="思源黑体旧字形 Light" panose="020B0300000000000000" charset="-128"/>
                  <a:sym typeface="Arial"/>
                </a:rPr>
                <a:t>Click here to add content, content to match the title. </a:t>
              </a:r>
              <a:endParaRPr lang="zh-CN" altLang="en-US" sz="1400" kern="0" spc="150" dirty="0">
                <a:solidFill>
                  <a:schemeClr val="tx1">
                    <a:lumMod val="75000"/>
                    <a:lumOff val="25000"/>
                  </a:schemeClr>
                </a:solidFill>
                <a:uFillTx/>
                <a:latin typeface="Arial"/>
                <a:ea typeface="微软雅黑"/>
                <a:cs typeface="思源黑体旧字形 Light" panose="020B0300000000000000" charset="-128"/>
                <a:sym typeface="Arial"/>
              </a:endParaRPr>
            </a:p>
          </p:txBody>
        </p:sp>
        <p:sp>
          <p:nvSpPr>
            <p:cNvPr id="17" name="图形"/>
            <p:cNvSpPr txBox="1"/>
            <p:nvPr>
              <p:custDataLst>
                <p:tags r:id="rId10"/>
              </p:custDataLst>
            </p:nvPr>
          </p:nvSpPr>
          <p:spPr bwMode="auto">
            <a:xfrm>
              <a:off x="7698740" y="4338983"/>
              <a:ext cx="3820161" cy="4417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pPr>
              <a:r>
                <a:rPr lang="en-US" altLang="zh-CN" sz="2000" b="1" dirty="0">
                  <a:solidFill>
                    <a:schemeClr val="tx1">
                      <a:lumMod val="75000"/>
                      <a:lumOff val="25000"/>
                    </a:schemeClr>
                  </a:solidFill>
                  <a:latin typeface="Arial"/>
                  <a:ea typeface="微软雅黑"/>
                  <a:cs typeface="汉仪松阳体 W" panose="00020600040101010101" charset="-122"/>
                  <a:sym typeface="Arial"/>
                </a:rPr>
                <a:t>Add title text</a:t>
              </a:r>
              <a:endParaRPr lang="zh-CN" altLang="en-US" sz="2000" b="1" dirty="0">
                <a:solidFill>
                  <a:schemeClr val="tx1">
                    <a:lumMod val="75000"/>
                    <a:lumOff val="25000"/>
                  </a:schemeClr>
                </a:solidFill>
                <a:latin typeface="Arial"/>
                <a:ea typeface="微软雅黑"/>
                <a:cs typeface="思源黑体旧字形 Light" panose="020B0300000000000000" charset="-128"/>
                <a:sym typeface="Arial"/>
              </a:endParaRPr>
            </a:p>
          </p:txBody>
        </p:sp>
        <p:pic>
          <p:nvPicPr>
            <p:cNvPr id="21" name="图形" descr="E:\09熊猫办公\001素材\030市场营销\5ece871f59c701590593311306.png5ece871f59c701590593311306"/>
            <p:cNvPicPr>
              <a:picLocks noChangeAspect="1"/>
            </p:cNvPicPr>
            <p:nvPr>
              <p:custDataLst>
                <p:tags r:id="rId11"/>
              </p:custDataLst>
            </p:nvPr>
          </p:nvPicPr>
          <p:blipFill>
            <a:blip r:embed="rId13"/>
            <a:srcRect/>
            <a:stretch>
              <a:fillRect/>
            </a:stretch>
          </p:blipFill>
          <p:spPr>
            <a:xfrm flipH="1">
              <a:off x="1028700" y="1227138"/>
              <a:ext cx="5174615" cy="5174615"/>
            </a:xfrm>
            <a:prstGeom prst="rect">
              <a:avLst/>
            </a:prstGeom>
          </p:spPr>
        </p:pic>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plus(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063625" y="1351915"/>
            <a:ext cx="10624819" cy="4839970"/>
            <a:chOff x="1398" y="1868"/>
            <a:chExt cx="16732" cy="7622"/>
          </a:xfrm>
        </p:grpSpPr>
        <p:grpSp>
          <p:nvGrpSpPr>
            <p:cNvPr id="66" name="组合 65"/>
            <p:cNvGrpSpPr/>
            <p:nvPr/>
          </p:nvGrpSpPr>
          <p:grpSpPr>
            <a:xfrm>
              <a:off x="6770" y="1868"/>
              <a:ext cx="11360" cy="7622"/>
              <a:chOff x="4222750" y="944708"/>
              <a:chExt cx="7213875" cy="4839995"/>
            </a:xfrm>
          </p:grpSpPr>
          <p:sp>
            <p:nvSpPr>
              <p:cNvPr id="4" name="图形"/>
              <p:cNvSpPr/>
              <p:nvPr>
                <p:custDataLst>
                  <p:tags r:id="rId17"/>
                </p:custDataLst>
              </p:nvPr>
            </p:nvSpPr>
            <p:spPr>
              <a:xfrm>
                <a:off x="4760658" y="1811863"/>
                <a:ext cx="3242184" cy="3266024"/>
              </a:xfrm>
              <a:prstGeom prst="donut">
                <a:avLst>
                  <a:gd name="adj" fmla="val 1764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微软雅黑"/>
                  <a:cs typeface="思源黑体旧字形 Light" panose="020B0300000000000000" charset="-128"/>
                  <a:sym typeface="Arial"/>
                </a:endParaRPr>
              </a:p>
            </p:txBody>
          </p:sp>
          <p:sp>
            <p:nvSpPr>
              <p:cNvPr id="15" name="图形"/>
              <p:cNvSpPr/>
              <p:nvPr>
                <p:custDataLst>
                  <p:tags r:id="rId18"/>
                </p:custDataLst>
              </p:nvPr>
            </p:nvSpPr>
            <p:spPr>
              <a:xfrm>
                <a:off x="4222750" y="1270000"/>
                <a:ext cx="4318000" cy="4349750"/>
              </a:xfrm>
              <a:prstGeom prst="pie">
                <a:avLst>
                  <a:gd name="adj1" fmla="val 16183098"/>
                  <a:gd name="adj2" fmla="val 5414945"/>
                </a:avLst>
              </a:prstGeom>
              <a:solidFill>
                <a:schemeClr val="accent2"/>
              </a:solidFill>
              <a:ln w="12700" cap="flat" cmpd="sng" algn="ctr">
                <a:noFill/>
                <a:prstDash val="solid"/>
                <a:miter lim="800000"/>
              </a:ln>
              <a:effectLst/>
            </p:spPr>
            <p:txBody>
              <a:bodyPr rtlCol="0" anchor="ctr"/>
              <a:lstStyle/>
              <a:p>
                <a:pPr algn="ctr"/>
                <a:endParaRPr lang="zh-CN" altLang="en-US" kern="0">
                  <a:solidFill>
                    <a:srgbClr val="3D485D"/>
                  </a:solidFill>
                  <a:latin typeface="Arial"/>
                  <a:ea typeface="微软雅黑"/>
                  <a:cs typeface="思源黑体旧字形 Light" panose="020B0300000000000000" charset="-128"/>
                  <a:sym typeface="Arial"/>
                </a:endParaRPr>
              </a:p>
            </p:txBody>
          </p:sp>
          <p:sp>
            <p:nvSpPr>
              <p:cNvPr id="18" name="图形"/>
              <p:cNvSpPr/>
              <p:nvPr>
                <p:custDataLst>
                  <p:tags r:id="rId19"/>
                </p:custDataLst>
              </p:nvPr>
            </p:nvSpPr>
            <p:spPr>
              <a:xfrm>
                <a:off x="4222750" y="1270000"/>
                <a:ext cx="4318000" cy="4349750"/>
              </a:xfrm>
              <a:prstGeom prst="pie">
                <a:avLst>
                  <a:gd name="adj1" fmla="val 16183098"/>
                  <a:gd name="adj2" fmla="val 19316057"/>
                </a:avLst>
              </a:prstGeom>
              <a:solidFill>
                <a:schemeClr val="accent1"/>
              </a:solidFill>
              <a:ln w="12700" cap="flat" cmpd="sng" algn="ctr">
                <a:noFill/>
                <a:prstDash val="solid"/>
                <a:miter lim="800000"/>
              </a:ln>
              <a:effectLst/>
            </p:spPr>
            <p:txBody>
              <a:bodyPr rtlCol="0" anchor="ctr"/>
              <a:lstStyle/>
              <a:p>
                <a:pPr algn="ctr"/>
                <a:endParaRPr lang="zh-CN" altLang="en-US" kern="0">
                  <a:solidFill>
                    <a:srgbClr val="3D485D"/>
                  </a:solidFill>
                  <a:latin typeface="Arial"/>
                  <a:ea typeface="微软雅黑"/>
                  <a:cs typeface="思源黑体旧字形 Light" panose="020B0300000000000000" charset="-128"/>
                  <a:sym typeface="Arial"/>
                </a:endParaRPr>
              </a:p>
            </p:txBody>
          </p:sp>
          <p:sp>
            <p:nvSpPr>
              <p:cNvPr id="23" name="图形"/>
              <p:cNvSpPr/>
              <p:nvPr>
                <p:custDataLst>
                  <p:tags r:id="rId20"/>
                </p:custDataLst>
              </p:nvPr>
            </p:nvSpPr>
            <p:spPr>
              <a:xfrm rot="5400000">
                <a:off x="4206875" y="1285875"/>
                <a:ext cx="4349750" cy="4318000"/>
              </a:xfrm>
              <a:prstGeom prst="pie">
                <a:avLst>
                  <a:gd name="adj1" fmla="val 16183098"/>
                  <a:gd name="adj2" fmla="val 19316057"/>
                </a:avLst>
              </a:prstGeom>
              <a:solidFill>
                <a:schemeClr val="accent1"/>
              </a:solidFill>
              <a:ln w="12700" cap="flat" cmpd="sng" algn="ctr">
                <a:noFill/>
                <a:prstDash val="solid"/>
                <a:miter lim="800000"/>
              </a:ln>
              <a:effectLst/>
            </p:spPr>
            <p:txBody>
              <a:bodyPr rtlCol="0" anchor="ctr"/>
              <a:lstStyle/>
              <a:p>
                <a:pPr algn="ctr"/>
                <a:endParaRPr lang="zh-CN" altLang="en-US" kern="0">
                  <a:solidFill>
                    <a:srgbClr val="3D485D"/>
                  </a:solidFill>
                  <a:latin typeface="Arial"/>
                  <a:ea typeface="微软雅黑"/>
                  <a:cs typeface="思源黑体旧字形 Light" panose="020B0300000000000000" charset="-128"/>
                  <a:sym typeface="Arial"/>
                </a:endParaRPr>
              </a:p>
            </p:txBody>
          </p:sp>
          <p:sp>
            <p:nvSpPr>
              <p:cNvPr id="28" name="图形"/>
              <p:cNvSpPr/>
              <p:nvPr>
                <p:custDataLst>
                  <p:tags r:id="rId21"/>
                </p:custDataLst>
              </p:nvPr>
            </p:nvSpPr>
            <p:spPr>
              <a:xfrm>
                <a:off x="6600490" y="4583559"/>
                <a:ext cx="432015" cy="513810"/>
              </a:xfrm>
              <a:custGeom>
                <a:avLst/>
                <a:gdLst/>
                <a:ahLst/>
                <a:cxnLst/>
                <a:rect l="l" t="t" r="r" b="b"/>
                <a:pathLst>
                  <a:path w="121" h="144" extrusionOk="0">
                    <a:moveTo>
                      <a:pt x="81" y="139"/>
                    </a:moveTo>
                    <a:cubicBezTo>
                      <a:pt x="81" y="142"/>
                      <a:pt x="79" y="144"/>
                      <a:pt x="76" y="144"/>
                    </a:cubicBezTo>
                    <a:cubicBezTo>
                      <a:pt x="45" y="144"/>
                      <a:pt x="45" y="144"/>
                      <a:pt x="45" y="144"/>
                    </a:cubicBezTo>
                    <a:cubicBezTo>
                      <a:pt x="43" y="144"/>
                      <a:pt x="40" y="142"/>
                      <a:pt x="40" y="139"/>
                    </a:cubicBezTo>
                    <a:cubicBezTo>
                      <a:pt x="40" y="139"/>
                      <a:pt x="40" y="139"/>
                      <a:pt x="40" y="139"/>
                    </a:cubicBezTo>
                    <a:cubicBezTo>
                      <a:pt x="40" y="137"/>
                      <a:pt x="43" y="134"/>
                      <a:pt x="45" y="134"/>
                    </a:cubicBezTo>
                    <a:cubicBezTo>
                      <a:pt x="76" y="134"/>
                      <a:pt x="76" y="134"/>
                      <a:pt x="76" y="134"/>
                    </a:cubicBezTo>
                    <a:cubicBezTo>
                      <a:pt x="79" y="134"/>
                      <a:pt x="81" y="137"/>
                      <a:pt x="81" y="139"/>
                    </a:cubicBezTo>
                    <a:close/>
                    <a:moveTo>
                      <a:pt x="81" y="126"/>
                    </a:moveTo>
                    <a:cubicBezTo>
                      <a:pt x="81" y="123"/>
                      <a:pt x="79" y="121"/>
                      <a:pt x="76" y="121"/>
                    </a:cubicBezTo>
                    <a:cubicBezTo>
                      <a:pt x="45" y="121"/>
                      <a:pt x="45" y="121"/>
                      <a:pt x="45" y="121"/>
                    </a:cubicBezTo>
                    <a:cubicBezTo>
                      <a:pt x="43" y="121"/>
                      <a:pt x="40" y="123"/>
                      <a:pt x="40" y="126"/>
                    </a:cubicBezTo>
                    <a:cubicBezTo>
                      <a:pt x="40" y="126"/>
                      <a:pt x="40" y="126"/>
                      <a:pt x="40" y="126"/>
                    </a:cubicBezTo>
                    <a:cubicBezTo>
                      <a:pt x="40" y="129"/>
                      <a:pt x="43" y="131"/>
                      <a:pt x="45" y="131"/>
                    </a:cubicBezTo>
                    <a:cubicBezTo>
                      <a:pt x="76" y="131"/>
                      <a:pt x="76" y="131"/>
                      <a:pt x="76" y="131"/>
                    </a:cubicBezTo>
                    <a:cubicBezTo>
                      <a:pt x="79" y="131"/>
                      <a:pt x="81" y="129"/>
                      <a:pt x="81" y="126"/>
                    </a:cubicBezTo>
                    <a:close/>
                    <a:moveTo>
                      <a:pt x="65" y="71"/>
                    </a:moveTo>
                    <a:cubicBezTo>
                      <a:pt x="59" y="71"/>
                      <a:pt x="59" y="71"/>
                      <a:pt x="59" y="71"/>
                    </a:cubicBezTo>
                    <a:cubicBezTo>
                      <a:pt x="56" y="71"/>
                      <a:pt x="56" y="71"/>
                      <a:pt x="56" y="71"/>
                    </a:cubicBezTo>
                    <a:cubicBezTo>
                      <a:pt x="56" y="118"/>
                      <a:pt x="56" y="118"/>
                      <a:pt x="56" y="118"/>
                    </a:cubicBezTo>
                    <a:cubicBezTo>
                      <a:pt x="57" y="118"/>
                      <a:pt x="59" y="118"/>
                      <a:pt x="60" y="118"/>
                    </a:cubicBezTo>
                    <a:cubicBezTo>
                      <a:pt x="60" y="118"/>
                      <a:pt x="60" y="118"/>
                      <a:pt x="60" y="118"/>
                    </a:cubicBezTo>
                    <a:cubicBezTo>
                      <a:pt x="60" y="118"/>
                      <a:pt x="60" y="118"/>
                      <a:pt x="61" y="118"/>
                    </a:cubicBezTo>
                    <a:cubicBezTo>
                      <a:pt x="61" y="118"/>
                      <a:pt x="61" y="118"/>
                      <a:pt x="61" y="118"/>
                    </a:cubicBezTo>
                    <a:cubicBezTo>
                      <a:pt x="61" y="118"/>
                      <a:pt x="61" y="118"/>
                      <a:pt x="61" y="118"/>
                    </a:cubicBezTo>
                    <a:cubicBezTo>
                      <a:pt x="62" y="118"/>
                      <a:pt x="64" y="118"/>
                      <a:pt x="65" y="118"/>
                    </a:cubicBezTo>
                    <a:lnTo>
                      <a:pt x="65" y="71"/>
                    </a:lnTo>
                    <a:close/>
                    <a:moveTo>
                      <a:pt x="44" y="52"/>
                    </a:moveTo>
                    <a:cubicBezTo>
                      <a:pt x="40" y="52"/>
                      <a:pt x="37" y="55"/>
                      <a:pt x="37" y="59"/>
                    </a:cubicBezTo>
                    <a:cubicBezTo>
                      <a:pt x="37" y="63"/>
                      <a:pt x="40" y="66"/>
                      <a:pt x="44" y="66"/>
                    </a:cubicBezTo>
                    <a:cubicBezTo>
                      <a:pt x="51" y="66"/>
                      <a:pt x="51" y="66"/>
                      <a:pt x="51" y="66"/>
                    </a:cubicBezTo>
                    <a:cubicBezTo>
                      <a:pt x="51" y="59"/>
                      <a:pt x="51" y="59"/>
                      <a:pt x="51" y="59"/>
                    </a:cubicBezTo>
                    <a:cubicBezTo>
                      <a:pt x="51" y="55"/>
                      <a:pt x="48" y="52"/>
                      <a:pt x="44" y="52"/>
                    </a:cubicBezTo>
                    <a:close/>
                    <a:moveTo>
                      <a:pt x="85" y="59"/>
                    </a:moveTo>
                    <a:cubicBezTo>
                      <a:pt x="85" y="55"/>
                      <a:pt x="81" y="52"/>
                      <a:pt x="77" y="52"/>
                    </a:cubicBezTo>
                    <a:cubicBezTo>
                      <a:pt x="73" y="52"/>
                      <a:pt x="70" y="55"/>
                      <a:pt x="70" y="59"/>
                    </a:cubicBezTo>
                    <a:cubicBezTo>
                      <a:pt x="70" y="66"/>
                      <a:pt x="70" y="66"/>
                      <a:pt x="70" y="66"/>
                    </a:cubicBezTo>
                    <a:cubicBezTo>
                      <a:pt x="77" y="66"/>
                      <a:pt x="77" y="66"/>
                      <a:pt x="77" y="66"/>
                    </a:cubicBezTo>
                    <a:cubicBezTo>
                      <a:pt x="81" y="66"/>
                      <a:pt x="85" y="63"/>
                      <a:pt x="85" y="59"/>
                    </a:cubicBezTo>
                    <a:close/>
                    <a:moveTo>
                      <a:pt x="100" y="46"/>
                    </a:moveTo>
                    <a:cubicBezTo>
                      <a:pt x="97" y="33"/>
                      <a:pt x="82" y="19"/>
                      <a:pt x="61" y="19"/>
                    </a:cubicBezTo>
                    <a:cubicBezTo>
                      <a:pt x="39" y="19"/>
                      <a:pt x="24" y="33"/>
                      <a:pt x="21" y="46"/>
                    </a:cubicBezTo>
                    <a:cubicBezTo>
                      <a:pt x="18" y="56"/>
                      <a:pt x="20" y="65"/>
                      <a:pt x="25" y="74"/>
                    </a:cubicBezTo>
                    <a:cubicBezTo>
                      <a:pt x="29" y="82"/>
                      <a:pt x="34" y="89"/>
                      <a:pt x="37" y="97"/>
                    </a:cubicBezTo>
                    <a:cubicBezTo>
                      <a:pt x="39" y="102"/>
                      <a:pt x="40" y="108"/>
                      <a:pt x="41" y="113"/>
                    </a:cubicBezTo>
                    <a:cubicBezTo>
                      <a:pt x="42" y="117"/>
                      <a:pt x="44" y="118"/>
                      <a:pt x="48" y="118"/>
                    </a:cubicBezTo>
                    <a:cubicBezTo>
                      <a:pt x="49" y="118"/>
                      <a:pt x="50" y="118"/>
                      <a:pt x="51" y="118"/>
                    </a:cubicBezTo>
                    <a:cubicBezTo>
                      <a:pt x="51" y="71"/>
                      <a:pt x="51" y="71"/>
                      <a:pt x="51" y="71"/>
                    </a:cubicBezTo>
                    <a:cubicBezTo>
                      <a:pt x="44" y="71"/>
                      <a:pt x="44" y="71"/>
                      <a:pt x="44" y="71"/>
                    </a:cubicBezTo>
                    <a:cubicBezTo>
                      <a:pt x="41" y="71"/>
                      <a:pt x="38" y="70"/>
                      <a:pt x="35" y="68"/>
                    </a:cubicBezTo>
                    <a:cubicBezTo>
                      <a:pt x="33" y="65"/>
                      <a:pt x="32" y="62"/>
                      <a:pt x="32" y="59"/>
                    </a:cubicBezTo>
                    <a:cubicBezTo>
                      <a:pt x="32" y="56"/>
                      <a:pt x="33" y="53"/>
                      <a:pt x="35" y="51"/>
                    </a:cubicBezTo>
                    <a:cubicBezTo>
                      <a:pt x="38" y="48"/>
                      <a:pt x="41" y="47"/>
                      <a:pt x="44" y="47"/>
                    </a:cubicBezTo>
                    <a:cubicBezTo>
                      <a:pt x="50" y="47"/>
                      <a:pt x="56" y="52"/>
                      <a:pt x="56" y="59"/>
                    </a:cubicBezTo>
                    <a:cubicBezTo>
                      <a:pt x="56" y="59"/>
                      <a:pt x="56" y="59"/>
                      <a:pt x="56" y="59"/>
                    </a:cubicBezTo>
                    <a:cubicBezTo>
                      <a:pt x="56" y="66"/>
                      <a:pt x="56" y="66"/>
                      <a:pt x="56" y="66"/>
                    </a:cubicBezTo>
                    <a:cubicBezTo>
                      <a:pt x="59" y="66"/>
                      <a:pt x="59" y="66"/>
                      <a:pt x="59" y="66"/>
                    </a:cubicBezTo>
                    <a:cubicBezTo>
                      <a:pt x="65" y="66"/>
                      <a:pt x="65" y="66"/>
                      <a:pt x="65" y="66"/>
                    </a:cubicBezTo>
                    <a:cubicBezTo>
                      <a:pt x="65" y="59"/>
                      <a:pt x="65" y="59"/>
                      <a:pt x="65" y="59"/>
                    </a:cubicBezTo>
                    <a:cubicBezTo>
                      <a:pt x="65" y="59"/>
                      <a:pt x="65" y="59"/>
                      <a:pt x="65" y="59"/>
                    </a:cubicBezTo>
                    <a:cubicBezTo>
                      <a:pt x="65" y="56"/>
                      <a:pt x="67" y="53"/>
                      <a:pt x="69" y="51"/>
                    </a:cubicBezTo>
                    <a:cubicBezTo>
                      <a:pt x="71" y="48"/>
                      <a:pt x="74" y="47"/>
                      <a:pt x="77" y="47"/>
                    </a:cubicBezTo>
                    <a:cubicBezTo>
                      <a:pt x="81" y="47"/>
                      <a:pt x="84" y="48"/>
                      <a:pt x="86" y="51"/>
                    </a:cubicBezTo>
                    <a:cubicBezTo>
                      <a:pt x="88" y="53"/>
                      <a:pt x="89" y="56"/>
                      <a:pt x="89" y="59"/>
                    </a:cubicBezTo>
                    <a:cubicBezTo>
                      <a:pt x="89" y="62"/>
                      <a:pt x="88" y="65"/>
                      <a:pt x="86" y="68"/>
                    </a:cubicBezTo>
                    <a:cubicBezTo>
                      <a:pt x="84" y="70"/>
                      <a:pt x="81" y="71"/>
                      <a:pt x="77" y="71"/>
                    </a:cubicBezTo>
                    <a:cubicBezTo>
                      <a:pt x="70" y="71"/>
                      <a:pt x="70" y="71"/>
                      <a:pt x="70" y="71"/>
                    </a:cubicBezTo>
                    <a:cubicBezTo>
                      <a:pt x="70" y="118"/>
                      <a:pt x="70" y="118"/>
                      <a:pt x="70" y="118"/>
                    </a:cubicBezTo>
                    <a:cubicBezTo>
                      <a:pt x="71" y="118"/>
                      <a:pt x="72" y="118"/>
                      <a:pt x="73" y="118"/>
                    </a:cubicBezTo>
                    <a:cubicBezTo>
                      <a:pt x="78" y="118"/>
                      <a:pt x="79" y="117"/>
                      <a:pt x="80" y="113"/>
                    </a:cubicBezTo>
                    <a:cubicBezTo>
                      <a:pt x="81" y="108"/>
                      <a:pt x="82" y="102"/>
                      <a:pt x="84" y="97"/>
                    </a:cubicBezTo>
                    <a:cubicBezTo>
                      <a:pt x="87" y="89"/>
                      <a:pt x="92" y="82"/>
                      <a:pt x="96" y="74"/>
                    </a:cubicBezTo>
                    <a:cubicBezTo>
                      <a:pt x="101" y="65"/>
                      <a:pt x="103" y="56"/>
                      <a:pt x="100" y="46"/>
                    </a:cubicBezTo>
                    <a:close/>
                    <a:moveTo>
                      <a:pt x="65" y="4"/>
                    </a:moveTo>
                    <a:cubicBezTo>
                      <a:pt x="65" y="2"/>
                      <a:pt x="63" y="0"/>
                      <a:pt x="61" y="0"/>
                    </a:cubicBezTo>
                    <a:cubicBezTo>
                      <a:pt x="61" y="0"/>
                      <a:pt x="61" y="0"/>
                      <a:pt x="61" y="0"/>
                    </a:cubicBezTo>
                    <a:cubicBezTo>
                      <a:pt x="58" y="0"/>
                      <a:pt x="56" y="2"/>
                      <a:pt x="56" y="4"/>
                    </a:cubicBezTo>
                    <a:cubicBezTo>
                      <a:pt x="56" y="13"/>
                      <a:pt x="56" y="13"/>
                      <a:pt x="56" y="13"/>
                    </a:cubicBezTo>
                    <a:cubicBezTo>
                      <a:pt x="56" y="15"/>
                      <a:pt x="58" y="17"/>
                      <a:pt x="61" y="17"/>
                    </a:cubicBezTo>
                    <a:cubicBezTo>
                      <a:pt x="61" y="17"/>
                      <a:pt x="61" y="17"/>
                      <a:pt x="61" y="17"/>
                    </a:cubicBezTo>
                    <a:cubicBezTo>
                      <a:pt x="63" y="17"/>
                      <a:pt x="65" y="15"/>
                      <a:pt x="65" y="13"/>
                    </a:cubicBezTo>
                    <a:lnTo>
                      <a:pt x="65" y="4"/>
                    </a:lnTo>
                    <a:close/>
                    <a:moveTo>
                      <a:pt x="89" y="12"/>
                    </a:moveTo>
                    <a:cubicBezTo>
                      <a:pt x="90" y="9"/>
                      <a:pt x="90" y="7"/>
                      <a:pt x="88" y="6"/>
                    </a:cubicBezTo>
                    <a:cubicBezTo>
                      <a:pt x="88" y="6"/>
                      <a:pt x="88" y="6"/>
                      <a:pt x="88" y="6"/>
                    </a:cubicBezTo>
                    <a:cubicBezTo>
                      <a:pt x="85" y="5"/>
                      <a:pt x="83" y="5"/>
                      <a:pt x="82" y="7"/>
                    </a:cubicBezTo>
                    <a:cubicBezTo>
                      <a:pt x="78" y="15"/>
                      <a:pt x="78" y="15"/>
                      <a:pt x="78" y="15"/>
                    </a:cubicBezTo>
                    <a:cubicBezTo>
                      <a:pt x="77" y="17"/>
                      <a:pt x="77" y="19"/>
                      <a:pt x="79" y="20"/>
                    </a:cubicBezTo>
                    <a:cubicBezTo>
                      <a:pt x="79" y="20"/>
                      <a:pt x="79" y="20"/>
                      <a:pt x="79" y="20"/>
                    </a:cubicBezTo>
                    <a:cubicBezTo>
                      <a:pt x="82" y="22"/>
                      <a:pt x="84" y="21"/>
                      <a:pt x="85" y="19"/>
                    </a:cubicBezTo>
                    <a:lnTo>
                      <a:pt x="89" y="12"/>
                    </a:lnTo>
                    <a:close/>
                    <a:moveTo>
                      <a:pt x="107" y="26"/>
                    </a:moveTo>
                    <a:cubicBezTo>
                      <a:pt x="109" y="24"/>
                      <a:pt x="109" y="21"/>
                      <a:pt x="108" y="20"/>
                    </a:cubicBezTo>
                    <a:cubicBezTo>
                      <a:pt x="108" y="20"/>
                      <a:pt x="108" y="20"/>
                      <a:pt x="108" y="20"/>
                    </a:cubicBezTo>
                    <a:cubicBezTo>
                      <a:pt x="106" y="18"/>
                      <a:pt x="103" y="18"/>
                      <a:pt x="101" y="19"/>
                    </a:cubicBezTo>
                    <a:cubicBezTo>
                      <a:pt x="95" y="25"/>
                      <a:pt x="95" y="25"/>
                      <a:pt x="95" y="25"/>
                    </a:cubicBezTo>
                    <a:cubicBezTo>
                      <a:pt x="94" y="26"/>
                      <a:pt x="93" y="29"/>
                      <a:pt x="95" y="31"/>
                    </a:cubicBezTo>
                    <a:cubicBezTo>
                      <a:pt x="95" y="31"/>
                      <a:pt x="95" y="31"/>
                      <a:pt x="95" y="31"/>
                    </a:cubicBezTo>
                    <a:cubicBezTo>
                      <a:pt x="97" y="33"/>
                      <a:pt x="99" y="33"/>
                      <a:pt x="101" y="31"/>
                    </a:cubicBezTo>
                    <a:lnTo>
                      <a:pt x="107" y="26"/>
                    </a:lnTo>
                    <a:close/>
                    <a:moveTo>
                      <a:pt x="117" y="47"/>
                    </a:moveTo>
                    <a:cubicBezTo>
                      <a:pt x="119" y="47"/>
                      <a:pt x="121" y="45"/>
                      <a:pt x="120" y="42"/>
                    </a:cubicBezTo>
                    <a:cubicBezTo>
                      <a:pt x="120" y="42"/>
                      <a:pt x="120" y="42"/>
                      <a:pt x="120" y="42"/>
                    </a:cubicBezTo>
                    <a:cubicBezTo>
                      <a:pt x="120" y="40"/>
                      <a:pt x="118" y="38"/>
                      <a:pt x="115" y="39"/>
                    </a:cubicBezTo>
                    <a:cubicBezTo>
                      <a:pt x="107" y="40"/>
                      <a:pt x="107" y="40"/>
                      <a:pt x="107" y="40"/>
                    </a:cubicBezTo>
                    <a:cubicBezTo>
                      <a:pt x="105" y="41"/>
                      <a:pt x="103" y="43"/>
                      <a:pt x="104" y="45"/>
                    </a:cubicBezTo>
                    <a:cubicBezTo>
                      <a:pt x="104" y="45"/>
                      <a:pt x="104" y="45"/>
                      <a:pt x="104" y="45"/>
                    </a:cubicBezTo>
                    <a:cubicBezTo>
                      <a:pt x="104" y="48"/>
                      <a:pt x="106" y="49"/>
                      <a:pt x="109" y="49"/>
                    </a:cubicBezTo>
                    <a:lnTo>
                      <a:pt x="117" y="47"/>
                    </a:lnTo>
                    <a:close/>
                    <a:moveTo>
                      <a:pt x="115" y="71"/>
                    </a:moveTo>
                    <a:cubicBezTo>
                      <a:pt x="117" y="71"/>
                      <a:pt x="119" y="70"/>
                      <a:pt x="120" y="67"/>
                    </a:cubicBezTo>
                    <a:cubicBezTo>
                      <a:pt x="120" y="67"/>
                      <a:pt x="120" y="67"/>
                      <a:pt x="120" y="67"/>
                    </a:cubicBezTo>
                    <a:cubicBezTo>
                      <a:pt x="120" y="65"/>
                      <a:pt x="119" y="63"/>
                      <a:pt x="117" y="62"/>
                    </a:cubicBezTo>
                    <a:cubicBezTo>
                      <a:pt x="109" y="61"/>
                      <a:pt x="109" y="61"/>
                      <a:pt x="109" y="61"/>
                    </a:cubicBezTo>
                    <a:cubicBezTo>
                      <a:pt x="106" y="60"/>
                      <a:pt x="104" y="62"/>
                      <a:pt x="103" y="64"/>
                    </a:cubicBezTo>
                    <a:cubicBezTo>
                      <a:pt x="103" y="64"/>
                      <a:pt x="103" y="64"/>
                      <a:pt x="103" y="64"/>
                    </a:cubicBezTo>
                    <a:cubicBezTo>
                      <a:pt x="103" y="66"/>
                      <a:pt x="104" y="69"/>
                      <a:pt x="107" y="69"/>
                    </a:cubicBezTo>
                    <a:lnTo>
                      <a:pt x="115" y="71"/>
                    </a:lnTo>
                    <a:close/>
                    <a:moveTo>
                      <a:pt x="35" y="19"/>
                    </a:moveTo>
                    <a:cubicBezTo>
                      <a:pt x="36" y="21"/>
                      <a:pt x="39" y="22"/>
                      <a:pt x="41" y="20"/>
                    </a:cubicBezTo>
                    <a:cubicBezTo>
                      <a:pt x="41" y="20"/>
                      <a:pt x="41" y="20"/>
                      <a:pt x="41" y="20"/>
                    </a:cubicBezTo>
                    <a:cubicBezTo>
                      <a:pt x="43" y="19"/>
                      <a:pt x="44" y="17"/>
                      <a:pt x="43" y="15"/>
                    </a:cubicBezTo>
                    <a:cubicBezTo>
                      <a:pt x="39" y="7"/>
                      <a:pt x="39" y="7"/>
                      <a:pt x="39" y="7"/>
                    </a:cubicBezTo>
                    <a:cubicBezTo>
                      <a:pt x="38" y="5"/>
                      <a:pt x="35" y="5"/>
                      <a:pt x="33" y="6"/>
                    </a:cubicBezTo>
                    <a:cubicBezTo>
                      <a:pt x="33" y="6"/>
                      <a:pt x="33" y="6"/>
                      <a:pt x="33" y="6"/>
                    </a:cubicBezTo>
                    <a:cubicBezTo>
                      <a:pt x="31" y="7"/>
                      <a:pt x="30" y="9"/>
                      <a:pt x="31" y="12"/>
                    </a:cubicBezTo>
                    <a:lnTo>
                      <a:pt x="35" y="19"/>
                    </a:lnTo>
                    <a:close/>
                    <a:moveTo>
                      <a:pt x="19" y="31"/>
                    </a:moveTo>
                    <a:cubicBezTo>
                      <a:pt x="21" y="33"/>
                      <a:pt x="24" y="33"/>
                      <a:pt x="26" y="31"/>
                    </a:cubicBezTo>
                    <a:cubicBezTo>
                      <a:pt x="26" y="31"/>
                      <a:pt x="26" y="31"/>
                      <a:pt x="26" y="31"/>
                    </a:cubicBezTo>
                    <a:cubicBezTo>
                      <a:pt x="27" y="29"/>
                      <a:pt x="27" y="26"/>
                      <a:pt x="25" y="25"/>
                    </a:cubicBezTo>
                    <a:cubicBezTo>
                      <a:pt x="19" y="19"/>
                      <a:pt x="19" y="19"/>
                      <a:pt x="19" y="19"/>
                    </a:cubicBezTo>
                    <a:cubicBezTo>
                      <a:pt x="17" y="18"/>
                      <a:pt x="15" y="18"/>
                      <a:pt x="13" y="20"/>
                    </a:cubicBezTo>
                    <a:cubicBezTo>
                      <a:pt x="13" y="20"/>
                      <a:pt x="13" y="20"/>
                      <a:pt x="13" y="20"/>
                    </a:cubicBezTo>
                    <a:cubicBezTo>
                      <a:pt x="11" y="21"/>
                      <a:pt x="11" y="24"/>
                      <a:pt x="13" y="26"/>
                    </a:cubicBezTo>
                    <a:lnTo>
                      <a:pt x="19" y="31"/>
                    </a:lnTo>
                    <a:close/>
                    <a:moveTo>
                      <a:pt x="12" y="49"/>
                    </a:moveTo>
                    <a:cubicBezTo>
                      <a:pt x="14" y="49"/>
                      <a:pt x="16" y="48"/>
                      <a:pt x="17" y="45"/>
                    </a:cubicBezTo>
                    <a:cubicBezTo>
                      <a:pt x="17" y="45"/>
                      <a:pt x="17" y="45"/>
                      <a:pt x="17" y="45"/>
                    </a:cubicBezTo>
                    <a:cubicBezTo>
                      <a:pt x="17" y="43"/>
                      <a:pt x="16" y="41"/>
                      <a:pt x="13" y="40"/>
                    </a:cubicBezTo>
                    <a:cubicBezTo>
                      <a:pt x="5" y="39"/>
                      <a:pt x="5" y="39"/>
                      <a:pt x="5" y="39"/>
                    </a:cubicBezTo>
                    <a:cubicBezTo>
                      <a:pt x="3" y="38"/>
                      <a:pt x="1" y="40"/>
                      <a:pt x="0" y="42"/>
                    </a:cubicBezTo>
                    <a:cubicBezTo>
                      <a:pt x="0" y="42"/>
                      <a:pt x="0" y="42"/>
                      <a:pt x="0" y="42"/>
                    </a:cubicBezTo>
                    <a:cubicBezTo>
                      <a:pt x="0" y="45"/>
                      <a:pt x="1" y="47"/>
                      <a:pt x="4" y="47"/>
                    </a:cubicBezTo>
                    <a:lnTo>
                      <a:pt x="12" y="49"/>
                    </a:lnTo>
                    <a:close/>
                    <a:moveTo>
                      <a:pt x="14" y="69"/>
                    </a:moveTo>
                    <a:cubicBezTo>
                      <a:pt x="16" y="69"/>
                      <a:pt x="18" y="66"/>
                      <a:pt x="17" y="64"/>
                    </a:cubicBezTo>
                    <a:cubicBezTo>
                      <a:pt x="17" y="64"/>
                      <a:pt x="17" y="64"/>
                      <a:pt x="17" y="64"/>
                    </a:cubicBezTo>
                    <a:cubicBezTo>
                      <a:pt x="17" y="62"/>
                      <a:pt x="14" y="60"/>
                      <a:pt x="12" y="61"/>
                    </a:cubicBezTo>
                    <a:cubicBezTo>
                      <a:pt x="4" y="62"/>
                      <a:pt x="4" y="62"/>
                      <a:pt x="4" y="62"/>
                    </a:cubicBezTo>
                    <a:cubicBezTo>
                      <a:pt x="2" y="63"/>
                      <a:pt x="0" y="65"/>
                      <a:pt x="1" y="67"/>
                    </a:cubicBezTo>
                    <a:cubicBezTo>
                      <a:pt x="1" y="67"/>
                      <a:pt x="1" y="67"/>
                      <a:pt x="1" y="67"/>
                    </a:cubicBezTo>
                    <a:cubicBezTo>
                      <a:pt x="1" y="70"/>
                      <a:pt x="3" y="71"/>
                      <a:pt x="6" y="71"/>
                    </a:cubicBezTo>
                    <a:lnTo>
                      <a:pt x="14" y="69"/>
                    </a:lnTo>
                    <a:close/>
                  </a:path>
                </a:pathLst>
              </a:custGeom>
              <a:solidFill>
                <a:srgbClr val="FFFFFF"/>
              </a:solidFill>
              <a:ln>
                <a:noFill/>
              </a:ln>
            </p:spPr>
            <p:txBody>
              <a:bodyPr spcFirstLastPara="1" wrap="square" lIns="91425" tIns="45700" rIns="91425" bIns="45700" anchor="t" anchorCtr="0">
                <a:noAutofit/>
              </a:bodyPr>
              <a:lstStyle/>
              <a:p>
                <a:pPr eaLnBrk="0" fontAlgn="base" hangingPunct="0">
                  <a:defRPr/>
                </a:pPr>
                <a:endParaRPr>
                  <a:solidFill>
                    <a:srgbClr val="000000"/>
                  </a:solidFill>
                  <a:latin typeface="Arial"/>
                  <a:ea typeface="微软雅黑"/>
                  <a:cs typeface="思源黑体旧字形 Light" panose="020B0300000000000000" charset="-128"/>
                  <a:sym typeface="Arial"/>
                </a:endParaRPr>
              </a:p>
            </p:txBody>
          </p:sp>
          <p:sp>
            <p:nvSpPr>
              <p:cNvPr id="56" name="图形"/>
              <p:cNvSpPr/>
              <p:nvPr>
                <p:custDataLst>
                  <p:tags r:id="rId22"/>
                </p:custDataLst>
              </p:nvPr>
            </p:nvSpPr>
            <p:spPr>
              <a:xfrm>
                <a:off x="7453484" y="3711233"/>
                <a:ext cx="331788" cy="485009"/>
              </a:xfrm>
              <a:custGeom>
                <a:avLst/>
                <a:gdLst/>
                <a:ahLst/>
                <a:cxnLst/>
                <a:rect l="l" t="t" r="r" b="b"/>
                <a:pathLst>
                  <a:path w="93" h="136" extrusionOk="0">
                    <a:moveTo>
                      <a:pt x="56" y="121"/>
                    </a:moveTo>
                    <a:cubicBezTo>
                      <a:pt x="56" y="131"/>
                      <a:pt x="56" y="131"/>
                      <a:pt x="56" y="131"/>
                    </a:cubicBezTo>
                    <a:cubicBezTo>
                      <a:pt x="56" y="134"/>
                      <a:pt x="53" y="136"/>
                      <a:pt x="50" y="136"/>
                    </a:cubicBezTo>
                    <a:cubicBezTo>
                      <a:pt x="43" y="136"/>
                      <a:pt x="43" y="136"/>
                      <a:pt x="43" y="136"/>
                    </a:cubicBezTo>
                    <a:cubicBezTo>
                      <a:pt x="40" y="136"/>
                      <a:pt x="37" y="134"/>
                      <a:pt x="37" y="131"/>
                    </a:cubicBezTo>
                    <a:cubicBezTo>
                      <a:pt x="37" y="120"/>
                      <a:pt x="37" y="120"/>
                      <a:pt x="37" y="120"/>
                    </a:cubicBezTo>
                    <a:cubicBezTo>
                      <a:pt x="21" y="117"/>
                      <a:pt x="3" y="108"/>
                      <a:pt x="3" y="102"/>
                    </a:cubicBezTo>
                    <a:cubicBezTo>
                      <a:pt x="3" y="97"/>
                      <a:pt x="6" y="94"/>
                      <a:pt x="6" y="94"/>
                    </a:cubicBezTo>
                    <a:cubicBezTo>
                      <a:pt x="10" y="89"/>
                      <a:pt x="15" y="89"/>
                      <a:pt x="19" y="91"/>
                    </a:cubicBezTo>
                    <a:cubicBezTo>
                      <a:pt x="19" y="91"/>
                      <a:pt x="36" y="102"/>
                      <a:pt x="48" y="102"/>
                    </a:cubicBezTo>
                    <a:cubicBezTo>
                      <a:pt x="65" y="102"/>
                      <a:pt x="71" y="96"/>
                      <a:pt x="71" y="90"/>
                    </a:cubicBezTo>
                    <a:cubicBezTo>
                      <a:pt x="71" y="87"/>
                      <a:pt x="68" y="82"/>
                      <a:pt x="54" y="79"/>
                    </a:cubicBezTo>
                    <a:cubicBezTo>
                      <a:pt x="52" y="78"/>
                      <a:pt x="37" y="74"/>
                      <a:pt x="35" y="74"/>
                    </a:cubicBezTo>
                    <a:cubicBezTo>
                      <a:pt x="16" y="69"/>
                      <a:pt x="0" y="62"/>
                      <a:pt x="0" y="44"/>
                    </a:cubicBezTo>
                    <a:cubicBezTo>
                      <a:pt x="0" y="30"/>
                      <a:pt x="13" y="17"/>
                      <a:pt x="37" y="15"/>
                    </a:cubicBezTo>
                    <a:cubicBezTo>
                      <a:pt x="37" y="5"/>
                      <a:pt x="37" y="5"/>
                      <a:pt x="37" y="5"/>
                    </a:cubicBezTo>
                    <a:cubicBezTo>
                      <a:pt x="37" y="2"/>
                      <a:pt x="40" y="0"/>
                      <a:pt x="43" y="0"/>
                    </a:cubicBezTo>
                    <a:cubicBezTo>
                      <a:pt x="50" y="0"/>
                      <a:pt x="50" y="0"/>
                      <a:pt x="50" y="0"/>
                    </a:cubicBezTo>
                    <a:cubicBezTo>
                      <a:pt x="53" y="0"/>
                      <a:pt x="56" y="2"/>
                      <a:pt x="56" y="5"/>
                    </a:cubicBezTo>
                    <a:cubicBezTo>
                      <a:pt x="56" y="15"/>
                      <a:pt x="56" y="15"/>
                      <a:pt x="56" y="15"/>
                    </a:cubicBezTo>
                    <a:cubicBezTo>
                      <a:pt x="72" y="18"/>
                      <a:pt x="86" y="27"/>
                      <a:pt x="86" y="33"/>
                    </a:cubicBezTo>
                    <a:cubicBezTo>
                      <a:pt x="86" y="38"/>
                      <a:pt x="81" y="42"/>
                      <a:pt x="81" y="42"/>
                    </a:cubicBezTo>
                    <a:cubicBezTo>
                      <a:pt x="77" y="46"/>
                      <a:pt x="74" y="46"/>
                      <a:pt x="70" y="43"/>
                    </a:cubicBezTo>
                    <a:cubicBezTo>
                      <a:pt x="70" y="43"/>
                      <a:pt x="57" y="34"/>
                      <a:pt x="45" y="34"/>
                    </a:cubicBezTo>
                    <a:cubicBezTo>
                      <a:pt x="28" y="34"/>
                      <a:pt x="22" y="39"/>
                      <a:pt x="22" y="44"/>
                    </a:cubicBezTo>
                    <a:cubicBezTo>
                      <a:pt x="22" y="48"/>
                      <a:pt x="27" y="51"/>
                      <a:pt x="44" y="55"/>
                    </a:cubicBezTo>
                    <a:cubicBezTo>
                      <a:pt x="46" y="56"/>
                      <a:pt x="58" y="59"/>
                      <a:pt x="61" y="60"/>
                    </a:cubicBezTo>
                    <a:cubicBezTo>
                      <a:pt x="82" y="65"/>
                      <a:pt x="93" y="76"/>
                      <a:pt x="93" y="90"/>
                    </a:cubicBezTo>
                    <a:cubicBezTo>
                      <a:pt x="93" y="104"/>
                      <a:pt x="82" y="118"/>
                      <a:pt x="56" y="121"/>
                    </a:cubicBezTo>
                    <a:close/>
                  </a:path>
                </a:pathLst>
              </a:custGeom>
              <a:solidFill>
                <a:srgbClr val="FFFFFF"/>
              </a:solidFill>
              <a:ln>
                <a:noFill/>
              </a:ln>
            </p:spPr>
            <p:txBody>
              <a:bodyPr spcFirstLastPara="1" wrap="square" lIns="91425" tIns="45700" rIns="91425" bIns="45700" anchor="t" anchorCtr="0">
                <a:noAutofit/>
              </a:bodyPr>
              <a:lstStyle/>
              <a:p>
                <a:pPr eaLnBrk="0" fontAlgn="base" hangingPunct="0">
                  <a:defRPr/>
                </a:pPr>
                <a:endParaRPr>
                  <a:solidFill>
                    <a:srgbClr val="000000"/>
                  </a:solidFill>
                  <a:latin typeface="Arial"/>
                  <a:ea typeface="微软雅黑"/>
                  <a:cs typeface="思源黑体旧字形 Light" panose="020B0300000000000000" charset="-128"/>
                  <a:sym typeface="Arial"/>
                </a:endParaRPr>
              </a:p>
            </p:txBody>
          </p:sp>
          <p:sp>
            <p:nvSpPr>
              <p:cNvPr id="57" name="图形"/>
              <p:cNvSpPr/>
              <p:nvPr>
                <p:custDataLst>
                  <p:tags r:id="rId23"/>
                </p:custDataLst>
              </p:nvPr>
            </p:nvSpPr>
            <p:spPr>
              <a:xfrm>
                <a:off x="7505078" y="2744576"/>
                <a:ext cx="459664" cy="385933"/>
              </a:xfrm>
              <a:custGeom>
                <a:avLst/>
                <a:gdLst/>
                <a:ahLst/>
                <a:cxnLst/>
                <a:rect l="l" t="t" r="r" b="b"/>
                <a:pathLst>
                  <a:path w="129" h="108" extrusionOk="0">
                    <a:moveTo>
                      <a:pt x="17" y="88"/>
                    </a:moveTo>
                    <a:cubicBezTo>
                      <a:pt x="17" y="59"/>
                      <a:pt x="17" y="59"/>
                      <a:pt x="17" y="59"/>
                    </a:cubicBezTo>
                    <a:cubicBezTo>
                      <a:pt x="17" y="56"/>
                      <a:pt x="19" y="54"/>
                      <a:pt x="21" y="54"/>
                    </a:cubicBezTo>
                    <a:cubicBezTo>
                      <a:pt x="28" y="54"/>
                      <a:pt x="28" y="54"/>
                      <a:pt x="28" y="54"/>
                    </a:cubicBezTo>
                    <a:cubicBezTo>
                      <a:pt x="31" y="54"/>
                      <a:pt x="33" y="56"/>
                      <a:pt x="33" y="59"/>
                    </a:cubicBezTo>
                    <a:cubicBezTo>
                      <a:pt x="33" y="88"/>
                      <a:pt x="33" y="88"/>
                      <a:pt x="33" y="88"/>
                    </a:cubicBezTo>
                    <a:cubicBezTo>
                      <a:pt x="33" y="90"/>
                      <a:pt x="31" y="92"/>
                      <a:pt x="28" y="92"/>
                    </a:cubicBezTo>
                    <a:cubicBezTo>
                      <a:pt x="21" y="92"/>
                      <a:pt x="21" y="92"/>
                      <a:pt x="21" y="92"/>
                    </a:cubicBezTo>
                    <a:cubicBezTo>
                      <a:pt x="19" y="92"/>
                      <a:pt x="17" y="90"/>
                      <a:pt x="17" y="88"/>
                    </a:cubicBezTo>
                    <a:close/>
                    <a:moveTo>
                      <a:pt x="47" y="44"/>
                    </a:moveTo>
                    <a:cubicBezTo>
                      <a:pt x="45" y="44"/>
                      <a:pt x="43" y="46"/>
                      <a:pt x="43" y="48"/>
                    </a:cubicBezTo>
                    <a:cubicBezTo>
                      <a:pt x="43" y="88"/>
                      <a:pt x="43" y="88"/>
                      <a:pt x="43" y="88"/>
                    </a:cubicBezTo>
                    <a:cubicBezTo>
                      <a:pt x="43" y="90"/>
                      <a:pt x="45" y="92"/>
                      <a:pt x="47" y="92"/>
                    </a:cubicBezTo>
                    <a:cubicBezTo>
                      <a:pt x="54" y="92"/>
                      <a:pt x="54" y="92"/>
                      <a:pt x="54" y="92"/>
                    </a:cubicBezTo>
                    <a:cubicBezTo>
                      <a:pt x="57" y="92"/>
                      <a:pt x="59" y="90"/>
                      <a:pt x="59" y="88"/>
                    </a:cubicBezTo>
                    <a:cubicBezTo>
                      <a:pt x="59" y="48"/>
                      <a:pt x="59" y="48"/>
                      <a:pt x="59" y="48"/>
                    </a:cubicBezTo>
                    <a:cubicBezTo>
                      <a:pt x="59" y="46"/>
                      <a:pt x="57" y="44"/>
                      <a:pt x="54" y="44"/>
                    </a:cubicBezTo>
                    <a:lnTo>
                      <a:pt x="47" y="44"/>
                    </a:lnTo>
                    <a:close/>
                    <a:moveTo>
                      <a:pt x="73" y="35"/>
                    </a:moveTo>
                    <a:cubicBezTo>
                      <a:pt x="71" y="35"/>
                      <a:pt x="69" y="37"/>
                      <a:pt x="69" y="39"/>
                    </a:cubicBezTo>
                    <a:cubicBezTo>
                      <a:pt x="69" y="88"/>
                      <a:pt x="69" y="88"/>
                      <a:pt x="69" y="88"/>
                    </a:cubicBezTo>
                    <a:cubicBezTo>
                      <a:pt x="69" y="90"/>
                      <a:pt x="71" y="92"/>
                      <a:pt x="73" y="92"/>
                    </a:cubicBezTo>
                    <a:cubicBezTo>
                      <a:pt x="80" y="92"/>
                      <a:pt x="80" y="92"/>
                      <a:pt x="80" y="92"/>
                    </a:cubicBezTo>
                    <a:cubicBezTo>
                      <a:pt x="83" y="92"/>
                      <a:pt x="84" y="90"/>
                      <a:pt x="84" y="88"/>
                    </a:cubicBezTo>
                    <a:cubicBezTo>
                      <a:pt x="84" y="39"/>
                      <a:pt x="84" y="39"/>
                      <a:pt x="84" y="39"/>
                    </a:cubicBezTo>
                    <a:cubicBezTo>
                      <a:pt x="84" y="37"/>
                      <a:pt x="83" y="35"/>
                      <a:pt x="80" y="35"/>
                    </a:cubicBezTo>
                    <a:lnTo>
                      <a:pt x="73" y="35"/>
                    </a:lnTo>
                    <a:close/>
                    <a:moveTo>
                      <a:pt x="99" y="26"/>
                    </a:moveTo>
                    <a:cubicBezTo>
                      <a:pt x="97" y="26"/>
                      <a:pt x="95" y="28"/>
                      <a:pt x="95" y="30"/>
                    </a:cubicBezTo>
                    <a:cubicBezTo>
                      <a:pt x="95" y="88"/>
                      <a:pt x="95" y="88"/>
                      <a:pt x="95" y="88"/>
                    </a:cubicBezTo>
                    <a:cubicBezTo>
                      <a:pt x="95" y="90"/>
                      <a:pt x="97" y="92"/>
                      <a:pt x="99" y="92"/>
                    </a:cubicBezTo>
                    <a:cubicBezTo>
                      <a:pt x="106" y="92"/>
                      <a:pt x="106" y="92"/>
                      <a:pt x="106" y="92"/>
                    </a:cubicBezTo>
                    <a:cubicBezTo>
                      <a:pt x="108" y="92"/>
                      <a:pt x="110" y="90"/>
                      <a:pt x="110" y="88"/>
                    </a:cubicBezTo>
                    <a:cubicBezTo>
                      <a:pt x="110" y="30"/>
                      <a:pt x="110" y="30"/>
                      <a:pt x="110" y="30"/>
                    </a:cubicBezTo>
                    <a:cubicBezTo>
                      <a:pt x="110" y="28"/>
                      <a:pt x="108" y="26"/>
                      <a:pt x="106" y="26"/>
                    </a:cubicBezTo>
                    <a:lnTo>
                      <a:pt x="99" y="26"/>
                    </a:lnTo>
                    <a:close/>
                    <a:moveTo>
                      <a:pt x="19" y="43"/>
                    </a:moveTo>
                    <a:cubicBezTo>
                      <a:pt x="47" y="38"/>
                      <a:pt x="73" y="28"/>
                      <a:pt x="96" y="14"/>
                    </a:cubicBezTo>
                    <a:cubicBezTo>
                      <a:pt x="98" y="18"/>
                      <a:pt x="98" y="18"/>
                      <a:pt x="98" y="18"/>
                    </a:cubicBezTo>
                    <a:cubicBezTo>
                      <a:pt x="106" y="5"/>
                      <a:pt x="106" y="5"/>
                      <a:pt x="106" y="5"/>
                    </a:cubicBezTo>
                    <a:cubicBezTo>
                      <a:pt x="91" y="5"/>
                      <a:pt x="91" y="5"/>
                      <a:pt x="91" y="5"/>
                    </a:cubicBezTo>
                    <a:cubicBezTo>
                      <a:pt x="93" y="9"/>
                      <a:pt x="93" y="9"/>
                      <a:pt x="93" y="9"/>
                    </a:cubicBezTo>
                    <a:cubicBezTo>
                      <a:pt x="70" y="23"/>
                      <a:pt x="45" y="32"/>
                      <a:pt x="18" y="37"/>
                    </a:cubicBezTo>
                    <a:lnTo>
                      <a:pt x="19" y="43"/>
                    </a:lnTo>
                    <a:close/>
                    <a:moveTo>
                      <a:pt x="129" y="100"/>
                    </a:moveTo>
                    <a:cubicBezTo>
                      <a:pt x="116" y="93"/>
                      <a:pt x="116" y="93"/>
                      <a:pt x="116" y="93"/>
                    </a:cubicBezTo>
                    <a:cubicBezTo>
                      <a:pt x="116" y="97"/>
                      <a:pt x="116" y="97"/>
                      <a:pt x="116" y="97"/>
                    </a:cubicBezTo>
                    <a:cubicBezTo>
                      <a:pt x="10" y="97"/>
                      <a:pt x="10" y="97"/>
                      <a:pt x="10" y="97"/>
                    </a:cubicBezTo>
                    <a:cubicBezTo>
                      <a:pt x="10" y="13"/>
                      <a:pt x="10" y="13"/>
                      <a:pt x="10" y="13"/>
                    </a:cubicBezTo>
                    <a:cubicBezTo>
                      <a:pt x="15" y="13"/>
                      <a:pt x="15" y="13"/>
                      <a:pt x="15" y="13"/>
                    </a:cubicBezTo>
                    <a:cubicBezTo>
                      <a:pt x="7" y="0"/>
                      <a:pt x="7" y="0"/>
                      <a:pt x="7" y="0"/>
                    </a:cubicBezTo>
                    <a:cubicBezTo>
                      <a:pt x="0" y="13"/>
                      <a:pt x="0" y="13"/>
                      <a:pt x="0" y="13"/>
                    </a:cubicBezTo>
                    <a:cubicBezTo>
                      <a:pt x="5" y="13"/>
                      <a:pt x="5" y="13"/>
                      <a:pt x="5" y="13"/>
                    </a:cubicBezTo>
                    <a:cubicBezTo>
                      <a:pt x="5" y="97"/>
                      <a:pt x="5" y="97"/>
                      <a:pt x="5" y="97"/>
                    </a:cubicBezTo>
                    <a:cubicBezTo>
                      <a:pt x="5" y="100"/>
                      <a:pt x="5" y="100"/>
                      <a:pt x="5" y="100"/>
                    </a:cubicBezTo>
                    <a:cubicBezTo>
                      <a:pt x="5" y="103"/>
                      <a:pt x="5" y="103"/>
                      <a:pt x="5" y="103"/>
                    </a:cubicBezTo>
                    <a:cubicBezTo>
                      <a:pt x="116" y="103"/>
                      <a:pt x="116" y="103"/>
                      <a:pt x="116" y="103"/>
                    </a:cubicBezTo>
                    <a:cubicBezTo>
                      <a:pt x="116" y="108"/>
                      <a:pt x="116" y="108"/>
                      <a:pt x="116" y="108"/>
                    </a:cubicBezTo>
                    <a:lnTo>
                      <a:pt x="129" y="100"/>
                    </a:lnTo>
                    <a:close/>
                  </a:path>
                </a:pathLst>
              </a:custGeom>
              <a:solidFill>
                <a:srgbClr val="FFFFFF"/>
              </a:solidFill>
              <a:ln>
                <a:noFill/>
              </a:ln>
            </p:spPr>
            <p:txBody>
              <a:bodyPr spcFirstLastPara="1" wrap="square" lIns="91425" tIns="45700" rIns="91425" bIns="45700" anchor="t" anchorCtr="0">
                <a:noAutofit/>
              </a:bodyPr>
              <a:lstStyle/>
              <a:p>
                <a:pPr eaLnBrk="0" fontAlgn="base" hangingPunct="0">
                  <a:defRPr/>
                </a:pPr>
                <a:endParaRPr>
                  <a:solidFill>
                    <a:srgbClr val="000000"/>
                  </a:solidFill>
                  <a:latin typeface="Arial"/>
                  <a:ea typeface="微软雅黑"/>
                  <a:cs typeface="思源黑体旧字形 Light" panose="020B0300000000000000" charset="-128"/>
                  <a:sym typeface="Arial"/>
                </a:endParaRPr>
              </a:p>
            </p:txBody>
          </p:sp>
          <p:sp>
            <p:nvSpPr>
              <p:cNvPr id="58" name="图形"/>
              <p:cNvSpPr/>
              <p:nvPr>
                <p:custDataLst>
                  <p:tags r:id="rId24"/>
                </p:custDataLst>
              </p:nvPr>
            </p:nvSpPr>
            <p:spPr>
              <a:xfrm>
                <a:off x="6816498" y="1994360"/>
                <a:ext cx="450448" cy="403215"/>
              </a:xfrm>
              <a:custGeom>
                <a:avLst/>
                <a:gdLst/>
                <a:ahLst/>
                <a:cxnLst/>
                <a:rect l="l" t="t" r="r" b="b"/>
                <a:pathLst>
                  <a:path w="126" h="113" extrusionOk="0">
                    <a:moveTo>
                      <a:pt x="85" y="15"/>
                    </a:moveTo>
                    <a:cubicBezTo>
                      <a:pt x="78" y="15"/>
                      <a:pt x="78" y="15"/>
                      <a:pt x="78" y="15"/>
                    </a:cubicBezTo>
                    <a:cubicBezTo>
                      <a:pt x="77" y="10"/>
                      <a:pt x="74" y="7"/>
                      <a:pt x="70" y="7"/>
                    </a:cubicBezTo>
                    <a:cubicBezTo>
                      <a:pt x="56" y="7"/>
                      <a:pt x="56" y="7"/>
                      <a:pt x="56" y="7"/>
                    </a:cubicBezTo>
                    <a:cubicBezTo>
                      <a:pt x="51" y="7"/>
                      <a:pt x="48" y="10"/>
                      <a:pt x="47" y="15"/>
                    </a:cubicBezTo>
                    <a:cubicBezTo>
                      <a:pt x="40" y="15"/>
                      <a:pt x="40" y="15"/>
                      <a:pt x="40" y="15"/>
                    </a:cubicBezTo>
                    <a:cubicBezTo>
                      <a:pt x="40" y="6"/>
                      <a:pt x="46" y="0"/>
                      <a:pt x="54" y="0"/>
                    </a:cubicBezTo>
                    <a:cubicBezTo>
                      <a:pt x="72" y="0"/>
                      <a:pt x="72" y="0"/>
                      <a:pt x="72" y="0"/>
                    </a:cubicBezTo>
                    <a:cubicBezTo>
                      <a:pt x="79" y="0"/>
                      <a:pt x="85" y="6"/>
                      <a:pt x="85" y="15"/>
                    </a:cubicBezTo>
                    <a:close/>
                    <a:moveTo>
                      <a:pt x="19" y="63"/>
                    </a:moveTo>
                    <a:cubicBezTo>
                      <a:pt x="50" y="63"/>
                      <a:pt x="50" y="63"/>
                      <a:pt x="50" y="63"/>
                    </a:cubicBezTo>
                    <a:cubicBezTo>
                      <a:pt x="50" y="58"/>
                      <a:pt x="50" y="58"/>
                      <a:pt x="50" y="58"/>
                    </a:cubicBezTo>
                    <a:cubicBezTo>
                      <a:pt x="50" y="55"/>
                      <a:pt x="53" y="52"/>
                      <a:pt x="56" y="52"/>
                    </a:cubicBezTo>
                    <a:cubicBezTo>
                      <a:pt x="69" y="52"/>
                      <a:pt x="69" y="52"/>
                      <a:pt x="69" y="52"/>
                    </a:cubicBezTo>
                    <a:cubicBezTo>
                      <a:pt x="72" y="52"/>
                      <a:pt x="75" y="55"/>
                      <a:pt x="75" y="58"/>
                    </a:cubicBezTo>
                    <a:cubicBezTo>
                      <a:pt x="75" y="63"/>
                      <a:pt x="75" y="63"/>
                      <a:pt x="75" y="63"/>
                    </a:cubicBezTo>
                    <a:cubicBezTo>
                      <a:pt x="107" y="63"/>
                      <a:pt x="107" y="63"/>
                      <a:pt x="107" y="63"/>
                    </a:cubicBezTo>
                    <a:cubicBezTo>
                      <a:pt x="116" y="63"/>
                      <a:pt x="124" y="55"/>
                      <a:pt x="126" y="45"/>
                    </a:cubicBezTo>
                    <a:cubicBezTo>
                      <a:pt x="126" y="35"/>
                      <a:pt x="126" y="35"/>
                      <a:pt x="126" y="35"/>
                    </a:cubicBezTo>
                    <a:cubicBezTo>
                      <a:pt x="126" y="26"/>
                      <a:pt x="119" y="18"/>
                      <a:pt x="111" y="18"/>
                    </a:cubicBezTo>
                    <a:cubicBezTo>
                      <a:pt x="104" y="18"/>
                      <a:pt x="104" y="18"/>
                      <a:pt x="104" y="18"/>
                    </a:cubicBezTo>
                    <a:cubicBezTo>
                      <a:pt x="101" y="18"/>
                      <a:pt x="101" y="18"/>
                      <a:pt x="101" y="18"/>
                    </a:cubicBezTo>
                    <a:cubicBezTo>
                      <a:pt x="95" y="18"/>
                      <a:pt x="95" y="18"/>
                      <a:pt x="95" y="18"/>
                    </a:cubicBezTo>
                    <a:cubicBezTo>
                      <a:pt x="90" y="18"/>
                      <a:pt x="90" y="18"/>
                      <a:pt x="90" y="18"/>
                    </a:cubicBezTo>
                    <a:cubicBezTo>
                      <a:pt x="86" y="18"/>
                      <a:pt x="86" y="18"/>
                      <a:pt x="86" y="18"/>
                    </a:cubicBezTo>
                    <a:cubicBezTo>
                      <a:pt x="77" y="18"/>
                      <a:pt x="77" y="18"/>
                      <a:pt x="77" y="18"/>
                    </a:cubicBezTo>
                    <a:cubicBezTo>
                      <a:pt x="48" y="18"/>
                      <a:pt x="48" y="18"/>
                      <a:pt x="48" y="18"/>
                    </a:cubicBezTo>
                    <a:cubicBezTo>
                      <a:pt x="39" y="18"/>
                      <a:pt x="39" y="18"/>
                      <a:pt x="39" y="18"/>
                    </a:cubicBezTo>
                    <a:cubicBezTo>
                      <a:pt x="29" y="18"/>
                      <a:pt x="29" y="18"/>
                      <a:pt x="29" y="18"/>
                    </a:cubicBezTo>
                    <a:cubicBezTo>
                      <a:pt x="24" y="18"/>
                      <a:pt x="24" y="18"/>
                      <a:pt x="24" y="18"/>
                    </a:cubicBezTo>
                    <a:cubicBezTo>
                      <a:pt x="19" y="18"/>
                      <a:pt x="19" y="18"/>
                      <a:pt x="19" y="18"/>
                    </a:cubicBezTo>
                    <a:cubicBezTo>
                      <a:pt x="14" y="18"/>
                      <a:pt x="14" y="18"/>
                      <a:pt x="14" y="18"/>
                    </a:cubicBezTo>
                    <a:cubicBezTo>
                      <a:pt x="6" y="18"/>
                      <a:pt x="0" y="26"/>
                      <a:pt x="0" y="35"/>
                    </a:cubicBezTo>
                    <a:cubicBezTo>
                      <a:pt x="0" y="45"/>
                      <a:pt x="0" y="45"/>
                      <a:pt x="0" y="45"/>
                    </a:cubicBezTo>
                    <a:cubicBezTo>
                      <a:pt x="1" y="55"/>
                      <a:pt x="9" y="63"/>
                      <a:pt x="19" y="63"/>
                    </a:cubicBezTo>
                    <a:close/>
                    <a:moveTo>
                      <a:pt x="107" y="68"/>
                    </a:moveTo>
                    <a:cubicBezTo>
                      <a:pt x="75" y="68"/>
                      <a:pt x="75" y="68"/>
                      <a:pt x="75" y="68"/>
                    </a:cubicBezTo>
                    <a:cubicBezTo>
                      <a:pt x="75" y="73"/>
                      <a:pt x="75" y="73"/>
                      <a:pt x="75" y="73"/>
                    </a:cubicBezTo>
                    <a:cubicBezTo>
                      <a:pt x="75" y="76"/>
                      <a:pt x="72" y="79"/>
                      <a:pt x="69" y="79"/>
                    </a:cubicBezTo>
                    <a:cubicBezTo>
                      <a:pt x="56" y="79"/>
                      <a:pt x="56" y="79"/>
                      <a:pt x="56" y="79"/>
                    </a:cubicBezTo>
                    <a:cubicBezTo>
                      <a:pt x="53" y="79"/>
                      <a:pt x="50" y="76"/>
                      <a:pt x="50" y="73"/>
                    </a:cubicBezTo>
                    <a:cubicBezTo>
                      <a:pt x="50" y="68"/>
                      <a:pt x="50" y="68"/>
                      <a:pt x="50" y="68"/>
                    </a:cubicBezTo>
                    <a:cubicBezTo>
                      <a:pt x="19" y="68"/>
                      <a:pt x="19" y="68"/>
                      <a:pt x="19" y="68"/>
                    </a:cubicBezTo>
                    <a:cubicBezTo>
                      <a:pt x="11" y="68"/>
                      <a:pt x="4" y="64"/>
                      <a:pt x="0" y="57"/>
                    </a:cubicBezTo>
                    <a:cubicBezTo>
                      <a:pt x="0" y="96"/>
                      <a:pt x="0" y="96"/>
                      <a:pt x="0" y="96"/>
                    </a:cubicBezTo>
                    <a:cubicBezTo>
                      <a:pt x="0" y="106"/>
                      <a:pt x="6" y="113"/>
                      <a:pt x="14" y="113"/>
                    </a:cubicBezTo>
                    <a:cubicBezTo>
                      <a:pt x="19" y="113"/>
                      <a:pt x="19" y="113"/>
                      <a:pt x="19" y="113"/>
                    </a:cubicBezTo>
                    <a:cubicBezTo>
                      <a:pt x="24" y="113"/>
                      <a:pt x="24" y="113"/>
                      <a:pt x="24" y="113"/>
                    </a:cubicBezTo>
                    <a:cubicBezTo>
                      <a:pt x="29" y="113"/>
                      <a:pt x="29" y="113"/>
                      <a:pt x="29" y="113"/>
                    </a:cubicBezTo>
                    <a:cubicBezTo>
                      <a:pt x="95" y="113"/>
                      <a:pt x="95" y="113"/>
                      <a:pt x="95" y="113"/>
                    </a:cubicBezTo>
                    <a:cubicBezTo>
                      <a:pt x="101" y="113"/>
                      <a:pt x="101" y="113"/>
                      <a:pt x="101" y="113"/>
                    </a:cubicBezTo>
                    <a:cubicBezTo>
                      <a:pt x="104" y="113"/>
                      <a:pt x="104" y="113"/>
                      <a:pt x="104" y="113"/>
                    </a:cubicBezTo>
                    <a:cubicBezTo>
                      <a:pt x="111" y="113"/>
                      <a:pt x="111" y="113"/>
                      <a:pt x="111" y="113"/>
                    </a:cubicBezTo>
                    <a:cubicBezTo>
                      <a:pt x="119" y="113"/>
                      <a:pt x="126" y="106"/>
                      <a:pt x="126" y="96"/>
                    </a:cubicBezTo>
                    <a:cubicBezTo>
                      <a:pt x="126" y="57"/>
                      <a:pt x="126" y="57"/>
                      <a:pt x="126" y="57"/>
                    </a:cubicBezTo>
                    <a:cubicBezTo>
                      <a:pt x="122" y="64"/>
                      <a:pt x="115" y="68"/>
                      <a:pt x="107" y="68"/>
                    </a:cubicBezTo>
                    <a:close/>
                    <a:moveTo>
                      <a:pt x="69" y="57"/>
                    </a:moveTo>
                    <a:cubicBezTo>
                      <a:pt x="57" y="57"/>
                      <a:pt x="57" y="57"/>
                      <a:pt x="57" y="57"/>
                    </a:cubicBezTo>
                    <a:cubicBezTo>
                      <a:pt x="56" y="57"/>
                      <a:pt x="55" y="58"/>
                      <a:pt x="55" y="59"/>
                    </a:cubicBezTo>
                    <a:cubicBezTo>
                      <a:pt x="55" y="62"/>
                      <a:pt x="55" y="62"/>
                      <a:pt x="55" y="62"/>
                    </a:cubicBezTo>
                    <a:cubicBezTo>
                      <a:pt x="55" y="64"/>
                      <a:pt x="55" y="64"/>
                      <a:pt x="55" y="64"/>
                    </a:cubicBezTo>
                    <a:cubicBezTo>
                      <a:pt x="55" y="67"/>
                      <a:pt x="55" y="67"/>
                      <a:pt x="55" y="67"/>
                    </a:cubicBezTo>
                    <a:cubicBezTo>
                      <a:pt x="55" y="69"/>
                      <a:pt x="55" y="69"/>
                      <a:pt x="55" y="69"/>
                    </a:cubicBezTo>
                    <a:cubicBezTo>
                      <a:pt x="55" y="72"/>
                      <a:pt x="55" y="72"/>
                      <a:pt x="55" y="72"/>
                    </a:cubicBezTo>
                    <a:cubicBezTo>
                      <a:pt x="55" y="73"/>
                      <a:pt x="56" y="74"/>
                      <a:pt x="57" y="74"/>
                    </a:cubicBezTo>
                    <a:cubicBezTo>
                      <a:pt x="69" y="74"/>
                      <a:pt x="69" y="74"/>
                      <a:pt x="69" y="74"/>
                    </a:cubicBezTo>
                    <a:cubicBezTo>
                      <a:pt x="70" y="74"/>
                      <a:pt x="71" y="73"/>
                      <a:pt x="71" y="72"/>
                    </a:cubicBezTo>
                    <a:cubicBezTo>
                      <a:pt x="71" y="69"/>
                      <a:pt x="71" y="69"/>
                      <a:pt x="71" y="69"/>
                    </a:cubicBezTo>
                    <a:cubicBezTo>
                      <a:pt x="71" y="67"/>
                      <a:pt x="71" y="67"/>
                      <a:pt x="71" y="67"/>
                    </a:cubicBezTo>
                    <a:cubicBezTo>
                      <a:pt x="71" y="64"/>
                      <a:pt x="71" y="64"/>
                      <a:pt x="71" y="64"/>
                    </a:cubicBezTo>
                    <a:cubicBezTo>
                      <a:pt x="71" y="62"/>
                      <a:pt x="71" y="62"/>
                      <a:pt x="71" y="62"/>
                    </a:cubicBezTo>
                    <a:cubicBezTo>
                      <a:pt x="71" y="59"/>
                      <a:pt x="71" y="59"/>
                      <a:pt x="71" y="59"/>
                    </a:cubicBezTo>
                    <a:cubicBezTo>
                      <a:pt x="71" y="58"/>
                      <a:pt x="70" y="57"/>
                      <a:pt x="69" y="57"/>
                    </a:cubicBezTo>
                    <a:close/>
                  </a:path>
                </a:pathLst>
              </a:custGeom>
              <a:solidFill>
                <a:sysClr val="window" lastClr="FFFFFF"/>
              </a:solidFill>
              <a:ln>
                <a:noFill/>
              </a:ln>
            </p:spPr>
            <p:txBody>
              <a:bodyPr spcFirstLastPara="1" wrap="square" lIns="91425" tIns="45700" rIns="91425" bIns="45700" anchor="t" anchorCtr="0">
                <a:noAutofit/>
              </a:bodyPr>
              <a:lstStyle/>
              <a:p>
                <a:pPr marL="0" marR="0" lvl="0" indent="0" defTabSz="914400" eaLnBrk="0" fontAlgn="base" latinLnBrk="0" hangingPunct="0">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latin typeface="Arial"/>
                  <a:ea typeface="微软雅黑"/>
                  <a:cs typeface="思源黑体旧字形 Light" panose="020B0300000000000000" charset="-128"/>
                  <a:sym typeface="Arial"/>
                </a:endParaRPr>
              </a:p>
            </p:txBody>
          </p:sp>
          <p:sp>
            <p:nvSpPr>
              <p:cNvPr id="59" name="图形"/>
              <p:cNvSpPr/>
              <p:nvPr>
                <p:custDataLst>
                  <p:tags r:id="rId25"/>
                </p:custDataLst>
              </p:nvPr>
            </p:nvSpPr>
            <p:spPr>
              <a:xfrm>
                <a:off x="8050607" y="1011207"/>
                <a:ext cx="75804" cy="662866"/>
              </a:xfrm>
              <a:prstGeom prst="rect">
                <a:avLst/>
              </a:prstGeom>
              <a:solidFill>
                <a:schemeClr val="accent1"/>
              </a:solid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60" name="图形"/>
              <p:cNvSpPr txBox="1"/>
              <p:nvPr>
                <p:custDataLst>
                  <p:tags r:id="rId26"/>
                </p:custDataLst>
              </p:nvPr>
            </p:nvSpPr>
            <p:spPr>
              <a:xfrm>
                <a:off x="8172407" y="944708"/>
                <a:ext cx="1430255" cy="338556"/>
              </a:xfrm>
              <a:prstGeom prst="rect">
                <a:avLst/>
              </a:prstGeom>
              <a:noFill/>
            </p:spPr>
            <p:txBody>
              <a:bodyPr wrap="none" rtlCol="0">
                <a:spAutoFit/>
              </a:bodyPr>
              <a:lstStyle/>
              <a:p>
                <a:pPr algn="l"/>
                <a:r>
                  <a:rPr lang="en-US" altLang="zh-CN" sz="1600" b="1" dirty="0">
                    <a:solidFill>
                      <a:schemeClr val="tx1">
                        <a:lumMod val="75000"/>
                        <a:lumOff val="25000"/>
                      </a:schemeClr>
                    </a:solidFill>
                    <a:latin typeface="Arial"/>
                    <a:ea typeface="微软雅黑"/>
                    <a:cs typeface="思源黑体旧字形 Light" panose="020B0300000000000000" charset="-128"/>
                    <a:sym typeface="Arial"/>
                  </a:rPr>
                  <a:t>Add title text</a:t>
                </a:r>
                <a:endParaRPr kumimoji="0" lang="id-ID" sz="1600" b="1" i="0" u="none" strike="noStrike" kern="1200" cap="none" spc="0" normalizeH="0" baseline="0" noProof="0" dirty="0">
                  <a:ln>
                    <a:noFill/>
                  </a:ln>
                  <a:solidFill>
                    <a:srgbClr val="44546A"/>
                  </a:solidFill>
                  <a:effectLst/>
                  <a:uLnTx/>
                  <a:uFillTx/>
                  <a:latin typeface="Arial"/>
                  <a:ea typeface="微软雅黑"/>
                  <a:cs typeface="思源黑体旧字形 Light" panose="020B0300000000000000" charset="-128"/>
                  <a:sym typeface="Arial"/>
                </a:endParaRPr>
              </a:p>
            </p:txBody>
          </p:sp>
          <p:sp>
            <p:nvSpPr>
              <p:cNvPr id="61" name="图形"/>
              <p:cNvSpPr txBox="1"/>
              <p:nvPr>
                <p:custDataLst>
                  <p:tags r:id="rId27"/>
                </p:custDataLst>
              </p:nvPr>
            </p:nvSpPr>
            <p:spPr>
              <a:xfrm>
                <a:off x="8172450" y="1214583"/>
                <a:ext cx="2646045" cy="613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62" name="图形"/>
              <p:cNvSpPr/>
              <p:nvPr>
                <p:custDataLst>
                  <p:tags r:id="rId28"/>
                </p:custDataLst>
              </p:nvPr>
            </p:nvSpPr>
            <p:spPr>
              <a:xfrm>
                <a:off x="9082998" y="2373106"/>
                <a:ext cx="75804" cy="662866"/>
              </a:xfrm>
              <a:prstGeom prst="rect">
                <a:avLst/>
              </a:prstGeom>
              <a:solidFill>
                <a:schemeClr val="accent2"/>
              </a:solid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63" name="图形"/>
              <p:cNvSpPr txBox="1"/>
              <p:nvPr>
                <p:custDataLst>
                  <p:tags r:id="rId29"/>
                </p:custDataLst>
              </p:nvPr>
            </p:nvSpPr>
            <p:spPr>
              <a:xfrm>
                <a:off x="9204798" y="2306607"/>
                <a:ext cx="1430255" cy="338556"/>
              </a:xfrm>
              <a:prstGeom prst="rect">
                <a:avLst/>
              </a:prstGeom>
              <a:noFill/>
            </p:spPr>
            <p:txBody>
              <a:bodyPr wrap="none" rtlCol="0">
                <a:spAutoFit/>
              </a:bodyPr>
              <a:lstStyle/>
              <a:p>
                <a:pPr algn="l"/>
                <a:r>
                  <a:rPr lang="en-US" altLang="zh-CN" sz="1600" b="1" dirty="0">
                    <a:solidFill>
                      <a:schemeClr val="tx1">
                        <a:lumMod val="75000"/>
                        <a:lumOff val="25000"/>
                      </a:schemeClr>
                    </a:solidFill>
                    <a:latin typeface="Arial"/>
                    <a:ea typeface="微软雅黑"/>
                    <a:cs typeface="思源黑体旧字形 Light" panose="020B0300000000000000" charset="-128"/>
                    <a:sym typeface="Arial"/>
                  </a:rPr>
                  <a:t>Add title text</a:t>
                </a:r>
                <a:endParaRPr kumimoji="0" lang="id-ID" sz="1600" b="1" i="0" u="none" strike="noStrike" kern="1200" cap="none" spc="0" normalizeH="0" baseline="0" noProof="0" dirty="0">
                  <a:ln>
                    <a:noFill/>
                  </a:ln>
                  <a:solidFill>
                    <a:srgbClr val="44546A"/>
                  </a:solidFill>
                  <a:effectLst/>
                  <a:uLnTx/>
                  <a:uFillTx/>
                  <a:latin typeface="Arial"/>
                  <a:ea typeface="微软雅黑"/>
                  <a:cs typeface="思源黑体旧字形 Light" panose="020B0300000000000000" charset="-128"/>
                  <a:sym typeface="Arial"/>
                </a:endParaRPr>
              </a:p>
            </p:txBody>
          </p:sp>
          <p:sp>
            <p:nvSpPr>
              <p:cNvPr id="64" name="图形"/>
              <p:cNvSpPr txBox="1"/>
              <p:nvPr>
                <p:custDataLst>
                  <p:tags r:id="rId30"/>
                </p:custDataLst>
              </p:nvPr>
            </p:nvSpPr>
            <p:spPr>
              <a:xfrm>
                <a:off x="9205150" y="2576581"/>
                <a:ext cx="2168608" cy="613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65" name="图形"/>
              <p:cNvSpPr/>
              <p:nvPr>
                <p:custDataLst>
                  <p:tags r:id="rId31"/>
                </p:custDataLst>
              </p:nvPr>
            </p:nvSpPr>
            <p:spPr>
              <a:xfrm>
                <a:off x="9082998" y="3719564"/>
                <a:ext cx="75804" cy="662866"/>
              </a:xfrm>
              <a:prstGeom prst="rect">
                <a:avLst/>
              </a:prstGeom>
              <a:solidFill>
                <a:schemeClr val="accent1"/>
              </a:solid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67" name="图形"/>
              <p:cNvSpPr txBox="1"/>
              <p:nvPr>
                <p:custDataLst>
                  <p:tags r:id="rId32"/>
                </p:custDataLst>
              </p:nvPr>
            </p:nvSpPr>
            <p:spPr>
              <a:xfrm>
                <a:off x="9204798" y="3653065"/>
                <a:ext cx="1430255" cy="338556"/>
              </a:xfrm>
              <a:prstGeom prst="rect">
                <a:avLst/>
              </a:prstGeom>
              <a:noFill/>
            </p:spPr>
            <p:txBody>
              <a:bodyPr wrap="none" rtlCol="0">
                <a:spAutoFit/>
              </a:bodyPr>
              <a:lstStyle/>
              <a:p>
                <a:pPr algn="l"/>
                <a:r>
                  <a:rPr lang="en-US" altLang="zh-CN" sz="1600" b="1" dirty="0">
                    <a:solidFill>
                      <a:schemeClr val="tx1">
                        <a:lumMod val="75000"/>
                        <a:lumOff val="25000"/>
                      </a:schemeClr>
                    </a:solidFill>
                    <a:latin typeface="Arial"/>
                    <a:ea typeface="微软雅黑"/>
                    <a:cs typeface="思源黑体旧字形 Light" panose="020B0300000000000000" charset="-128"/>
                    <a:sym typeface="Arial"/>
                  </a:rPr>
                  <a:t>Add title text</a:t>
                </a:r>
                <a:endParaRPr kumimoji="0" lang="id-ID" sz="1600" b="1" i="0" u="none" strike="noStrike" kern="1200" cap="none" spc="0" normalizeH="0" baseline="0" noProof="0" dirty="0">
                  <a:ln>
                    <a:noFill/>
                  </a:ln>
                  <a:solidFill>
                    <a:srgbClr val="44546A"/>
                  </a:solidFill>
                  <a:effectLst/>
                  <a:uLnTx/>
                  <a:uFillTx/>
                  <a:latin typeface="Arial"/>
                  <a:ea typeface="微软雅黑"/>
                  <a:cs typeface="思源黑体旧字形 Light" panose="020B0300000000000000" charset="-128"/>
                  <a:sym typeface="Arial"/>
                </a:endParaRPr>
              </a:p>
            </p:txBody>
          </p:sp>
          <p:sp>
            <p:nvSpPr>
              <p:cNvPr id="68" name="图形"/>
              <p:cNvSpPr txBox="1"/>
              <p:nvPr>
                <p:custDataLst>
                  <p:tags r:id="rId33"/>
                </p:custDataLst>
              </p:nvPr>
            </p:nvSpPr>
            <p:spPr>
              <a:xfrm>
                <a:off x="9204515" y="3923352"/>
                <a:ext cx="2232110" cy="613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69" name="图形"/>
              <p:cNvSpPr/>
              <p:nvPr>
                <p:custDataLst>
                  <p:tags r:id="rId34"/>
                </p:custDataLst>
              </p:nvPr>
            </p:nvSpPr>
            <p:spPr>
              <a:xfrm>
                <a:off x="8050607" y="4967345"/>
                <a:ext cx="75804" cy="662866"/>
              </a:xfrm>
              <a:prstGeom prst="rect">
                <a:avLst/>
              </a:prstGeom>
              <a:solidFill>
                <a:schemeClr val="accent2"/>
              </a:solid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70" name="图形"/>
              <p:cNvSpPr txBox="1"/>
              <p:nvPr>
                <p:custDataLst>
                  <p:tags r:id="rId35"/>
                </p:custDataLst>
              </p:nvPr>
            </p:nvSpPr>
            <p:spPr>
              <a:xfrm>
                <a:off x="8172407" y="4900846"/>
                <a:ext cx="1430255" cy="338556"/>
              </a:xfrm>
              <a:prstGeom prst="rect">
                <a:avLst/>
              </a:prstGeom>
              <a:noFill/>
            </p:spPr>
            <p:txBody>
              <a:bodyPr wrap="none" rtlCol="0">
                <a:spAutoFit/>
              </a:bodyPr>
              <a:lstStyle/>
              <a:p>
                <a:pPr algn="l"/>
                <a:r>
                  <a:rPr lang="en-US" altLang="zh-CN" sz="1600" b="1" dirty="0">
                    <a:solidFill>
                      <a:schemeClr val="tx1">
                        <a:lumMod val="75000"/>
                        <a:lumOff val="25000"/>
                      </a:schemeClr>
                    </a:solidFill>
                    <a:latin typeface="Arial"/>
                    <a:ea typeface="微软雅黑"/>
                    <a:cs typeface="思源黑体旧字形 Light" panose="020B0300000000000000" charset="-128"/>
                    <a:sym typeface="Arial"/>
                  </a:rPr>
                  <a:t>Add title text</a:t>
                </a:r>
                <a:endParaRPr kumimoji="0" lang="id-ID" sz="1600" b="1" i="0" u="none" strike="noStrike" kern="1200" cap="none" spc="0" normalizeH="0" baseline="0" noProof="0" dirty="0">
                  <a:ln>
                    <a:noFill/>
                  </a:ln>
                  <a:solidFill>
                    <a:srgbClr val="44546A"/>
                  </a:solidFill>
                  <a:effectLst/>
                  <a:uLnTx/>
                  <a:uFillTx/>
                  <a:latin typeface="Arial"/>
                  <a:ea typeface="微软雅黑"/>
                  <a:cs typeface="思源黑体旧字形 Light" panose="020B0300000000000000" charset="-128"/>
                  <a:sym typeface="Arial"/>
                </a:endParaRPr>
              </a:p>
            </p:txBody>
          </p:sp>
          <p:sp>
            <p:nvSpPr>
              <p:cNvPr id="71" name="图形"/>
              <p:cNvSpPr txBox="1"/>
              <p:nvPr>
                <p:custDataLst>
                  <p:tags r:id="rId36"/>
                </p:custDataLst>
              </p:nvPr>
            </p:nvSpPr>
            <p:spPr>
              <a:xfrm>
                <a:off x="8172407" y="5171038"/>
                <a:ext cx="2707461" cy="613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72" name="图形"/>
              <p:cNvSpPr/>
              <p:nvPr>
                <p:custDataLst>
                  <p:tags r:id="rId37"/>
                </p:custDataLst>
              </p:nvPr>
            </p:nvSpPr>
            <p:spPr>
              <a:xfrm>
                <a:off x="5947003" y="3006931"/>
                <a:ext cx="869495" cy="8758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grpSp>
        <p:grpSp>
          <p:nvGrpSpPr>
            <p:cNvPr id="73" name="组合 72"/>
            <p:cNvGrpSpPr/>
            <p:nvPr/>
          </p:nvGrpSpPr>
          <p:grpSpPr>
            <a:xfrm>
              <a:off x="1398" y="3001"/>
              <a:ext cx="6279" cy="5356"/>
              <a:chOff x="811741" y="1666292"/>
              <a:chExt cx="3987250" cy="3401245"/>
            </a:xfrm>
          </p:grpSpPr>
          <p:sp>
            <p:nvSpPr>
              <p:cNvPr id="74" name="图形"/>
              <p:cNvSpPr/>
              <p:nvPr>
                <p:custDataLst>
                  <p:tags r:id="rId2"/>
                </p:custDataLst>
              </p:nvPr>
            </p:nvSpPr>
            <p:spPr>
              <a:xfrm>
                <a:off x="857990" y="1834333"/>
                <a:ext cx="693715" cy="693714"/>
              </a:xfrm>
              <a:prstGeom prst="ellipse">
                <a:avLst/>
              </a:prstGeom>
              <a:noFill/>
              <a:ln w="28575">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a:ea typeface="微软雅黑"/>
                  <a:cs typeface="思源黑体旧字形 Light" panose="020B0300000000000000" charset="-128"/>
                  <a:sym typeface="Arial"/>
                </a:endParaRPr>
              </a:p>
            </p:txBody>
          </p:sp>
          <p:sp>
            <p:nvSpPr>
              <p:cNvPr id="75" name="图形"/>
              <p:cNvSpPr>
                <a:spLocks noChangeAspect="1" noChangeArrowheads="1"/>
              </p:cNvSpPr>
              <p:nvPr>
                <p:custDataLst>
                  <p:tags r:id="rId3"/>
                </p:custDataLst>
              </p:nvPr>
            </p:nvSpPr>
            <p:spPr bwMode="auto">
              <a:xfrm>
                <a:off x="1054938" y="2028863"/>
                <a:ext cx="370469" cy="327624"/>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2"/>
              </a:solidFill>
              <a:ln w="12700" cap="flat" cmpd="sng" algn="ctr">
                <a:noFill/>
                <a:prstDash val="solid"/>
                <a:miter lim="800000"/>
              </a:ln>
              <a:effectLst/>
            </p:spPr>
            <p:txBody>
              <a:bodyPr rtlCol="0" anchor="ctr"/>
              <a:lstStyle/>
              <a:p>
                <a:pPr algn="ctr"/>
                <a:endParaRPr lang="en-US" kern="0" dirty="0">
                  <a:solidFill>
                    <a:srgbClr val="3D485D"/>
                  </a:solidFill>
                  <a:latin typeface="Arial"/>
                  <a:ea typeface="微软雅黑"/>
                  <a:cs typeface="思源黑体旧字形 Light" panose="020B0300000000000000" charset="-128"/>
                  <a:sym typeface="Arial"/>
                </a:endParaRPr>
              </a:p>
            </p:txBody>
          </p:sp>
          <p:sp>
            <p:nvSpPr>
              <p:cNvPr id="76" name="图形"/>
              <p:cNvSpPr/>
              <p:nvPr>
                <p:custDataLst>
                  <p:tags r:id="rId4"/>
                </p:custDataLst>
              </p:nvPr>
            </p:nvSpPr>
            <p:spPr>
              <a:xfrm rot="16200000">
                <a:off x="811741" y="1789801"/>
                <a:ext cx="777109" cy="777109"/>
              </a:xfrm>
              <a:prstGeom prst="blockArc">
                <a:avLst>
                  <a:gd name="adj1" fmla="val 8351697"/>
                  <a:gd name="adj2" fmla="val 17946"/>
                  <a:gd name="adj3" fmla="val 11140"/>
                </a:avLst>
              </a:prstGeom>
              <a:solidFill>
                <a:schemeClr val="accent2"/>
              </a:solid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77" name="图形"/>
              <p:cNvSpPr txBox="1"/>
              <p:nvPr>
                <p:custDataLst>
                  <p:tags r:id="rId5"/>
                </p:custDataLst>
              </p:nvPr>
            </p:nvSpPr>
            <p:spPr>
              <a:xfrm>
                <a:off x="1679073" y="1666292"/>
                <a:ext cx="1430230" cy="338572"/>
              </a:xfrm>
              <a:prstGeom prst="rect">
                <a:avLst/>
              </a:prstGeom>
              <a:noFill/>
            </p:spPr>
            <p:txBody>
              <a:bodyPr wrap="none" rtlCol="0">
                <a:spAutoFit/>
              </a:bodyPr>
              <a:lstStyle/>
              <a:p>
                <a:pPr algn="l"/>
                <a:r>
                  <a:rPr lang="en-US" altLang="zh-CN" sz="1600" b="1" dirty="0">
                    <a:solidFill>
                      <a:schemeClr val="tx1">
                        <a:lumMod val="75000"/>
                        <a:lumOff val="25000"/>
                      </a:schemeClr>
                    </a:solidFill>
                    <a:latin typeface="Arial"/>
                    <a:ea typeface="微软雅黑"/>
                    <a:cs typeface="思源黑体旧字形 Light" panose="020B0300000000000000" charset="-128"/>
                    <a:sym typeface="Arial"/>
                  </a:rPr>
                  <a:t>Add title text</a:t>
                </a:r>
                <a:endParaRPr kumimoji="0" lang="id-ID" sz="1600" b="1" i="0" u="none" strike="noStrike" kern="1200" cap="none" spc="0" normalizeH="0" baseline="0" noProof="0" dirty="0">
                  <a:ln>
                    <a:noFill/>
                  </a:ln>
                  <a:solidFill>
                    <a:srgbClr val="44546A"/>
                  </a:solidFill>
                  <a:effectLst/>
                  <a:uLnTx/>
                  <a:uFillTx/>
                  <a:latin typeface="Arial"/>
                  <a:ea typeface="微软雅黑"/>
                  <a:cs typeface="思源黑体旧字形 Light" panose="020B0300000000000000" charset="-128"/>
                  <a:sym typeface="Arial"/>
                </a:endParaRPr>
              </a:p>
            </p:txBody>
          </p:sp>
          <p:sp>
            <p:nvSpPr>
              <p:cNvPr id="78" name="图形"/>
              <p:cNvSpPr txBox="1"/>
              <p:nvPr>
                <p:custDataLst>
                  <p:tags r:id="rId6"/>
                </p:custDataLst>
              </p:nvPr>
            </p:nvSpPr>
            <p:spPr>
              <a:xfrm>
                <a:off x="1679073" y="1935480"/>
                <a:ext cx="3081585" cy="61367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79" name="图形"/>
              <p:cNvSpPr txBox="1"/>
              <p:nvPr>
                <p:custDataLst>
                  <p:tags r:id="rId7"/>
                </p:custDataLst>
              </p:nvPr>
            </p:nvSpPr>
            <p:spPr>
              <a:xfrm>
                <a:off x="1679073" y="2934158"/>
                <a:ext cx="1430230" cy="338572"/>
              </a:xfrm>
              <a:prstGeom prst="rect">
                <a:avLst/>
              </a:prstGeom>
              <a:noFill/>
            </p:spPr>
            <p:txBody>
              <a:bodyPr wrap="none" rtlCol="0">
                <a:spAutoFit/>
              </a:bodyPr>
              <a:lstStyle/>
              <a:p>
                <a:pPr algn="l"/>
                <a:r>
                  <a:rPr lang="en-US" altLang="zh-CN" sz="1600" b="1" dirty="0">
                    <a:solidFill>
                      <a:schemeClr val="tx1">
                        <a:lumMod val="75000"/>
                        <a:lumOff val="25000"/>
                      </a:schemeClr>
                    </a:solidFill>
                    <a:latin typeface="Arial"/>
                    <a:ea typeface="微软雅黑"/>
                    <a:cs typeface="思源黑体旧字形 Light" panose="020B0300000000000000" charset="-128"/>
                    <a:sym typeface="Arial"/>
                  </a:rPr>
                  <a:t>Add title text</a:t>
                </a:r>
                <a:endParaRPr kumimoji="0" lang="id-ID" sz="1600" b="1" i="0" u="none" strike="noStrike" kern="1200" cap="none" spc="0" normalizeH="0" baseline="0" noProof="0" dirty="0">
                  <a:ln>
                    <a:noFill/>
                  </a:ln>
                  <a:solidFill>
                    <a:srgbClr val="44546A"/>
                  </a:solidFill>
                  <a:effectLst/>
                  <a:uLnTx/>
                  <a:uFillTx/>
                  <a:latin typeface="Arial"/>
                  <a:ea typeface="微软雅黑"/>
                  <a:cs typeface="思源黑体旧字形 Light" panose="020B0300000000000000" charset="-128"/>
                  <a:sym typeface="Arial"/>
                </a:endParaRPr>
              </a:p>
            </p:txBody>
          </p:sp>
          <p:sp>
            <p:nvSpPr>
              <p:cNvPr id="80" name="图形"/>
              <p:cNvSpPr txBox="1"/>
              <p:nvPr>
                <p:custDataLst>
                  <p:tags r:id="rId8"/>
                </p:custDataLst>
              </p:nvPr>
            </p:nvSpPr>
            <p:spPr>
              <a:xfrm>
                <a:off x="1679073" y="3203346"/>
                <a:ext cx="3119918" cy="61367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81" name="图形"/>
              <p:cNvSpPr txBox="1"/>
              <p:nvPr>
                <p:custDataLst>
                  <p:tags r:id="rId9"/>
                </p:custDataLst>
              </p:nvPr>
            </p:nvSpPr>
            <p:spPr>
              <a:xfrm>
                <a:off x="1679073" y="4184670"/>
                <a:ext cx="1430230" cy="338572"/>
              </a:xfrm>
              <a:prstGeom prst="rect">
                <a:avLst/>
              </a:prstGeom>
              <a:noFill/>
            </p:spPr>
            <p:txBody>
              <a:bodyPr wrap="none" rtlCol="0">
                <a:spAutoFit/>
              </a:bodyPr>
              <a:lstStyle/>
              <a:p>
                <a:pPr algn="l"/>
                <a:r>
                  <a:rPr lang="en-US" altLang="zh-CN" sz="1600" b="1" dirty="0">
                    <a:solidFill>
                      <a:schemeClr val="tx1">
                        <a:lumMod val="75000"/>
                        <a:lumOff val="25000"/>
                      </a:schemeClr>
                    </a:solidFill>
                    <a:latin typeface="Arial"/>
                    <a:ea typeface="微软雅黑"/>
                    <a:cs typeface="思源黑体旧字形 Light" panose="020B0300000000000000" charset="-128"/>
                    <a:sym typeface="Arial"/>
                  </a:rPr>
                  <a:t>Add title text</a:t>
                </a:r>
                <a:endParaRPr kumimoji="0" lang="id-ID" sz="1600" b="1" i="0" u="none" strike="noStrike" kern="1200" cap="none" spc="0" normalizeH="0" baseline="0" noProof="0" dirty="0">
                  <a:ln>
                    <a:noFill/>
                  </a:ln>
                  <a:solidFill>
                    <a:srgbClr val="44546A"/>
                  </a:solidFill>
                  <a:effectLst/>
                  <a:uLnTx/>
                  <a:uFillTx/>
                  <a:latin typeface="Arial"/>
                  <a:ea typeface="微软雅黑"/>
                  <a:cs typeface="思源黑体旧字形 Light" panose="020B0300000000000000" charset="-128"/>
                  <a:sym typeface="Arial"/>
                </a:endParaRPr>
              </a:p>
            </p:txBody>
          </p:sp>
          <p:sp>
            <p:nvSpPr>
              <p:cNvPr id="82" name="图形"/>
              <p:cNvSpPr txBox="1"/>
              <p:nvPr>
                <p:custDataLst>
                  <p:tags r:id="rId10"/>
                </p:custDataLst>
              </p:nvPr>
            </p:nvSpPr>
            <p:spPr>
              <a:xfrm>
                <a:off x="1679073" y="4453858"/>
                <a:ext cx="3119918" cy="61367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Arial"/>
                  <a:ea typeface="微软雅黑"/>
                  <a:cs typeface="思源黑体旧字形 Light" panose="020B0300000000000000" charset="-128"/>
                  <a:sym typeface="Arial"/>
                </a:endParaRPr>
              </a:p>
            </p:txBody>
          </p:sp>
          <p:sp>
            <p:nvSpPr>
              <p:cNvPr id="83" name="图形"/>
              <p:cNvSpPr/>
              <p:nvPr>
                <p:custDataLst>
                  <p:tags r:id="rId11"/>
                </p:custDataLst>
              </p:nvPr>
            </p:nvSpPr>
            <p:spPr>
              <a:xfrm>
                <a:off x="857990" y="4319187"/>
                <a:ext cx="693715" cy="693714"/>
              </a:xfrm>
              <a:prstGeom prst="ellipse">
                <a:avLst/>
              </a:prstGeom>
              <a:noFill/>
              <a:ln w="28575">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a:ea typeface="微软雅黑"/>
                  <a:cs typeface="思源黑体旧字形 Light" panose="020B0300000000000000" charset="-128"/>
                  <a:sym typeface="Arial"/>
                </a:endParaRPr>
              </a:p>
            </p:txBody>
          </p:sp>
          <p:sp>
            <p:nvSpPr>
              <p:cNvPr id="84" name="图形"/>
              <p:cNvSpPr/>
              <p:nvPr>
                <p:custDataLst>
                  <p:tags r:id="rId12"/>
                </p:custDataLst>
              </p:nvPr>
            </p:nvSpPr>
            <p:spPr>
              <a:xfrm rot="16200000">
                <a:off x="811741" y="4274655"/>
                <a:ext cx="777109" cy="777109"/>
              </a:xfrm>
              <a:prstGeom prst="blockArc">
                <a:avLst>
                  <a:gd name="adj1" fmla="val 8351697"/>
                  <a:gd name="adj2" fmla="val 17946"/>
                  <a:gd name="adj3" fmla="val 11140"/>
                </a:avLst>
              </a:prstGeom>
              <a:solidFill>
                <a:schemeClr val="accent2"/>
              </a:solid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85" name="图形"/>
              <p:cNvSpPr>
                <a:spLocks noChangeAspect="1"/>
              </p:cNvSpPr>
              <p:nvPr>
                <p:custDataLst>
                  <p:tags r:id="rId13"/>
                </p:custDataLst>
              </p:nvPr>
            </p:nvSpPr>
            <p:spPr bwMode="auto">
              <a:xfrm>
                <a:off x="1064463" y="4514672"/>
                <a:ext cx="303591" cy="30366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2"/>
              </a:solidFill>
              <a:ln w="12700" cap="flat" cmpd="sng" algn="ctr">
                <a:noFill/>
                <a:prstDash val="solid"/>
                <a:miter lim="800000"/>
              </a:ln>
              <a:effectLst/>
            </p:spPr>
            <p:txBody>
              <a:bodyPr rtlCol="0" anchor="ctr"/>
              <a:lstStyle/>
              <a:p>
                <a:pPr algn="ctr"/>
                <a:endParaRPr lang="es-ES" kern="0" dirty="0">
                  <a:solidFill>
                    <a:srgbClr val="3D485D"/>
                  </a:solidFill>
                  <a:latin typeface="Arial"/>
                  <a:ea typeface="微软雅黑"/>
                  <a:cs typeface="思源黑体旧字形 Light" panose="020B0300000000000000" charset="-128"/>
                  <a:sym typeface="Arial"/>
                </a:endParaRPr>
              </a:p>
            </p:txBody>
          </p:sp>
          <p:sp>
            <p:nvSpPr>
              <p:cNvPr id="86" name="图形"/>
              <p:cNvSpPr/>
              <p:nvPr>
                <p:custDataLst>
                  <p:tags r:id="rId14"/>
                </p:custDataLst>
              </p:nvPr>
            </p:nvSpPr>
            <p:spPr>
              <a:xfrm>
                <a:off x="857990" y="3091920"/>
                <a:ext cx="693715" cy="693714"/>
              </a:xfrm>
              <a:prstGeom prst="ellipse">
                <a:avLst/>
              </a:prstGeom>
              <a:noFill/>
              <a:ln w="28575">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a:ea typeface="微软雅黑"/>
                  <a:cs typeface="思源黑体旧字形 Light" panose="020B0300000000000000" charset="-128"/>
                  <a:sym typeface="Arial"/>
                </a:endParaRPr>
              </a:p>
            </p:txBody>
          </p:sp>
          <p:sp>
            <p:nvSpPr>
              <p:cNvPr id="87" name="图形"/>
              <p:cNvSpPr/>
              <p:nvPr>
                <p:custDataLst>
                  <p:tags r:id="rId15"/>
                </p:custDataLst>
              </p:nvPr>
            </p:nvSpPr>
            <p:spPr>
              <a:xfrm rot="16200000">
                <a:off x="811741" y="3047388"/>
                <a:ext cx="777109" cy="777109"/>
              </a:xfrm>
              <a:prstGeom prst="blockArc">
                <a:avLst>
                  <a:gd name="adj1" fmla="val 8351697"/>
                  <a:gd name="adj2" fmla="val 17946"/>
                  <a:gd name="adj3" fmla="val 11140"/>
                </a:avLst>
              </a:prstGeom>
              <a:solidFill>
                <a:schemeClr val="accent1"/>
              </a:solidFill>
              <a:ln w="12700" cap="flat" cmpd="sng" algn="ctr">
                <a:noFill/>
                <a:prstDash val="solid"/>
                <a:miter lim="800000"/>
              </a:ln>
              <a:effectLst/>
            </p:spPr>
            <p:txBody>
              <a:bodyPr rtlCol="0" anchor="ctr"/>
              <a:lstStyle/>
              <a:p>
                <a:pPr algn="ctr"/>
                <a:endParaRPr lang="en-US" kern="0">
                  <a:solidFill>
                    <a:srgbClr val="3D485D"/>
                  </a:solidFill>
                  <a:latin typeface="Arial"/>
                  <a:ea typeface="微软雅黑"/>
                  <a:cs typeface="思源黑体旧字形 Light" panose="020B0300000000000000" charset="-128"/>
                  <a:sym typeface="Arial"/>
                </a:endParaRPr>
              </a:p>
            </p:txBody>
          </p:sp>
          <p:sp>
            <p:nvSpPr>
              <p:cNvPr id="88" name="图形"/>
              <p:cNvSpPr>
                <a:spLocks noChangeAspect="1" noChangeArrowheads="1"/>
              </p:cNvSpPr>
              <p:nvPr>
                <p:custDataLst>
                  <p:tags r:id="rId16"/>
                </p:custDataLst>
              </p:nvPr>
            </p:nvSpPr>
            <p:spPr bwMode="auto">
              <a:xfrm>
                <a:off x="1090742" y="3253097"/>
                <a:ext cx="241015" cy="378607"/>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1"/>
              </a:solidFill>
              <a:ln w="12700" cap="flat" cmpd="sng" algn="ctr">
                <a:noFill/>
                <a:prstDash val="solid"/>
                <a:miter lim="800000"/>
              </a:ln>
              <a:effectLst/>
            </p:spPr>
            <p:txBody>
              <a:bodyPr rtlCol="0" anchor="ctr"/>
              <a:lstStyle/>
              <a:p>
                <a:pPr algn="ctr"/>
                <a:endParaRPr lang="en-US" kern="0" dirty="0">
                  <a:solidFill>
                    <a:srgbClr val="3D485D"/>
                  </a:solidFill>
                  <a:latin typeface="Arial"/>
                  <a:ea typeface="微软雅黑"/>
                  <a:cs typeface="思源黑体旧字形 Light" panose="020B0300000000000000" charset="-128"/>
                  <a:sym typeface="Arial"/>
                </a:endParaRPr>
              </a:p>
            </p:txBody>
          </p:sp>
        </p:grpSp>
      </p:gr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图形"/>
          <p:cNvGrpSpPr/>
          <p:nvPr/>
        </p:nvGrpSpPr>
        <p:grpSpPr>
          <a:xfrm>
            <a:off x="939800" y="2029460"/>
            <a:ext cx="10355580" cy="3035300"/>
            <a:chOff x="1435" y="4259"/>
            <a:chExt cx="16308" cy="4780"/>
          </a:xfrm>
        </p:grpSpPr>
        <p:sp>
          <p:nvSpPr>
            <p:cNvPr id="4" name="图形"/>
            <p:cNvSpPr/>
            <p:nvPr>
              <p:custDataLst>
                <p:tags r:id="rId2"/>
              </p:custDataLst>
            </p:nvPr>
          </p:nvSpPr>
          <p:spPr>
            <a:xfrm>
              <a:off x="2445" y="7158"/>
              <a:ext cx="1825" cy="18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a:ea typeface="微软雅黑"/>
                <a:cs typeface="思源黑体 CN Normal" panose="020B0400000000000000" charset="-122"/>
                <a:sym typeface="Arial"/>
              </a:endParaRPr>
            </a:p>
          </p:txBody>
        </p:sp>
        <p:sp>
          <p:nvSpPr>
            <p:cNvPr id="5" name="图形"/>
            <p:cNvSpPr/>
            <p:nvPr>
              <p:custDataLst>
                <p:tags r:id="rId3"/>
              </p:custDataLst>
            </p:nvPr>
          </p:nvSpPr>
          <p:spPr>
            <a:xfrm>
              <a:off x="1435" y="4582"/>
              <a:ext cx="3899" cy="3762"/>
            </a:xfrm>
            <a:prstGeom prst="roundRect">
              <a:avLst>
                <a:gd name="adj" fmla="val 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cs typeface="思源黑体 CN Normal" panose="020B0400000000000000" charset="-122"/>
                <a:sym typeface="Arial"/>
              </a:endParaRPr>
            </a:p>
          </p:txBody>
        </p:sp>
        <p:sp>
          <p:nvSpPr>
            <p:cNvPr id="6" name="图形"/>
            <p:cNvSpPr/>
            <p:nvPr>
              <p:custDataLst>
                <p:tags r:id="rId4"/>
              </p:custDataLst>
            </p:nvPr>
          </p:nvSpPr>
          <p:spPr>
            <a:xfrm>
              <a:off x="2616" y="7342"/>
              <a:ext cx="1483" cy="1483"/>
            </a:xfrm>
            <a:prstGeom prst="ellipse">
              <a:avLst/>
            </a:prstGeom>
            <a:solidFill>
              <a:schemeClr val="bg1"/>
            </a:solidFill>
            <a:ln>
              <a:noFill/>
            </a:ln>
            <a:effectLst>
              <a:outerShdw blurRad="254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a:ea typeface="微软雅黑"/>
                <a:cs typeface="思源黑体 CN Normal" panose="020B0400000000000000" charset="-122"/>
                <a:sym typeface="Arial"/>
              </a:endParaRPr>
            </a:p>
          </p:txBody>
        </p:sp>
        <p:sp>
          <p:nvSpPr>
            <p:cNvPr id="7" name="图形"/>
            <p:cNvSpPr/>
            <p:nvPr>
              <p:custDataLst>
                <p:tags r:id="rId5"/>
              </p:custDataLst>
            </p:nvPr>
          </p:nvSpPr>
          <p:spPr>
            <a:xfrm>
              <a:off x="6581" y="7158"/>
              <a:ext cx="1825" cy="1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a:ea typeface="微软雅黑"/>
                <a:cs typeface="思源黑体 CN Normal" panose="020B0400000000000000" charset="-122"/>
                <a:sym typeface="Arial"/>
              </a:endParaRPr>
            </a:p>
          </p:txBody>
        </p:sp>
        <p:sp>
          <p:nvSpPr>
            <p:cNvPr id="8" name="图形"/>
            <p:cNvSpPr/>
            <p:nvPr>
              <p:custDataLst>
                <p:tags r:id="rId6"/>
              </p:custDataLst>
            </p:nvPr>
          </p:nvSpPr>
          <p:spPr>
            <a:xfrm>
              <a:off x="5571" y="4582"/>
              <a:ext cx="3899" cy="3762"/>
            </a:xfrm>
            <a:prstGeom prst="roundRect">
              <a:avLst>
                <a:gd name="adj" fmla="val 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cs typeface="思源黑体 CN Normal" panose="020B0400000000000000" charset="-122"/>
                <a:sym typeface="Arial"/>
              </a:endParaRPr>
            </a:p>
          </p:txBody>
        </p:sp>
        <p:sp>
          <p:nvSpPr>
            <p:cNvPr id="9" name="图形"/>
            <p:cNvSpPr/>
            <p:nvPr>
              <p:custDataLst>
                <p:tags r:id="rId7"/>
              </p:custDataLst>
            </p:nvPr>
          </p:nvSpPr>
          <p:spPr>
            <a:xfrm>
              <a:off x="6752" y="7342"/>
              <a:ext cx="1483" cy="1483"/>
            </a:xfrm>
            <a:prstGeom prst="ellipse">
              <a:avLst/>
            </a:prstGeom>
            <a:solidFill>
              <a:schemeClr val="bg1"/>
            </a:solidFill>
            <a:ln>
              <a:noFill/>
            </a:ln>
            <a:effectLst>
              <a:outerShdw blurRad="254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a:ea typeface="微软雅黑"/>
                <a:cs typeface="思源黑体 CN Normal" panose="020B0400000000000000" charset="-122"/>
                <a:sym typeface="Arial"/>
              </a:endParaRPr>
            </a:p>
          </p:txBody>
        </p:sp>
        <p:sp>
          <p:nvSpPr>
            <p:cNvPr id="10" name="图形"/>
            <p:cNvSpPr/>
            <p:nvPr>
              <p:custDataLst>
                <p:tags r:id="rId8"/>
              </p:custDataLst>
            </p:nvPr>
          </p:nvSpPr>
          <p:spPr>
            <a:xfrm>
              <a:off x="10718" y="7158"/>
              <a:ext cx="1825" cy="18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a:ea typeface="微软雅黑"/>
                <a:cs typeface="思源黑体 CN Normal" panose="020B0400000000000000" charset="-122"/>
                <a:sym typeface="Arial"/>
              </a:endParaRPr>
            </a:p>
          </p:txBody>
        </p:sp>
        <p:sp>
          <p:nvSpPr>
            <p:cNvPr id="11" name="图形"/>
            <p:cNvSpPr/>
            <p:nvPr>
              <p:custDataLst>
                <p:tags r:id="rId9"/>
              </p:custDataLst>
            </p:nvPr>
          </p:nvSpPr>
          <p:spPr>
            <a:xfrm>
              <a:off x="9707" y="4582"/>
              <a:ext cx="3899" cy="3762"/>
            </a:xfrm>
            <a:prstGeom prst="roundRect">
              <a:avLst>
                <a:gd name="adj" fmla="val 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cs typeface="思源黑体 CN Normal" panose="020B0400000000000000" charset="-122"/>
                <a:sym typeface="Arial"/>
              </a:endParaRPr>
            </a:p>
          </p:txBody>
        </p:sp>
        <p:sp>
          <p:nvSpPr>
            <p:cNvPr id="12" name="图形"/>
            <p:cNvSpPr/>
            <p:nvPr>
              <p:custDataLst>
                <p:tags r:id="rId10"/>
              </p:custDataLst>
            </p:nvPr>
          </p:nvSpPr>
          <p:spPr>
            <a:xfrm>
              <a:off x="10889" y="7342"/>
              <a:ext cx="1483" cy="1483"/>
            </a:xfrm>
            <a:prstGeom prst="ellipse">
              <a:avLst/>
            </a:prstGeom>
            <a:solidFill>
              <a:schemeClr val="bg1"/>
            </a:solidFill>
            <a:ln>
              <a:noFill/>
            </a:ln>
            <a:effectLst>
              <a:outerShdw blurRad="254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a:ea typeface="微软雅黑"/>
                <a:cs typeface="思源黑体 CN Normal" panose="020B0400000000000000" charset="-122"/>
                <a:sym typeface="Arial"/>
              </a:endParaRPr>
            </a:p>
          </p:txBody>
        </p:sp>
        <p:sp>
          <p:nvSpPr>
            <p:cNvPr id="13" name="图形"/>
            <p:cNvSpPr/>
            <p:nvPr>
              <p:custDataLst>
                <p:tags r:id="rId11"/>
              </p:custDataLst>
            </p:nvPr>
          </p:nvSpPr>
          <p:spPr>
            <a:xfrm>
              <a:off x="14854" y="7158"/>
              <a:ext cx="1825" cy="18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a:ea typeface="微软雅黑"/>
                <a:cs typeface="思源黑体 CN Normal" panose="020B0400000000000000" charset="-122"/>
                <a:sym typeface="Arial"/>
              </a:endParaRPr>
            </a:p>
          </p:txBody>
        </p:sp>
        <p:sp>
          <p:nvSpPr>
            <p:cNvPr id="14" name="图形"/>
            <p:cNvSpPr/>
            <p:nvPr>
              <p:custDataLst>
                <p:tags r:id="rId12"/>
              </p:custDataLst>
            </p:nvPr>
          </p:nvSpPr>
          <p:spPr>
            <a:xfrm>
              <a:off x="13844" y="4582"/>
              <a:ext cx="3899" cy="3762"/>
            </a:xfrm>
            <a:prstGeom prst="roundRect">
              <a:avLst>
                <a:gd name="adj" fmla="val 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cs typeface="思源黑体 CN Normal" panose="020B0400000000000000" charset="-122"/>
                <a:sym typeface="Arial"/>
              </a:endParaRPr>
            </a:p>
          </p:txBody>
        </p:sp>
        <p:sp>
          <p:nvSpPr>
            <p:cNvPr id="15" name="图形"/>
            <p:cNvSpPr/>
            <p:nvPr>
              <p:custDataLst>
                <p:tags r:id="rId13"/>
              </p:custDataLst>
            </p:nvPr>
          </p:nvSpPr>
          <p:spPr>
            <a:xfrm>
              <a:off x="15025" y="7342"/>
              <a:ext cx="1483" cy="1483"/>
            </a:xfrm>
            <a:prstGeom prst="ellipse">
              <a:avLst/>
            </a:prstGeom>
            <a:solidFill>
              <a:schemeClr val="bg1"/>
            </a:solidFill>
            <a:ln>
              <a:noFill/>
            </a:ln>
            <a:effectLst>
              <a:outerShdw blurRad="254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a:ea typeface="微软雅黑"/>
                <a:cs typeface="思源黑体 CN Normal" panose="020B0400000000000000" charset="-122"/>
                <a:sym typeface="Arial"/>
              </a:endParaRPr>
            </a:p>
          </p:txBody>
        </p:sp>
        <p:sp>
          <p:nvSpPr>
            <p:cNvPr id="16" name="图形"/>
            <p:cNvSpPr/>
            <p:nvPr>
              <p:custDataLst>
                <p:tags r:id="rId14"/>
              </p:custDataLst>
            </p:nvPr>
          </p:nvSpPr>
          <p:spPr>
            <a:xfrm>
              <a:off x="2599" y="7769"/>
              <a:ext cx="1590" cy="727"/>
            </a:xfrm>
            <a:prstGeom prst="rect">
              <a:avLst/>
            </a:prstGeom>
          </p:spPr>
          <p:txBody>
            <a:bodyPr wrap="square" anchor="ctr">
              <a:spAutoFit/>
            </a:bodyPr>
            <a:lstStyle/>
            <a:p>
              <a:pPr algn="ctr">
                <a:buClr>
                  <a:srgbClr val="E24848"/>
                </a:buClr>
                <a:defRPr/>
              </a:pPr>
              <a:r>
                <a:rPr lang="en-US" sz="2400" noProof="1">
                  <a:solidFill>
                    <a:schemeClr val="tx1">
                      <a:lumMod val="75000"/>
                      <a:lumOff val="25000"/>
                    </a:schemeClr>
                  </a:solidFill>
                  <a:latin typeface="Arial"/>
                  <a:ea typeface="微软雅黑"/>
                  <a:cs typeface="思源黑体 CN Normal" panose="020B0400000000000000" charset="-122"/>
                  <a:sym typeface="Arial"/>
                </a:rPr>
                <a:t>45%</a:t>
              </a:r>
            </a:p>
          </p:txBody>
        </p:sp>
        <p:sp>
          <p:nvSpPr>
            <p:cNvPr id="17" name="图形"/>
            <p:cNvSpPr/>
            <p:nvPr>
              <p:custDataLst>
                <p:tags r:id="rId15"/>
              </p:custDataLst>
            </p:nvPr>
          </p:nvSpPr>
          <p:spPr>
            <a:xfrm>
              <a:off x="6737" y="7769"/>
              <a:ext cx="1590" cy="727"/>
            </a:xfrm>
            <a:prstGeom prst="rect">
              <a:avLst/>
            </a:prstGeom>
          </p:spPr>
          <p:txBody>
            <a:bodyPr wrap="square" anchor="ctr">
              <a:spAutoFit/>
            </a:bodyPr>
            <a:lstStyle/>
            <a:p>
              <a:pPr algn="ctr">
                <a:buClr>
                  <a:srgbClr val="E24848"/>
                </a:buClr>
                <a:defRPr/>
              </a:pPr>
              <a:r>
                <a:rPr lang="en-US" sz="2400" noProof="1">
                  <a:solidFill>
                    <a:schemeClr val="tx1">
                      <a:lumMod val="75000"/>
                      <a:lumOff val="25000"/>
                    </a:schemeClr>
                  </a:solidFill>
                  <a:latin typeface="Arial"/>
                  <a:ea typeface="微软雅黑"/>
                  <a:cs typeface="思源黑体 CN Normal" panose="020B0400000000000000" charset="-122"/>
                  <a:sym typeface="Arial"/>
                </a:rPr>
                <a:t>75%</a:t>
              </a:r>
            </a:p>
          </p:txBody>
        </p:sp>
        <p:sp>
          <p:nvSpPr>
            <p:cNvPr id="18" name="图形"/>
            <p:cNvSpPr/>
            <p:nvPr>
              <p:custDataLst>
                <p:tags r:id="rId16"/>
              </p:custDataLst>
            </p:nvPr>
          </p:nvSpPr>
          <p:spPr>
            <a:xfrm>
              <a:off x="10876" y="7769"/>
              <a:ext cx="1590" cy="727"/>
            </a:xfrm>
            <a:prstGeom prst="rect">
              <a:avLst/>
            </a:prstGeom>
          </p:spPr>
          <p:txBody>
            <a:bodyPr wrap="square" anchor="ctr">
              <a:spAutoFit/>
            </a:bodyPr>
            <a:lstStyle/>
            <a:p>
              <a:pPr algn="ctr">
                <a:buClr>
                  <a:srgbClr val="E24848"/>
                </a:buClr>
                <a:defRPr/>
              </a:pPr>
              <a:r>
                <a:rPr lang="en-US" sz="2400" noProof="1">
                  <a:solidFill>
                    <a:schemeClr val="tx1">
                      <a:lumMod val="75000"/>
                      <a:lumOff val="25000"/>
                    </a:schemeClr>
                  </a:solidFill>
                  <a:latin typeface="Arial"/>
                  <a:ea typeface="微软雅黑"/>
                  <a:cs typeface="思源黑体 CN Normal" panose="020B0400000000000000" charset="-122"/>
                  <a:sym typeface="Arial"/>
                </a:rPr>
                <a:t>85%</a:t>
              </a:r>
            </a:p>
          </p:txBody>
        </p:sp>
        <p:sp>
          <p:nvSpPr>
            <p:cNvPr id="19" name="图形"/>
            <p:cNvSpPr/>
            <p:nvPr>
              <p:custDataLst>
                <p:tags r:id="rId17"/>
              </p:custDataLst>
            </p:nvPr>
          </p:nvSpPr>
          <p:spPr>
            <a:xfrm>
              <a:off x="15112" y="7769"/>
              <a:ext cx="1590" cy="727"/>
            </a:xfrm>
            <a:prstGeom prst="rect">
              <a:avLst/>
            </a:prstGeom>
          </p:spPr>
          <p:txBody>
            <a:bodyPr wrap="square" anchor="ctr">
              <a:spAutoFit/>
            </a:bodyPr>
            <a:lstStyle/>
            <a:p>
              <a:pPr algn="ctr">
                <a:buClr>
                  <a:srgbClr val="E24848"/>
                </a:buClr>
                <a:defRPr/>
              </a:pPr>
              <a:r>
                <a:rPr lang="en-US" sz="2400" noProof="1">
                  <a:solidFill>
                    <a:schemeClr val="tx1">
                      <a:lumMod val="75000"/>
                      <a:lumOff val="25000"/>
                    </a:schemeClr>
                  </a:solidFill>
                  <a:latin typeface="Arial"/>
                  <a:ea typeface="微软雅黑"/>
                  <a:cs typeface="思源黑体 CN Normal" panose="020B0400000000000000" charset="-122"/>
                  <a:sym typeface="Arial"/>
                </a:rPr>
                <a:t>85%</a:t>
              </a:r>
            </a:p>
          </p:txBody>
        </p:sp>
        <p:sp>
          <p:nvSpPr>
            <p:cNvPr id="20" name="图形"/>
            <p:cNvSpPr/>
            <p:nvPr>
              <p:custDataLst>
                <p:tags r:id="rId18"/>
              </p:custDataLst>
            </p:nvPr>
          </p:nvSpPr>
          <p:spPr>
            <a:xfrm>
              <a:off x="2043" y="4259"/>
              <a:ext cx="2706" cy="645"/>
            </a:xfrm>
            <a:prstGeom prst="roundRect">
              <a:avLst/>
            </a:prstGeom>
            <a:solidFill>
              <a:schemeClr val="accent1"/>
            </a:solidFill>
            <a:ln>
              <a:solidFill>
                <a:schemeClr val="bg1">
                  <a:lumMod val="85000"/>
                </a:schemeClr>
              </a:solidFill>
            </a:ln>
          </p:spPr>
          <p:txBody>
            <a:bodyPr wrap="square" anchor="ctr">
              <a:noAutofit/>
            </a:bodyPr>
            <a:lstStyle/>
            <a:p>
              <a:pPr algn="ctr"/>
              <a:r>
                <a:rPr lang="en-US" altLang="zh-CN" sz="1600" b="1" dirty="0">
                  <a:solidFill>
                    <a:schemeClr val="bg1"/>
                  </a:solidFill>
                  <a:latin typeface="Arial"/>
                  <a:ea typeface="微软雅黑"/>
                  <a:cs typeface="汉仪松阳体 W" panose="00020600040101010101" charset="-122"/>
                  <a:sym typeface="Arial"/>
                </a:rPr>
                <a:t>Add title text</a:t>
              </a:r>
              <a:endParaRPr lang="zh-CN" sz="1600" b="1" dirty="0">
                <a:solidFill>
                  <a:schemeClr val="bg1"/>
                </a:solidFill>
                <a:latin typeface="Arial"/>
                <a:ea typeface="微软雅黑"/>
                <a:cs typeface="汉仪松阳体 W" panose="00020600040101010101" charset="-122"/>
                <a:sym typeface="Arial"/>
              </a:endParaRPr>
            </a:p>
          </p:txBody>
        </p:sp>
        <p:sp>
          <p:nvSpPr>
            <p:cNvPr id="21" name="图形"/>
            <p:cNvSpPr/>
            <p:nvPr>
              <p:custDataLst>
                <p:tags r:id="rId19"/>
              </p:custDataLst>
            </p:nvPr>
          </p:nvSpPr>
          <p:spPr>
            <a:xfrm>
              <a:off x="6246" y="4259"/>
              <a:ext cx="2738" cy="645"/>
            </a:xfrm>
            <a:prstGeom prst="roundRect">
              <a:avLst/>
            </a:prstGeom>
            <a:solidFill>
              <a:schemeClr val="accent2"/>
            </a:solidFill>
            <a:ln>
              <a:solidFill>
                <a:schemeClr val="bg1">
                  <a:lumMod val="85000"/>
                </a:schemeClr>
              </a:solidFill>
            </a:ln>
          </p:spPr>
          <p:txBody>
            <a:bodyPr wrap="square" anchor="ctr">
              <a:noAutofit/>
            </a:bodyPr>
            <a:lstStyle/>
            <a:p>
              <a:pPr algn="ctr"/>
              <a:r>
                <a:rPr lang="en-US" altLang="zh-CN" sz="1600" b="1" dirty="0">
                  <a:solidFill>
                    <a:schemeClr val="bg1"/>
                  </a:solidFill>
                  <a:latin typeface="Arial"/>
                  <a:ea typeface="微软雅黑"/>
                  <a:cs typeface="汉仪松阳体 W" panose="00020600040101010101" charset="-122"/>
                  <a:sym typeface="Arial"/>
                </a:rPr>
                <a:t>Add title text</a:t>
              </a:r>
            </a:p>
          </p:txBody>
        </p:sp>
        <p:sp>
          <p:nvSpPr>
            <p:cNvPr id="22" name="图形"/>
            <p:cNvSpPr/>
            <p:nvPr>
              <p:custDataLst>
                <p:tags r:id="rId20"/>
              </p:custDataLst>
            </p:nvPr>
          </p:nvSpPr>
          <p:spPr>
            <a:xfrm>
              <a:off x="10392" y="4259"/>
              <a:ext cx="2738" cy="645"/>
            </a:xfrm>
            <a:prstGeom prst="roundRect">
              <a:avLst/>
            </a:prstGeom>
            <a:solidFill>
              <a:schemeClr val="accent1"/>
            </a:solidFill>
            <a:ln>
              <a:solidFill>
                <a:schemeClr val="bg1">
                  <a:lumMod val="85000"/>
                </a:schemeClr>
              </a:solidFill>
            </a:ln>
          </p:spPr>
          <p:txBody>
            <a:bodyPr wrap="square" anchor="ctr">
              <a:noAutofit/>
            </a:bodyPr>
            <a:lstStyle/>
            <a:p>
              <a:pPr algn="ctr"/>
              <a:r>
                <a:rPr lang="en-US" altLang="zh-CN" sz="1600" b="1" dirty="0">
                  <a:solidFill>
                    <a:schemeClr val="bg1"/>
                  </a:solidFill>
                  <a:latin typeface="Arial"/>
                  <a:ea typeface="微软雅黑"/>
                  <a:cs typeface="汉仪松阳体 W" panose="00020600040101010101" charset="-122"/>
                  <a:sym typeface="Arial"/>
                </a:rPr>
                <a:t>Add title text</a:t>
              </a:r>
            </a:p>
          </p:txBody>
        </p:sp>
        <p:sp>
          <p:nvSpPr>
            <p:cNvPr id="23" name="图形"/>
            <p:cNvSpPr/>
            <p:nvPr>
              <p:custDataLst>
                <p:tags r:id="rId21"/>
              </p:custDataLst>
            </p:nvPr>
          </p:nvSpPr>
          <p:spPr>
            <a:xfrm>
              <a:off x="14538" y="4259"/>
              <a:ext cx="2738" cy="645"/>
            </a:xfrm>
            <a:prstGeom prst="roundRect">
              <a:avLst/>
            </a:prstGeom>
            <a:solidFill>
              <a:schemeClr val="accent2"/>
            </a:solidFill>
            <a:ln>
              <a:solidFill>
                <a:schemeClr val="bg1">
                  <a:lumMod val="85000"/>
                </a:schemeClr>
              </a:solidFill>
            </a:ln>
          </p:spPr>
          <p:txBody>
            <a:bodyPr wrap="square" anchor="ctr">
              <a:noAutofit/>
            </a:bodyPr>
            <a:lstStyle/>
            <a:p>
              <a:pPr algn="ctr"/>
              <a:r>
                <a:rPr lang="en-US" altLang="zh-CN" sz="1600" b="1" dirty="0">
                  <a:solidFill>
                    <a:schemeClr val="bg1"/>
                  </a:solidFill>
                  <a:latin typeface="Arial"/>
                  <a:ea typeface="微软雅黑"/>
                  <a:cs typeface="汉仪松阳体 W" panose="00020600040101010101" charset="-122"/>
                  <a:sym typeface="Arial"/>
                </a:rPr>
                <a:t>Add title text</a:t>
              </a:r>
            </a:p>
          </p:txBody>
        </p:sp>
        <p:sp>
          <p:nvSpPr>
            <p:cNvPr id="2" name="图形"/>
            <p:cNvSpPr txBox="1"/>
            <p:nvPr>
              <p:custDataLst>
                <p:tags r:id="rId22"/>
              </p:custDataLst>
            </p:nvPr>
          </p:nvSpPr>
          <p:spPr>
            <a:xfrm>
              <a:off x="5866" y="5270"/>
              <a:ext cx="3352" cy="964"/>
            </a:xfrm>
            <a:prstGeom prst="rect">
              <a:avLst/>
            </a:prstGeom>
            <a:noFill/>
          </p:spPr>
          <p:txBody>
            <a:bodyPr wrap="square" rtlCol="0" anchor="t">
              <a:spAutoFit/>
            </a:bodyPr>
            <a:lstStyle/>
            <a:p>
              <a:pPr algn="ct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3" name="图形"/>
            <p:cNvSpPr txBox="1"/>
            <p:nvPr>
              <p:custDataLst>
                <p:tags r:id="rId23"/>
              </p:custDataLst>
            </p:nvPr>
          </p:nvSpPr>
          <p:spPr>
            <a:xfrm>
              <a:off x="1720" y="5270"/>
              <a:ext cx="3352" cy="964"/>
            </a:xfrm>
            <a:prstGeom prst="rect">
              <a:avLst/>
            </a:prstGeom>
            <a:noFill/>
          </p:spPr>
          <p:txBody>
            <a:bodyPr wrap="square" rtlCol="0" anchor="t">
              <a:spAutoFit/>
            </a:bodyPr>
            <a:lstStyle/>
            <a:p>
              <a:pPr algn="ct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24" name="图形"/>
            <p:cNvSpPr txBox="1"/>
            <p:nvPr>
              <p:custDataLst>
                <p:tags r:id="rId24"/>
              </p:custDataLst>
            </p:nvPr>
          </p:nvSpPr>
          <p:spPr>
            <a:xfrm>
              <a:off x="10012" y="5270"/>
              <a:ext cx="3352" cy="964"/>
            </a:xfrm>
            <a:prstGeom prst="rect">
              <a:avLst/>
            </a:prstGeom>
            <a:noFill/>
          </p:spPr>
          <p:txBody>
            <a:bodyPr wrap="square" rtlCol="0" anchor="t">
              <a:spAutoFit/>
            </a:bodyPr>
            <a:lstStyle/>
            <a:p>
              <a:pPr algn="ct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sp>
          <p:nvSpPr>
            <p:cNvPr id="25" name="图形"/>
            <p:cNvSpPr txBox="1"/>
            <p:nvPr>
              <p:custDataLst>
                <p:tags r:id="rId25"/>
              </p:custDataLst>
            </p:nvPr>
          </p:nvSpPr>
          <p:spPr>
            <a:xfrm>
              <a:off x="14158" y="5270"/>
              <a:ext cx="3352" cy="964"/>
            </a:xfrm>
            <a:prstGeom prst="rect">
              <a:avLst/>
            </a:prstGeom>
            <a:noFill/>
          </p:spPr>
          <p:txBody>
            <a:bodyPr wrap="square" rtlCol="0" anchor="t">
              <a:spAutoFit/>
            </a:bodyPr>
            <a:lstStyle/>
            <a:p>
              <a:pPr algn="ctr">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75000"/>
                    <a:lumOff val="25000"/>
                  </a:schemeClr>
                </a:solidFill>
                <a:latin typeface="Arial"/>
                <a:ea typeface="微软雅黑"/>
                <a:cs typeface="思源黑体旧字形 Light" panose="020B0300000000000000" charset="-128"/>
                <a:sym typeface="Arial"/>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6"/>
                                        </p:tgtEl>
                                        <p:attrNameLst>
                                          <p:attrName>style.visibility</p:attrName>
                                        </p:attrNameLst>
                                      </p:cBhvr>
                                      <p:to>
                                        <p:strVal val="visible"/>
                                      </p:to>
                                    </p:set>
                                    <p:animEffect transition="in" filter="wedg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图形"/>
          <p:cNvGrpSpPr/>
          <p:nvPr/>
        </p:nvGrpSpPr>
        <p:grpSpPr>
          <a:xfrm>
            <a:off x="1049655" y="1186815"/>
            <a:ext cx="11249660" cy="4963160"/>
            <a:chOff x="9500" y="2019"/>
            <a:chExt cx="17716" cy="7816"/>
          </a:xfrm>
        </p:grpSpPr>
        <p:pic>
          <p:nvPicPr>
            <p:cNvPr id="4" name="图形" descr="E:\09熊猫办公\001素材\030市场营销\5ece86df45be71590593247109.png5ece86df45be71590593247109"/>
            <p:cNvPicPr>
              <a:picLocks noChangeAspect="1"/>
            </p:cNvPicPr>
            <p:nvPr>
              <p:custDataLst>
                <p:tags r:id="rId2"/>
              </p:custDataLst>
            </p:nvPr>
          </p:nvPicPr>
          <p:blipFill>
            <a:blip r:embed="rId18"/>
            <a:srcRect/>
            <a:stretch>
              <a:fillRect/>
            </a:stretch>
          </p:blipFill>
          <p:spPr>
            <a:xfrm>
              <a:off x="16795" y="2019"/>
              <a:ext cx="10421" cy="7816"/>
            </a:xfrm>
            <a:prstGeom prst="rect">
              <a:avLst/>
            </a:prstGeom>
          </p:spPr>
        </p:pic>
        <p:grpSp>
          <p:nvGrpSpPr>
            <p:cNvPr id="37" name="组合 36"/>
            <p:cNvGrpSpPr/>
            <p:nvPr/>
          </p:nvGrpSpPr>
          <p:grpSpPr>
            <a:xfrm>
              <a:off x="9500" y="2856"/>
              <a:ext cx="8406" cy="5886"/>
              <a:chOff x="9500" y="3298"/>
              <a:chExt cx="8406" cy="5886"/>
            </a:xfrm>
          </p:grpSpPr>
          <p:cxnSp>
            <p:nvCxnSpPr>
              <p:cNvPr id="8" name="图形"/>
              <p:cNvCxnSpPr/>
              <p:nvPr>
                <p:custDataLst>
                  <p:tags r:id="rId3"/>
                </p:custDataLst>
              </p:nvPr>
            </p:nvCxnSpPr>
            <p:spPr>
              <a:xfrm>
                <a:off x="9866" y="5048"/>
                <a:ext cx="7994" cy="0"/>
              </a:xfrm>
              <a:prstGeom prst="line">
                <a:avLst/>
              </a:prstGeom>
              <a:ln w="15875">
                <a:gradFill>
                  <a:gsLst>
                    <a:gs pos="0">
                      <a:schemeClr val="bg2">
                        <a:lumMod val="85000"/>
                        <a:alpha val="26000"/>
                      </a:schemeClr>
                    </a:gs>
                    <a:gs pos="100000">
                      <a:srgbClr val="9B9B9B"/>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9" name="图形"/>
              <p:cNvCxnSpPr/>
              <p:nvPr>
                <p:custDataLst>
                  <p:tags r:id="rId4"/>
                </p:custDataLst>
              </p:nvPr>
            </p:nvCxnSpPr>
            <p:spPr>
              <a:xfrm>
                <a:off x="9912" y="7448"/>
                <a:ext cx="7994" cy="0"/>
              </a:xfrm>
              <a:prstGeom prst="line">
                <a:avLst/>
              </a:prstGeom>
              <a:ln w="15875">
                <a:gradFill>
                  <a:gsLst>
                    <a:gs pos="0">
                      <a:schemeClr val="bg2">
                        <a:lumMod val="85000"/>
                        <a:alpha val="0"/>
                      </a:schemeClr>
                    </a:gs>
                    <a:gs pos="100000">
                      <a:srgbClr val="9B9B9B"/>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9500" y="3298"/>
                <a:ext cx="1085" cy="1085"/>
                <a:chOff x="6032557" y="2094135"/>
                <a:chExt cx="688854" cy="688854"/>
              </a:xfrm>
            </p:grpSpPr>
            <p:sp>
              <p:nvSpPr>
                <p:cNvPr id="19" name="图形"/>
                <p:cNvSpPr/>
                <p:nvPr>
                  <p:custDataLst>
                    <p:tags r:id="rId15"/>
                  </p:custDataLst>
                </p:nvPr>
              </p:nvSpPr>
              <p:spPr>
                <a:xfrm>
                  <a:off x="6032557" y="2094135"/>
                  <a:ext cx="688854" cy="6888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Arial"/>
                    <a:ea typeface="微软雅黑"/>
                    <a:cs typeface="+mn-ea"/>
                    <a:sym typeface="Arial"/>
                  </a:endParaRPr>
                </a:p>
              </p:txBody>
            </p:sp>
            <p:pic>
              <p:nvPicPr>
                <p:cNvPr id="24" name="图形" descr="copy"/>
                <p:cNvPicPr>
                  <a:picLocks noChangeAspect="1"/>
                </p:cNvPicPr>
                <p:nvPr>
                  <p:custDataLst>
                    <p:tags r:id="rId16"/>
                  </p:custDataLst>
                </p:nvPr>
              </p:nvPicPr>
              <p:blipFill>
                <a:blip r:embed="rId19">
                  <a:extLst>
                    <a:ext uri="{96DAC541-7B7A-43D3-8B79-37D633B846F1}">
                      <asvg:svgBlip xmlns:asvg="http://schemas.microsoft.com/office/drawing/2016/SVG/main" r:embed="rId20"/>
                    </a:ext>
                  </a:extLst>
                </a:blip>
                <a:stretch>
                  <a:fillRect/>
                </a:stretch>
              </p:blipFill>
              <p:spPr>
                <a:xfrm>
                  <a:off x="6160984" y="2222562"/>
                  <a:ext cx="432000" cy="432000"/>
                </a:xfrm>
                <a:prstGeom prst="rect">
                  <a:avLst/>
                </a:prstGeom>
              </p:spPr>
            </p:pic>
          </p:grpSp>
          <p:grpSp>
            <p:nvGrpSpPr>
              <p:cNvPr id="28" name="组合 27"/>
              <p:cNvGrpSpPr/>
              <p:nvPr/>
            </p:nvGrpSpPr>
            <p:grpSpPr>
              <a:xfrm>
                <a:off x="9500" y="5699"/>
                <a:ext cx="1085" cy="1085"/>
                <a:chOff x="6032557" y="3618310"/>
                <a:chExt cx="688854" cy="688854"/>
              </a:xfrm>
            </p:grpSpPr>
            <p:sp>
              <p:nvSpPr>
                <p:cNvPr id="15" name="图形"/>
                <p:cNvSpPr/>
                <p:nvPr>
                  <p:custDataLst>
                    <p:tags r:id="rId13"/>
                  </p:custDataLst>
                </p:nvPr>
              </p:nvSpPr>
              <p:spPr>
                <a:xfrm>
                  <a:off x="6032557" y="3618310"/>
                  <a:ext cx="688854" cy="6888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Arial"/>
                    <a:ea typeface="微软雅黑"/>
                    <a:cs typeface="+mn-ea"/>
                    <a:sym typeface="Arial"/>
                  </a:endParaRPr>
                </a:p>
              </p:txBody>
            </p:sp>
            <p:pic>
              <p:nvPicPr>
                <p:cNvPr id="25" name="图形" descr="editor"/>
                <p:cNvPicPr>
                  <a:picLocks noChangeAspect="1"/>
                </p:cNvPicPr>
                <p:nvPr>
                  <p:custDataLst>
                    <p:tags r:id="rId14"/>
                  </p:custDataLst>
                </p:nvPr>
              </p:nvPicPr>
              <p:blipFill>
                <a:blip r:embed="rId21">
                  <a:extLst>
                    <a:ext uri="{96DAC541-7B7A-43D3-8B79-37D633B846F1}">
                      <asvg:svgBlip xmlns:asvg="http://schemas.microsoft.com/office/drawing/2016/SVG/main" r:embed="rId22"/>
                    </a:ext>
                  </a:extLst>
                </a:blip>
                <a:stretch>
                  <a:fillRect/>
                </a:stretch>
              </p:blipFill>
              <p:spPr>
                <a:xfrm>
                  <a:off x="6160984" y="3746737"/>
                  <a:ext cx="432000" cy="432000"/>
                </a:xfrm>
                <a:prstGeom prst="rect">
                  <a:avLst/>
                </a:prstGeom>
              </p:spPr>
            </p:pic>
          </p:grpSp>
          <p:grpSp>
            <p:nvGrpSpPr>
              <p:cNvPr id="27" name="组合 26"/>
              <p:cNvGrpSpPr/>
              <p:nvPr/>
            </p:nvGrpSpPr>
            <p:grpSpPr>
              <a:xfrm>
                <a:off x="9500" y="8099"/>
                <a:ext cx="1085" cy="1085"/>
                <a:chOff x="6032557" y="5142487"/>
                <a:chExt cx="688854" cy="688854"/>
              </a:xfrm>
            </p:grpSpPr>
            <p:sp>
              <p:nvSpPr>
                <p:cNvPr id="11" name="图形"/>
                <p:cNvSpPr/>
                <p:nvPr>
                  <p:custDataLst>
                    <p:tags r:id="rId11"/>
                  </p:custDataLst>
                </p:nvPr>
              </p:nvSpPr>
              <p:spPr>
                <a:xfrm>
                  <a:off x="6032557" y="5142487"/>
                  <a:ext cx="688854" cy="6888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Arial"/>
                    <a:ea typeface="微软雅黑"/>
                    <a:cs typeface="+mn-ea"/>
                    <a:sym typeface="Arial"/>
                  </a:endParaRPr>
                </a:p>
              </p:txBody>
            </p:sp>
            <p:pic>
              <p:nvPicPr>
                <p:cNvPr id="26" name="图形" descr="auto"/>
                <p:cNvPicPr>
                  <a:picLocks noChangeAspect="1"/>
                </p:cNvPicPr>
                <p:nvPr>
                  <p:custDataLst>
                    <p:tags r:id="rId12"/>
                  </p:custDataLst>
                </p:nvPr>
              </p:nvPicPr>
              <p:blipFill>
                <a:blip r:embed="rId23">
                  <a:extLst>
                    <a:ext uri="{96DAC541-7B7A-43D3-8B79-37D633B846F1}">
                      <asvg:svgBlip xmlns:asvg="http://schemas.microsoft.com/office/drawing/2016/SVG/main" r:embed="rId24"/>
                    </a:ext>
                  </a:extLst>
                </a:blip>
                <a:stretch>
                  <a:fillRect/>
                </a:stretch>
              </p:blipFill>
              <p:spPr>
                <a:xfrm>
                  <a:off x="6160984" y="5270914"/>
                  <a:ext cx="432000" cy="432000"/>
                </a:xfrm>
                <a:prstGeom prst="rect">
                  <a:avLst/>
                </a:prstGeom>
              </p:spPr>
            </p:pic>
          </p:grpSp>
          <p:sp>
            <p:nvSpPr>
              <p:cNvPr id="50" name="图形"/>
              <p:cNvSpPr txBox="1"/>
              <p:nvPr>
                <p:custDataLst>
                  <p:tags r:id="rId5"/>
                </p:custDataLst>
              </p:nvPr>
            </p:nvSpPr>
            <p:spPr>
              <a:xfrm>
                <a:off x="10728" y="3718"/>
                <a:ext cx="7132" cy="528"/>
              </a:xfrm>
              <a:prstGeom prst="rect">
                <a:avLst/>
              </a:prstGeom>
              <a:noFill/>
            </p:spPr>
            <p:txBody>
              <a:bodyPr wrap="square" rtlCol="0">
                <a:spAutoFit/>
              </a:bodyPr>
              <a:lstStyle/>
              <a:p>
                <a:pPr algn="l">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50000"/>
                      <a:lumOff val="50000"/>
                    </a:schemeClr>
                  </a:solidFill>
                  <a:latin typeface="Arial"/>
                  <a:ea typeface="微软雅黑"/>
                  <a:cs typeface="思源黑体 CN Normal" panose="020B0400000000000000" charset="-122"/>
                  <a:sym typeface="Arial"/>
                </a:endParaRPr>
              </a:p>
            </p:txBody>
          </p:sp>
          <p:sp>
            <p:nvSpPr>
              <p:cNvPr id="51" name="图形"/>
              <p:cNvSpPr txBox="1"/>
              <p:nvPr>
                <p:custDataLst>
                  <p:tags r:id="rId6"/>
                </p:custDataLst>
              </p:nvPr>
            </p:nvSpPr>
            <p:spPr>
              <a:xfrm>
                <a:off x="10728" y="3343"/>
                <a:ext cx="3316" cy="484"/>
              </a:xfrm>
              <a:prstGeom prst="rect">
                <a:avLst/>
              </a:prstGeom>
              <a:noFill/>
            </p:spPr>
            <p:txBody>
              <a:bodyPr wrap="square" tIns="0" bIns="0" rtlCol="0" anchor="t">
                <a:spAutoFit/>
              </a:bodyPr>
              <a:lstStyle/>
              <a:p>
                <a:pPr algn="l" eaLnBrk="1" hangingPunct="1">
                  <a:lnSpc>
                    <a:spcPct val="100000"/>
                  </a:lnSpc>
                  <a:spcBef>
                    <a:spcPct val="0"/>
                  </a:spcBef>
                </a:pPr>
                <a:r>
                  <a:rPr lang="en-US" altLang="zh-CN" sz="2000" b="1" dirty="0">
                    <a:latin typeface="Arial"/>
                    <a:ea typeface="微软雅黑"/>
                    <a:cs typeface="思源黑体 CN Normal" panose="020B0400000000000000" charset="-122"/>
                    <a:sym typeface="Arial"/>
                  </a:rPr>
                  <a:t>Add title text</a:t>
                </a:r>
                <a:endParaRPr lang="zh-CN" altLang="en-US" sz="2000" b="1" dirty="0">
                  <a:solidFill>
                    <a:schemeClr val="tx1">
                      <a:lumMod val="75000"/>
                      <a:lumOff val="25000"/>
                    </a:schemeClr>
                  </a:solidFill>
                  <a:latin typeface="Arial"/>
                  <a:ea typeface="微软雅黑"/>
                  <a:cs typeface="思源黑体 CN Normal" panose="020B0400000000000000" charset="-122"/>
                  <a:sym typeface="Arial"/>
                </a:endParaRPr>
              </a:p>
            </p:txBody>
          </p:sp>
          <p:sp>
            <p:nvSpPr>
              <p:cNvPr id="5" name="图形"/>
              <p:cNvSpPr txBox="1"/>
              <p:nvPr>
                <p:custDataLst>
                  <p:tags r:id="rId7"/>
                </p:custDataLst>
              </p:nvPr>
            </p:nvSpPr>
            <p:spPr>
              <a:xfrm>
                <a:off x="10728" y="6122"/>
                <a:ext cx="7132" cy="528"/>
              </a:xfrm>
              <a:prstGeom prst="rect">
                <a:avLst/>
              </a:prstGeom>
              <a:noFill/>
            </p:spPr>
            <p:txBody>
              <a:bodyPr wrap="square" rtlCol="0">
                <a:spAutoFit/>
              </a:bodyPr>
              <a:lstStyle/>
              <a:p>
                <a:pPr algn="l">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50000"/>
                      <a:lumOff val="50000"/>
                    </a:schemeClr>
                  </a:solidFill>
                  <a:latin typeface="Arial"/>
                  <a:ea typeface="微软雅黑"/>
                  <a:cs typeface="思源黑体 CN Normal" panose="020B0400000000000000" charset="-122"/>
                  <a:sym typeface="Arial"/>
                </a:endParaRPr>
              </a:p>
            </p:txBody>
          </p:sp>
          <p:sp>
            <p:nvSpPr>
              <p:cNvPr id="6" name="图形"/>
              <p:cNvSpPr txBox="1"/>
              <p:nvPr>
                <p:custDataLst>
                  <p:tags r:id="rId8"/>
                </p:custDataLst>
              </p:nvPr>
            </p:nvSpPr>
            <p:spPr>
              <a:xfrm>
                <a:off x="10728" y="5747"/>
                <a:ext cx="3316" cy="484"/>
              </a:xfrm>
              <a:prstGeom prst="rect">
                <a:avLst/>
              </a:prstGeom>
              <a:noFill/>
            </p:spPr>
            <p:txBody>
              <a:bodyPr wrap="square" tIns="0" bIns="0" rtlCol="0" anchor="t">
                <a:spAutoFit/>
              </a:bodyPr>
              <a:lstStyle/>
              <a:p>
                <a:pPr algn="l" eaLnBrk="1" hangingPunct="1">
                  <a:lnSpc>
                    <a:spcPct val="100000"/>
                  </a:lnSpc>
                  <a:spcBef>
                    <a:spcPct val="0"/>
                  </a:spcBef>
                </a:pPr>
                <a:r>
                  <a:rPr lang="en-US" altLang="zh-CN" sz="2000" b="1" dirty="0">
                    <a:latin typeface="Arial"/>
                    <a:ea typeface="微软雅黑"/>
                    <a:cs typeface="思源黑体 CN Normal" panose="020B0400000000000000" charset="-122"/>
                    <a:sym typeface="Arial"/>
                  </a:rPr>
                  <a:t>Add title text</a:t>
                </a:r>
                <a:endParaRPr lang="zh-CN" altLang="en-US" sz="2000" b="1" dirty="0">
                  <a:solidFill>
                    <a:schemeClr val="tx1">
                      <a:lumMod val="75000"/>
                      <a:lumOff val="25000"/>
                    </a:schemeClr>
                  </a:solidFill>
                  <a:latin typeface="Arial"/>
                  <a:ea typeface="微软雅黑"/>
                  <a:cs typeface="思源黑体 CN Normal" panose="020B0400000000000000" charset="-122"/>
                  <a:sym typeface="Arial"/>
                </a:endParaRPr>
              </a:p>
            </p:txBody>
          </p:sp>
          <p:sp>
            <p:nvSpPr>
              <p:cNvPr id="7" name="图形"/>
              <p:cNvSpPr txBox="1"/>
              <p:nvPr>
                <p:custDataLst>
                  <p:tags r:id="rId9"/>
                </p:custDataLst>
              </p:nvPr>
            </p:nvSpPr>
            <p:spPr>
              <a:xfrm>
                <a:off x="10728" y="8441"/>
                <a:ext cx="7132" cy="528"/>
              </a:xfrm>
              <a:prstGeom prst="rect">
                <a:avLst/>
              </a:prstGeom>
              <a:noFill/>
            </p:spPr>
            <p:txBody>
              <a:bodyPr wrap="square" rtlCol="0">
                <a:spAutoFit/>
              </a:bodyPr>
              <a:lstStyle/>
              <a:p>
                <a:pPr algn="l">
                  <a:lnSpc>
                    <a:spcPct val="150000"/>
                  </a:lnSpc>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50000"/>
                      <a:lumOff val="50000"/>
                    </a:schemeClr>
                  </a:solidFill>
                  <a:latin typeface="Arial"/>
                  <a:ea typeface="微软雅黑"/>
                  <a:cs typeface="思源黑体 CN Normal" panose="020B0400000000000000" charset="-122"/>
                  <a:sym typeface="Arial"/>
                </a:endParaRPr>
              </a:p>
            </p:txBody>
          </p:sp>
          <p:sp>
            <p:nvSpPr>
              <p:cNvPr id="23" name="图形"/>
              <p:cNvSpPr txBox="1"/>
              <p:nvPr>
                <p:custDataLst>
                  <p:tags r:id="rId10"/>
                </p:custDataLst>
              </p:nvPr>
            </p:nvSpPr>
            <p:spPr>
              <a:xfrm>
                <a:off x="10728" y="8066"/>
                <a:ext cx="3316" cy="484"/>
              </a:xfrm>
              <a:prstGeom prst="rect">
                <a:avLst/>
              </a:prstGeom>
              <a:noFill/>
            </p:spPr>
            <p:txBody>
              <a:bodyPr wrap="square" tIns="0" bIns="0" rtlCol="0" anchor="t">
                <a:spAutoFit/>
              </a:bodyPr>
              <a:lstStyle/>
              <a:p>
                <a:pPr algn="l" eaLnBrk="1" hangingPunct="1">
                  <a:lnSpc>
                    <a:spcPct val="100000"/>
                  </a:lnSpc>
                  <a:spcBef>
                    <a:spcPct val="0"/>
                  </a:spcBef>
                </a:pPr>
                <a:r>
                  <a:rPr lang="en-US" altLang="zh-CN" sz="2000" b="1" dirty="0">
                    <a:latin typeface="Arial"/>
                    <a:ea typeface="微软雅黑"/>
                    <a:cs typeface="思源黑体 CN Normal" panose="020B0400000000000000" charset="-122"/>
                    <a:sym typeface="Arial"/>
                  </a:rPr>
                  <a:t>Add title text</a:t>
                </a:r>
                <a:endParaRPr lang="zh-CN" altLang="en-US" sz="2000" b="1" dirty="0">
                  <a:solidFill>
                    <a:schemeClr val="tx1">
                      <a:lumMod val="75000"/>
                      <a:lumOff val="25000"/>
                    </a:schemeClr>
                  </a:solidFill>
                  <a:latin typeface="Arial"/>
                  <a:ea typeface="微软雅黑"/>
                  <a:cs typeface="思源黑体 CN Normal" panose="020B0400000000000000" charset="-122"/>
                  <a:sym typeface="Arial"/>
                </a:endParaRPr>
              </a:p>
            </p:txBody>
          </p:sp>
        </p:grpSp>
      </p:grpSp>
    </p:spTree>
    <p:custDataLst>
      <p:tags r:id="rId1"/>
    </p:custDataLst>
  </p:cSld>
  <p:clrMapOvr>
    <a:masterClrMapping/>
  </p:clrMapOvr>
  <p:transition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图形"/>
          <p:cNvSpPr/>
          <p:nvPr>
            <p:custDataLst>
              <p:tags r:id="rId2"/>
            </p:custDataLst>
          </p:nvPr>
        </p:nvSpPr>
        <p:spPr>
          <a:xfrm rot="10800000">
            <a:off x="9596120" y="4979670"/>
            <a:ext cx="3274060" cy="3274060"/>
          </a:xfrm>
          <a:prstGeom prst="ellipse">
            <a:avLst/>
          </a:prstGeom>
          <a:gradFill>
            <a:gsLst>
              <a:gs pos="0">
                <a:srgbClr val="0B0B0B"/>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29" name="图形"/>
          <p:cNvSpPr/>
          <p:nvPr>
            <p:custDataLst>
              <p:tags r:id="rId3"/>
            </p:custDataLst>
          </p:nvPr>
        </p:nvSpPr>
        <p:spPr>
          <a:xfrm>
            <a:off x="-4586605" y="-1028065"/>
            <a:ext cx="9594215" cy="9594215"/>
          </a:xfrm>
          <a:prstGeom prst="ellipse">
            <a:avLst/>
          </a:prstGeom>
          <a:gradFill>
            <a:gsLst>
              <a:gs pos="0">
                <a:srgbClr val="407BFF"/>
              </a:gs>
              <a:gs pos="10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30" name="图形"/>
          <p:cNvSpPr/>
          <p:nvPr userDrawn="1">
            <p:custDataLst>
              <p:tags r:id="rId4"/>
            </p:custDataLst>
          </p:nvPr>
        </p:nvSpPr>
        <p:spPr>
          <a:xfrm>
            <a:off x="400050" y="371475"/>
            <a:ext cx="11391900" cy="6115050"/>
          </a:xfrm>
          <a:prstGeom prst="roundRect">
            <a:avLst>
              <a:gd name="adj" fmla="val 7321"/>
            </a:avLst>
          </a:prstGeom>
          <a:gradFill>
            <a:gsLst>
              <a:gs pos="0">
                <a:srgbClr val="E9F1FF"/>
              </a:gs>
              <a:gs pos="100000">
                <a:schemeClr val="bg1"/>
              </a:gs>
            </a:gsLst>
            <a:lin ang="13500000" scaled="0"/>
          </a:gradFill>
          <a:ln w="44450">
            <a:gradFill>
              <a:gsLst>
                <a:gs pos="0">
                  <a:schemeClr val="bg2"/>
                </a:gs>
                <a:gs pos="97000">
                  <a:srgbClr val="E0E0E0">
                    <a:alpha val="0"/>
                  </a:srgbClr>
                </a:gs>
              </a:gsLst>
              <a:lin ang="5400000" scaled="1"/>
            </a:gradFill>
          </a:ln>
          <a:effectLst>
            <a:outerShdw blurRad="990600" sx="102000" sy="102000" algn="ctr" rotWithShape="0">
              <a:srgbClr val="407BF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sp>
        <p:nvSpPr>
          <p:cNvPr id="31" name="图形"/>
          <p:cNvSpPr txBox="1"/>
          <p:nvPr>
            <p:custDataLst>
              <p:tags r:id="rId5"/>
            </p:custDataLst>
          </p:nvPr>
        </p:nvSpPr>
        <p:spPr>
          <a:xfrm>
            <a:off x="6247130" y="3178810"/>
            <a:ext cx="5206365" cy="1045210"/>
          </a:xfrm>
          <a:prstGeom prst="rect">
            <a:avLst/>
          </a:prstGeom>
          <a:noFill/>
        </p:spPr>
        <p:txBody>
          <a:bodyPr wrap="square" rtlCol="0">
            <a:spAutoFit/>
          </a:bodyPr>
          <a:lstStyle>
            <a:defPPr>
              <a:defRPr lang="zh-CN"/>
            </a:defPPr>
            <a:lvl1pPr algn="dist">
              <a:spcBef>
                <a:spcPct val="50000"/>
              </a:spcBef>
              <a:buClrTx/>
              <a:buSzTx/>
              <a:buFontTx/>
              <a:defRPr sz="6200">
                <a:solidFill>
                  <a:schemeClr val="tx1">
                    <a:lumMod val="85000"/>
                    <a:lumOff val="15000"/>
                  </a:schemeClr>
                </a:solidFill>
                <a:latin typeface="字魂35号-经典雅黑" pitchFamily="2" charset="-122"/>
                <a:ea typeface="字魂35号-经典雅黑" pitchFamily="2" charset="-122"/>
                <a:cs typeface="+mn-ea"/>
              </a:defRPr>
            </a:lvl1pPr>
          </a:lstStyle>
          <a:p>
            <a:r>
              <a:rPr lang="en-US" altLang="zh-CN" dirty="0">
                <a:sym typeface="Arial"/>
              </a:rPr>
              <a:t>Add title text</a:t>
            </a:r>
            <a:endParaRPr lang="zh-CN" altLang="en-US" dirty="0">
              <a:sym typeface="Arial"/>
            </a:endParaRPr>
          </a:p>
        </p:txBody>
      </p:sp>
      <p:sp>
        <p:nvSpPr>
          <p:cNvPr id="32" name="图形"/>
          <p:cNvSpPr txBox="1"/>
          <p:nvPr>
            <p:custDataLst>
              <p:tags r:id="rId6"/>
            </p:custDataLst>
          </p:nvPr>
        </p:nvSpPr>
        <p:spPr>
          <a:xfrm>
            <a:off x="6409055" y="3975100"/>
            <a:ext cx="5187950" cy="889090"/>
          </a:xfrm>
          <a:prstGeom prst="rect">
            <a:avLst/>
          </a:prstGeom>
          <a:noFill/>
        </p:spPr>
        <p:txBody>
          <a:bodyPr wrap="square" rtlCol="0">
            <a:spAutoFit/>
          </a:bodyPr>
          <a:lstStyle/>
          <a:p>
            <a:pPr algn="l">
              <a:lnSpc>
                <a:spcPct val="200000"/>
              </a:lnSpc>
            </a:pP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p>
          <a:p>
            <a:pPr algn="l">
              <a:lnSpc>
                <a:spcPct val="200000"/>
              </a:lnSpc>
            </a:pP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content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text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r>
              <a:rPr lang="zh-CN" altLang="en-US" sz="1400" dirty="0">
                <a:solidFill>
                  <a:schemeClr val="tx1">
                    <a:lumMod val="75000"/>
                    <a:lumOff val="25000"/>
                  </a:schemeClr>
                </a:solidFill>
                <a:latin typeface="Arial"/>
                <a:ea typeface="微软雅黑"/>
                <a:cs typeface="思源黑体旧字形 Light" panose="020B0300000000000000" charset="-128"/>
                <a:sym typeface="Arial"/>
              </a:rPr>
              <a:t>Add your text</a:t>
            </a:r>
            <a:r>
              <a:rPr lang="en-US" altLang="zh-CN" sz="1400" dirty="0">
                <a:solidFill>
                  <a:schemeClr val="tx1">
                    <a:lumMod val="75000"/>
                    <a:lumOff val="25000"/>
                  </a:schemeClr>
                </a:solidFill>
                <a:latin typeface="Arial"/>
                <a:ea typeface="微软雅黑"/>
                <a:cs typeface="思源黑体旧字形 Light" panose="020B0300000000000000" charset="-128"/>
                <a:sym typeface="Arial"/>
              </a:rPr>
              <a:t>.</a:t>
            </a:r>
          </a:p>
        </p:txBody>
      </p:sp>
      <p:grpSp>
        <p:nvGrpSpPr>
          <p:cNvPr id="33" name="图形"/>
          <p:cNvGrpSpPr/>
          <p:nvPr/>
        </p:nvGrpSpPr>
        <p:grpSpPr>
          <a:xfrm>
            <a:off x="6409690" y="2230755"/>
            <a:ext cx="2990215" cy="847090"/>
            <a:chOff x="10094" y="3603"/>
            <a:chExt cx="4709" cy="1334"/>
          </a:xfrm>
        </p:grpSpPr>
        <p:sp>
          <p:nvSpPr>
            <p:cNvPr id="34" name="图形"/>
            <p:cNvSpPr/>
            <p:nvPr userDrawn="1">
              <p:custDataLst>
                <p:tags r:id="rId14"/>
              </p:custDataLst>
            </p:nvPr>
          </p:nvSpPr>
          <p:spPr>
            <a:xfrm>
              <a:off x="10094" y="3622"/>
              <a:ext cx="4708" cy="1315"/>
            </a:xfrm>
            <a:custGeom>
              <a:avLst/>
              <a:gdLst>
                <a:gd name="connsiteX0" fmla="*/ 170013 w 7833946"/>
                <a:gd name="connsiteY0" fmla="*/ 0 h 2655276"/>
                <a:gd name="connsiteX1" fmla="*/ 7663933 w 7833946"/>
                <a:gd name="connsiteY1" fmla="*/ 0 h 2655276"/>
                <a:gd name="connsiteX2" fmla="*/ 7833946 w 7833946"/>
                <a:gd name="connsiteY2" fmla="*/ 170013 h 2655276"/>
                <a:gd name="connsiteX3" fmla="*/ 7833946 w 7833946"/>
                <a:gd name="connsiteY3" fmla="*/ 2010479 h 2655276"/>
                <a:gd name="connsiteX4" fmla="*/ 7663933 w 7833946"/>
                <a:gd name="connsiteY4" fmla="*/ 2180492 h 2655276"/>
                <a:gd name="connsiteX5" fmla="*/ 2120334 w 7833946"/>
                <a:gd name="connsiteY5" fmla="*/ 2180492 h 2655276"/>
                <a:gd name="connsiteX6" fmla="*/ 1789235 w 7833946"/>
                <a:gd name="connsiteY6" fmla="*/ 2655276 h 2655276"/>
                <a:gd name="connsiteX7" fmla="*/ 1458136 w 7833946"/>
                <a:gd name="connsiteY7" fmla="*/ 2180492 h 2655276"/>
                <a:gd name="connsiteX8" fmla="*/ 170013 w 7833946"/>
                <a:gd name="connsiteY8" fmla="*/ 2180492 h 2655276"/>
                <a:gd name="connsiteX9" fmla="*/ 0 w 7833946"/>
                <a:gd name="connsiteY9" fmla="*/ 2010479 h 2655276"/>
                <a:gd name="connsiteX10" fmla="*/ 0 w 7833946"/>
                <a:gd name="connsiteY10" fmla="*/ 170013 h 2655276"/>
                <a:gd name="connsiteX11" fmla="*/ 170013 w 7833946"/>
                <a:gd name="connsiteY11" fmla="*/ 0 h 2655276"/>
                <a:gd name="connsiteX0-1" fmla="*/ 170013 w 7833946"/>
                <a:gd name="connsiteY0-2" fmla="*/ 0 h 2568190"/>
                <a:gd name="connsiteX1-3" fmla="*/ 7663933 w 7833946"/>
                <a:gd name="connsiteY1-4" fmla="*/ 0 h 2568190"/>
                <a:gd name="connsiteX2-5" fmla="*/ 7833946 w 7833946"/>
                <a:gd name="connsiteY2-6" fmla="*/ 170013 h 2568190"/>
                <a:gd name="connsiteX3-7" fmla="*/ 7833946 w 7833946"/>
                <a:gd name="connsiteY3-8" fmla="*/ 2010479 h 2568190"/>
                <a:gd name="connsiteX4-9" fmla="*/ 7663933 w 7833946"/>
                <a:gd name="connsiteY4-10" fmla="*/ 2180492 h 2568190"/>
                <a:gd name="connsiteX5-11" fmla="*/ 2120334 w 7833946"/>
                <a:gd name="connsiteY5-12" fmla="*/ 2180492 h 2568190"/>
                <a:gd name="connsiteX6-13" fmla="*/ 2079521 w 7833946"/>
                <a:gd name="connsiteY6-14" fmla="*/ 2568190 h 2568190"/>
                <a:gd name="connsiteX7-15" fmla="*/ 1458136 w 7833946"/>
                <a:gd name="connsiteY7-16" fmla="*/ 2180492 h 2568190"/>
                <a:gd name="connsiteX8-17" fmla="*/ 170013 w 7833946"/>
                <a:gd name="connsiteY8-18" fmla="*/ 2180492 h 2568190"/>
                <a:gd name="connsiteX9-19" fmla="*/ 0 w 7833946"/>
                <a:gd name="connsiteY9-20" fmla="*/ 2010479 h 2568190"/>
                <a:gd name="connsiteX10-21" fmla="*/ 0 w 7833946"/>
                <a:gd name="connsiteY10-22" fmla="*/ 170013 h 2568190"/>
                <a:gd name="connsiteX11-23" fmla="*/ 170013 w 7833946"/>
                <a:gd name="connsiteY11-24" fmla="*/ 0 h 2568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7833946" h="2568190">
                  <a:moveTo>
                    <a:pt x="170013" y="0"/>
                  </a:moveTo>
                  <a:lnTo>
                    <a:pt x="7663933" y="0"/>
                  </a:lnTo>
                  <a:cubicBezTo>
                    <a:pt x="7757829" y="0"/>
                    <a:pt x="7833946" y="76117"/>
                    <a:pt x="7833946" y="170013"/>
                  </a:cubicBezTo>
                  <a:lnTo>
                    <a:pt x="7833946" y="2010479"/>
                  </a:lnTo>
                  <a:cubicBezTo>
                    <a:pt x="7833946" y="2104375"/>
                    <a:pt x="7757829" y="2180492"/>
                    <a:pt x="7663933" y="2180492"/>
                  </a:cubicBezTo>
                  <a:lnTo>
                    <a:pt x="2120334" y="2180492"/>
                  </a:lnTo>
                  <a:lnTo>
                    <a:pt x="2079521" y="2568190"/>
                  </a:lnTo>
                  <a:lnTo>
                    <a:pt x="1458136" y="2180492"/>
                  </a:lnTo>
                  <a:lnTo>
                    <a:pt x="170013" y="2180492"/>
                  </a:lnTo>
                  <a:cubicBezTo>
                    <a:pt x="76117" y="2180492"/>
                    <a:pt x="0" y="2104375"/>
                    <a:pt x="0" y="2010479"/>
                  </a:cubicBezTo>
                  <a:lnTo>
                    <a:pt x="0" y="170013"/>
                  </a:lnTo>
                  <a:cubicBezTo>
                    <a:pt x="0" y="76117"/>
                    <a:pt x="76117" y="0"/>
                    <a:pt x="170013" y="0"/>
                  </a:cubicBezTo>
                  <a:close/>
                </a:path>
              </a:pathLst>
            </a:custGeom>
            <a:solidFill>
              <a:srgbClr val="407BFF"/>
            </a:solidFill>
            <a:ln w="12700" cap="flat" cmpd="sng" algn="ctr">
              <a:noFill/>
              <a:prstDash val="solid"/>
              <a:miter lim="800000"/>
            </a:ln>
            <a:effectLst/>
          </p:spPr>
          <p:txBody>
            <a:bodyPr rtlCol="0" anchor="ctr"/>
            <a:lstStyle/>
            <a:p>
              <a:pPr algn="ctr"/>
              <a:endParaRPr lang="zh-CN" altLang="en-US" kern="0">
                <a:solidFill>
                  <a:srgbClr val="FFFFFF"/>
                </a:solidFill>
                <a:latin typeface="Arial"/>
                <a:ea typeface="微软雅黑"/>
                <a:cs typeface="思源黑体旧字形 Light" panose="020B0300000000000000" charset="-128"/>
                <a:sym typeface="Arial"/>
              </a:endParaRPr>
            </a:p>
          </p:txBody>
        </p:sp>
        <p:sp>
          <p:nvSpPr>
            <p:cNvPr id="35" name="图形"/>
            <p:cNvSpPr txBox="1"/>
            <p:nvPr>
              <p:custDataLst>
                <p:tags r:id="rId15"/>
              </p:custDataLst>
            </p:nvPr>
          </p:nvSpPr>
          <p:spPr>
            <a:xfrm>
              <a:off x="10350" y="3603"/>
              <a:ext cx="4453" cy="1115"/>
            </a:xfrm>
            <a:prstGeom prst="rect">
              <a:avLst/>
            </a:prstGeom>
            <a:noFill/>
          </p:spPr>
          <p:txBody>
            <a:bodyPr wrap="none" rtlCol="0">
              <a:spAutoFit/>
            </a:bodyPr>
            <a:lstStyle/>
            <a:p>
              <a:r>
                <a:rPr lang="en-US" altLang="zh-CN" sz="4000">
                  <a:solidFill>
                    <a:schemeClr val="bg1"/>
                  </a:solidFill>
                  <a:latin typeface="Arial"/>
                  <a:ea typeface="微软雅黑"/>
                  <a:cs typeface="思源黑体旧字形 Light" panose="020B0300000000000000" charset="-128"/>
                  <a:sym typeface="Arial"/>
                </a:rPr>
                <a:t>PART TWO</a:t>
              </a:r>
            </a:p>
          </p:txBody>
        </p:sp>
      </p:grpSp>
      <p:grpSp>
        <p:nvGrpSpPr>
          <p:cNvPr id="36" name="图形"/>
          <p:cNvGrpSpPr/>
          <p:nvPr/>
        </p:nvGrpSpPr>
        <p:grpSpPr>
          <a:xfrm>
            <a:off x="10715625" y="5274310"/>
            <a:ext cx="568325" cy="129540"/>
            <a:chOff x="9270" y="2823"/>
            <a:chExt cx="799" cy="182"/>
          </a:xfrm>
          <a:solidFill>
            <a:srgbClr val="407BFF"/>
          </a:solidFill>
        </p:grpSpPr>
        <p:sp>
          <p:nvSpPr>
            <p:cNvPr id="37" name="图形"/>
            <p:cNvSpPr/>
            <p:nvPr>
              <p:custDataLst>
                <p:tags r:id="rId11"/>
              </p:custDataLst>
            </p:nvPr>
          </p:nvSpPr>
          <p:spPr>
            <a:xfrm>
              <a:off x="9270"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Arial"/>
                <a:ea typeface="微软雅黑"/>
                <a:cs typeface="思源黑体旧字形 Light" panose="020B0300000000000000" charset="-128"/>
                <a:sym typeface="Arial"/>
              </a:endParaRPr>
            </a:p>
          </p:txBody>
        </p:sp>
        <p:sp>
          <p:nvSpPr>
            <p:cNvPr id="38" name="图形"/>
            <p:cNvSpPr/>
            <p:nvPr>
              <p:custDataLst>
                <p:tags r:id="rId12"/>
              </p:custDataLst>
            </p:nvPr>
          </p:nvSpPr>
          <p:spPr>
            <a:xfrm>
              <a:off x="9578" y="2823"/>
              <a:ext cx="183" cy="183"/>
            </a:xfrm>
            <a:prstGeom prst="ellipse">
              <a:avLst/>
            </a:prstGeom>
            <a:solidFill>
              <a:srgbClr val="455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Arial"/>
                <a:ea typeface="微软雅黑"/>
                <a:cs typeface="思源黑体旧字形 Light" panose="020B0300000000000000" charset="-128"/>
                <a:sym typeface="Arial"/>
              </a:endParaRPr>
            </a:p>
          </p:txBody>
        </p:sp>
        <p:sp>
          <p:nvSpPr>
            <p:cNvPr id="39" name="图形"/>
            <p:cNvSpPr/>
            <p:nvPr>
              <p:custDataLst>
                <p:tags r:id="rId13"/>
              </p:custDataLst>
            </p:nvPr>
          </p:nvSpPr>
          <p:spPr>
            <a:xfrm>
              <a:off x="9887" y="2823"/>
              <a:ext cx="183" cy="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旧字形 Light" panose="020B0300000000000000" charset="-128"/>
                <a:sym typeface="Arial"/>
              </a:endParaRPr>
            </a:p>
          </p:txBody>
        </p:sp>
      </p:grpSp>
      <p:cxnSp>
        <p:nvCxnSpPr>
          <p:cNvPr id="40" name="图形"/>
          <p:cNvCxnSpPr/>
          <p:nvPr>
            <p:custDataLst>
              <p:tags r:id="rId7"/>
            </p:custDataLst>
          </p:nvPr>
        </p:nvCxnSpPr>
        <p:spPr>
          <a:xfrm flipV="1">
            <a:off x="6425565" y="5334000"/>
            <a:ext cx="4201160" cy="10160"/>
          </a:xfrm>
          <a:prstGeom prst="line">
            <a:avLst/>
          </a:prstGeom>
          <a:ln w="19050">
            <a:solidFill>
              <a:srgbClr val="455A64"/>
            </a:solidFill>
            <a:prstDash val="dash"/>
          </a:ln>
        </p:spPr>
        <p:style>
          <a:lnRef idx="1">
            <a:schemeClr val="accent1"/>
          </a:lnRef>
          <a:fillRef idx="0">
            <a:schemeClr val="accent1"/>
          </a:fillRef>
          <a:effectRef idx="0">
            <a:schemeClr val="accent1"/>
          </a:effectRef>
          <a:fontRef idx="minor">
            <a:schemeClr val="tx1"/>
          </a:fontRef>
        </p:style>
      </p:cxnSp>
      <p:sp>
        <p:nvSpPr>
          <p:cNvPr id="41" name="图形"/>
          <p:cNvSpPr/>
          <p:nvPr>
            <p:custDataLst>
              <p:tags r:id="rId8"/>
            </p:custDataLst>
          </p:nvPr>
        </p:nvSpPr>
        <p:spPr>
          <a:xfrm flipV="1">
            <a:off x="10372090" y="346075"/>
            <a:ext cx="1224915" cy="546735"/>
          </a:xfrm>
          <a:custGeom>
            <a:avLst/>
            <a:gdLst>
              <a:gd name="connsiteX0" fmla="*/ 720380 w 1440760"/>
              <a:gd name="connsiteY0" fmla="*/ 0 h 643558"/>
              <a:gd name="connsiteX1" fmla="*/ 1434562 w 1440760"/>
              <a:gd name="connsiteY1" fmla="*/ 582076 h 643558"/>
              <a:gd name="connsiteX2" fmla="*/ 1440760 w 1440760"/>
              <a:gd name="connsiteY2" fmla="*/ 643558 h 643558"/>
              <a:gd name="connsiteX3" fmla="*/ 0 w 1440760"/>
              <a:gd name="connsiteY3" fmla="*/ 643558 h 643558"/>
              <a:gd name="connsiteX4" fmla="*/ 6198 w 1440760"/>
              <a:gd name="connsiteY4" fmla="*/ 582076 h 643558"/>
              <a:gd name="connsiteX5" fmla="*/ 720380 w 1440760"/>
              <a:gd name="connsiteY5" fmla="*/ 0 h 6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760" h="643558">
                <a:moveTo>
                  <a:pt x="720380" y="0"/>
                </a:moveTo>
                <a:cubicBezTo>
                  <a:pt x="1072665" y="0"/>
                  <a:pt x="1366587" y="249886"/>
                  <a:pt x="1434562" y="582076"/>
                </a:cubicBezTo>
                <a:lnTo>
                  <a:pt x="1440760" y="643558"/>
                </a:lnTo>
                <a:lnTo>
                  <a:pt x="0" y="643558"/>
                </a:lnTo>
                <a:lnTo>
                  <a:pt x="6198" y="582076"/>
                </a:lnTo>
                <a:cubicBezTo>
                  <a:pt x="74173" y="249886"/>
                  <a:pt x="368095" y="0"/>
                  <a:pt x="720380" y="0"/>
                </a:cubicBezTo>
                <a:close/>
              </a:path>
            </a:pathLst>
          </a:custGeom>
          <a:gradFill>
            <a:gsLst>
              <a:gs pos="0">
                <a:schemeClr val="bg1"/>
              </a:gs>
              <a:gs pos="100000">
                <a:srgbClr val="407BFF"/>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a:cs typeface="思源黑体旧字形 Light" panose="020B0300000000000000" charset="-128"/>
              <a:sym typeface="Arial"/>
            </a:endParaRPr>
          </a:p>
        </p:txBody>
      </p:sp>
      <p:sp>
        <p:nvSpPr>
          <p:cNvPr id="42" name="图形"/>
          <p:cNvSpPr/>
          <p:nvPr>
            <p:custDataLst>
              <p:tags r:id="rId9"/>
            </p:custDataLst>
          </p:nvPr>
        </p:nvSpPr>
        <p:spPr>
          <a:xfrm rot="5400000" flipV="1">
            <a:off x="960120" y="1124585"/>
            <a:ext cx="2773680" cy="2773680"/>
          </a:xfrm>
          <a:prstGeom prst="ellipse">
            <a:avLst/>
          </a:prstGeom>
          <a:gradFill>
            <a:gsLst>
              <a:gs pos="0">
                <a:srgbClr val="455A64">
                  <a:alpha val="33000"/>
                </a:srgbClr>
              </a:gs>
              <a:gs pos="10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思源黑体旧字形 Light" panose="020B0300000000000000" charset="-128"/>
              <a:sym typeface="Arial"/>
            </a:endParaRPr>
          </a:p>
        </p:txBody>
      </p:sp>
      <p:pic>
        <p:nvPicPr>
          <p:cNvPr id="43" name="图形" descr="E:\09熊猫办公\001素材\030市场营销\5ece8780d07fe1590593408353.png5ece8780d07fe1590593408353"/>
          <p:cNvPicPr>
            <a:picLocks noChangeAspect="1"/>
          </p:cNvPicPr>
          <p:nvPr>
            <p:custDataLst>
              <p:tags r:id="rId10"/>
            </p:custDataLst>
          </p:nvPr>
        </p:nvPicPr>
        <p:blipFill>
          <a:blip r:embed="rId17"/>
          <a:srcRect l="5742" t="16101" r="5402" b="21030"/>
          <a:stretch>
            <a:fillRect/>
          </a:stretch>
        </p:blipFill>
        <p:spPr>
          <a:xfrm>
            <a:off x="354330" y="1430020"/>
            <a:ext cx="5928995" cy="4196080"/>
          </a:xfrm>
          <a:prstGeom prst="rect">
            <a:avLst/>
          </a:prstGeom>
        </p:spPr>
      </p:pic>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图形"/>
          <p:cNvGrpSpPr/>
          <p:nvPr/>
        </p:nvGrpSpPr>
        <p:grpSpPr>
          <a:xfrm>
            <a:off x="1148715" y="1824355"/>
            <a:ext cx="9807525" cy="3921400"/>
            <a:chOff x="1348" y="3025"/>
            <a:chExt cx="16491" cy="6594"/>
          </a:xfrm>
        </p:grpSpPr>
        <p:sp>
          <p:nvSpPr>
            <p:cNvPr id="86" name="图形"/>
            <p:cNvSpPr txBox="1"/>
            <p:nvPr>
              <p:custDataLst>
                <p:tags r:id="rId2"/>
              </p:custDataLst>
            </p:nvPr>
          </p:nvSpPr>
          <p:spPr bwMode="auto">
            <a:xfrm>
              <a:off x="3240" y="3025"/>
              <a:ext cx="3662" cy="671"/>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latin typeface="Arial"/>
                  <a:ea typeface="微软雅黑"/>
                  <a:cs typeface="思源黑体旧字形 Light" panose="020B0300000000000000" charset="-128"/>
                  <a:sym typeface="Arial"/>
                </a:rPr>
                <a:t>Add title text</a:t>
              </a:r>
              <a:endParaRPr lang="zh-CN" sz="2000" b="1" dirty="0">
                <a:solidFill>
                  <a:srgbClr val="B3824A"/>
                </a:solidFill>
                <a:latin typeface="Arial"/>
                <a:ea typeface="微软雅黑"/>
                <a:cs typeface="思源黑体旧字形 Light" panose="020B0300000000000000" charset="-128"/>
                <a:sym typeface="Arial"/>
              </a:endParaRPr>
            </a:p>
          </p:txBody>
        </p:sp>
        <p:sp>
          <p:nvSpPr>
            <p:cNvPr id="87" name="图形"/>
            <p:cNvSpPr/>
            <p:nvPr>
              <p:custDataLst>
                <p:tags r:id="rId3"/>
              </p:custDataLst>
            </p:nvPr>
          </p:nvSpPr>
          <p:spPr>
            <a:xfrm>
              <a:off x="3223" y="3623"/>
              <a:ext cx="5979" cy="10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25000"/>
                <a:buFontTx/>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50000"/>
                    <a:lumOff val="50000"/>
                  </a:schemeClr>
                </a:solidFill>
                <a:latin typeface="Arial"/>
                <a:ea typeface="微软雅黑"/>
                <a:cs typeface="思源黑体旧字形 Light" panose="020B0300000000000000" charset="-128"/>
                <a:sym typeface="Arial"/>
              </a:endParaRPr>
            </a:p>
          </p:txBody>
        </p:sp>
        <p:sp>
          <p:nvSpPr>
            <p:cNvPr id="88" name="图形"/>
            <p:cNvSpPr txBox="1"/>
            <p:nvPr>
              <p:custDataLst>
                <p:tags r:id="rId4"/>
              </p:custDataLst>
            </p:nvPr>
          </p:nvSpPr>
          <p:spPr bwMode="auto">
            <a:xfrm>
              <a:off x="11877" y="3025"/>
              <a:ext cx="3662" cy="671"/>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latin typeface="Arial"/>
                  <a:ea typeface="微软雅黑"/>
                  <a:cs typeface="思源黑体旧字形 Light" panose="020B0300000000000000" charset="-128"/>
                  <a:sym typeface="Arial"/>
                </a:rPr>
                <a:t>Add title text</a:t>
              </a:r>
              <a:endParaRPr lang="zh-CN" sz="2000" b="1" dirty="0">
                <a:solidFill>
                  <a:srgbClr val="B3824A"/>
                </a:solidFill>
                <a:latin typeface="Arial"/>
                <a:ea typeface="微软雅黑"/>
                <a:cs typeface="思源黑体旧字形 Light" panose="020B0300000000000000" charset="-128"/>
                <a:sym typeface="Arial"/>
              </a:endParaRPr>
            </a:p>
          </p:txBody>
        </p:sp>
        <p:sp>
          <p:nvSpPr>
            <p:cNvPr id="89" name="图形"/>
            <p:cNvSpPr/>
            <p:nvPr>
              <p:custDataLst>
                <p:tags r:id="rId5"/>
              </p:custDataLst>
            </p:nvPr>
          </p:nvSpPr>
          <p:spPr>
            <a:xfrm>
              <a:off x="11860" y="3623"/>
              <a:ext cx="5979" cy="10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25000"/>
                <a:buFontTx/>
                <a:buNone/>
                <a:defRPr/>
              </a:pPr>
              <a:r>
                <a:rPr lang="en-US" altLang="zh-CN" sz="1200" dirty="0">
                  <a:solidFill>
                    <a:schemeClr val="tx1">
                      <a:lumMod val="75000"/>
                      <a:lumOff val="25000"/>
                    </a:schemeClr>
                  </a:solidFill>
                  <a:latin typeface="Arial"/>
                  <a:ea typeface="微软雅黑"/>
                  <a:cs typeface="思源黑体旧字形 Light" panose="020B0300000000000000" charset="-128"/>
                  <a:sym typeface="Arial"/>
                </a:rPr>
                <a:t>Click here to add content, content to match the title. </a:t>
              </a:r>
              <a:endParaRPr lang="zh-CN" altLang="en-US" sz="1200" dirty="0">
                <a:solidFill>
                  <a:schemeClr val="tx1">
                    <a:lumMod val="50000"/>
                    <a:lumOff val="50000"/>
                  </a:schemeClr>
                </a:solidFill>
                <a:latin typeface="Arial"/>
                <a:ea typeface="微软雅黑"/>
                <a:cs typeface="思源黑体旧字形 Light" panose="020B0300000000000000" charset="-128"/>
                <a:sym typeface="Arial"/>
              </a:endParaRPr>
            </a:p>
          </p:txBody>
        </p:sp>
        <p:grpSp>
          <p:nvGrpSpPr>
            <p:cNvPr id="90" name="图形"/>
            <p:cNvGrpSpPr/>
            <p:nvPr/>
          </p:nvGrpSpPr>
          <p:grpSpPr>
            <a:xfrm>
              <a:off x="1951" y="3122"/>
              <a:ext cx="1402" cy="1006"/>
              <a:chOff x="9138603" y="3621835"/>
              <a:chExt cx="2037274" cy="1462044"/>
            </a:xfrm>
          </p:grpSpPr>
          <p:sp>
            <p:nvSpPr>
              <p:cNvPr id="91" name="图形"/>
              <p:cNvSpPr/>
              <p:nvPr>
                <p:custDataLst>
                  <p:tags r:id="rId151"/>
                </p:custDataLst>
              </p:nvPr>
            </p:nvSpPr>
            <p:spPr bwMode="auto">
              <a:xfrm>
                <a:off x="9967250" y="3658070"/>
                <a:ext cx="677678" cy="1214453"/>
              </a:xfrm>
              <a:custGeom>
                <a:avLst/>
                <a:gdLst>
                  <a:gd name="T0" fmla="*/ 0 w 6733"/>
                  <a:gd name="T1" fmla="*/ 0 h 12054"/>
                  <a:gd name="T2" fmla="*/ 6733 w 6733"/>
                  <a:gd name="T3" fmla="*/ 6734 h 12054"/>
                  <a:gd name="T4" fmla="*/ 4127 w 6733"/>
                  <a:gd name="T5" fmla="*/ 12054 h 12054"/>
                  <a:gd name="T6" fmla="*/ 0 w 6733"/>
                  <a:gd name="T7" fmla="*/ 6734 h 12054"/>
                  <a:gd name="T8" fmla="*/ 0 w 6733"/>
                  <a:gd name="T9" fmla="*/ 0 h 12054"/>
                </a:gdLst>
                <a:ahLst/>
                <a:cxnLst>
                  <a:cxn ang="0">
                    <a:pos x="T0" y="T1"/>
                  </a:cxn>
                  <a:cxn ang="0">
                    <a:pos x="T2" y="T3"/>
                  </a:cxn>
                  <a:cxn ang="0">
                    <a:pos x="T4" y="T5"/>
                  </a:cxn>
                  <a:cxn ang="0">
                    <a:pos x="T6" y="T7"/>
                  </a:cxn>
                  <a:cxn ang="0">
                    <a:pos x="T8" y="T9"/>
                  </a:cxn>
                </a:cxnLst>
                <a:rect l="0" t="0" r="r" b="b"/>
                <a:pathLst>
                  <a:path w="6733" h="12054">
                    <a:moveTo>
                      <a:pt x="0" y="0"/>
                    </a:moveTo>
                    <a:cubicBezTo>
                      <a:pt x="3718" y="0"/>
                      <a:pt x="6733" y="3015"/>
                      <a:pt x="6733" y="6734"/>
                    </a:cubicBezTo>
                    <a:cubicBezTo>
                      <a:pt x="6733" y="8815"/>
                      <a:pt x="5771" y="10779"/>
                      <a:pt x="4127" y="12054"/>
                    </a:cubicBezTo>
                    <a:lnTo>
                      <a:pt x="0" y="6734"/>
                    </a:lnTo>
                    <a:lnTo>
                      <a:pt x="0" y="0"/>
                    </a:lnTo>
                    <a:close/>
                  </a:path>
                </a:pathLst>
              </a:custGeom>
              <a:solidFill>
                <a:schemeClr val="accent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92" name="图形"/>
              <p:cNvSpPr/>
              <p:nvPr>
                <p:custDataLst>
                  <p:tags r:id="rId152"/>
                </p:custDataLst>
              </p:nvPr>
            </p:nvSpPr>
            <p:spPr bwMode="auto">
              <a:xfrm>
                <a:off x="9554604" y="4359233"/>
                <a:ext cx="763226" cy="724646"/>
              </a:xfrm>
              <a:custGeom>
                <a:avLst/>
                <a:gdLst>
                  <a:gd name="T0" fmla="*/ 7591 w 7591"/>
                  <a:gd name="T1" fmla="*/ 5320 h 7203"/>
                  <a:gd name="T2" fmla="*/ 0 w 7591"/>
                  <a:gd name="T3" fmla="*/ 5774 h 7203"/>
                  <a:gd name="T4" fmla="*/ 3464 w 7591"/>
                  <a:gd name="T5" fmla="*/ 0 h 7203"/>
                  <a:gd name="T6" fmla="*/ 7591 w 7591"/>
                  <a:gd name="T7" fmla="*/ 5320 h 7203"/>
                </a:gdLst>
                <a:ahLst/>
                <a:cxnLst>
                  <a:cxn ang="0">
                    <a:pos x="T0" y="T1"/>
                  </a:cxn>
                  <a:cxn ang="0">
                    <a:pos x="T2" y="T3"/>
                  </a:cxn>
                  <a:cxn ang="0">
                    <a:pos x="T4" y="T5"/>
                  </a:cxn>
                  <a:cxn ang="0">
                    <a:pos x="T6" y="T7"/>
                  </a:cxn>
                </a:cxnLst>
                <a:rect l="0" t="0" r="r" b="b"/>
                <a:pathLst>
                  <a:path w="7591" h="7203">
                    <a:moveTo>
                      <a:pt x="7591" y="5320"/>
                    </a:moveTo>
                    <a:cubicBezTo>
                      <a:pt x="5396" y="7023"/>
                      <a:pt x="2381" y="7203"/>
                      <a:pt x="0" y="5774"/>
                    </a:cubicBezTo>
                    <a:lnTo>
                      <a:pt x="3464" y="0"/>
                    </a:lnTo>
                    <a:lnTo>
                      <a:pt x="7591" y="5320"/>
                    </a:lnTo>
                    <a:close/>
                  </a:path>
                </a:pathLst>
              </a:custGeom>
              <a:solidFill>
                <a:schemeClr val="accent2"/>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93" name="图形"/>
              <p:cNvSpPr/>
              <p:nvPr>
                <p:custDataLst>
                  <p:tags r:id="rId153"/>
                </p:custDataLst>
              </p:nvPr>
            </p:nvSpPr>
            <p:spPr bwMode="auto">
              <a:xfrm>
                <a:off x="9224152" y="4359233"/>
                <a:ext cx="679355" cy="580388"/>
              </a:xfrm>
              <a:custGeom>
                <a:avLst/>
                <a:gdLst>
                  <a:gd name="T0" fmla="*/ 3269 w 6733"/>
                  <a:gd name="T1" fmla="*/ 5774 h 5774"/>
                  <a:gd name="T2" fmla="*/ 0 w 6733"/>
                  <a:gd name="T3" fmla="*/ 127 h 5774"/>
                  <a:gd name="T4" fmla="*/ 6733 w 6733"/>
                  <a:gd name="T5" fmla="*/ 0 h 5774"/>
                  <a:gd name="T6" fmla="*/ 3269 w 6733"/>
                  <a:gd name="T7" fmla="*/ 5774 h 5774"/>
                </a:gdLst>
                <a:ahLst/>
                <a:cxnLst>
                  <a:cxn ang="0">
                    <a:pos x="T0" y="T1"/>
                  </a:cxn>
                  <a:cxn ang="0">
                    <a:pos x="T2" y="T3"/>
                  </a:cxn>
                  <a:cxn ang="0">
                    <a:pos x="T4" y="T5"/>
                  </a:cxn>
                  <a:cxn ang="0">
                    <a:pos x="T6" y="T7"/>
                  </a:cxn>
                </a:cxnLst>
                <a:rect l="0" t="0" r="r" b="b"/>
                <a:pathLst>
                  <a:path w="6733" h="5774">
                    <a:moveTo>
                      <a:pt x="3269" y="5774"/>
                    </a:moveTo>
                    <a:cubicBezTo>
                      <a:pt x="1279" y="4580"/>
                      <a:pt x="44" y="2447"/>
                      <a:pt x="0" y="127"/>
                    </a:cubicBezTo>
                    <a:lnTo>
                      <a:pt x="6733" y="0"/>
                    </a:lnTo>
                    <a:lnTo>
                      <a:pt x="3269" y="5774"/>
                    </a:lnTo>
                    <a:close/>
                  </a:path>
                </a:pathLst>
              </a:custGeom>
              <a:solidFill>
                <a:schemeClr val="accent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94" name="图形"/>
              <p:cNvSpPr/>
              <p:nvPr>
                <p:custDataLst>
                  <p:tags r:id="rId154"/>
                </p:custDataLst>
              </p:nvPr>
            </p:nvSpPr>
            <p:spPr bwMode="auto">
              <a:xfrm>
                <a:off x="9138603" y="3631232"/>
                <a:ext cx="684388" cy="676001"/>
              </a:xfrm>
              <a:custGeom>
                <a:avLst/>
                <a:gdLst>
                  <a:gd name="T0" fmla="*/ 61 w 6793"/>
                  <a:gd name="T1" fmla="*/ 6716 h 6716"/>
                  <a:gd name="T2" fmla="*/ 5407 w 6793"/>
                  <a:gd name="T3" fmla="*/ 0 h 6716"/>
                  <a:gd name="T4" fmla="*/ 6793 w 6793"/>
                  <a:gd name="T5" fmla="*/ 6589 h 6716"/>
                  <a:gd name="T6" fmla="*/ 61 w 6793"/>
                  <a:gd name="T7" fmla="*/ 6716 h 6716"/>
                </a:gdLst>
                <a:ahLst/>
                <a:cxnLst>
                  <a:cxn ang="0">
                    <a:pos x="T0" y="T1"/>
                  </a:cxn>
                  <a:cxn ang="0">
                    <a:pos x="T2" y="T3"/>
                  </a:cxn>
                  <a:cxn ang="0">
                    <a:pos x="T4" y="T5"/>
                  </a:cxn>
                  <a:cxn ang="0">
                    <a:pos x="T6" y="T7"/>
                  </a:cxn>
                </a:cxnLst>
                <a:rect l="0" t="0" r="r" b="b"/>
                <a:pathLst>
                  <a:path w="6793" h="6716">
                    <a:moveTo>
                      <a:pt x="61" y="6716"/>
                    </a:moveTo>
                    <a:cubicBezTo>
                      <a:pt x="0" y="3484"/>
                      <a:pt x="2244" y="665"/>
                      <a:pt x="5407" y="0"/>
                    </a:cubicBezTo>
                    <a:lnTo>
                      <a:pt x="6793" y="6589"/>
                    </a:lnTo>
                    <a:lnTo>
                      <a:pt x="61" y="6716"/>
                    </a:lnTo>
                    <a:close/>
                  </a:path>
                </a:pathLst>
              </a:custGeom>
              <a:solidFill>
                <a:schemeClr val="accent1">
                  <a:lumMod val="50000"/>
                  <a:lumOff val="50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95" name="图形"/>
              <p:cNvSpPr/>
              <p:nvPr>
                <p:custDataLst>
                  <p:tags r:id="rId155"/>
                </p:custDataLst>
              </p:nvPr>
            </p:nvSpPr>
            <p:spPr bwMode="auto">
              <a:xfrm>
                <a:off x="9762604" y="3679876"/>
                <a:ext cx="140903" cy="679355"/>
              </a:xfrm>
              <a:custGeom>
                <a:avLst/>
                <a:gdLst>
                  <a:gd name="T0" fmla="*/ 0 w 1387"/>
                  <a:gd name="T1" fmla="*/ 145 h 6734"/>
                  <a:gd name="T2" fmla="*/ 1387 w 1387"/>
                  <a:gd name="T3" fmla="*/ 0 h 6734"/>
                  <a:gd name="T4" fmla="*/ 1387 w 1387"/>
                  <a:gd name="T5" fmla="*/ 6734 h 6734"/>
                  <a:gd name="T6" fmla="*/ 0 w 1387"/>
                  <a:gd name="T7" fmla="*/ 145 h 6734"/>
                </a:gdLst>
                <a:ahLst/>
                <a:cxnLst>
                  <a:cxn ang="0">
                    <a:pos x="T0" y="T1"/>
                  </a:cxn>
                  <a:cxn ang="0">
                    <a:pos x="T2" y="T3"/>
                  </a:cxn>
                  <a:cxn ang="0">
                    <a:pos x="T4" y="T5"/>
                  </a:cxn>
                  <a:cxn ang="0">
                    <a:pos x="T6" y="T7"/>
                  </a:cxn>
                </a:cxnLst>
                <a:rect l="0" t="0" r="r" b="b"/>
                <a:pathLst>
                  <a:path w="1387" h="6734">
                    <a:moveTo>
                      <a:pt x="0" y="145"/>
                    </a:moveTo>
                    <a:cubicBezTo>
                      <a:pt x="456" y="49"/>
                      <a:pt x="921" y="0"/>
                      <a:pt x="1387" y="0"/>
                    </a:cubicBezTo>
                    <a:lnTo>
                      <a:pt x="1387" y="6734"/>
                    </a:lnTo>
                    <a:lnTo>
                      <a:pt x="0" y="145"/>
                    </a:lnTo>
                    <a:close/>
                  </a:path>
                </a:pathLst>
              </a:custGeom>
              <a:solidFill>
                <a:schemeClr val="accent2"/>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96" name="图形"/>
              <p:cNvSpPr/>
              <p:nvPr>
                <p:custDataLst>
                  <p:tags r:id="rId156"/>
                </p:custDataLst>
              </p:nvPr>
            </p:nvSpPr>
            <p:spPr>
              <a:xfrm>
                <a:off x="10430219" y="3621835"/>
                <a:ext cx="745658" cy="190961"/>
              </a:xfrm>
              <a:custGeom>
                <a:avLst/>
                <a:gdLst>
                  <a:gd name="connsiteX0" fmla="*/ 0 w 1153551"/>
                  <a:gd name="connsiteY0" fmla="*/ 295421 h 295421"/>
                  <a:gd name="connsiteX1" fmla="*/ 295421 w 1153551"/>
                  <a:gd name="connsiteY1" fmla="*/ 0 h 295421"/>
                  <a:gd name="connsiteX2" fmla="*/ 1153551 w 1153551"/>
                  <a:gd name="connsiteY2" fmla="*/ 0 h 295421"/>
                </a:gdLst>
                <a:ahLst/>
                <a:cxnLst>
                  <a:cxn ang="0">
                    <a:pos x="connsiteX0" y="connsiteY0"/>
                  </a:cxn>
                  <a:cxn ang="0">
                    <a:pos x="connsiteX1" y="connsiteY1"/>
                  </a:cxn>
                  <a:cxn ang="0">
                    <a:pos x="connsiteX2" y="connsiteY2"/>
                  </a:cxn>
                </a:cxnLst>
                <a:rect l="l" t="t" r="r" b="b"/>
                <a:pathLst>
                  <a:path w="1153551" h="295421">
                    <a:moveTo>
                      <a:pt x="0" y="295421"/>
                    </a:moveTo>
                    <a:lnTo>
                      <a:pt x="295421" y="0"/>
                    </a:lnTo>
                    <a:lnTo>
                      <a:pt x="1153551"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旧字形 Light" panose="020B0300000000000000" charset="-128"/>
                  <a:sym typeface="Arial"/>
                </a:endParaRPr>
              </a:p>
            </p:txBody>
          </p:sp>
        </p:grpSp>
        <p:grpSp>
          <p:nvGrpSpPr>
            <p:cNvPr id="97" name="图形"/>
            <p:cNvGrpSpPr/>
            <p:nvPr/>
          </p:nvGrpSpPr>
          <p:grpSpPr>
            <a:xfrm>
              <a:off x="10540" y="3122"/>
              <a:ext cx="1402" cy="1006"/>
              <a:chOff x="9138603" y="3621835"/>
              <a:chExt cx="2037274" cy="1462044"/>
            </a:xfrm>
          </p:grpSpPr>
          <p:sp>
            <p:nvSpPr>
              <p:cNvPr id="98" name="图形"/>
              <p:cNvSpPr/>
              <p:nvPr>
                <p:custDataLst>
                  <p:tags r:id="rId145"/>
                </p:custDataLst>
              </p:nvPr>
            </p:nvSpPr>
            <p:spPr bwMode="auto">
              <a:xfrm>
                <a:off x="9967250" y="3658070"/>
                <a:ext cx="677678" cy="1214453"/>
              </a:xfrm>
              <a:custGeom>
                <a:avLst/>
                <a:gdLst>
                  <a:gd name="T0" fmla="*/ 0 w 6733"/>
                  <a:gd name="T1" fmla="*/ 0 h 12054"/>
                  <a:gd name="T2" fmla="*/ 6733 w 6733"/>
                  <a:gd name="T3" fmla="*/ 6734 h 12054"/>
                  <a:gd name="T4" fmla="*/ 4127 w 6733"/>
                  <a:gd name="T5" fmla="*/ 12054 h 12054"/>
                  <a:gd name="T6" fmla="*/ 0 w 6733"/>
                  <a:gd name="T7" fmla="*/ 6734 h 12054"/>
                  <a:gd name="T8" fmla="*/ 0 w 6733"/>
                  <a:gd name="T9" fmla="*/ 0 h 12054"/>
                </a:gdLst>
                <a:ahLst/>
                <a:cxnLst>
                  <a:cxn ang="0">
                    <a:pos x="T0" y="T1"/>
                  </a:cxn>
                  <a:cxn ang="0">
                    <a:pos x="T2" y="T3"/>
                  </a:cxn>
                  <a:cxn ang="0">
                    <a:pos x="T4" y="T5"/>
                  </a:cxn>
                  <a:cxn ang="0">
                    <a:pos x="T6" y="T7"/>
                  </a:cxn>
                  <a:cxn ang="0">
                    <a:pos x="T8" y="T9"/>
                  </a:cxn>
                </a:cxnLst>
                <a:rect l="0" t="0" r="r" b="b"/>
                <a:pathLst>
                  <a:path w="6733" h="12054">
                    <a:moveTo>
                      <a:pt x="0" y="0"/>
                    </a:moveTo>
                    <a:cubicBezTo>
                      <a:pt x="3718" y="0"/>
                      <a:pt x="6733" y="3015"/>
                      <a:pt x="6733" y="6734"/>
                    </a:cubicBezTo>
                    <a:cubicBezTo>
                      <a:pt x="6733" y="8815"/>
                      <a:pt x="5771" y="10779"/>
                      <a:pt x="4127" y="12054"/>
                    </a:cubicBezTo>
                    <a:lnTo>
                      <a:pt x="0" y="6734"/>
                    </a:lnTo>
                    <a:lnTo>
                      <a:pt x="0" y="0"/>
                    </a:lnTo>
                    <a:close/>
                  </a:path>
                </a:pathLst>
              </a:custGeom>
              <a:solidFill>
                <a:schemeClr val="accent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99" name="图形"/>
              <p:cNvSpPr/>
              <p:nvPr>
                <p:custDataLst>
                  <p:tags r:id="rId146"/>
                </p:custDataLst>
              </p:nvPr>
            </p:nvSpPr>
            <p:spPr bwMode="auto">
              <a:xfrm>
                <a:off x="9554604" y="4359233"/>
                <a:ext cx="763226" cy="724646"/>
              </a:xfrm>
              <a:custGeom>
                <a:avLst/>
                <a:gdLst>
                  <a:gd name="T0" fmla="*/ 7591 w 7591"/>
                  <a:gd name="T1" fmla="*/ 5320 h 7203"/>
                  <a:gd name="T2" fmla="*/ 0 w 7591"/>
                  <a:gd name="T3" fmla="*/ 5774 h 7203"/>
                  <a:gd name="T4" fmla="*/ 3464 w 7591"/>
                  <a:gd name="T5" fmla="*/ 0 h 7203"/>
                  <a:gd name="T6" fmla="*/ 7591 w 7591"/>
                  <a:gd name="T7" fmla="*/ 5320 h 7203"/>
                </a:gdLst>
                <a:ahLst/>
                <a:cxnLst>
                  <a:cxn ang="0">
                    <a:pos x="T0" y="T1"/>
                  </a:cxn>
                  <a:cxn ang="0">
                    <a:pos x="T2" y="T3"/>
                  </a:cxn>
                  <a:cxn ang="0">
                    <a:pos x="T4" y="T5"/>
                  </a:cxn>
                  <a:cxn ang="0">
                    <a:pos x="T6" y="T7"/>
                  </a:cxn>
                </a:cxnLst>
                <a:rect l="0" t="0" r="r" b="b"/>
                <a:pathLst>
                  <a:path w="7591" h="7203">
                    <a:moveTo>
                      <a:pt x="7591" y="5320"/>
                    </a:moveTo>
                    <a:cubicBezTo>
                      <a:pt x="5396" y="7023"/>
                      <a:pt x="2381" y="7203"/>
                      <a:pt x="0" y="5774"/>
                    </a:cubicBezTo>
                    <a:lnTo>
                      <a:pt x="3464" y="0"/>
                    </a:lnTo>
                    <a:lnTo>
                      <a:pt x="7591" y="5320"/>
                    </a:lnTo>
                    <a:close/>
                  </a:path>
                </a:pathLst>
              </a:custGeom>
              <a:solidFill>
                <a:schemeClr val="accent2"/>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100" name="图形"/>
              <p:cNvSpPr/>
              <p:nvPr>
                <p:custDataLst>
                  <p:tags r:id="rId147"/>
                </p:custDataLst>
              </p:nvPr>
            </p:nvSpPr>
            <p:spPr bwMode="auto">
              <a:xfrm>
                <a:off x="9224152" y="4359233"/>
                <a:ext cx="679355" cy="580388"/>
              </a:xfrm>
              <a:custGeom>
                <a:avLst/>
                <a:gdLst>
                  <a:gd name="T0" fmla="*/ 3269 w 6733"/>
                  <a:gd name="T1" fmla="*/ 5774 h 5774"/>
                  <a:gd name="T2" fmla="*/ 0 w 6733"/>
                  <a:gd name="T3" fmla="*/ 127 h 5774"/>
                  <a:gd name="T4" fmla="*/ 6733 w 6733"/>
                  <a:gd name="T5" fmla="*/ 0 h 5774"/>
                  <a:gd name="T6" fmla="*/ 3269 w 6733"/>
                  <a:gd name="T7" fmla="*/ 5774 h 5774"/>
                </a:gdLst>
                <a:ahLst/>
                <a:cxnLst>
                  <a:cxn ang="0">
                    <a:pos x="T0" y="T1"/>
                  </a:cxn>
                  <a:cxn ang="0">
                    <a:pos x="T2" y="T3"/>
                  </a:cxn>
                  <a:cxn ang="0">
                    <a:pos x="T4" y="T5"/>
                  </a:cxn>
                  <a:cxn ang="0">
                    <a:pos x="T6" y="T7"/>
                  </a:cxn>
                </a:cxnLst>
                <a:rect l="0" t="0" r="r" b="b"/>
                <a:pathLst>
                  <a:path w="6733" h="5774">
                    <a:moveTo>
                      <a:pt x="3269" y="5774"/>
                    </a:moveTo>
                    <a:cubicBezTo>
                      <a:pt x="1279" y="4580"/>
                      <a:pt x="44" y="2447"/>
                      <a:pt x="0" y="127"/>
                    </a:cubicBezTo>
                    <a:lnTo>
                      <a:pt x="6733" y="0"/>
                    </a:lnTo>
                    <a:lnTo>
                      <a:pt x="3269" y="5774"/>
                    </a:lnTo>
                    <a:close/>
                  </a:path>
                </a:pathLst>
              </a:custGeom>
              <a:solidFill>
                <a:schemeClr val="accent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101" name="图形"/>
              <p:cNvSpPr/>
              <p:nvPr>
                <p:custDataLst>
                  <p:tags r:id="rId148"/>
                </p:custDataLst>
              </p:nvPr>
            </p:nvSpPr>
            <p:spPr bwMode="auto">
              <a:xfrm>
                <a:off x="9138603" y="3631232"/>
                <a:ext cx="684388" cy="676001"/>
              </a:xfrm>
              <a:custGeom>
                <a:avLst/>
                <a:gdLst>
                  <a:gd name="T0" fmla="*/ 61 w 6793"/>
                  <a:gd name="T1" fmla="*/ 6716 h 6716"/>
                  <a:gd name="T2" fmla="*/ 5407 w 6793"/>
                  <a:gd name="T3" fmla="*/ 0 h 6716"/>
                  <a:gd name="T4" fmla="*/ 6793 w 6793"/>
                  <a:gd name="T5" fmla="*/ 6589 h 6716"/>
                  <a:gd name="T6" fmla="*/ 61 w 6793"/>
                  <a:gd name="T7" fmla="*/ 6716 h 6716"/>
                </a:gdLst>
                <a:ahLst/>
                <a:cxnLst>
                  <a:cxn ang="0">
                    <a:pos x="T0" y="T1"/>
                  </a:cxn>
                  <a:cxn ang="0">
                    <a:pos x="T2" y="T3"/>
                  </a:cxn>
                  <a:cxn ang="0">
                    <a:pos x="T4" y="T5"/>
                  </a:cxn>
                  <a:cxn ang="0">
                    <a:pos x="T6" y="T7"/>
                  </a:cxn>
                </a:cxnLst>
                <a:rect l="0" t="0" r="r" b="b"/>
                <a:pathLst>
                  <a:path w="6793" h="6716">
                    <a:moveTo>
                      <a:pt x="61" y="6716"/>
                    </a:moveTo>
                    <a:cubicBezTo>
                      <a:pt x="0" y="3484"/>
                      <a:pt x="2244" y="665"/>
                      <a:pt x="5407" y="0"/>
                    </a:cubicBezTo>
                    <a:lnTo>
                      <a:pt x="6793" y="6589"/>
                    </a:lnTo>
                    <a:lnTo>
                      <a:pt x="61" y="6716"/>
                    </a:lnTo>
                    <a:close/>
                  </a:path>
                </a:pathLst>
              </a:custGeom>
              <a:solidFill>
                <a:schemeClr val="accent1">
                  <a:lumMod val="50000"/>
                  <a:lumOff val="50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102" name="图形"/>
              <p:cNvSpPr/>
              <p:nvPr>
                <p:custDataLst>
                  <p:tags r:id="rId149"/>
                </p:custDataLst>
              </p:nvPr>
            </p:nvSpPr>
            <p:spPr bwMode="auto">
              <a:xfrm>
                <a:off x="9762604" y="3679876"/>
                <a:ext cx="140903" cy="679355"/>
              </a:xfrm>
              <a:custGeom>
                <a:avLst/>
                <a:gdLst>
                  <a:gd name="T0" fmla="*/ 0 w 1387"/>
                  <a:gd name="T1" fmla="*/ 145 h 6734"/>
                  <a:gd name="T2" fmla="*/ 1387 w 1387"/>
                  <a:gd name="T3" fmla="*/ 0 h 6734"/>
                  <a:gd name="T4" fmla="*/ 1387 w 1387"/>
                  <a:gd name="T5" fmla="*/ 6734 h 6734"/>
                  <a:gd name="T6" fmla="*/ 0 w 1387"/>
                  <a:gd name="T7" fmla="*/ 145 h 6734"/>
                </a:gdLst>
                <a:ahLst/>
                <a:cxnLst>
                  <a:cxn ang="0">
                    <a:pos x="T0" y="T1"/>
                  </a:cxn>
                  <a:cxn ang="0">
                    <a:pos x="T2" y="T3"/>
                  </a:cxn>
                  <a:cxn ang="0">
                    <a:pos x="T4" y="T5"/>
                  </a:cxn>
                  <a:cxn ang="0">
                    <a:pos x="T6" y="T7"/>
                  </a:cxn>
                </a:cxnLst>
                <a:rect l="0" t="0" r="r" b="b"/>
                <a:pathLst>
                  <a:path w="1387" h="6734">
                    <a:moveTo>
                      <a:pt x="0" y="145"/>
                    </a:moveTo>
                    <a:cubicBezTo>
                      <a:pt x="456" y="49"/>
                      <a:pt x="921" y="0"/>
                      <a:pt x="1387" y="0"/>
                    </a:cubicBezTo>
                    <a:lnTo>
                      <a:pt x="1387" y="6734"/>
                    </a:lnTo>
                    <a:lnTo>
                      <a:pt x="0" y="145"/>
                    </a:lnTo>
                    <a:close/>
                  </a:path>
                </a:pathLst>
              </a:custGeom>
              <a:solidFill>
                <a:schemeClr val="accent2"/>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思源黑体旧字形 Light" panose="020B0300000000000000" charset="-128"/>
                  <a:sym typeface="Arial"/>
                </a:endParaRPr>
              </a:p>
            </p:txBody>
          </p:sp>
          <p:sp>
            <p:nvSpPr>
              <p:cNvPr id="103" name="图形"/>
              <p:cNvSpPr/>
              <p:nvPr>
                <p:custDataLst>
                  <p:tags r:id="rId150"/>
                </p:custDataLst>
              </p:nvPr>
            </p:nvSpPr>
            <p:spPr>
              <a:xfrm>
                <a:off x="10430219" y="3621835"/>
                <a:ext cx="745658" cy="190961"/>
              </a:xfrm>
              <a:custGeom>
                <a:avLst/>
                <a:gdLst>
                  <a:gd name="connsiteX0" fmla="*/ 0 w 1153551"/>
                  <a:gd name="connsiteY0" fmla="*/ 295421 h 295421"/>
                  <a:gd name="connsiteX1" fmla="*/ 295421 w 1153551"/>
                  <a:gd name="connsiteY1" fmla="*/ 0 h 295421"/>
                  <a:gd name="connsiteX2" fmla="*/ 1153551 w 1153551"/>
                  <a:gd name="connsiteY2" fmla="*/ 0 h 295421"/>
                </a:gdLst>
                <a:ahLst/>
                <a:cxnLst>
                  <a:cxn ang="0">
                    <a:pos x="connsiteX0" y="connsiteY0"/>
                  </a:cxn>
                  <a:cxn ang="0">
                    <a:pos x="connsiteX1" y="connsiteY1"/>
                  </a:cxn>
                  <a:cxn ang="0">
                    <a:pos x="connsiteX2" y="connsiteY2"/>
                  </a:cxn>
                </a:cxnLst>
                <a:rect l="l" t="t" r="r" b="b"/>
                <a:pathLst>
                  <a:path w="1153551" h="295421">
                    <a:moveTo>
                      <a:pt x="0" y="295421"/>
                    </a:moveTo>
                    <a:lnTo>
                      <a:pt x="295421" y="0"/>
                    </a:lnTo>
                    <a:lnTo>
                      <a:pt x="1153551"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旧字形 Light" panose="020B0300000000000000" charset="-128"/>
                  <a:sym typeface="Arial"/>
                </a:endParaRPr>
              </a:p>
            </p:txBody>
          </p:sp>
        </p:grpSp>
        <p:grpSp>
          <p:nvGrpSpPr>
            <p:cNvPr id="104" name="图形"/>
            <p:cNvGrpSpPr/>
            <p:nvPr/>
          </p:nvGrpSpPr>
          <p:grpSpPr>
            <a:xfrm>
              <a:off x="1348" y="4964"/>
              <a:ext cx="16474" cy="4655"/>
              <a:chOff x="1804" y="5041"/>
              <a:chExt cx="14500" cy="5339"/>
            </a:xfrm>
          </p:grpSpPr>
          <p:grpSp>
            <p:nvGrpSpPr>
              <p:cNvPr id="105" name="组合 104"/>
              <p:cNvGrpSpPr/>
              <p:nvPr/>
            </p:nvGrpSpPr>
            <p:grpSpPr>
              <a:xfrm>
                <a:off x="2325" y="8923"/>
                <a:ext cx="13457" cy="850"/>
                <a:chOff x="1823303" y="5179762"/>
                <a:chExt cx="8545393" cy="540000"/>
              </a:xfrm>
              <a:effectLst/>
            </p:grpSpPr>
            <p:cxnSp>
              <p:nvCxnSpPr>
                <p:cNvPr id="106" name="图形"/>
                <p:cNvCxnSpPr/>
                <p:nvPr>
                  <p:custDataLst>
                    <p:tags r:id="rId24"/>
                  </p:custDataLst>
                </p:nvPr>
              </p:nvCxnSpPr>
              <p:spPr>
                <a:xfrm>
                  <a:off x="1823303" y="5179762"/>
                  <a:ext cx="0" cy="540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图形"/>
                <p:cNvCxnSpPr/>
                <p:nvPr>
                  <p:custDataLst>
                    <p:tags r:id="rId25"/>
                  </p:custDataLst>
                </p:nvPr>
              </p:nvCxnSpPr>
              <p:spPr>
                <a:xfrm>
                  <a:off x="189451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图形"/>
                <p:cNvCxnSpPr/>
                <p:nvPr>
                  <p:custDataLst>
                    <p:tags r:id="rId26"/>
                  </p:custDataLst>
                </p:nvPr>
              </p:nvCxnSpPr>
              <p:spPr>
                <a:xfrm>
                  <a:off x="203693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图形"/>
                <p:cNvCxnSpPr/>
                <p:nvPr>
                  <p:custDataLst>
                    <p:tags r:id="rId27"/>
                  </p:custDataLst>
                </p:nvPr>
              </p:nvCxnSpPr>
              <p:spPr>
                <a:xfrm>
                  <a:off x="210815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图形"/>
                <p:cNvCxnSpPr/>
                <p:nvPr>
                  <p:custDataLst>
                    <p:tags r:id="rId28"/>
                  </p:custDataLst>
                </p:nvPr>
              </p:nvCxnSpPr>
              <p:spPr>
                <a:xfrm>
                  <a:off x="217936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1" name="图形"/>
                <p:cNvCxnSpPr/>
                <p:nvPr>
                  <p:custDataLst>
                    <p:tags r:id="rId29"/>
                  </p:custDataLst>
                </p:nvPr>
              </p:nvCxnSpPr>
              <p:spPr>
                <a:xfrm>
                  <a:off x="196572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图形"/>
                <p:cNvCxnSpPr/>
                <p:nvPr>
                  <p:custDataLst>
                    <p:tags r:id="rId30"/>
                  </p:custDataLst>
                </p:nvPr>
              </p:nvCxnSpPr>
              <p:spPr>
                <a:xfrm>
                  <a:off x="225057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图形"/>
                <p:cNvCxnSpPr/>
                <p:nvPr>
                  <p:custDataLst>
                    <p:tags r:id="rId31"/>
                  </p:custDataLst>
                </p:nvPr>
              </p:nvCxnSpPr>
              <p:spPr>
                <a:xfrm>
                  <a:off x="239299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图形"/>
                <p:cNvCxnSpPr/>
                <p:nvPr>
                  <p:custDataLst>
                    <p:tags r:id="rId32"/>
                  </p:custDataLst>
                </p:nvPr>
              </p:nvCxnSpPr>
              <p:spPr>
                <a:xfrm>
                  <a:off x="246421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图形"/>
                <p:cNvCxnSpPr/>
                <p:nvPr>
                  <p:custDataLst>
                    <p:tags r:id="rId33"/>
                  </p:custDataLst>
                </p:nvPr>
              </p:nvCxnSpPr>
              <p:spPr>
                <a:xfrm>
                  <a:off x="253542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图形"/>
                <p:cNvCxnSpPr/>
                <p:nvPr>
                  <p:custDataLst>
                    <p:tags r:id="rId34"/>
                  </p:custDataLst>
                </p:nvPr>
              </p:nvCxnSpPr>
              <p:spPr>
                <a:xfrm>
                  <a:off x="232178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7" name="图形"/>
                <p:cNvCxnSpPr/>
                <p:nvPr>
                  <p:custDataLst>
                    <p:tags r:id="rId35"/>
                  </p:custDataLst>
                </p:nvPr>
              </p:nvCxnSpPr>
              <p:spPr>
                <a:xfrm>
                  <a:off x="260663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8" name="图形"/>
                <p:cNvCxnSpPr/>
                <p:nvPr>
                  <p:custDataLst>
                    <p:tags r:id="rId36"/>
                  </p:custDataLst>
                </p:nvPr>
              </p:nvCxnSpPr>
              <p:spPr>
                <a:xfrm>
                  <a:off x="274905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图形"/>
                <p:cNvCxnSpPr/>
                <p:nvPr>
                  <p:custDataLst>
                    <p:tags r:id="rId37"/>
                  </p:custDataLst>
                </p:nvPr>
              </p:nvCxnSpPr>
              <p:spPr>
                <a:xfrm>
                  <a:off x="282027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0" name="图形"/>
                <p:cNvCxnSpPr/>
                <p:nvPr>
                  <p:custDataLst>
                    <p:tags r:id="rId38"/>
                  </p:custDataLst>
                </p:nvPr>
              </p:nvCxnSpPr>
              <p:spPr>
                <a:xfrm>
                  <a:off x="267784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1" name="图形"/>
                <p:cNvCxnSpPr/>
                <p:nvPr>
                  <p:custDataLst>
                    <p:tags r:id="rId39"/>
                  </p:custDataLst>
                </p:nvPr>
              </p:nvCxnSpPr>
              <p:spPr>
                <a:xfrm>
                  <a:off x="2891483" y="5179762"/>
                  <a:ext cx="0" cy="540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7" name="图形"/>
                <p:cNvCxnSpPr/>
                <p:nvPr>
                  <p:custDataLst>
                    <p:tags r:id="rId40"/>
                  </p:custDataLst>
                </p:nvPr>
              </p:nvCxnSpPr>
              <p:spPr>
                <a:xfrm>
                  <a:off x="296269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图形"/>
                <p:cNvCxnSpPr/>
                <p:nvPr>
                  <p:custDataLst>
                    <p:tags r:id="rId41"/>
                  </p:custDataLst>
                </p:nvPr>
              </p:nvCxnSpPr>
              <p:spPr>
                <a:xfrm>
                  <a:off x="310511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9" name="图形"/>
                <p:cNvCxnSpPr/>
                <p:nvPr>
                  <p:custDataLst>
                    <p:tags r:id="rId42"/>
                  </p:custDataLst>
                </p:nvPr>
              </p:nvCxnSpPr>
              <p:spPr>
                <a:xfrm>
                  <a:off x="317633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0" name="图形"/>
                <p:cNvCxnSpPr/>
                <p:nvPr>
                  <p:custDataLst>
                    <p:tags r:id="rId43"/>
                  </p:custDataLst>
                </p:nvPr>
              </p:nvCxnSpPr>
              <p:spPr>
                <a:xfrm>
                  <a:off x="324754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1" name="图形"/>
                <p:cNvCxnSpPr/>
                <p:nvPr>
                  <p:custDataLst>
                    <p:tags r:id="rId44"/>
                  </p:custDataLst>
                </p:nvPr>
              </p:nvCxnSpPr>
              <p:spPr>
                <a:xfrm>
                  <a:off x="303390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2" name="图形"/>
                <p:cNvCxnSpPr/>
                <p:nvPr>
                  <p:custDataLst>
                    <p:tags r:id="rId45"/>
                  </p:custDataLst>
                </p:nvPr>
              </p:nvCxnSpPr>
              <p:spPr>
                <a:xfrm>
                  <a:off x="331875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 name="图形"/>
                <p:cNvCxnSpPr/>
                <p:nvPr>
                  <p:custDataLst>
                    <p:tags r:id="rId46"/>
                  </p:custDataLst>
                </p:nvPr>
              </p:nvCxnSpPr>
              <p:spPr>
                <a:xfrm>
                  <a:off x="346117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4" name="图形"/>
                <p:cNvCxnSpPr/>
                <p:nvPr>
                  <p:custDataLst>
                    <p:tags r:id="rId47"/>
                  </p:custDataLst>
                </p:nvPr>
              </p:nvCxnSpPr>
              <p:spPr>
                <a:xfrm>
                  <a:off x="353239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5" name="图形"/>
                <p:cNvCxnSpPr/>
                <p:nvPr>
                  <p:custDataLst>
                    <p:tags r:id="rId48"/>
                  </p:custDataLst>
                </p:nvPr>
              </p:nvCxnSpPr>
              <p:spPr>
                <a:xfrm>
                  <a:off x="360360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6" name="图形"/>
                <p:cNvCxnSpPr/>
                <p:nvPr>
                  <p:custDataLst>
                    <p:tags r:id="rId49"/>
                  </p:custDataLst>
                </p:nvPr>
              </p:nvCxnSpPr>
              <p:spPr>
                <a:xfrm>
                  <a:off x="338996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7" name="图形"/>
                <p:cNvCxnSpPr/>
                <p:nvPr>
                  <p:custDataLst>
                    <p:tags r:id="rId50"/>
                  </p:custDataLst>
                </p:nvPr>
              </p:nvCxnSpPr>
              <p:spPr>
                <a:xfrm>
                  <a:off x="367481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8" name="图形"/>
                <p:cNvCxnSpPr/>
                <p:nvPr>
                  <p:custDataLst>
                    <p:tags r:id="rId51"/>
                  </p:custDataLst>
                </p:nvPr>
              </p:nvCxnSpPr>
              <p:spPr>
                <a:xfrm>
                  <a:off x="381723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9" name="图形"/>
                <p:cNvCxnSpPr/>
                <p:nvPr>
                  <p:custDataLst>
                    <p:tags r:id="rId52"/>
                  </p:custDataLst>
                </p:nvPr>
              </p:nvCxnSpPr>
              <p:spPr>
                <a:xfrm>
                  <a:off x="388845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图形"/>
                <p:cNvCxnSpPr/>
                <p:nvPr>
                  <p:custDataLst>
                    <p:tags r:id="rId53"/>
                  </p:custDataLst>
                </p:nvPr>
              </p:nvCxnSpPr>
              <p:spPr>
                <a:xfrm>
                  <a:off x="374602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1" name="图形"/>
                <p:cNvCxnSpPr/>
                <p:nvPr>
                  <p:custDataLst>
                    <p:tags r:id="rId54"/>
                  </p:custDataLst>
                </p:nvPr>
              </p:nvCxnSpPr>
              <p:spPr>
                <a:xfrm>
                  <a:off x="3959663" y="5179762"/>
                  <a:ext cx="0" cy="540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2" name="图形"/>
                <p:cNvCxnSpPr/>
                <p:nvPr>
                  <p:custDataLst>
                    <p:tags r:id="rId55"/>
                  </p:custDataLst>
                </p:nvPr>
              </p:nvCxnSpPr>
              <p:spPr>
                <a:xfrm>
                  <a:off x="403087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图形"/>
                <p:cNvCxnSpPr/>
                <p:nvPr>
                  <p:custDataLst>
                    <p:tags r:id="rId56"/>
                  </p:custDataLst>
                </p:nvPr>
              </p:nvCxnSpPr>
              <p:spPr>
                <a:xfrm>
                  <a:off x="417329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4" name="图形"/>
                <p:cNvCxnSpPr/>
                <p:nvPr>
                  <p:custDataLst>
                    <p:tags r:id="rId57"/>
                  </p:custDataLst>
                </p:nvPr>
              </p:nvCxnSpPr>
              <p:spPr>
                <a:xfrm>
                  <a:off x="424451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5" name="图形"/>
                <p:cNvCxnSpPr/>
                <p:nvPr>
                  <p:custDataLst>
                    <p:tags r:id="rId58"/>
                  </p:custDataLst>
                </p:nvPr>
              </p:nvCxnSpPr>
              <p:spPr>
                <a:xfrm>
                  <a:off x="431572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6" name="图形"/>
                <p:cNvCxnSpPr/>
                <p:nvPr>
                  <p:custDataLst>
                    <p:tags r:id="rId59"/>
                  </p:custDataLst>
                </p:nvPr>
              </p:nvCxnSpPr>
              <p:spPr>
                <a:xfrm>
                  <a:off x="410208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7" name="图形"/>
                <p:cNvCxnSpPr/>
                <p:nvPr>
                  <p:custDataLst>
                    <p:tags r:id="rId60"/>
                  </p:custDataLst>
                </p:nvPr>
              </p:nvCxnSpPr>
              <p:spPr>
                <a:xfrm>
                  <a:off x="438693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8" name="图形"/>
                <p:cNvCxnSpPr/>
                <p:nvPr>
                  <p:custDataLst>
                    <p:tags r:id="rId61"/>
                  </p:custDataLst>
                </p:nvPr>
              </p:nvCxnSpPr>
              <p:spPr>
                <a:xfrm>
                  <a:off x="452935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9" name="图形"/>
                <p:cNvCxnSpPr/>
                <p:nvPr>
                  <p:custDataLst>
                    <p:tags r:id="rId62"/>
                  </p:custDataLst>
                </p:nvPr>
              </p:nvCxnSpPr>
              <p:spPr>
                <a:xfrm>
                  <a:off x="460057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0" name="图形"/>
                <p:cNvCxnSpPr/>
                <p:nvPr>
                  <p:custDataLst>
                    <p:tags r:id="rId63"/>
                  </p:custDataLst>
                </p:nvPr>
              </p:nvCxnSpPr>
              <p:spPr>
                <a:xfrm>
                  <a:off x="467178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1" name="图形"/>
                <p:cNvCxnSpPr/>
                <p:nvPr>
                  <p:custDataLst>
                    <p:tags r:id="rId64"/>
                  </p:custDataLst>
                </p:nvPr>
              </p:nvCxnSpPr>
              <p:spPr>
                <a:xfrm>
                  <a:off x="445814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2" name="图形"/>
                <p:cNvCxnSpPr/>
                <p:nvPr>
                  <p:custDataLst>
                    <p:tags r:id="rId65"/>
                  </p:custDataLst>
                </p:nvPr>
              </p:nvCxnSpPr>
              <p:spPr>
                <a:xfrm>
                  <a:off x="474299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3" name="图形"/>
                <p:cNvCxnSpPr/>
                <p:nvPr>
                  <p:custDataLst>
                    <p:tags r:id="rId66"/>
                  </p:custDataLst>
                </p:nvPr>
              </p:nvCxnSpPr>
              <p:spPr>
                <a:xfrm>
                  <a:off x="488541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4" name="图形"/>
                <p:cNvCxnSpPr/>
                <p:nvPr>
                  <p:custDataLst>
                    <p:tags r:id="rId67"/>
                  </p:custDataLst>
                </p:nvPr>
              </p:nvCxnSpPr>
              <p:spPr>
                <a:xfrm>
                  <a:off x="495663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5" name="图形"/>
                <p:cNvCxnSpPr/>
                <p:nvPr>
                  <p:custDataLst>
                    <p:tags r:id="rId68"/>
                  </p:custDataLst>
                </p:nvPr>
              </p:nvCxnSpPr>
              <p:spPr>
                <a:xfrm>
                  <a:off x="481420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6" name="图形"/>
                <p:cNvCxnSpPr/>
                <p:nvPr>
                  <p:custDataLst>
                    <p:tags r:id="rId69"/>
                  </p:custDataLst>
                </p:nvPr>
              </p:nvCxnSpPr>
              <p:spPr>
                <a:xfrm>
                  <a:off x="5027843" y="5179762"/>
                  <a:ext cx="0" cy="540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7" name="图形"/>
                <p:cNvCxnSpPr/>
                <p:nvPr>
                  <p:custDataLst>
                    <p:tags r:id="rId70"/>
                  </p:custDataLst>
                </p:nvPr>
              </p:nvCxnSpPr>
              <p:spPr>
                <a:xfrm>
                  <a:off x="509905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8" name="图形"/>
                <p:cNvCxnSpPr/>
                <p:nvPr>
                  <p:custDataLst>
                    <p:tags r:id="rId71"/>
                  </p:custDataLst>
                </p:nvPr>
              </p:nvCxnSpPr>
              <p:spPr>
                <a:xfrm>
                  <a:off x="524147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9" name="图形"/>
                <p:cNvCxnSpPr/>
                <p:nvPr>
                  <p:custDataLst>
                    <p:tags r:id="rId72"/>
                  </p:custDataLst>
                </p:nvPr>
              </p:nvCxnSpPr>
              <p:spPr>
                <a:xfrm>
                  <a:off x="531269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0" name="图形"/>
                <p:cNvCxnSpPr/>
                <p:nvPr>
                  <p:custDataLst>
                    <p:tags r:id="rId73"/>
                  </p:custDataLst>
                </p:nvPr>
              </p:nvCxnSpPr>
              <p:spPr>
                <a:xfrm>
                  <a:off x="538390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1" name="图形"/>
                <p:cNvCxnSpPr/>
                <p:nvPr>
                  <p:custDataLst>
                    <p:tags r:id="rId74"/>
                  </p:custDataLst>
                </p:nvPr>
              </p:nvCxnSpPr>
              <p:spPr>
                <a:xfrm>
                  <a:off x="517026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2" name="图形"/>
                <p:cNvCxnSpPr/>
                <p:nvPr>
                  <p:custDataLst>
                    <p:tags r:id="rId75"/>
                  </p:custDataLst>
                </p:nvPr>
              </p:nvCxnSpPr>
              <p:spPr>
                <a:xfrm>
                  <a:off x="545511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3" name="图形"/>
                <p:cNvCxnSpPr/>
                <p:nvPr>
                  <p:custDataLst>
                    <p:tags r:id="rId76"/>
                  </p:custDataLst>
                </p:nvPr>
              </p:nvCxnSpPr>
              <p:spPr>
                <a:xfrm>
                  <a:off x="559753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4" name="图形"/>
                <p:cNvCxnSpPr/>
                <p:nvPr>
                  <p:custDataLst>
                    <p:tags r:id="rId77"/>
                  </p:custDataLst>
                </p:nvPr>
              </p:nvCxnSpPr>
              <p:spPr>
                <a:xfrm>
                  <a:off x="566875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5" name="图形"/>
                <p:cNvCxnSpPr/>
                <p:nvPr>
                  <p:custDataLst>
                    <p:tags r:id="rId78"/>
                  </p:custDataLst>
                </p:nvPr>
              </p:nvCxnSpPr>
              <p:spPr>
                <a:xfrm>
                  <a:off x="573996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6" name="图形"/>
                <p:cNvCxnSpPr/>
                <p:nvPr>
                  <p:custDataLst>
                    <p:tags r:id="rId79"/>
                  </p:custDataLst>
                </p:nvPr>
              </p:nvCxnSpPr>
              <p:spPr>
                <a:xfrm>
                  <a:off x="552632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7" name="图形"/>
                <p:cNvCxnSpPr/>
                <p:nvPr>
                  <p:custDataLst>
                    <p:tags r:id="rId80"/>
                  </p:custDataLst>
                </p:nvPr>
              </p:nvCxnSpPr>
              <p:spPr>
                <a:xfrm>
                  <a:off x="581117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8" name="图形"/>
                <p:cNvCxnSpPr/>
                <p:nvPr>
                  <p:custDataLst>
                    <p:tags r:id="rId81"/>
                  </p:custDataLst>
                </p:nvPr>
              </p:nvCxnSpPr>
              <p:spPr>
                <a:xfrm>
                  <a:off x="595359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9" name="图形"/>
                <p:cNvCxnSpPr/>
                <p:nvPr>
                  <p:custDataLst>
                    <p:tags r:id="rId82"/>
                  </p:custDataLst>
                </p:nvPr>
              </p:nvCxnSpPr>
              <p:spPr>
                <a:xfrm>
                  <a:off x="602481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0" name="图形"/>
                <p:cNvCxnSpPr/>
                <p:nvPr>
                  <p:custDataLst>
                    <p:tags r:id="rId83"/>
                  </p:custDataLst>
                </p:nvPr>
              </p:nvCxnSpPr>
              <p:spPr>
                <a:xfrm>
                  <a:off x="588238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1" name="图形"/>
                <p:cNvCxnSpPr/>
                <p:nvPr>
                  <p:custDataLst>
                    <p:tags r:id="rId84"/>
                  </p:custDataLst>
                </p:nvPr>
              </p:nvCxnSpPr>
              <p:spPr>
                <a:xfrm>
                  <a:off x="6096023" y="5179762"/>
                  <a:ext cx="0" cy="540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2" name="图形"/>
                <p:cNvCxnSpPr/>
                <p:nvPr>
                  <p:custDataLst>
                    <p:tags r:id="rId85"/>
                  </p:custDataLst>
                </p:nvPr>
              </p:nvCxnSpPr>
              <p:spPr>
                <a:xfrm>
                  <a:off x="616723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3" name="图形"/>
                <p:cNvCxnSpPr/>
                <p:nvPr>
                  <p:custDataLst>
                    <p:tags r:id="rId86"/>
                  </p:custDataLst>
                </p:nvPr>
              </p:nvCxnSpPr>
              <p:spPr>
                <a:xfrm>
                  <a:off x="630965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4" name="图形"/>
                <p:cNvCxnSpPr/>
                <p:nvPr>
                  <p:custDataLst>
                    <p:tags r:id="rId87"/>
                  </p:custDataLst>
                </p:nvPr>
              </p:nvCxnSpPr>
              <p:spPr>
                <a:xfrm>
                  <a:off x="638087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5" name="图形"/>
                <p:cNvCxnSpPr/>
                <p:nvPr>
                  <p:custDataLst>
                    <p:tags r:id="rId88"/>
                  </p:custDataLst>
                </p:nvPr>
              </p:nvCxnSpPr>
              <p:spPr>
                <a:xfrm>
                  <a:off x="645208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6" name="图形"/>
                <p:cNvCxnSpPr/>
                <p:nvPr>
                  <p:custDataLst>
                    <p:tags r:id="rId89"/>
                  </p:custDataLst>
                </p:nvPr>
              </p:nvCxnSpPr>
              <p:spPr>
                <a:xfrm>
                  <a:off x="623844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7" name="图形"/>
                <p:cNvCxnSpPr/>
                <p:nvPr>
                  <p:custDataLst>
                    <p:tags r:id="rId90"/>
                  </p:custDataLst>
                </p:nvPr>
              </p:nvCxnSpPr>
              <p:spPr>
                <a:xfrm>
                  <a:off x="652329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8" name="图形"/>
                <p:cNvCxnSpPr/>
                <p:nvPr>
                  <p:custDataLst>
                    <p:tags r:id="rId91"/>
                  </p:custDataLst>
                </p:nvPr>
              </p:nvCxnSpPr>
              <p:spPr>
                <a:xfrm>
                  <a:off x="666571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9" name="图形"/>
                <p:cNvCxnSpPr/>
                <p:nvPr>
                  <p:custDataLst>
                    <p:tags r:id="rId92"/>
                  </p:custDataLst>
                </p:nvPr>
              </p:nvCxnSpPr>
              <p:spPr>
                <a:xfrm>
                  <a:off x="673693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0" name="图形"/>
                <p:cNvCxnSpPr/>
                <p:nvPr>
                  <p:custDataLst>
                    <p:tags r:id="rId93"/>
                  </p:custDataLst>
                </p:nvPr>
              </p:nvCxnSpPr>
              <p:spPr>
                <a:xfrm>
                  <a:off x="680814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1" name="图形"/>
                <p:cNvCxnSpPr/>
                <p:nvPr>
                  <p:custDataLst>
                    <p:tags r:id="rId94"/>
                  </p:custDataLst>
                </p:nvPr>
              </p:nvCxnSpPr>
              <p:spPr>
                <a:xfrm>
                  <a:off x="659450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2" name="图形"/>
                <p:cNvCxnSpPr/>
                <p:nvPr>
                  <p:custDataLst>
                    <p:tags r:id="rId95"/>
                  </p:custDataLst>
                </p:nvPr>
              </p:nvCxnSpPr>
              <p:spPr>
                <a:xfrm>
                  <a:off x="687935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3" name="图形"/>
                <p:cNvCxnSpPr/>
                <p:nvPr>
                  <p:custDataLst>
                    <p:tags r:id="rId96"/>
                  </p:custDataLst>
                </p:nvPr>
              </p:nvCxnSpPr>
              <p:spPr>
                <a:xfrm>
                  <a:off x="702177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4" name="图形"/>
                <p:cNvCxnSpPr/>
                <p:nvPr>
                  <p:custDataLst>
                    <p:tags r:id="rId97"/>
                  </p:custDataLst>
                </p:nvPr>
              </p:nvCxnSpPr>
              <p:spPr>
                <a:xfrm>
                  <a:off x="709299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5" name="图形"/>
                <p:cNvCxnSpPr/>
                <p:nvPr>
                  <p:custDataLst>
                    <p:tags r:id="rId98"/>
                  </p:custDataLst>
                </p:nvPr>
              </p:nvCxnSpPr>
              <p:spPr>
                <a:xfrm>
                  <a:off x="695056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6" name="图形"/>
                <p:cNvCxnSpPr/>
                <p:nvPr>
                  <p:custDataLst>
                    <p:tags r:id="rId99"/>
                  </p:custDataLst>
                </p:nvPr>
              </p:nvCxnSpPr>
              <p:spPr>
                <a:xfrm>
                  <a:off x="7164203" y="5179762"/>
                  <a:ext cx="0" cy="540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7" name="图形"/>
                <p:cNvCxnSpPr/>
                <p:nvPr>
                  <p:custDataLst>
                    <p:tags r:id="rId100"/>
                  </p:custDataLst>
                </p:nvPr>
              </p:nvCxnSpPr>
              <p:spPr>
                <a:xfrm>
                  <a:off x="723541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8" name="图形"/>
                <p:cNvCxnSpPr/>
                <p:nvPr>
                  <p:custDataLst>
                    <p:tags r:id="rId101"/>
                  </p:custDataLst>
                </p:nvPr>
              </p:nvCxnSpPr>
              <p:spPr>
                <a:xfrm>
                  <a:off x="737783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9" name="图形"/>
                <p:cNvCxnSpPr/>
                <p:nvPr>
                  <p:custDataLst>
                    <p:tags r:id="rId102"/>
                  </p:custDataLst>
                </p:nvPr>
              </p:nvCxnSpPr>
              <p:spPr>
                <a:xfrm>
                  <a:off x="744905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0" name="图形"/>
                <p:cNvCxnSpPr/>
                <p:nvPr>
                  <p:custDataLst>
                    <p:tags r:id="rId103"/>
                  </p:custDataLst>
                </p:nvPr>
              </p:nvCxnSpPr>
              <p:spPr>
                <a:xfrm>
                  <a:off x="752026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1" name="图形"/>
                <p:cNvCxnSpPr/>
                <p:nvPr>
                  <p:custDataLst>
                    <p:tags r:id="rId104"/>
                  </p:custDataLst>
                </p:nvPr>
              </p:nvCxnSpPr>
              <p:spPr>
                <a:xfrm>
                  <a:off x="730662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2" name="图形"/>
                <p:cNvCxnSpPr/>
                <p:nvPr>
                  <p:custDataLst>
                    <p:tags r:id="rId105"/>
                  </p:custDataLst>
                </p:nvPr>
              </p:nvCxnSpPr>
              <p:spPr>
                <a:xfrm>
                  <a:off x="759147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3" name="图形"/>
                <p:cNvCxnSpPr/>
                <p:nvPr>
                  <p:custDataLst>
                    <p:tags r:id="rId106"/>
                  </p:custDataLst>
                </p:nvPr>
              </p:nvCxnSpPr>
              <p:spPr>
                <a:xfrm>
                  <a:off x="773389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4" name="图形"/>
                <p:cNvCxnSpPr/>
                <p:nvPr>
                  <p:custDataLst>
                    <p:tags r:id="rId107"/>
                  </p:custDataLst>
                </p:nvPr>
              </p:nvCxnSpPr>
              <p:spPr>
                <a:xfrm>
                  <a:off x="780511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5" name="图形"/>
                <p:cNvCxnSpPr/>
                <p:nvPr>
                  <p:custDataLst>
                    <p:tags r:id="rId108"/>
                  </p:custDataLst>
                </p:nvPr>
              </p:nvCxnSpPr>
              <p:spPr>
                <a:xfrm>
                  <a:off x="787632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6" name="图形"/>
                <p:cNvCxnSpPr/>
                <p:nvPr>
                  <p:custDataLst>
                    <p:tags r:id="rId109"/>
                  </p:custDataLst>
                </p:nvPr>
              </p:nvCxnSpPr>
              <p:spPr>
                <a:xfrm>
                  <a:off x="766268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7" name="图形"/>
                <p:cNvCxnSpPr/>
                <p:nvPr>
                  <p:custDataLst>
                    <p:tags r:id="rId110"/>
                  </p:custDataLst>
                </p:nvPr>
              </p:nvCxnSpPr>
              <p:spPr>
                <a:xfrm>
                  <a:off x="794753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8" name="图形"/>
                <p:cNvCxnSpPr/>
                <p:nvPr>
                  <p:custDataLst>
                    <p:tags r:id="rId111"/>
                  </p:custDataLst>
                </p:nvPr>
              </p:nvCxnSpPr>
              <p:spPr>
                <a:xfrm>
                  <a:off x="808995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9" name="图形"/>
                <p:cNvCxnSpPr/>
                <p:nvPr>
                  <p:custDataLst>
                    <p:tags r:id="rId112"/>
                  </p:custDataLst>
                </p:nvPr>
              </p:nvCxnSpPr>
              <p:spPr>
                <a:xfrm>
                  <a:off x="816117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0" name="图形"/>
                <p:cNvCxnSpPr/>
                <p:nvPr>
                  <p:custDataLst>
                    <p:tags r:id="rId113"/>
                  </p:custDataLst>
                </p:nvPr>
              </p:nvCxnSpPr>
              <p:spPr>
                <a:xfrm>
                  <a:off x="801874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1" name="图形"/>
                <p:cNvCxnSpPr/>
                <p:nvPr>
                  <p:custDataLst>
                    <p:tags r:id="rId114"/>
                  </p:custDataLst>
                </p:nvPr>
              </p:nvCxnSpPr>
              <p:spPr>
                <a:xfrm>
                  <a:off x="8232383" y="5179762"/>
                  <a:ext cx="0" cy="540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2" name="图形"/>
                <p:cNvCxnSpPr/>
                <p:nvPr>
                  <p:custDataLst>
                    <p:tags r:id="rId115"/>
                  </p:custDataLst>
                </p:nvPr>
              </p:nvCxnSpPr>
              <p:spPr>
                <a:xfrm>
                  <a:off x="830359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3" name="图形"/>
                <p:cNvCxnSpPr/>
                <p:nvPr>
                  <p:custDataLst>
                    <p:tags r:id="rId116"/>
                  </p:custDataLst>
                </p:nvPr>
              </p:nvCxnSpPr>
              <p:spPr>
                <a:xfrm>
                  <a:off x="844601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4" name="图形"/>
                <p:cNvCxnSpPr/>
                <p:nvPr>
                  <p:custDataLst>
                    <p:tags r:id="rId117"/>
                  </p:custDataLst>
                </p:nvPr>
              </p:nvCxnSpPr>
              <p:spPr>
                <a:xfrm>
                  <a:off x="851723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5" name="图形"/>
                <p:cNvCxnSpPr/>
                <p:nvPr>
                  <p:custDataLst>
                    <p:tags r:id="rId118"/>
                  </p:custDataLst>
                </p:nvPr>
              </p:nvCxnSpPr>
              <p:spPr>
                <a:xfrm>
                  <a:off x="858844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6" name="图形"/>
                <p:cNvCxnSpPr/>
                <p:nvPr>
                  <p:custDataLst>
                    <p:tags r:id="rId119"/>
                  </p:custDataLst>
                </p:nvPr>
              </p:nvCxnSpPr>
              <p:spPr>
                <a:xfrm>
                  <a:off x="837480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7" name="图形"/>
                <p:cNvCxnSpPr/>
                <p:nvPr>
                  <p:custDataLst>
                    <p:tags r:id="rId120"/>
                  </p:custDataLst>
                </p:nvPr>
              </p:nvCxnSpPr>
              <p:spPr>
                <a:xfrm>
                  <a:off x="865965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8" name="图形"/>
                <p:cNvCxnSpPr/>
                <p:nvPr>
                  <p:custDataLst>
                    <p:tags r:id="rId121"/>
                  </p:custDataLst>
                </p:nvPr>
              </p:nvCxnSpPr>
              <p:spPr>
                <a:xfrm>
                  <a:off x="880207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9" name="图形"/>
                <p:cNvCxnSpPr/>
                <p:nvPr>
                  <p:custDataLst>
                    <p:tags r:id="rId122"/>
                  </p:custDataLst>
                </p:nvPr>
              </p:nvCxnSpPr>
              <p:spPr>
                <a:xfrm>
                  <a:off x="887329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0" name="图形"/>
                <p:cNvCxnSpPr/>
                <p:nvPr>
                  <p:custDataLst>
                    <p:tags r:id="rId123"/>
                  </p:custDataLst>
                </p:nvPr>
              </p:nvCxnSpPr>
              <p:spPr>
                <a:xfrm>
                  <a:off x="894450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1" name="图形"/>
                <p:cNvCxnSpPr/>
                <p:nvPr>
                  <p:custDataLst>
                    <p:tags r:id="rId124"/>
                  </p:custDataLst>
                </p:nvPr>
              </p:nvCxnSpPr>
              <p:spPr>
                <a:xfrm>
                  <a:off x="873086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2" name="图形"/>
                <p:cNvCxnSpPr/>
                <p:nvPr>
                  <p:custDataLst>
                    <p:tags r:id="rId125"/>
                  </p:custDataLst>
                </p:nvPr>
              </p:nvCxnSpPr>
              <p:spPr>
                <a:xfrm>
                  <a:off x="901571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3" name="图形"/>
                <p:cNvCxnSpPr/>
                <p:nvPr>
                  <p:custDataLst>
                    <p:tags r:id="rId126"/>
                  </p:custDataLst>
                </p:nvPr>
              </p:nvCxnSpPr>
              <p:spPr>
                <a:xfrm>
                  <a:off x="915813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4" name="图形"/>
                <p:cNvCxnSpPr/>
                <p:nvPr>
                  <p:custDataLst>
                    <p:tags r:id="rId127"/>
                  </p:custDataLst>
                </p:nvPr>
              </p:nvCxnSpPr>
              <p:spPr>
                <a:xfrm>
                  <a:off x="922935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5" name="图形"/>
                <p:cNvCxnSpPr/>
                <p:nvPr>
                  <p:custDataLst>
                    <p:tags r:id="rId128"/>
                  </p:custDataLst>
                </p:nvPr>
              </p:nvCxnSpPr>
              <p:spPr>
                <a:xfrm>
                  <a:off x="908692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6" name="图形"/>
                <p:cNvCxnSpPr/>
                <p:nvPr>
                  <p:custDataLst>
                    <p:tags r:id="rId129"/>
                  </p:custDataLst>
                </p:nvPr>
              </p:nvCxnSpPr>
              <p:spPr>
                <a:xfrm>
                  <a:off x="9300563" y="5179762"/>
                  <a:ext cx="0" cy="540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7" name="图形"/>
                <p:cNvCxnSpPr/>
                <p:nvPr>
                  <p:custDataLst>
                    <p:tags r:id="rId130"/>
                  </p:custDataLst>
                </p:nvPr>
              </p:nvCxnSpPr>
              <p:spPr>
                <a:xfrm>
                  <a:off x="937177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8" name="图形"/>
                <p:cNvCxnSpPr/>
                <p:nvPr>
                  <p:custDataLst>
                    <p:tags r:id="rId131"/>
                  </p:custDataLst>
                </p:nvPr>
              </p:nvCxnSpPr>
              <p:spPr>
                <a:xfrm>
                  <a:off x="951419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9" name="图形"/>
                <p:cNvCxnSpPr/>
                <p:nvPr>
                  <p:custDataLst>
                    <p:tags r:id="rId132"/>
                  </p:custDataLst>
                </p:nvPr>
              </p:nvCxnSpPr>
              <p:spPr>
                <a:xfrm>
                  <a:off x="958541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0" name="图形"/>
                <p:cNvCxnSpPr/>
                <p:nvPr>
                  <p:custDataLst>
                    <p:tags r:id="rId133"/>
                  </p:custDataLst>
                </p:nvPr>
              </p:nvCxnSpPr>
              <p:spPr>
                <a:xfrm>
                  <a:off x="965662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1" name="图形"/>
                <p:cNvCxnSpPr/>
                <p:nvPr>
                  <p:custDataLst>
                    <p:tags r:id="rId134"/>
                  </p:custDataLst>
                </p:nvPr>
              </p:nvCxnSpPr>
              <p:spPr>
                <a:xfrm>
                  <a:off x="944298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2" name="图形"/>
                <p:cNvCxnSpPr/>
                <p:nvPr>
                  <p:custDataLst>
                    <p:tags r:id="rId135"/>
                  </p:custDataLst>
                </p:nvPr>
              </p:nvCxnSpPr>
              <p:spPr>
                <a:xfrm>
                  <a:off x="972783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3" name="图形"/>
                <p:cNvCxnSpPr/>
                <p:nvPr>
                  <p:custDataLst>
                    <p:tags r:id="rId136"/>
                  </p:custDataLst>
                </p:nvPr>
              </p:nvCxnSpPr>
              <p:spPr>
                <a:xfrm>
                  <a:off x="987025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4" name="图形"/>
                <p:cNvCxnSpPr/>
                <p:nvPr>
                  <p:custDataLst>
                    <p:tags r:id="rId137"/>
                  </p:custDataLst>
                </p:nvPr>
              </p:nvCxnSpPr>
              <p:spPr>
                <a:xfrm>
                  <a:off x="994147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5" name="图形"/>
                <p:cNvCxnSpPr/>
                <p:nvPr>
                  <p:custDataLst>
                    <p:tags r:id="rId138"/>
                  </p:custDataLst>
                </p:nvPr>
              </p:nvCxnSpPr>
              <p:spPr>
                <a:xfrm>
                  <a:off x="10012683" y="5305762"/>
                  <a:ext cx="0" cy="288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6" name="图形"/>
                <p:cNvCxnSpPr/>
                <p:nvPr>
                  <p:custDataLst>
                    <p:tags r:id="rId139"/>
                  </p:custDataLst>
                </p:nvPr>
              </p:nvCxnSpPr>
              <p:spPr>
                <a:xfrm>
                  <a:off x="979904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7" name="图形"/>
                <p:cNvCxnSpPr/>
                <p:nvPr>
                  <p:custDataLst>
                    <p:tags r:id="rId140"/>
                  </p:custDataLst>
                </p:nvPr>
              </p:nvCxnSpPr>
              <p:spPr>
                <a:xfrm>
                  <a:off x="10083895"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8" name="图形"/>
                <p:cNvCxnSpPr/>
                <p:nvPr>
                  <p:custDataLst>
                    <p:tags r:id="rId141"/>
                  </p:custDataLst>
                </p:nvPr>
              </p:nvCxnSpPr>
              <p:spPr>
                <a:xfrm>
                  <a:off x="10226319"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9" name="图形"/>
                <p:cNvCxnSpPr/>
                <p:nvPr>
                  <p:custDataLst>
                    <p:tags r:id="rId142"/>
                  </p:custDataLst>
                </p:nvPr>
              </p:nvCxnSpPr>
              <p:spPr>
                <a:xfrm>
                  <a:off x="10297531"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0" name="图形"/>
                <p:cNvCxnSpPr/>
                <p:nvPr>
                  <p:custDataLst>
                    <p:tags r:id="rId143"/>
                  </p:custDataLst>
                </p:nvPr>
              </p:nvCxnSpPr>
              <p:spPr>
                <a:xfrm>
                  <a:off x="10155107" y="5359762"/>
                  <a:ext cx="0" cy="18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1" name="图形"/>
                <p:cNvCxnSpPr/>
                <p:nvPr>
                  <p:custDataLst>
                    <p:tags r:id="rId144"/>
                  </p:custDataLst>
                </p:nvPr>
              </p:nvCxnSpPr>
              <p:spPr>
                <a:xfrm>
                  <a:off x="10368696" y="5179762"/>
                  <a:ext cx="0" cy="540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2" name="图形"/>
              <p:cNvSpPr txBox="1"/>
              <p:nvPr>
                <p:custDataLst>
                  <p:tags r:id="rId6"/>
                </p:custDataLst>
              </p:nvPr>
            </p:nvSpPr>
            <p:spPr>
              <a:xfrm>
                <a:off x="8532" y="9907"/>
                <a:ext cx="1043" cy="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noProof="0" dirty="0">
                    <a:ln>
                      <a:noFill/>
                    </a:ln>
                    <a:effectLst/>
                    <a:uLnTx/>
                    <a:uFillTx/>
                    <a:latin typeface="Arial"/>
                    <a:ea typeface="微软雅黑"/>
                    <a:cs typeface="思源黑体旧字形 Light" panose="020B0300000000000000" charset="-128"/>
                    <a:sym typeface="Arial"/>
                  </a:rPr>
                  <a:t>Add text</a:t>
                </a:r>
                <a:endParaRPr kumimoji="0" lang="zh-CN" altLang="en-US"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endParaRPr>
              </a:p>
            </p:txBody>
          </p:sp>
          <p:sp>
            <p:nvSpPr>
              <p:cNvPr id="263" name="图形"/>
              <p:cNvSpPr txBox="1"/>
              <p:nvPr>
                <p:custDataLst>
                  <p:tags r:id="rId7"/>
                </p:custDataLst>
              </p:nvPr>
            </p:nvSpPr>
            <p:spPr>
              <a:xfrm>
                <a:off x="6850" y="9907"/>
                <a:ext cx="1043" cy="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noProof="0" dirty="0">
                    <a:ln>
                      <a:noFill/>
                    </a:ln>
                    <a:effectLst/>
                    <a:uLnTx/>
                    <a:uFillTx/>
                    <a:latin typeface="Arial"/>
                    <a:ea typeface="微软雅黑"/>
                    <a:cs typeface="思源黑体旧字形 Light" panose="020B0300000000000000" charset="-128"/>
                    <a:sym typeface="Arial"/>
                  </a:rPr>
                  <a:t>Add text</a:t>
                </a:r>
                <a:endParaRPr kumimoji="0" lang="zh-CN" altLang="en-US"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endParaRPr>
              </a:p>
            </p:txBody>
          </p:sp>
          <p:sp>
            <p:nvSpPr>
              <p:cNvPr id="264" name="图形"/>
              <p:cNvSpPr txBox="1"/>
              <p:nvPr>
                <p:custDataLst>
                  <p:tags r:id="rId8"/>
                </p:custDataLst>
              </p:nvPr>
            </p:nvSpPr>
            <p:spPr>
              <a:xfrm>
                <a:off x="5168" y="9907"/>
                <a:ext cx="1043" cy="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noProof="0" dirty="0">
                    <a:ln>
                      <a:noFill/>
                    </a:ln>
                    <a:effectLst/>
                    <a:uLnTx/>
                    <a:uFillTx/>
                    <a:latin typeface="Arial"/>
                    <a:ea typeface="微软雅黑"/>
                    <a:cs typeface="思源黑体旧字形 Light" panose="020B0300000000000000" charset="-128"/>
                    <a:sym typeface="Arial"/>
                  </a:rPr>
                  <a:t>Add text</a:t>
                </a:r>
                <a:endParaRPr kumimoji="0" lang="zh-CN" altLang="en-US"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endParaRPr>
              </a:p>
            </p:txBody>
          </p:sp>
          <p:sp>
            <p:nvSpPr>
              <p:cNvPr id="265" name="图形"/>
              <p:cNvSpPr txBox="1"/>
              <p:nvPr>
                <p:custDataLst>
                  <p:tags r:id="rId9"/>
                </p:custDataLst>
              </p:nvPr>
            </p:nvSpPr>
            <p:spPr>
              <a:xfrm>
                <a:off x="3486" y="9907"/>
                <a:ext cx="1043" cy="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noProof="0" dirty="0">
                    <a:ln>
                      <a:noFill/>
                    </a:ln>
                    <a:effectLst/>
                    <a:uLnTx/>
                    <a:uFillTx/>
                    <a:latin typeface="Arial"/>
                    <a:ea typeface="微软雅黑"/>
                    <a:cs typeface="思源黑体旧字形 Light" panose="020B0300000000000000" charset="-128"/>
                    <a:sym typeface="Arial"/>
                  </a:rPr>
                  <a:t>Add text</a:t>
                </a:r>
                <a:endParaRPr kumimoji="0" lang="zh-CN" altLang="en-US"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endParaRPr>
              </a:p>
            </p:txBody>
          </p:sp>
          <p:sp>
            <p:nvSpPr>
              <p:cNvPr id="266" name="图形"/>
              <p:cNvSpPr txBox="1"/>
              <p:nvPr>
                <p:custDataLst>
                  <p:tags r:id="rId10"/>
                </p:custDataLst>
              </p:nvPr>
            </p:nvSpPr>
            <p:spPr>
              <a:xfrm>
                <a:off x="1804" y="9907"/>
                <a:ext cx="1043" cy="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rPr>
                  <a:t>Add text</a:t>
                </a:r>
                <a:endParaRPr kumimoji="0" lang="zh-CN" altLang="en-US"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endParaRPr>
              </a:p>
            </p:txBody>
          </p:sp>
          <p:sp>
            <p:nvSpPr>
              <p:cNvPr id="267" name="图形"/>
              <p:cNvSpPr txBox="1"/>
              <p:nvPr>
                <p:custDataLst>
                  <p:tags r:id="rId11"/>
                </p:custDataLst>
              </p:nvPr>
            </p:nvSpPr>
            <p:spPr>
              <a:xfrm>
                <a:off x="10215" y="9907"/>
                <a:ext cx="1043" cy="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noProof="0" dirty="0">
                    <a:ln>
                      <a:noFill/>
                    </a:ln>
                    <a:effectLst/>
                    <a:uLnTx/>
                    <a:uFillTx/>
                    <a:latin typeface="Arial"/>
                    <a:ea typeface="微软雅黑"/>
                    <a:cs typeface="思源黑体旧字形 Light" panose="020B0300000000000000" charset="-128"/>
                    <a:sym typeface="Arial"/>
                  </a:rPr>
                  <a:t>Add text</a:t>
                </a:r>
                <a:endParaRPr kumimoji="0" lang="zh-CN" altLang="en-US"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endParaRPr>
              </a:p>
            </p:txBody>
          </p:sp>
          <p:sp>
            <p:nvSpPr>
              <p:cNvPr id="268" name="图形"/>
              <p:cNvSpPr txBox="1"/>
              <p:nvPr>
                <p:custDataLst>
                  <p:tags r:id="rId12"/>
                </p:custDataLst>
              </p:nvPr>
            </p:nvSpPr>
            <p:spPr>
              <a:xfrm>
                <a:off x="11897" y="9907"/>
                <a:ext cx="1043" cy="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noProof="0" dirty="0">
                    <a:ln>
                      <a:noFill/>
                    </a:ln>
                    <a:effectLst/>
                    <a:uLnTx/>
                    <a:uFillTx/>
                    <a:latin typeface="Arial"/>
                    <a:ea typeface="微软雅黑"/>
                    <a:cs typeface="思源黑体旧字形 Light" panose="020B0300000000000000" charset="-128"/>
                    <a:sym typeface="Arial"/>
                  </a:rPr>
                  <a:t>Add text</a:t>
                </a:r>
                <a:endParaRPr kumimoji="0" lang="zh-CN" altLang="en-US"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endParaRPr>
              </a:p>
            </p:txBody>
          </p:sp>
          <p:sp>
            <p:nvSpPr>
              <p:cNvPr id="269" name="图形"/>
              <p:cNvSpPr txBox="1"/>
              <p:nvPr>
                <p:custDataLst>
                  <p:tags r:id="rId13"/>
                </p:custDataLst>
              </p:nvPr>
            </p:nvSpPr>
            <p:spPr>
              <a:xfrm>
                <a:off x="13579" y="9907"/>
                <a:ext cx="1043" cy="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noProof="0" dirty="0">
                    <a:ln>
                      <a:noFill/>
                    </a:ln>
                    <a:effectLst/>
                    <a:uLnTx/>
                    <a:uFillTx/>
                    <a:latin typeface="Arial"/>
                    <a:ea typeface="微软雅黑"/>
                    <a:cs typeface="思源黑体旧字形 Light" panose="020B0300000000000000" charset="-128"/>
                    <a:sym typeface="Arial"/>
                  </a:rPr>
                  <a:t>Add text</a:t>
                </a:r>
                <a:endParaRPr kumimoji="0" lang="zh-CN" altLang="en-US"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endParaRPr>
              </a:p>
            </p:txBody>
          </p:sp>
          <p:sp>
            <p:nvSpPr>
              <p:cNvPr id="270" name="图形"/>
              <p:cNvSpPr txBox="1"/>
              <p:nvPr>
                <p:custDataLst>
                  <p:tags r:id="rId14"/>
                </p:custDataLst>
              </p:nvPr>
            </p:nvSpPr>
            <p:spPr>
              <a:xfrm>
                <a:off x="15261" y="9907"/>
                <a:ext cx="1043" cy="4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noProof="0" dirty="0">
                    <a:ln>
                      <a:noFill/>
                    </a:ln>
                    <a:effectLst/>
                    <a:uLnTx/>
                    <a:uFillTx/>
                    <a:latin typeface="Arial"/>
                    <a:ea typeface="微软雅黑"/>
                    <a:cs typeface="思源黑体旧字形 Light" panose="020B0300000000000000" charset="-128"/>
                    <a:sym typeface="Arial"/>
                  </a:rPr>
                  <a:t>Add text</a:t>
                </a:r>
                <a:endParaRPr kumimoji="0" lang="zh-CN" altLang="en-US" sz="1000" b="0" i="0" u="none" strike="noStrike" kern="1200" cap="none" spc="0" normalizeH="0" baseline="0" noProof="0" dirty="0">
                  <a:ln>
                    <a:noFill/>
                  </a:ln>
                  <a:solidFill>
                    <a:schemeClr val="tx1"/>
                  </a:solidFill>
                  <a:effectLst/>
                  <a:uLnTx/>
                  <a:uFillTx/>
                  <a:latin typeface="Arial"/>
                  <a:ea typeface="微软雅黑"/>
                  <a:cs typeface="思源黑体旧字形 Light" panose="020B0300000000000000" charset="-128"/>
                  <a:sym typeface="Arial"/>
                </a:endParaRPr>
              </a:p>
            </p:txBody>
          </p:sp>
          <p:grpSp>
            <p:nvGrpSpPr>
              <p:cNvPr id="122" name="组合 121"/>
              <p:cNvGrpSpPr/>
              <p:nvPr/>
            </p:nvGrpSpPr>
            <p:grpSpPr>
              <a:xfrm>
                <a:off x="3166" y="5246"/>
                <a:ext cx="11775" cy="3161"/>
                <a:chOff x="1823303" y="1568646"/>
                <a:chExt cx="7477218" cy="1130400"/>
              </a:xfrm>
            </p:grpSpPr>
            <p:cxnSp>
              <p:nvCxnSpPr>
                <p:cNvPr id="271" name="图形"/>
                <p:cNvCxnSpPr/>
                <p:nvPr>
                  <p:custDataLst>
                    <p:tags r:id="rId16"/>
                  </p:custDataLst>
                </p:nvPr>
              </p:nvCxnSpPr>
              <p:spPr>
                <a:xfrm>
                  <a:off x="9300521" y="1568646"/>
                  <a:ext cx="0" cy="1130400"/>
                </a:xfrm>
                <a:prstGeom prst="line">
                  <a:avLst/>
                </a:prstGeom>
                <a:ln w="2540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2" name="图形"/>
                <p:cNvCxnSpPr/>
                <p:nvPr>
                  <p:custDataLst>
                    <p:tags r:id="rId17"/>
                  </p:custDataLst>
                </p:nvPr>
              </p:nvCxnSpPr>
              <p:spPr>
                <a:xfrm>
                  <a:off x="8232347" y="1615446"/>
                  <a:ext cx="0" cy="1083600"/>
                </a:xfrm>
                <a:prstGeom prst="line">
                  <a:avLst/>
                </a:prstGeom>
                <a:ln w="2540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3" name="图形"/>
                <p:cNvCxnSpPr/>
                <p:nvPr>
                  <p:custDataLst>
                    <p:tags r:id="rId18"/>
                  </p:custDataLst>
                </p:nvPr>
              </p:nvCxnSpPr>
              <p:spPr>
                <a:xfrm>
                  <a:off x="7164173" y="1626246"/>
                  <a:ext cx="0" cy="1072800"/>
                </a:xfrm>
                <a:prstGeom prst="line">
                  <a:avLst/>
                </a:prstGeom>
                <a:ln w="2540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4" name="图形"/>
                <p:cNvCxnSpPr/>
                <p:nvPr>
                  <p:custDataLst>
                    <p:tags r:id="rId19"/>
                  </p:custDataLst>
                </p:nvPr>
              </p:nvCxnSpPr>
              <p:spPr>
                <a:xfrm>
                  <a:off x="6095999" y="1593846"/>
                  <a:ext cx="0" cy="1105200"/>
                </a:xfrm>
                <a:prstGeom prst="line">
                  <a:avLst/>
                </a:prstGeom>
                <a:ln w="2540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5" name="图形"/>
                <p:cNvCxnSpPr/>
                <p:nvPr>
                  <p:custDataLst>
                    <p:tags r:id="rId20"/>
                  </p:custDataLst>
                </p:nvPr>
              </p:nvCxnSpPr>
              <p:spPr>
                <a:xfrm>
                  <a:off x="5027825" y="1651446"/>
                  <a:ext cx="0" cy="1047600"/>
                </a:xfrm>
                <a:prstGeom prst="line">
                  <a:avLst/>
                </a:prstGeom>
                <a:ln w="2540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6" name="图形"/>
                <p:cNvCxnSpPr/>
                <p:nvPr>
                  <p:custDataLst>
                    <p:tags r:id="rId21"/>
                  </p:custDataLst>
                </p:nvPr>
              </p:nvCxnSpPr>
              <p:spPr>
                <a:xfrm>
                  <a:off x="3959651" y="1975446"/>
                  <a:ext cx="0" cy="723600"/>
                </a:xfrm>
                <a:prstGeom prst="line">
                  <a:avLst/>
                </a:prstGeom>
                <a:ln w="2540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7" name="图形"/>
                <p:cNvCxnSpPr/>
                <p:nvPr>
                  <p:custDataLst>
                    <p:tags r:id="rId22"/>
                  </p:custDataLst>
                </p:nvPr>
              </p:nvCxnSpPr>
              <p:spPr>
                <a:xfrm>
                  <a:off x="2891477" y="2472246"/>
                  <a:ext cx="0" cy="226800"/>
                </a:xfrm>
                <a:prstGeom prst="line">
                  <a:avLst/>
                </a:prstGeom>
                <a:ln w="2540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8" name="图形"/>
                <p:cNvCxnSpPr/>
                <p:nvPr>
                  <p:custDataLst>
                    <p:tags r:id="rId23"/>
                  </p:custDataLst>
                </p:nvPr>
              </p:nvCxnSpPr>
              <p:spPr>
                <a:xfrm>
                  <a:off x="1823303" y="2202246"/>
                  <a:ext cx="0" cy="496800"/>
                </a:xfrm>
                <a:prstGeom prst="line">
                  <a:avLst/>
                </a:prstGeom>
                <a:ln w="254000" cap="sq">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3" name="图形"/>
              <p:cNvSpPr/>
              <p:nvPr>
                <p:custDataLst>
                  <p:tags r:id="rId15"/>
                </p:custDataLst>
              </p:nvPr>
            </p:nvSpPr>
            <p:spPr>
              <a:xfrm>
                <a:off x="3129" y="5041"/>
                <a:ext cx="11820" cy="2521"/>
              </a:xfrm>
              <a:custGeom>
                <a:avLst/>
                <a:gdLst>
                  <a:gd name="connsiteX0" fmla="*/ 0 w 7505700"/>
                  <a:gd name="connsiteY0" fmla="*/ 1123950 h 1601037"/>
                  <a:gd name="connsiteX1" fmla="*/ 1095375 w 7505700"/>
                  <a:gd name="connsiteY1" fmla="*/ 1590675 h 1601037"/>
                  <a:gd name="connsiteX2" fmla="*/ 2162175 w 7505700"/>
                  <a:gd name="connsiteY2" fmla="*/ 723900 h 1601037"/>
                  <a:gd name="connsiteX3" fmla="*/ 3228975 w 7505700"/>
                  <a:gd name="connsiteY3" fmla="*/ 133350 h 1601037"/>
                  <a:gd name="connsiteX4" fmla="*/ 4295775 w 7505700"/>
                  <a:gd name="connsiteY4" fmla="*/ 28575 h 1601037"/>
                  <a:gd name="connsiteX5" fmla="*/ 5372100 w 7505700"/>
                  <a:gd name="connsiteY5" fmla="*/ 95250 h 1601037"/>
                  <a:gd name="connsiteX6" fmla="*/ 6429375 w 7505700"/>
                  <a:gd name="connsiteY6" fmla="*/ 66675 h 1601037"/>
                  <a:gd name="connsiteX7" fmla="*/ 7505700 w 7505700"/>
                  <a:gd name="connsiteY7" fmla="*/ 0 h 160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5700" h="1601037">
                    <a:moveTo>
                      <a:pt x="0" y="1123950"/>
                    </a:moveTo>
                    <a:cubicBezTo>
                      <a:pt x="367506" y="1390650"/>
                      <a:pt x="735013" y="1657350"/>
                      <a:pt x="1095375" y="1590675"/>
                    </a:cubicBezTo>
                    <a:cubicBezTo>
                      <a:pt x="1455737" y="1524000"/>
                      <a:pt x="1806575" y="966787"/>
                      <a:pt x="2162175" y="723900"/>
                    </a:cubicBezTo>
                    <a:cubicBezTo>
                      <a:pt x="2517775" y="481013"/>
                      <a:pt x="2873375" y="249237"/>
                      <a:pt x="3228975" y="133350"/>
                    </a:cubicBezTo>
                    <a:cubicBezTo>
                      <a:pt x="3584575" y="17463"/>
                      <a:pt x="3938588" y="34925"/>
                      <a:pt x="4295775" y="28575"/>
                    </a:cubicBezTo>
                    <a:cubicBezTo>
                      <a:pt x="4652962" y="22225"/>
                      <a:pt x="5016500" y="88900"/>
                      <a:pt x="5372100" y="95250"/>
                    </a:cubicBezTo>
                    <a:lnTo>
                      <a:pt x="6429375" y="66675"/>
                    </a:lnTo>
                    <a:cubicBezTo>
                      <a:pt x="6784975" y="50800"/>
                      <a:pt x="7145337" y="25400"/>
                      <a:pt x="7505700" y="0"/>
                    </a:cubicBezTo>
                  </a:path>
                </a:pathLst>
              </a:custGeom>
              <a:ln w="34925"/>
              <a:effectLst>
                <a:outerShdw blurRad="76200" dist="63500" dir="5400000" algn="t"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思源黑体旧字形 Light" panose="020B0300000000000000" charset="-128"/>
                  <a:sym typeface="Arial"/>
                </a:endParaRPr>
              </a:p>
            </p:txBody>
          </p:sp>
        </p:gr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85"/>
                                        </p:tgtEl>
                                        <p:attrNameLst>
                                          <p:attrName>style.visibility</p:attrName>
                                        </p:attrNameLst>
                                      </p:cBhvr>
                                      <p:to>
                                        <p:strVal val="visible"/>
                                      </p:to>
                                    </p:set>
                                    <p:animEffect transition="in" filter="wedg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A4MTdjNTgxNmFlYzk3ZWYxMjQyMTJhNmViNGIxMDYifQ=="/>
  <p:tag name="KSO_WPP_MARK_KEY" val="d8339c4c-453d-4842-a0e1-08ddccc9f40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PA" val="v5.1.2"/>
</p:tagLst>
</file>

<file path=ppt/tags/tag623.xml><?xml version="1.0" encoding="utf-8"?>
<p:tagLst xmlns:a="http://schemas.openxmlformats.org/drawingml/2006/main" xmlns:r="http://schemas.openxmlformats.org/officeDocument/2006/relationships" xmlns:p="http://schemas.openxmlformats.org/presentationml/2006/main">
  <p:tag name="PA" val="v5.1.2"/>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PA" val="v5.1.2"/>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ww.freeppt7.com">
  <a:themeElements>
    <a:clrScheme name="自定义 1435">
      <a:dk1>
        <a:srgbClr val="000000"/>
      </a:dk1>
      <a:lt1>
        <a:srgbClr val="FFFFFF"/>
      </a:lt1>
      <a:dk2>
        <a:srgbClr val="0F1423"/>
      </a:dk2>
      <a:lt2>
        <a:srgbClr val="FFFFFF"/>
      </a:lt2>
      <a:accent1>
        <a:srgbClr val="407BFF"/>
      </a:accent1>
      <a:accent2>
        <a:srgbClr val="455A64"/>
      </a:accent2>
      <a:accent3>
        <a:srgbClr val="407BFF"/>
      </a:accent3>
      <a:accent4>
        <a:srgbClr val="455A64"/>
      </a:accent4>
      <a:accent5>
        <a:srgbClr val="407BFF"/>
      </a:accent5>
      <a:accent6>
        <a:srgbClr val="455A64"/>
      </a:accent6>
      <a:hlink>
        <a:srgbClr val="407BFF"/>
      </a:hlink>
      <a:folHlink>
        <a:srgbClr val="455A64"/>
      </a:folHlink>
    </a:clrScheme>
    <a:fontScheme name="自定义 9">
      <a:majorFont>
        <a:latin typeface="汉仪松阳体 W"/>
        <a:ea typeface="汉仪松阳体 W"/>
        <a:cs typeface=""/>
      </a:majorFont>
      <a:minorFont>
        <a:latin typeface="汉仪松阳体 W"/>
        <a:ea typeface="汉仪松阳体 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旧字形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旧字形 Light"/>
        <a:ea typeface=""/>
        <a:cs typeface=""/>
        <a:font script="Jpan" typeface="ＭＳ Ｐゴシック"/>
        <a:font script="Hang" typeface="맑은 고딕"/>
        <a:font script="Hans" typeface="思源黑体旧字形 Light"/>
        <a:font script="Hant" typeface="新細明體"/>
        <a:font script="Arab" typeface="汉仪松阳体 W"/>
        <a:font script="Hebr" typeface="汉仪松阳体 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松阳体 W"/>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旧字形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旧字形 Light"/>
        <a:ea typeface=""/>
        <a:cs typeface=""/>
        <a:font script="Jpan" typeface="ＭＳ Ｐゴシック"/>
        <a:font script="Hang" typeface="맑은 고딕"/>
        <a:font script="Hans" typeface="思源黑体旧字形 Light"/>
        <a:font script="Hant" typeface="新細明體"/>
        <a:font script="Arab" typeface="汉仪松阳体 W"/>
        <a:font script="Hebr" typeface="汉仪松阳体 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松阳体 W"/>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1452</Words>
  <Application>Microsoft Office PowerPoint</Application>
  <PresentationFormat>宽屏</PresentationFormat>
  <Paragraphs>207</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汉仪松阳体 W</vt:lpstr>
      <vt:lpstr>思源黑体 CN Normal</vt:lpstr>
      <vt:lpstr>思源黑体旧字形 Light</vt:lpstr>
      <vt:lpstr>微软雅黑</vt:lpstr>
      <vt:lpstr>字魂35号-经典雅黑</vt:lpstr>
      <vt:lpstr>Arial</vt:lpstr>
      <vt:lpstr>MS Reference Sans Serif</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营销策划</dc:title>
  <cp:lastModifiedBy>kaiweiliu9209@outlook.com</cp:lastModifiedBy>
  <cp:revision>242</cp:revision>
  <dcterms:created xsi:type="dcterms:W3CDTF">2019-06-19T02:08:00Z</dcterms:created>
  <dcterms:modified xsi:type="dcterms:W3CDTF">2024-10-14T06:20:38Z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99DCBAC744ED42CC972FD682A059B70A_12</vt:lpwstr>
  </property>
  <property fmtid="{D5CDD505-2E9C-101B-9397-08002B2CF9AE}" pid="3" name="KSOProductBuildVer">
    <vt:lpwstr>2052-11.1.0.14309</vt:lpwstr>
  </property>
</Properties>
</file>