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3" r:id="rId2"/>
  </p:sldMasterIdLst>
  <p:notesMasterIdLst>
    <p:notesMasterId r:id="rId28"/>
  </p:notesMasterIdLst>
  <p:sldIdLst>
    <p:sldId id="304" r:id="rId3"/>
    <p:sldId id="350" r:id="rId4"/>
    <p:sldId id="351" r:id="rId5"/>
    <p:sldId id="354" r:id="rId6"/>
    <p:sldId id="355" r:id="rId7"/>
    <p:sldId id="352" r:id="rId8"/>
    <p:sldId id="358" r:id="rId9"/>
    <p:sldId id="357" r:id="rId10"/>
    <p:sldId id="361" r:id="rId11"/>
    <p:sldId id="359" r:id="rId12"/>
    <p:sldId id="362" r:id="rId13"/>
    <p:sldId id="363" r:id="rId14"/>
    <p:sldId id="364" r:id="rId15"/>
    <p:sldId id="366" r:id="rId16"/>
    <p:sldId id="368" r:id="rId17"/>
    <p:sldId id="367" r:id="rId18"/>
    <p:sldId id="370" r:id="rId19"/>
    <p:sldId id="371" r:id="rId20"/>
    <p:sldId id="369" r:id="rId21"/>
    <p:sldId id="373" r:id="rId22"/>
    <p:sldId id="372" r:id="rId23"/>
    <p:sldId id="374" r:id="rId24"/>
    <p:sldId id="375" r:id="rId25"/>
    <p:sldId id="376" r:id="rId26"/>
    <p:sldId id="32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F4FB"/>
    <a:srgbClr val="73C7E9"/>
    <a:srgbClr val="EE9C6F"/>
    <a:srgbClr val="30ABDE"/>
    <a:srgbClr val="E9651C"/>
    <a:srgbClr val="F4FAFC"/>
    <a:srgbClr val="4CA6D0"/>
    <a:srgbClr val="F59F50"/>
    <a:srgbClr val="FDF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2" autoAdjust="0"/>
    <p:restoredTop sz="95491" autoAdjust="0"/>
  </p:normalViewPr>
  <p:slideViewPr>
    <p:cSldViewPr snapToGrid="0">
      <p:cViewPr varScale="1">
        <p:scale>
          <a:sx n="89" d="100"/>
          <a:sy n="89" d="100"/>
        </p:scale>
        <p:origin x="57" y="2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8C76C-0655-40D9-822F-CE47D08F647B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D3D7-304F-49DA-AE1E-C70BC9170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42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CD3D7-304F-49DA-AE1E-C70BC91700D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88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9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4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651940" y="15698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02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2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2024/10/17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7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2024/10/17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3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01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EE29B150-4587-A45D-DBFC-153E265E075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7ECA7C9-B164-04B7-95CE-0EFB8E8A0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F7CA794-48D8-65F5-5E61-A87935D8DEFC}"/>
                </a:ext>
              </a:extLst>
            </p:cNvPr>
            <p:cNvSpPr/>
            <p:nvPr/>
          </p:nvSpPr>
          <p:spPr>
            <a:xfrm>
              <a:off x="0" y="601589"/>
              <a:ext cx="12192000" cy="6256410"/>
            </a:xfrm>
            <a:prstGeom prst="rect">
              <a:avLst/>
            </a:prstGeom>
            <a:gradFill>
              <a:gsLst>
                <a:gs pos="68000">
                  <a:srgbClr val="F6FBFD">
                    <a:alpha val="94000"/>
                  </a:srgbClr>
                </a:gs>
                <a:gs pos="0">
                  <a:schemeClr val="bg1"/>
                </a:gs>
                <a:gs pos="100000">
                  <a:srgbClr val="EAF5FA">
                    <a:alpha val="64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64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1.jpe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6A346C5-A8BB-F59E-DCEE-29ADFC5783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8E87CA9-0EA3-D979-1FFE-C763E180DC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69AE">
                  <a:alpha val="0"/>
                </a:srgbClr>
              </a:gs>
              <a:gs pos="100000">
                <a:srgbClr val="0C69AE">
                  <a:alpha val="36000"/>
                </a:srgb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0C876B-20F5-A7AC-D363-BE8802EBB86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61892" y="2267055"/>
            <a:ext cx="8210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  <a:cs typeface="+mn-ea"/>
                <a:sym typeface="Times New Roman"/>
              </a:rPr>
              <a:t>FREE PPT TEMPLATES</a:t>
            </a:r>
            <a:endParaRPr lang="zh-CN" altLang="en-US" sz="6000" dirty="0">
              <a:solidFill>
                <a:schemeClr val="bg1"/>
              </a:solidFill>
              <a:latin typeface="HarmonyOS Sans SC Medium" panose="00000600000000000000" pitchFamily="2" charset="-122"/>
              <a:ea typeface="HarmonyOS Sans SC Medium" panose="00000600000000000000" pitchFamily="2" charset="-122"/>
              <a:cs typeface="+mn-ea"/>
              <a:sym typeface="Times New Roman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C7B25C-C87E-106D-B6FA-4B1032F42A5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32529" y="3304077"/>
            <a:ext cx="712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Insert the Subtitle of Your Presentation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F80D504-6A47-65AD-E186-8543F7C7304B}"/>
              </a:ext>
            </a:extLst>
          </p:cNvPr>
          <p:cNvGrpSpPr/>
          <p:nvPr/>
        </p:nvGrpSpPr>
        <p:grpSpPr>
          <a:xfrm>
            <a:off x="1216619" y="5296189"/>
            <a:ext cx="3167122" cy="324000"/>
            <a:chOff x="648328" y="5508164"/>
            <a:chExt cx="2946099" cy="324000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A9803B77-928D-E6A8-42A3-9736833A5610}"/>
                </a:ext>
              </a:extLst>
            </p:cNvPr>
            <p:cNvSpPr/>
            <p:nvPr/>
          </p:nvSpPr>
          <p:spPr>
            <a:xfrm>
              <a:off x="648328" y="5508164"/>
              <a:ext cx="2946099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noFill/>
            </a:ln>
            <a:effectLst>
              <a:innerShdw blurRad="114300">
                <a:schemeClr val="tx2">
                  <a:alpha val="50000"/>
                </a:scheme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r>
                <a:rPr lang="zh-CN" alt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                         </a:t>
              </a:r>
              <a:r>
                <a:rPr lang="en-US" altLang="zh-CN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www.freeppt7.com</a:t>
              </a:r>
              <a:endParaRPr lang="zh-CN" alt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49FBC87D-4792-1AC0-1D39-B792F4C17E20}"/>
                </a:ext>
              </a:extLst>
            </p:cNvPr>
            <p:cNvSpPr/>
            <p:nvPr/>
          </p:nvSpPr>
          <p:spPr>
            <a:xfrm>
              <a:off x="648328" y="5508164"/>
              <a:ext cx="1158353" cy="32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0ABDE"/>
                </a:gs>
                <a:gs pos="100000">
                  <a:srgbClr val="E9651C"/>
                </a:gs>
              </a:gsLst>
              <a:lin ang="9600000" scaled="0"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Report </a:t>
              </a:r>
              <a:r>
                <a:rPr lang="zh-CN" altLang="en-US" sz="1600" dirty="0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：</a:t>
              </a:r>
            </a:p>
          </p:txBody>
        </p:sp>
      </p:grp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90374218-A76D-8829-1019-1E3B9AFACD35}"/>
              </a:ext>
            </a:extLst>
          </p:cNvPr>
          <p:cNvSpPr/>
          <p:nvPr/>
        </p:nvSpPr>
        <p:spPr>
          <a:xfrm rot="16200000">
            <a:off x="809418" y="294518"/>
            <a:ext cx="116473" cy="610945"/>
          </a:xfrm>
          <a:custGeom>
            <a:avLst/>
            <a:gdLst>
              <a:gd name="connsiteX0" fmla="*/ 252664 w 252664"/>
              <a:gd name="connsiteY0" fmla="*/ 1214360 h 1214360"/>
              <a:gd name="connsiteX1" fmla="*/ 0 w 252664"/>
              <a:gd name="connsiteY1" fmla="*/ 1214360 h 1214360"/>
              <a:gd name="connsiteX2" fmla="*/ 126332 w 252664"/>
              <a:gd name="connsiteY2" fmla="*/ 996546 h 1214360"/>
              <a:gd name="connsiteX3" fmla="*/ 252664 w 252664"/>
              <a:gd name="connsiteY3" fmla="*/ 882178 h 1214360"/>
              <a:gd name="connsiteX4" fmla="*/ 0 w 252664"/>
              <a:gd name="connsiteY4" fmla="*/ 882178 h 1214360"/>
              <a:gd name="connsiteX5" fmla="*/ 126332 w 252664"/>
              <a:gd name="connsiteY5" fmla="*/ 664364 h 1214360"/>
              <a:gd name="connsiteX6" fmla="*/ 252664 w 252664"/>
              <a:gd name="connsiteY6" fmla="*/ 549996 h 1214360"/>
              <a:gd name="connsiteX7" fmla="*/ 0 w 252664"/>
              <a:gd name="connsiteY7" fmla="*/ 549996 h 1214360"/>
              <a:gd name="connsiteX8" fmla="*/ 126332 w 252664"/>
              <a:gd name="connsiteY8" fmla="*/ 332182 h 1214360"/>
              <a:gd name="connsiteX9" fmla="*/ 252664 w 252664"/>
              <a:gd name="connsiteY9" fmla="*/ 217814 h 1214360"/>
              <a:gd name="connsiteX10" fmla="*/ 0 w 252664"/>
              <a:gd name="connsiteY10" fmla="*/ 217814 h 1214360"/>
              <a:gd name="connsiteX11" fmla="*/ 126332 w 252664"/>
              <a:gd name="connsiteY11" fmla="*/ 0 h 12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664" h="1214360">
                <a:moveTo>
                  <a:pt x="252664" y="1214360"/>
                </a:moveTo>
                <a:lnTo>
                  <a:pt x="0" y="1214360"/>
                </a:lnTo>
                <a:lnTo>
                  <a:pt x="126332" y="996546"/>
                </a:lnTo>
                <a:close/>
                <a:moveTo>
                  <a:pt x="252664" y="882178"/>
                </a:moveTo>
                <a:lnTo>
                  <a:pt x="0" y="882178"/>
                </a:lnTo>
                <a:lnTo>
                  <a:pt x="126332" y="664364"/>
                </a:lnTo>
                <a:close/>
                <a:moveTo>
                  <a:pt x="252664" y="549996"/>
                </a:moveTo>
                <a:lnTo>
                  <a:pt x="0" y="549996"/>
                </a:lnTo>
                <a:lnTo>
                  <a:pt x="126332" y="332182"/>
                </a:lnTo>
                <a:close/>
                <a:moveTo>
                  <a:pt x="252664" y="217814"/>
                </a:moveTo>
                <a:lnTo>
                  <a:pt x="0" y="217814"/>
                </a:lnTo>
                <a:lnTo>
                  <a:pt x="1263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Times New Roman"/>
              <a:ea typeface="钉钉进步体"/>
              <a:sym typeface="Times New Roman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32567A31-A40E-6DC0-0F36-EF4CD5289C93}"/>
              </a:ext>
            </a:extLst>
          </p:cNvPr>
          <p:cNvSpPr/>
          <p:nvPr/>
        </p:nvSpPr>
        <p:spPr>
          <a:xfrm rot="5400000" flipH="1">
            <a:off x="11295640" y="6076538"/>
            <a:ext cx="116473" cy="610945"/>
          </a:xfrm>
          <a:custGeom>
            <a:avLst/>
            <a:gdLst>
              <a:gd name="connsiteX0" fmla="*/ 252664 w 252664"/>
              <a:gd name="connsiteY0" fmla="*/ 1214360 h 1214360"/>
              <a:gd name="connsiteX1" fmla="*/ 0 w 252664"/>
              <a:gd name="connsiteY1" fmla="*/ 1214360 h 1214360"/>
              <a:gd name="connsiteX2" fmla="*/ 126332 w 252664"/>
              <a:gd name="connsiteY2" fmla="*/ 996546 h 1214360"/>
              <a:gd name="connsiteX3" fmla="*/ 252664 w 252664"/>
              <a:gd name="connsiteY3" fmla="*/ 882178 h 1214360"/>
              <a:gd name="connsiteX4" fmla="*/ 0 w 252664"/>
              <a:gd name="connsiteY4" fmla="*/ 882178 h 1214360"/>
              <a:gd name="connsiteX5" fmla="*/ 126332 w 252664"/>
              <a:gd name="connsiteY5" fmla="*/ 664364 h 1214360"/>
              <a:gd name="connsiteX6" fmla="*/ 252664 w 252664"/>
              <a:gd name="connsiteY6" fmla="*/ 549996 h 1214360"/>
              <a:gd name="connsiteX7" fmla="*/ 0 w 252664"/>
              <a:gd name="connsiteY7" fmla="*/ 549996 h 1214360"/>
              <a:gd name="connsiteX8" fmla="*/ 126332 w 252664"/>
              <a:gd name="connsiteY8" fmla="*/ 332182 h 1214360"/>
              <a:gd name="connsiteX9" fmla="*/ 252664 w 252664"/>
              <a:gd name="connsiteY9" fmla="*/ 217814 h 1214360"/>
              <a:gd name="connsiteX10" fmla="*/ 0 w 252664"/>
              <a:gd name="connsiteY10" fmla="*/ 217814 h 1214360"/>
              <a:gd name="connsiteX11" fmla="*/ 126332 w 252664"/>
              <a:gd name="connsiteY11" fmla="*/ 0 h 12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664" h="1214360">
                <a:moveTo>
                  <a:pt x="252664" y="1214360"/>
                </a:moveTo>
                <a:lnTo>
                  <a:pt x="0" y="1214360"/>
                </a:lnTo>
                <a:lnTo>
                  <a:pt x="126332" y="996546"/>
                </a:lnTo>
                <a:close/>
                <a:moveTo>
                  <a:pt x="252664" y="882178"/>
                </a:moveTo>
                <a:lnTo>
                  <a:pt x="0" y="882178"/>
                </a:lnTo>
                <a:lnTo>
                  <a:pt x="126332" y="664364"/>
                </a:lnTo>
                <a:close/>
                <a:moveTo>
                  <a:pt x="252664" y="549996"/>
                </a:moveTo>
                <a:lnTo>
                  <a:pt x="0" y="549996"/>
                </a:lnTo>
                <a:lnTo>
                  <a:pt x="126332" y="332182"/>
                </a:lnTo>
                <a:close/>
                <a:moveTo>
                  <a:pt x="252664" y="217814"/>
                </a:moveTo>
                <a:lnTo>
                  <a:pt x="0" y="217814"/>
                </a:lnTo>
                <a:lnTo>
                  <a:pt x="1263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Times New Roman"/>
              <a:ea typeface="钉钉进步体"/>
              <a:sym typeface="Times New Roman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DAA76C5C-4430-2F66-6314-0FC0CB9BAE08}"/>
              </a:ext>
            </a:extLst>
          </p:cNvPr>
          <p:cNvSpPr/>
          <p:nvPr/>
        </p:nvSpPr>
        <p:spPr>
          <a:xfrm>
            <a:off x="9830000" y="54175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8829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2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79066-B0CD-1C5D-B66E-518304CB6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085C6949-0B9C-BD42-99F6-78EF1A33ED3E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A13ACF5-2464-CDA7-9646-17BEBEAB473D}"/>
              </a:ext>
            </a:extLst>
          </p:cNvPr>
          <p:cNvSpPr/>
          <p:nvPr/>
        </p:nvSpPr>
        <p:spPr>
          <a:xfrm>
            <a:off x="827370" y="4452101"/>
            <a:ext cx="4601845" cy="1241672"/>
          </a:xfrm>
          <a:prstGeom prst="rect">
            <a:avLst/>
          </a:prstGeom>
          <a:gradFill>
            <a:gsLst>
              <a:gs pos="93000">
                <a:srgbClr val="73C7E9"/>
              </a:gs>
              <a:gs pos="0">
                <a:srgbClr val="30ABD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3" name="Rectangle 113">
            <a:extLst>
              <a:ext uri="{FF2B5EF4-FFF2-40B4-BE49-F238E27FC236}">
                <a16:creationId xmlns:a16="http://schemas.microsoft.com/office/drawing/2014/main" id="{B6C5E0D2-F2B8-C59C-C2F7-253470D26907}"/>
              </a:ext>
            </a:extLst>
          </p:cNvPr>
          <p:cNvSpPr/>
          <p:nvPr/>
        </p:nvSpPr>
        <p:spPr>
          <a:xfrm>
            <a:off x="1002487" y="4554650"/>
            <a:ext cx="298255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914332">
              <a:defRPr/>
            </a:pPr>
            <a:r>
              <a:rPr lang="en-US" altLang="zh-CN" sz="20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Add title text</a:t>
            </a:r>
            <a:endParaRPr lang="en-US" altLang="zh-CN" sz="1600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4" name="Rectangle 114">
            <a:extLst>
              <a:ext uri="{FF2B5EF4-FFF2-40B4-BE49-F238E27FC236}">
                <a16:creationId xmlns:a16="http://schemas.microsoft.com/office/drawing/2014/main" id="{FF483545-3743-4C65-6ED7-E367AB161F5B}"/>
              </a:ext>
            </a:extLst>
          </p:cNvPr>
          <p:cNvSpPr/>
          <p:nvPr/>
        </p:nvSpPr>
        <p:spPr>
          <a:xfrm>
            <a:off x="1002488" y="4842786"/>
            <a:ext cx="4241079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38E8B4-7244-10C6-4145-0E4180EF9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9" b="11069"/>
          <a:stretch/>
        </p:blipFill>
        <p:spPr>
          <a:xfrm>
            <a:off x="814476" y="1971552"/>
            <a:ext cx="4601845" cy="2387756"/>
          </a:xfrm>
          <a:custGeom>
            <a:avLst/>
            <a:gdLst>
              <a:gd name="connsiteX0" fmla="*/ 0 w 4601845"/>
              <a:gd name="connsiteY0" fmla="*/ 0 h 2387756"/>
              <a:gd name="connsiteX1" fmla="*/ 4601845 w 4601845"/>
              <a:gd name="connsiteY1" fmla="*/ 0 h 2387756"/>
              <a:gd name="connsiteX2" fmla="*/ 4601845 w 4601845"/>
              <a:gd name="connsiteY2" fmla="*/ 2387756 h 2387756"/>
              <a:gd name="connsiteX3" fmla="*/ 0 w 4601845"/>
              <a:gd name="connsiteY3" fmla="*/ 2387756 h 238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1845" h="2387756">
                <a:moveTo>
                  <a:pt x="0" y="0"/>
                </a:moveTo>
                <a:lnTo>
                  <a:pt x="4601845" y="0"/>
                </a:lnTo>
                <a:lnTo>
                  <a:pt x="4601845" y="2387756"/>
                </a:lnTo>
                <a:lnTo>
                  <a:pt x="0" y="2387756"/>
                </a:lnTo>
                <a:close/>
              </a:path>
            </a:pathLst>
          </a:custGeom>
        </p:spPr>
      </p:pic>
      <p:sp>
        <p:nvSpPr>
          <p:cNvPr id="11" name="Rectangle 113">
            <a:extLst>
              <a:ext uri="{FF2B5EF4-FFF2-40B4-BE49-F238E27FC236}">
                <a16:creationId xmlns:a16="http://schemas.microsoft.com/office/drawing/2014/main" id="{70F92431-3430-4D58-7BD6-C18FF234F930}"/>
              </a:ext>
            </a:extLst>
          </p:cNvPr>
          <p:cNvSpPr/>
          <p:nvPr/>
        </p:nvSpPr>
        <p:spPr>
          <a:xfrm>
            <a:off x="6096002" y="2279896"/>
            <a:ext cx="400621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914332">
              <a:defRPr/>
            </a:pPr>
            <a:r>
              <a:rPr lang="en-US" altLang="zh-CN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Add title text</a:t>
            </a:r>
            <a:endParaRPr lang="en-US" altLang="zh-CN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12" name="Rectangle 114">
            <a:extLst>
              <a:ext uri="{FF2B5EF4-FFF2-40B4-BE49-F238E27FC236}">
                <a16:creationId xmlns:a16="http://schemas.microsoft.com/office/drawing/2014/main" id="{9D0491CC-42B8-B48D-9136-FFE6FBF31CAD}"/>
              </a:ext>
            </a:extLst>
          </p:cNvPr>
          <p:cNvSpPr/>
          <p:nvPr/>
        </p:nvSpPr>
        <p:spPr>
          <a:xfrm>
            <a:off x="6099813" y="2699442"/>
            <a:ext cx="5014756" cy="189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Click here to add content, content to match the title. 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钉钉进步体"/>
              <a:cs typeface="+mn-ea"/>
              <a:sym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22124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 animBg="1"/>
      <p:bldP spid="3" grpId="0"/>
      <p:bldP spid="4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4F42F-8FC1-915E-BC16-B81D23802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7C8FBF45-CB88-FD29-C4D8-DB9D82D793A6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43195" y="2070116"/>
            <a:ext cx="5040560" cy="460804"/>
            <a:chOff x="6298600" y="1813622"/>
            <a:chExt cx="5040560" cy="460804"/>
          </a:xfrm>
          <a:gradFill>
            <a:gsLst>
              <a:gs pos="100000">
                <a:srgbClr val="E9651C"/>
              </a:gs>
              <a:gs pos="0">
                <a:srgbClr val="F4FAFC"/>
              </a:gs>
            </a:gsLst>
            <a:lin ang="96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4" name="圆角矩形 3"/>
            <p:cNvSpPr/>
            <p:nvPr/>
          </p:nvSpPr>
          <p:spPr>
            <a:xfrm>
              <a:off x="6298600" y="1813622"/>
              <a:ext cx="5040560" cy="191745"/>
            </a:xfrm>
            <a:prstGeom prst="roundRect">
              <a:avLst>
                <a:gd name="adj" fmla="val 50000"/>
              </a:avLst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1,623,445</a:t>
              </a:r>
              <a:endPara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6298600" y="2082681"/>
              <a:ext cx="3528392" cy="191745"/>
            </a:xfrm>
            <a:prstGeom prst="roundRect">
              <a:avLst>
                <a:gd name="adj" fmla="val 50000"/>
              </a:avLst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1,058,883</a:t>
              </a:r>
              <a:endPara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43195" y="3139359"/>
            <a:ext cx="4680520" cy="460804"/>
            <a:chOff x="6298600" y="2875278"/>
            <a:chExt cx="4680520" cy="460804"/>
          </a:xfrm>
          <a:gradFill>
            <a:gsLst>
              <a:gs pos="100000">
                <a:srgbClr val="30ABDE"/>
              </a:gs>
              <a:gs pos="0">
                <a:srgbClr val="F4FAFC"/>
              </a:gs>
            </a:gsLst>
            <a:lin ang="96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7" name="圆角矩形 6"/>
            <p:cNvSpPr/>
            <p:nvPr/>
          </p:nvSpPr>
          <p:spPr>
            <a:xfrm>
              <a:off x="6298600" y="2875278"/>
              <a:ext cx="2160240" cy="191745"/>
            </a:xfrm>
            <a:prstGeom prst="roundRect">
              <a:avLst>
                <a:gd name="adj" fmla="val 50000"/>
              </a:avLst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725,091</a:t>
              </a:r>
              <a:endPara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6298600" y="3144337"/>
              <a:ext cx="4680520" cy="191745"/>
            </a:xfrm>
            <a:prstGeom prst="roundRect">
              <a:avLst>
                <a:gd name="adj" fmla="val 50000"/>
              </a:avLst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1,550,934</a:t>
              </a:r>
              <a:endPara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43195" y="4208602"/>
            <a:ext cx="3312368" cy="460804"/>
            <a:chOff x="6298600" y="3936934"/>
            <a:chExt cx="3312368" cy="460804"/>
          </a:xfrm>
          <a:gradFill>
            <a:gsLst>
              <a:gs pos="100000">
                <a:srgbClr val="E9651C"/>
              </a:gs>
              <a:gs pos="0">
                <a:srgbClr val="F4FAFC"/>
              </a:gs>
            </a:gsLst>
            <a:lin ang="96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10" name="圆角矩形 9"/>
            <p:cNvSpPr/>
            <p:nvPr/>
          </p:nvSpPr>
          <p:spPr>
            <a:xfrm>
              <a:off x="6298600" y="3936934"/>
              <a:ext cx="3312368" cy="191745"/>
            </a:xfrm>
            <a:prstGeom prst="roundRect">
              <a:avLst>
                <a:gd name="adj" fmla="val 50000"/>
              </a:avLst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981,406</a:t>
              </a:r>
              <a:endPara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6298600" y="4205993"/>
              <a:ext cx="2448272" cy="191745"/>
            </a:xfrm>
            <a:prstGeom prst="roundRect">
              <a:avLst>
                <a:gd name="adj" fmla="val 50000"/>
              </a:avLst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846,356</a:t>
              </a:r>
              <a:endPara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43195" y="5277845"/>
            <a:ext cx="3024336" cy="460804"/>
            <a:chOff x="6298600" y="4998591"/>
            <a:chExt cx="3024336" cy="460804"/>
          </a:xfrm>
          <a:gradFill>
            <a:gsLst>
              <a:gs pos="100000">
                <a:srgbClr val="30ABDE"/>
              </a:gs>
              <a:gs pos="0">
                <a:srgbClr val="F4FAFC"/>
              </a:gs>
            </a:gsLst>
            <a:lin ang="96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13" name="圆角矩形 12"/>
            <p:cNvSpPr/>
            <p:nvPr/>
          </p:nvSpPr>
          <p:spPr>
            <a:xfrm>
              <a:off x="6298600" y="4998591"/>
              <a:ext cx="1404156" cy="191745"/>
            </a:xfrm>
            <a:prstGeom prst="roundRect">
              <a:avLst>
                <a:gd name="adj" fmla="val 50000"/>
              </a:avLst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427,683</a:t>
              </a:r>
              <a:endPara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298600" y="5267650"/>
              <a:ext cx="3024336" cy="191745"/>
            </a:xfrm>
            <a:prstGeom prst="roundRect">
              <a:avLst>
                <a:gd name="adj" fmla="val 50000"/>
              </a:avLst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901,124</a:t>
              </a:r>
              <a:endPara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</p:grpSp>
      <p:sp>
        <p:nvSpPr>
          <p:cNvPr id="15" name="TextBox 89"/>
          <p:cNvSpPr txBox="1"/>
          <p:nvPr/>
        </p:nvSpPr>
        <p:spPr>
          <a:xfrm>
            <a:off x="2435376" y="1985628"/>
            <a:ext cx="3204272" cy="694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spcBef>
                <a:spcPts val="12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sp>
        <p:nvSpPr>
          <p:cNvPr id="16" name="TextBox 90"/>
          <p:cNvSpPr txBox="1"/>
          <p:nvPr/>
        </p:nvSpPr>
        <p:spPr>
          <a:xfrm>
            <a:off x="2435376" y="3054871"/>
            <a:ext cx="3204272" cy="694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spcBef>
                <a:spcPts val="12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sp>
        <p:nvSpPr>
          <p:cNvPr id="17" name="TextBox 91"/>
          <p:cNvSpPr txBox="1"/>
          <p:nvPr/>
        </p:nvSpPr>
        <p:spPr>
          <a:xfrm>
            <a:off x="2435376" y="4124114"/>
            <a:ext cx="3204272" cy="694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spcBef>
                <a:spcPts val="12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sp>
        <p:nvSpPr>
          <p:cNvPr id="18" name="TextBox 92"/>
          <p:cNvSpPr txBox="1"/>
          <p:nvPr/>
        </p:nvSpPr>
        <p:spPr>
          <a:xfrm>
            <a:off x="2435376" y="5193357"/>
            <a:ext cx="3204272" cy="694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spcBef>
                <a:spcPts val="12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sp>
        <p:nvSpPr>
          <p:cNvPr id="27" name="椭圆 26"/>
          <p:cNvSpPr/>
          <p:nvPr/>
        </p:nvSpPr>
        <p:spPr>
          <a:xfrm>
            <a:off x="1350779" y="1908682"/>
            <a:ext cx="781051" cy="7810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01</a:t>
            </a:r>
            <a:endParaRPr lang="zh-CN" altLang="en-US" sz="1000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350779" y="2977925"/>
            <a:ext cx="781051" cy="781050"/>
          </a:xfrm>
          <a:prstGeom prst="ellipse">
            <a:avLst/>
          </a:prstGeom>
          <a:gradFill>
            <a:gsLst>
              <a:gs pos="93000">
                <a:srgbClr val="73C7E9"/>
              </a:gs>
              <a:gs pos="0">
                <a:srgbClr val="30ABDE"/>
              </a:gs>
            </a:gsLst>
            <a:lin ang="27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02</a:t>
            </a:r>
            <a:endParaRPr lang="zh-CN" altLang="en-US" sz="1000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350779" y="4049687"/>
            <a:ext cx="781051" cy="7810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03</a:t>
            </a:r>
            <a:endParaRPr lang="zh-CN" altLang="en-US" sz="1000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350779" y="5117722"/>
            <a:ext cx="781051" cy="781050"/>
          </a:xfrm>
          <a:prstGeom prst="ellipse">
            <a:avLst/>
          </a:prstGeom>
          <a:gradFill>
            <a:gsLst>
              <a:gs pos="93000">
                <a:srgbClr val="73C7E9"/>
              </a:gs>
              <a:gs pos="0">
                <a:srgbClr val="30ABDE"/>
              </a:gs>
            </a:gsLst>
            <a:lin ang="27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04</a:t>
            </a:r>
            <a:endParaRPr lang="zh-CN" altLang="en-US" sz="1000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09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8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6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4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/>
      <p:bldP spid="16" grpId="0"/>
      <p:bldP spid="17" grpId="0"/>
      <p:bldP spid="18" grpId="0"/>
      <p:bldP spid="27" grpId="0" animBg="1"/>
      <p:bldP spid="29" grpId="0" animBg="1"/>
      <p:bldP spid="3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36E91-60B3-BA13-36BE-9F337FCBD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880CE5EC-ECE8-981C-C2D8-176BC3EC06E8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992D62D-91E5-10B9-9AF6-570BB97B38E9}"/>
              </a:ext>
            </a:extLst>
          </p:cNvPr>
          <p:cNvGrpSpPr/>
          <p:nvPr/>
        </p:nvGrpSpPr>
        <p:grpSpPr>
          <a:xfrm>
            <a:off x="760431" y="2078308"/>
            <a:ext cx="10417663" cy="3220820"/>
            <a:chOff x="760431" y="2078308"/>
            <a:chExt cx="10417662" cy="32208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94FAB32-2833-77B2-2BB7-FFA72B8F4BEE}"/>
                </a:ext>
              </a:extLst>
            </p:cNvPr>
            <p:cNvGrpSpPr/>
            <p:nvPr/>
          </p:nvGrpSpPr>
          <p:grpSpPr>
            <a:xfrm>
              <a:off x="6428630" y="2136905"/>
              <a:ext cx="4749463" cy="548063"/>
              <a:chOff x="6428630" y="2136905"/>
              <a:chExt cx="4749463" cy="548063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8105EC30-DD17-336B-08F9-F449DDBB11DC}"/>
                  </a:ext>
                </a:extLst>
              </p:cNvPr>
              <p:cNvSpPr/>
              <p:nvPr/>
            </p:nvSpPr>
            <p:spPr>
              <a:xfrm>
                <a:off x="8688539" y="2136905"/>
                <a:ext cx="2489554" cy="548063"/>
              </a:xfrm>
              <a:prstGeom prst="roundRect">
                <a:avLst>
                  <a:gd name="adj" fmla="val 50000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/>
                    <a:ea typeface="钉钉进步体"/>
                    <a:cs typeface="阿里巴巴普惠体" panose="00020600040101010101" pitchFamily="18" charset="-122"/>
                    <a:sym typeface="Times New Roman"/>
                  </a:rPr>
                  <a:t>Add title text</a:t>
                </a:r>
                <a:endParaRPr lang="zh-CN" altLang="en-US" sz="2800" dirty="0"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A7508201-6B00-2A5F-AF83-33E2A724170E}"/>
                  </a:ext>
                </a:extLst>
              </p:cNvPr>
              <p:cNvCxnSpPr>
                <a:cxnSpLocks/>
                <a:stCxn id="13" idx="6"/>
                <a:endCxn id="6" idx="1"/>
              </p:cNvCxnSpPr>
              <p:nvPr/>
            </p:nvCxnSpPr>
            <p:spPr>
              <a:xfrm flipV="1">
                <a:off x="6428630" y="2410937"/>
                <a:ext cx="2259909" cy="1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7659B98-B0A5-264E-3335-19E064053A7D}"/>
                </a:ext>
              </a:extLst>
            </p:cNvPr>
            <p:cNvGrpSpPr/>
            <p:nvPr/>
          </p:nvGrpSpPr>
          <p:grpSpPr>
            <a:xfrm>
              <a:off x="760431" y="4692467"/>
              <a:ext cx="5006194" cy="548063"/>
              <a:chOff x="760431" y="4692467"/>
              <a:chExt cx="5006194" cy="548063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D7EC37FA-6E16-7721-3089-1E4F3959B22D}"/>
                  </a:ext>
                </a:extLst>
              </p:cNvPr>
              <p:cNvSpPr/>
              <p:nvPr/>
            </p:nvSpPr>
            <p:spPr>
              <a:xfrm>
                <a:off x="760431" y="4692467"/>
                <a:ext cx="2489554" cy="54806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30ABDE"/>
                  </a:gs>
                  <a:gs pos="0">
                    <a:srgbClr val="73C7E9"/>
                  </a:gs>
                </a:gsLst>
                <a:lin ang="9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/>
                    <a:ea typeface="钉钉进步体"/>
                    <a:cs typeface="阿里巴巴普惠体" panose="00020600040101010101" pitchFamily="18" charset="-122"/>
                    <a:sym typeface="Times New Roman"/>
                  </a:rPr>
                  <a:t>Add title text</a:t>
                </a:r>
                <a:endParaRPr lang="zh-CN" altLang="en-US" sz="2000" dirty="0"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71D7B891-80CE-FAA6-AF61-A9066E9009DB}"/>
                  </a:ext>
                </a:extLst>
              </p:cNvPr>
              <p:cNvCxnSpPr>
                <a:cxnSpLocks/>
                <a:stCxn id="16" idx="2"/>
                <a:endCxn id="9" idx="3"/>
              </p:cNvCxnSpPr>
              <p:nvPr/>
            </p:nvCxnSpPr>
            <p:spPr>
              <a:xfrm flipH="1">
                <a:off x="3249985" y="4966499"/>
                <a:ext cx="251664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1EC4822-4688-76F0-C98B-2A9CAE03E0C6}"/>
                </a:ext>
              </a:extLst>
            </p:cNvPr>
            <p:cNvCxnSpPr>
              <a:cxnSpLocks/>
              <a:stCxn id="13" idx="4"/>
              <a:endCxn id="16" idx="0"/>
            </p:cNvCxnSpPr>
            <p:nvPr/>
          </p:nvCxnSpPr>
          <p:spPr>
            <a:xfrm>
              <a:off x="6096001" y="2743567"/>
              <a:ext cx="3254" cy="189030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A156AAC-5717-456B-2AF1-D6F6AEB834A0}"/>
                </a:ext>
              </a:extLst>
            </p:cNvPr>
            <p:cNvGrpSpPr/>
            <p:nvPr/>
          </p:nvGrpSpPr>
          <p:grpSpPr>
            <a:xfrm>
              <a:off x="5763371" y="2078308"/>
              <a:ext cx="665259" cy="665259"/>
              <a:chOff x="5763371" y="2078308"/>
              <a:chExt cx="665259" cy="665259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CEDA99A0-AB73-FB46-B929-79EA00389A87}"/>
                  </a:ext>
                </a:extLst>
              </p:cNvPr>
              <p:cNvSpPr/>
              <p:nvPr/>
            </p:nvSpPr>
            <p:spPr>
              <a:xfrm>
                <a:off x="5763371" y="2078308"/>
                <a:ext cx="665259" cy="66525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14" name="图形 51">
                <a:extLst>
                  <a:ext uri="{FF2B5EF4-FFF2-40B4-BE49-F238E27FC236}">
                    <a16:creationId xmlns:a16="http://schemas.microsoft.com/office/drawing/2014/main" id="{7C79AD2C-E918-5180-20E9-20BFEB175FA9}"/>
                  </a:ext>
                </a:extLst>
              </p:cNvPr>
              <p:cNvSpPr/>
              <p:nvPr/>
            </p:nvSpPr>
            <p:spPr>
              <a:xfrm>
                <a:off x="5954809" y="2295417"/>
                <a:ext cx="282383" cy="231041"/>
              </a:xfrm>
              <a:custGeom>
                <a:avLst/>
                <a:gdLst>
                  <a:gd name="connsiteX0" fmla="*/ 256713 w 282383"/>
                  <a:gd name="connsiteY0" fmla="*/ 205370 h 231041"/>
                  <a:gd name="connsiteX1" fmla="*/ 282384 w 282383"/>
                  <a:gd name="connsiteY1" fmla="*/ 205370 h 231041"/>
                  <a:gd name="connsiteX2" fmla="*/ 282384 w 282383"/>
                  <a:gd name="connsiteY2" fmla="*/ 231041 h 231041"/>
                  <a:gd name="connsiteX3" fmla="*/ 0 w 282383"/>
                  <a:gd name="connsiteY3" fmla="*/ 231041 h 231041"/>
                  <a:gd name="connsiteX4" fmla="*/ 0 w 282383"/>
                  <a:gd name="connsiteY4" fmla="*/ 205370 h 231041"/>
                  <a:gd name="connsiteX5" fmla="*/ 25671 w 282383"/>
                  <a:gd name="connsiteY5" fmla="*/ 205370 h 231041"/>
                  <a:gd name="connsiteX6" fmla="*/ 25671 w 282383"/>
                  <a:gd name="connsiteY6" fmla="*/ 12836 h 231041"/>
                  <a:gd name="connsiteX7" fmla="*/ 38507 w 282383"/>
                  <a:gd name="connsiteY7" fmla="*/ 0 h 231041"/>
                  <a:gd name="connsiteX8" fmla="*/ 166863 w 282383"/>
                  <a:gd name="connsiteY8" fmla="*/ 0 h 231041"/>
                  <a:gd name="connsiteX9" fmla="*/ 179699 w 282383"/>
                  <a:gd name="connsiteY9" fmla="*/ 12836 h 231041"/>
                  <a:gd name="connsiteX10" fmla="*/ 179699 w 282383"/>
                  <a:gd name="connsiteY10" fmla="*/ 205370 h 231041"/>
                  <a:gd name="connsiteX11" fmla="*/ 205370 w 282383"/>
                  <a:gd name="connsiteY11" fmla="*/ 205370 h 231041"/>
                  <a:gd name="connsiteX12" fmla="*/ 205370 w 282383"/>
                  <a:gd name="connsiteY12" fmla="*/ 77014 h 231041"/>
                  <a:gd name="connsiteX13" fmla="*/ 243877 w 282383"/>
                  <a:gd name="connsiteY13" fmla="*/ 77014 h 231041"/>
                  <a:gd name="connsiteX14" fmla="*/ 256713 w 282383"/>
                  <a:gd name="connsiteY14" fmla="*/ 89849 h 231041"/>
                  <a:gd name="connsiteX15" fmla="*/ 256713 w 282383"/>
                  <a:gd name="connsiteY15" fmla="*/ 205370 h 231041"/>
                  <a:gd name="connsiteX16" fmla="*/ 77014 w 282383"/>
                  <a:gd name="connsiteY16" fmla="*/ 102685 h 231041"/>
                  <a:gd name="connsiteX17" fmla="*/ 77014 w 282383"/>
                  <a:gd name="connsiteY17" fmla="*/ 128356 h 231041"/>
                  <a:gd name="connsiteX18" fmla="*/ 128356 w 282383"/>
                  <a:gd name="connsiteY18" fmla="*/ 128356 h 231041"/>
                  <a:gd name="connsiteX19" fmla="*/ 128356 w 282383"/>
                  <a:gd name="connsiteY19" fmla="*/ 102685 h 231041"/>
                  <a:gd name="connsiteX20" fmla="*/ 77014 w 282383"/>
                  <a:gd name="connsiteY20" fmla="*/ 102685 h 231041"/>
                  <a:gd name="connsiteX21" fmla="*/ 77014 w 282383"/>
                  <a:gd name="connsiteY21" fmla="*/ 51342 h 231041"/>
                  <a:gd name="connsiteX22" fmla="*/ 77014 w 282383"/>
                  <a:gd name="connsiteY22" fmla="*/ 77014 h 231041"/>
                  <a:gd name="connsiteX23" fmla="*/ 128356 w 282383"/>
                  <a:gd name="connsiteY23" fmla="*/ 77014 h 231041"/>
                  <a:gd name="connsiteX24" fmla="*/ 128356 w 282383"/>
                  <a:gd name="connsiteY24" fmla="*/ 51342 h 231041"/>
                  <a:gd name="connsiteX25" fmla="*/ 77014 w 282383"/>
                  <a:gd name="connsiteY25" fmla="*/ 51342 h 23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2383" h="231041">
                    <a:moveTo>
                      <a:pt x="256713" y="205370"/>
                    </a:moveTo>
                    <a:lnTo>
                      <a:pt x="282384" y="205370"/>
                    </a:lnTo>
                    <a:lnTo>
                      <a:pt x="282384" y="231041"/>
                    </a:lnTo>
                    <a:lnTo>
                      <a:pt x="0" y="231041"/>
                    </a:lnTo>
                    <a:lnTo>
                      <a:pt x="0" y="205370"/>
                    </a:lnTo>
                    <a:lnTo>
                      <a:pt x="25671" y="205370"/>
                    </a:lnTo>
                    <a:lnTo>
                      <a:pt x="25671" y="12836"/>
                    </a:lnTo>
                    <a:cubicBezTo>
                      <a:pt x="25671" y="5747"/>
                      <a:pt x="31418" y="0"/>
                      <a:pt x="38507" y="0"/>
                    </a:cubicBezTo>
                    <a:lnTo>
                      <a:pt x="166863" y="0"/>
                    </a:lnTo>
                    <a:cubicBezTo>
                      <a:pt x="173952" y="0"/>
                      <a:pt x="179699" y="5747"/>
                      <a:pt x="179699" y="12836"/>
                    </a:cubicBezTo>
                    <a:lnTo>
                      <a:pt x="179699" y="205370"/>
                    </a:lnTo>
                    <a:lnTo>
                      <a:pt x="205370" y="205370"/>
                    </a:lnTo>
                    <a:lnTo>
                      <a:pt x="205370" y="77014"/>
                    </a:lnTo>
                    <a:lnTo>
                      <a:pt x="243877" y="77014"/>
                    </a:lnTo>
                    <a:cubicBezTo>
                      <a:pt x="250966" y="77014"/>
                      <a:pt x="256713" y="82760"/>
                      <a:pt x="256713" y="89849"/>
                    </a:cubicBezTo>
                    <a:lnTo>
                      <a:pt x="256713" y="205370"/>
                    </a:lnTo>
                    <a:close/>
                    <a:moveTo>
                      <a:pt x="77014" y="102685"/>
                    </a:moveTo>
                    <a:lnTo>
                      <a:pt x="77014" y="128356"/>
                    </a:lnTo>
                    <a:lnTo>
                      <a:pt x="128356" y="128356"/>
                    </a:lnTo>
                    <a:lnTo>
                      <a:pt x="128356" y="102685"/>
                    </a:lnTo>
                    <a:lnTo>
                      <a:pt x="77014" y="102685"/>
                    </a:lnTo>
                    <a:close/>
                    <a:moveTo>
                      <a:pt x="77014" y="51342"/>
                    </a:moveTo>
                    <a:lnTo>
                      <a:pt x="77014" y="77014"/>
                    </a:lnTo>
                    <a:lnTo>
                      <a:pt x="128356" y="77014"/>
                    </a:lnTo>
                    <a:lnTo>
                      <a:pt x="128356" y="51342"/>
                    </a:lnTo>
                    <a:lnTo>
                      <a:pt x="77014" y="51342"/>
                    </a:lnTo>
                    <a:close/>
                  </a:path>
                </a:pathLst>
              </a:custGeom>
              <a:solidFill>
                <a:schemeClr val="bg1"/>
              </a:solidFill>
              <a:ln w="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7A6B3CA-9A7E-19FA-4D86-4C44EBA7A326}"/>
                </a:ext>
              </a:extLst>
            </p:cNvPr>
            <p:cNvGrpSpPr/>
            <p:nvPr/>
          </p:nvGrpSpPr>
          <p:grpSpPr>
            <a:xfrm>
              <a:off x="5766625" y="4633869"/>
              <a:ext cx="665259" cy="665259"/>
              <a:chOff x="5766625" y="4633869"/>
              <a:chExt cx="665259" cy="665259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23C0C353-FBB6-5220-B9E4-AF5C6A016EC6}"/>
                  </a:ext>
                </a:extLst>
              </p:cNvPr>
              <p:cNvSpPr/>
              <p:nvPr/>
            </p:nvSpPr>
            <p:spPr>
              <a:xfrm>
                <a:off x="5766625" y="4633869"/>
                <a:ext cx="665259" cy="665259"/>
              </a:xfrm>
              <a:prstGeom prst="ellipse">
                <a:avLst/>
              </a:prstGeom>
              <a:gradFill>
                <a:gsLst>
                  <a:gs pos="100000">
                    <a:srgbClr val="30ABDE"/>
                  </a:gs>
                  <a:gs pos="0">
                    <a:srgbClr val="73C7E9"/>
                  </a:gs>
                </a:gsLst>
                <a:lin ang="96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17" name="图形 55">
                <a:extLst>
                  <a:ext uri="{FF2B5EF4-FFF2-40B4-BE49-F238E27FC236}">
                    <a16:creationId xmlns:a16="http://schemas.microsoft.com/office/drawing/2014/main" id="{BB655C66-5433-3C11-01C3-223551A04AE8}"/>
                  </a:ext>
                </a:extLst>
              </p:cNvPr>
              <p:cNvSpPr/>
              <p:nvPr/>
            </p:nvSpPr>
            <p:spPr>
              <a:xfrm>
                <a:off x="5950341" y="4828822"/>
                <a:ext cx="297827" cy="275353"/>
              </a:xfrm>
              <a:custGeom>
                <a:avLst/>
                <a:gdLst>
                  <a:gd name="connsiteX0" fmla="*/ 160794 w 327751"/>
                  <a:gd name="connsiteY0" fmla="*/ 191727 h 303019"/>
                  <a:gd name="connsiteX1" fmla="*/ 241191 w 327751"/>
                  <a:gd name="connsiteY1" fmla="*/ 94464 h 303019"/>
                  <a:gd name="connsiteX2" fmla="*/ 160794 w 327751"/>
                  <a:gd name="connsiteY2" fmla="*/ 0 h 303019"/>
                  <a:gd name="connsiteX3" fmla="*/ 80397 w 327751"/>
                  <a:gd name="connsiteY3" fmla="*/ 94464 h 303019"/>
                  <a:gd name="connsiteX4" fmla="*/ 160794 w 327751"/>
                  <a:gd name="connsiteY4" fmla="*/ 191727 h 303019"/>
                  <a:gd name="connsiteX5" fmla="*/ 297650 w 327751"/>
                  <a:gd name="connsiteY5" fmla="*/ 239678 h 303019"/>
                  <a:gd name="connsiteX6" fmla="*/ 218123 w 327751"/>
                  <a:gd name="connsiteY6" fmla="*/ 197891 h 303019"/>
                  <a:gd name="connsiteX7" fmla="*/ 179777 w 327751"/>
                  <a:gd name="connsiteY7" fmla="*/ 267321 h 303019"/>
                  <a:gd name="connsiteX8" fmla="*/ 174105 w 327751"/>
                  <a:gd name="connsiteY8" fmla="*/ 250796 h 303019"/>
                  <a:gd name="connsiteX9" fmla="*/ 184580 w 327751"/>
                  <a:gd name="connsiteY9" fmla="*/ 229921 h 303019"/>
                  <a:gd name="connsiteX10" fmla="*/ 163592 w 327751"/>
                  <a:gd name="connsiteY10" fmla="*/ 209047 h 303019"/>
                  <a:gd name="connsiteX11" fmla="*/ 142604 w 327751"/>
                  <a:gd name="connsiteY11" fmla="*/ 229921 h 303019"/>
                  <a:gd name="connsiteX12" fmla="*/ 153117 w 327751"/>
                  <a:gd name="connsiteY12" fmla="*/ 250796 h 303019"/>
                  <a:gd name="connsiteX13" fmla="*/ 146348 w 327751"/>
                  <a:gd name="connsiteY13" fmla="*/ 267737 h 303019"/>
                  <a:gd name="connsiteX14" fmla="*/ 109061 w 327751"/>
                  <a:gd name="connsiteY14" fmla="*/ 197929 h 303019"/>
                  <a:gd name="connsiteX15" fmla="*/ 29534 w 327751"/>
                  <a:gd name="connsiteY15" fmla="*/ 239716 h 303019"/>
                  <a:gd name="connsiteX16" fmla="*/ 0 w 327751"/>
                  <a:gd name="connsiteY16" fmla="*/ 303020 h 303019"/>
                  <a:gd name="connsiteX17" fmla="*/ 327751 w 327751"/>
                  <a:gd name="connsiteY17" fmla="*/ 303020 h 303019"/>
                  <a:gd name="connsiteX18" fmla="*/ 297650 w 327751"/>
                  <a:gd name="connsiteY18" fmla="*/ 239678 h 30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7751" h="303019">
                    <a:moveTo>
                      <a:pt x="160794" y="191727"/>
                    </a:moveTo>
                    <a:cubicBezTo>
                      <a:pt x="209047" y="191652"/>
                      <a:pt x="241191" y="128461"/>
                      <a:pt x="241191" y="94464"/>
                    </a:cubicBezTo>
                    <a:cubicBezTo>
                      <a:pt x="241191" y="60468"/>
                      <a:pt x="241039" y="0"/>
                      <a:pt x="160794" y="0"/>
                    </a:cubicBezTo>
                    <a:cubicBezTo>
                      <a:pt x="80548" y="0"/>
                      <a:pt x="80397" y="60468"/>
                      <a:pt x="80397" y="94464"/>
                    </a:cubicBezTo>
                    <a:cubicBezTo>
                      <a:pt x="80397" y="128461"/>
                      <a:pt x="112540" y="191803"/>
                      <a:pt x="160794" y="191727"/>
                    </a:cubicBezTo>
                    <a:close/>
                    <a:moveTo>
                      <a:pt x="297650" y="239678"/>
                    </a:moveTo>
                    <a:cubicBezTo>
                      <a:pt x="277191" y="223984"/>
                      <a:pt x="218123" y="197891"/>
                      <a:pt x="218123" y="197891"/>
                    </a:cubicBezTo>
                    <a:lnTo>
                      <a:pt x="179777" y="267321"/>
                    </a:lnTo>
                    <a:lnTo>
                      <a:pt x="174105" y="250796"/>
                    </a:lnTo>
                    <a:lnTo>
                      <a:pt x="184580" y="229921"/>
                    </a:lnTo>
                    <a:lnTo>
                      <a:pt x="163592" y="209047"/>
                    </a:lnTo>
                    <a:lnTo>
                      <a:pt x="142604" y="229921"/>
                    </a:lnTo>
                    <a:lnTo>
                      <a:pt x="153117" y="250796"/>
                    </a:lnTo>
                    <a:lnTo>
                      <a:pt x="146348" y="267737"/>
                    </a:lnTo>
                    <a:lnTo>
                      <a:pt x="109061" y="197929"/>
                    </a:lnTo>
                    <a:cubicBezTo>
                      <a:pt x="109061" y="197929"/>
                      <a:pt x="50031" y="224022"/>
                      <a:pt x="29534" y="239716"/>
                    </a:cubicBezTo>
                    <a:cubicBezTo>
                      <a:pt x="9038" y="255372"/>
                      <a:pt x="0" y="303020"/>
                      <a:pt x="0" y="303020"/>
                    </a:cubicBezTo>
                    <a:lnTo>
                      <a:pt x="327751" y="303020"/>
                    </a:lnTo>
                    <a:cubicBezTo>
                      <a:pt x="327751" y="303020"/>
                      <a:pt x="321777" y="258170"/>
                      <a:pt x="297650" y="239678"/>
                    </a:cubicBezTo>
                    <a:close/>
                  </a:path>
                </a:pathLst>
              </a:custGeom>
              <a:solidFill>
                <a:schemeClr val="bg1"/>
              </a:solidFill>
              <a:ln w="3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71B1199-052A-980B-2840-0EB07E790B70}"/>
              </a:ext>
            </a:extLst>
          </p:cNvPr>
          <p:cNvGrpSpPr/>
          <p:nvPr/>
        </p:nvGrpSpPr>
        <p:grpSpPr>
          <a:xfrm>
            <a:off x="1386048" y="2202447"/>
            <a:ext cx="3108179" cy="2024815"/>
            <a:chOff x="686377" y="1592845"/>
            <a:chExt cx="3108178" cy="2024815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AF688C5A-C2F8-3003-51F6-C56E2E1BD5C6}"/>
                </a:ext>
              </a:extLst>
            </p:cNvPr>
            <p:cNvGrpSpPr/>
            <p:nvPr/>
          </p:nvGrpSpPr>
          <p:grpSpPr>
            <a:xfrm>
              <a:off x="686377" y="1592845"/>
              <a:ext cx="3108178" cy="2024815"/>
              <a:chOff x="445077" y="3116845"/>
              <a:chExt cx="3108178" cy="2024815"/>
            </a:xfrm>
          </p:grpSpPr>
          <p:sp>
            <p:nvSpPr>
              <p:cNvPr id="22" name="PA-矩形 4">
                <a:extLst>
                  <a:ext uri="{FF2B5EF4-FFF2-40B4-BE49-F238E27FC236}">
                    <a16:creationId xmlns:a16="http://schemas.microsoft.com/office/drawing/2014/main" id="{F2DDE676-DF1E-1C92-D0C8-1569F963D1C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45077" y="3116845"/>
                <a:ext cx="28357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defTabSz="914332">
                  <a:defRPr/>
                </a:pPr>
                <a:r>
                  <a:rPr lang="en-US" altLang="zh-CN" sz="20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Add title text</a:t>
                </a:r>
                <a:endParaRPr lang="en-US" altLang="zh-CN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23" name="PA-矩形 4">
                <a:extLst>
                  <a:ext uri="{FF2B5EF4-FFF2-40B4-BE49-F238E27FC236}">
                    <a16:creationId xmlns:a16="http://schemas.microsoft.com/office/drawing/2014/main" id="{4B38B7D6-5B7B-F095-9F42-1A84BDDACAB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45077" y="3759293"/>
                <a:ext cx="3108178" cy="607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  <p:sp>
            <p:nvSpPr>
              <p:cNvPr id="24" name="PA-矩形 4">
                <a:extLst>
                  <a:ext uri="{FF2B5EF4-FFF2-40B4-BE49-F238E27FC236}">
                    <a16:creationId xmlns:a16="http://schemas.microsoft.com/office/drawing/2014/main" id="{816787C9-ABFC-E364-3D39-D30BC3C112E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45077" y="4533993"/>
                <a:ext cx="3108178" cy="607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F466004-649B-EA19-3A23-05F91F05A8B9}"/>
                </a:ext>
              </a:extLst>
            </p:cNvPr>
            <p:cNvCxnSpPr/>
            <p:nvPr/>
          </p:nvCxnSpPr>
          <p:spPr>
            <a:xfrm>
              <a:off x="686377" y="2036618"/>
              <a:ext cx="426028" cy="0"/>
            </a:xfrm>
            <a:prstGeom prst="line">
              <a:avLst/>
            </a:prstGeom>
            <a:ln w="127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7B3C51E-E530-0912-3D28-A7FCE04B71BA}"/>
              </a:ext>
            </a:extLst>
          </p:cNvPr>
          <p:cNvGrpSpPr/>
          <p:nvPr/>
        </p:nvGrpSpPr>
        <p:grpSpPr>
          <a:xfrm>
            <a:off x="7240748" y="3345447"/>
            <a:ext cx="3108179" cy="2024815"/>
            <a:chOff x="686377" y="1592845"/>
            <a:chExt cx="3108178" cy="202481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7FE8DEAE-CCE1-A9A9-6F6D-011CF936522D}"/>
                </a:ext>
              </a:extLst>
            </p:cNvPr>
            <p:cNvGrpSpPr/>
            <p:nvPr/>
          </p:nvGrpSpPr>
          <p:grpSpPr>
            <a:xfrm>
              <a:off x="686377" y="1592845"/>
              <a:ext cx="3108178" cy="2024815"/>
              <a:chOff x="445077" y="3116845"/>
              <a:chExt cx="3108178" cy="2024815"/>
            </a:xfrm>
          </p:grpSpPr>
          <p:sp>
            <p:nvSpPr>
              <p:cNvPr id="28" name="PA-矩形 4">
                <a:extLst>
                  <a:ext uri="{FF2B5EF4-FFF2-40B4-BE49-F238E27FC236}">
                    <a16:creationId xmlns:a16="http://schemas.microsoft.com/office/drawing/2014/main" id="{B331E179-8817-AF1E-52F0-C28D898F1D8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445077" y="3116845"/>
                <a:ext cx="28357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defTabSz="914332">
                  <a:defRPr/>
                </a:pPr>
                <a:r>
                  <a:rPr lang="en-US" altLang="zh-CN" sz="20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Add title text</a:t>
                </a:r>
                <a:endParaRPr lang="en-US" altLang="zh-CN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29" name="PA-矩形 4">
                <a:extLst>
                  <a:ext uri="{FF2B5EF4-FFF2-40B4-BE49-F238E27FC236}">
                    <a16:creationId xmlns:a16="http://schemas.microsoft.com/office/drawing/2014/main" id="{A0D9B3D0-A894-3648-13A2-5E4F79E26A6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45077" y="3759293"/>
                <a:ext cx="3108178" cy="607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  <p:sp>
            <p:nvSpPr>
              <p:cNvPr id="30" name="PA-矩形 4">
                <a:extLst>
                  <a:ext uri="{FF2B5EF4-FFF2-40B4-BE49-F238E27FC236}">
                    <a16:creationId xmlns:a16="http://schemas.microsoft.com/office/drawing/2014/main" id="{CEB259BF-29AD-B20F-6AB7-3E12E448B56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45077" y="4533993"/>
                <a:ext cx="3108178" cy="607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1E59493A-0018-E0EE-A6AC-01CE65C00E64}"/>
                </a:ext>
              </a:extLst>
            </p:cNvPr>
            <p:cNvCxnSpPr/>
            <p:nvPr/>
          </p:nvCxnSpPr>
          <p:spPr>
            <a:xfrm>
              <a:off x="686377" y="2036618"/>
              <a:ext cx="426028" cy="0"/>
            </a:xfrm>
            <a:prstGeom prst="line">
              <a:avLst/>
            </a:prstGeom>
            <a:ln w="127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27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85C9D-C94C-EF77-F894-16A271575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EDD07DF3-10B3-D928-70AE-826D1735D85C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sp>
        <p:nvSpPr>
          <p:cNvPr id="6" name="Rectangle 113">
            <a:extLst>
              <a:ext uri="{FF2B5EF4-FFF2-40B4-BE49-F238E27FC236}">
                <a16:creationId xmlns:a16="http://schemas.microsoft.com/office/drawing/2014/main" id="{7BF9A181-AFC5-9C10-F4DE-86F7DF479C25}"/>
              </a:ext>
            </a:extLst>
          </p:cNvPr>
          <p:cNvSpPr/>
          <p:nvPr/>
        </p:nvSpPr>
        <p:spPr>
          <a:xfrm>
            <a:off x="853013" y="2323262"/>
            <a:ext cx="400621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914332">
              <a:defRPr/>
            </a:pPr>
            <a:r>
              <a:rPr lang="en-US" altLang="zh-CN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Add title text</a:t>
            </a:r>
            <a:endParaRPr lang="en-US" altLang="zh-CN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7" name="Rectangle 114">
            <a:extLst>
              <a:ext uri="{FF2B5EF4-FFF2-40B4-BE49-F238E27FC236}">
                <a16:creationId xmlns:a16="http://schemas.microsoft.com/office/drawing/2014/main" id="{D17810FB-EEF5-EEDA-7AE0-0969EF2A3370}"/>
              </a:ext>
            </a:extLst>
          </p:cNvPr>
          <p:cNvSpPr/>
          <p:nvPr/>
        </p:nvSpPr>
        <p:spPr>
          <a:xfrm>
            <a:off x="856824" y="2742808"/>
            <a:ext cx="40024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Click here to add content, content to match the title. 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钉钉进步体"/>
              <a:cs typeface="+mn-ea"/>
              <a:sym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Click here to add content, content to match the title.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589964" y="1755916"/>
            <a:ext cx="5264123" cy="3735501"/>
            <a:chOff x="5355386" y="1547235"/>
            <a:chExt cx="6227022" cy="4418789"/>
          </a:xfrm>
          <a:effectLst/>
        </p:grpSpPr>
        <p:grpSp>
          <p:nvGrpSpPr>
            <p:cNvPr id="9" name="Google Shape;261;p23"/>
            <p:cNvGrpSpPr/>
            <p:nvPr/>
          </p:nvGrpSpPr>
          <p:grpSpPr>
            <a:xfrm>
              <a:off x="6128322" y="2190954"/>
              <a:ext cx="2539804" cy="2668623"/>
              <a:chOff x="4618726" y="1776716"/>
              <a:chExt cx="1813800" cy="1905796"/>
            </a:xfrm>
          </p:grpSpPr>
          <p:sp>
            <p:nvSpPr>
              <p:cNvPr id="58" name="Google Shape;262;p23"/>
              <p:cNvSpPr/>
              <p:nvPr/>
            </p:nvSpPr>
            <p:spPr>
              <a:xfrm flipH="1">
                <a:off x="4618726" y="1868712"/>
                <a:ext cx="1813800" cy="1813800"/>
              </a:xfrm>
              <a:prstGeom prst="arc">
                <a:avLst>
                  <a:gd name="adj1" fmla="val 16200000"/>
                  <a:gd name="adj2" fmla="val 13853038"/>
                </a:avLst>
              </a:prstGeom>
              <a:noFill/>
              <a:ln w="228600" cap="flat" cmpd="sng">
                <a:gradFill>
                  <a:gsLst>
                    <a:gs pos="100000">
                      <a:srgbClr val="30ABDE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59" name="Google Shape;263;p23"/>
              <p:cNvSpPr/>
              <p:nvPr/>
            </p:nvSpPr>
            <p:spPr>
              <a:xfrm rot="-2968388">
                <a:off x="5809680" y="1909762"/>
                <a:ext cx="475989" cy="273007"/>
              </a:xfrm>
              <a:prstGeom prst="triangle">
                <a:avLst>
                  <a:gd name="adj" fmla="val 50000"/>
                </a:avLst>
              </a:prstGeom>
              <a:solidFill>
                <a:srgbClr val="ECF4F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  <p:grpSp>
          <p:nvGrpSpPr>
            <p:cNvPr id="10" name="Google Shape;264;p23"/>
            <p:cNvGrpSpPr/>
            <p:nvPr/>
          </p:nvGrpSpPr>
          <p:grpSpPr>
            <a:xfrm>
              <a:off x="8592339" y="2620499"/>
              <a:ext cx="2990069" cy="973003"/>
              <a:chOff x="6444254" y="1965373"/>
              <a:chExt cx="2242552" cy="729752"/>
            </a:xfrm>
          </p:grpSpPr>
          <p:sp>
            <p:nvSpPr>
              <p:cNvPr id="55" name="Google Shape;265;p23"/>
              <p:cNvSpPr txBox="1"/>
              <p:nvPr/>
            </p:nvSpPr>
            <p:spPr>
              <a:xfrm flipH="1">
                <a:off x="6953072" y="1965373"/>
                <a:ext cx="1060503" cy="3462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defTabSz="1219200">
                  <a:buClr>
                    <a:srgbClr val="000000"/>
                  </a:buClr>
                </a:pPr>
                <a:r>
                  <a:rPr lang="en-GB" kern="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90%</a:t>
                </a:r>
                <a:endParaRPr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cxnSp>
            <p:nvCxnSpPr>
              <p:cNvPr id="56" name="Google Shape;266;p23"/>
              <p:cNvCxnSpPr/>
              <p:nvPr/>
            </p:nvCxnSpPr>
            <p:spPr>
              <a:xfrm rot="10800000">
                <a:off x="6444254" y="2370302"/>
                <a:ext cx="1649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57" name="Google Shape;267;p23"/>
              <p:cNvSpPr/>
              <p:nvPr/>
            </p:nvSpPr>
            <p:spPr>
              <a:xfrm>
                <a:off x="8047675" y="2055994"/>
                <a:ext cx="639131" cy="639131"/>
              </a:xfrm>
              <a:custGeom>
                <a:avLst/>
                <a:gdLst/>
                <a:ahLst/>
                <a:cxnLst/>
                <a:rect l="l" t="t" r="r" b="b"/>
                <a:pathLst>
                  <a:path w="27931" h="27931" extrusionOk="0">
                    <a:moveTo>
                      <a:pt x="13957" y="1"/>
                    </a:moveTo>
                    <a:cubicBezTo>
                      <a:pt x="6217" y="1"/>
                      <a:pt x="1" y="6284"/>
                      <a:pt x="1" y="13958"/>
                    </a:cubicBezTo>
                    <a:cubicBezTo>
                      <a:pt x="1" y="21715"/>
                      <a:pt x="6217" y="27931"/>
                      <a:pt x="13957" y="27931"/>
                    </a:cubicBezTo>
                    <a:cubicBezTo>
                      <a:pt x="21715" y="27931"/>
                      <a:pt x="27931" y="21715"/>
                      <a:pt x="27931" y="13958"/>
                    </a:cubicBezTo>
                    <a:cubicBezTo>
                      <a:pt x="27931" y="6284"/>
                      <a:pt x="21715" y="1"/>
                      <a:pt x="13957" y="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30ABDE"/>
                  </a:gs>
                  <a:gs pos="0">
                    <a:srgbClr val="73C7E9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  <p:sp>
          <p:nvSpPr>
            <p:cNvPr id="2" name="Google Shape;268;p23"/>
            <p:cNvSpPr/>
            <p:nvPr/>
          </p:nvSpPr>
          <p:spPr>
            <a:xfrm flipH="1">
              <a:off x="5745462" y="1937247"/>
              <a:ext cx="3305189" cy="3305189"/>
            </a:xfrm>
            <a:prstGeom prst="arc">
              <a:avLst>
                <a:gd name="adj1" fmla="val 16200000"/>
                <a:gd name="adj2" fmla="val 9118718"/>
              </a:avLst>
            </a:prstGeom>
            <a:noFill/>
            <a:ln w="228600" cap="flat" cmpd="sng">
              <a:gradFill>
                <a:gsLst>
                  <a:gs pos="100000">
                    <a:srgbClr val="E9651C"/>
                  </a:gs>
                  <a:gs pos="0">
                    <a:schemeClr val="accent1">
                      <a:lumMod val="5000"/>
                      <a:lumOff val="95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32" name="Google Shape;269;p23"/>
            <p:cNvSpPr/>
            <p:nvPr/>
          </p:nvSpPr>
          <p:spPr>
            <a:xfrm rot="1769373">
              <a:off x="8553378" y="4098183"/>
              <a:ext cx="666476" cy="382243"/>
            </a:xfrm>
            <a:prstGeom prst="triangle">
              <a:avLst>
                <a:gd name="adj" fmla="val 50000"/>
              </a:avLst>
            </a:prstGeom>
            <a:solidFill>
              <a:srgbClr val="EE9C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grpSp>
          <p:nvGrpSpPr>
            <p:cNvPr id="33" name="Google Shape;270;p23"/>
            <p:cNvGrpSpPr/>
            <p:nvPr/>
          </p:nvGrpSpPr>
          <p:grpSpPr>
            <a:xfrm>
              <a:off x="8833938" y="3829345"/>
              <a:ext cx="2748417" cy="949770"/>
              <a:chOff x="6625454" y="2872009"/>
              <a:chExt cx="2061313" cy="712328"/>
            </a:xfrm>
          </p:grpSpPr>
          <p:sp>
            <p:nvSpPr>
              <p:cNvPr id="51" name="Google Shape;271;p23"/>
              <p:cNvSpPr txBox="1"/>
              <p:nvPr/>
            </p:nvSpPr>
            <p:spPr>
              <a:xfrm flipH="1">
                <a:off x="7136835" y="2872009"/>
                <a:ext cx="876740" cy="35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defTabSz="1219200">
                  <a:buClr>
                    <a:srgbClr val="000000"/>
                  </a:buClr>
                </a:pPr>
                <a:r>
                  <a:rPr lang="en-GB" kern="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70%</a:t>
                </a:r>
                <a:endParaRPr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cxnSp>
            <p:nvCxnSpPr>
              <p:cNvPr id="53" name="Google Shape;272;p23"/>
              <p:cNvCxnSpPr/>
              <p:nvPr/>
            </p:nvCxnSpPr>
            <p:spPr>
              <a:xfrm rot="10800000">
                <a:off x="6625454" y="3277176"/>
                <a:ext cx="1467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54" name="Google Shape;273;p23"/>
              <p:cNvSpPr/>
              <p:nvPr/>
            </p:nvSpPr>
            <p:spPr>
              <a:xfrm>
                <a:off x="8046978" y="2944228"/>
                <a:ext cx="639789" cy="640109"/>
              </a:xfrm>
              <a:custGeom>
                <a:avLst/>
                <a:gdLst/>
                <a:ahLst/>
                <a:cxnLst/>
                <a:rect l="l" t="t" r="r" b="b"/>
                <a:pathLst>
                  <a:path w="27914" h="27931" extrusionOk="0">
                    <a:moveTo>
                      <a:pt x="13957" y="1"/>
                    </a:moveTo>
                    <a:cubicBezTo>
                      <a:pt x="6199" y="1"/>
                      <a:pt x="0" y="6217"/>
                      <a:pt x="0" y="13974"/>
                    </a:cubicBezTo>
                    <a:cubicBezTo>
                      <a:pt x="0" y="21648"/>
                      <a:pt x="6199" y="27931"/>
                      <a:pt x="13957" y="27931"/>
                    </a:cubicBezTo>
                    <a:cubicBezTo>
                      <a:pt x="21630" y="27931"/>
                      <a:pt x="27913" y="21648"/>
                      <a:pt x="27913" y="13974"/>
                    </a:cubicBezTo>
                    <a:cubicBezTo>
                      <a:pt x="27913" y="6217"/>
                      <a:pt x="21630" y="1"/>
                      <a:pt x="13957" y="1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  <p:sp>
          <p:nvSpPr>
            <p:cNvPr id="37" name="Google Shape;274;p23"/>
            <p:cNvSpPr/>
            <p:nvPr/>
          </p:nvSpPr>
          <p:spPr>
            <a:xfrm flipH="1">
              <a:off x="5355386" y="1547235"/>
              <a:ext cx="4085279" cy="4085279"/>
            </a:xfrm>
            <a:prstGeom prst="arc">
              <a:avLst>
                <a:gd name="adj1" fmla="val 16200000"/>
                <a:gd name="adj2" fmla="val 4359177"/>
              </a:avLst>
            </a:prstGeom>
            <a:noFill/>
            <a:ln w="228600" cap="flat" cmpd="sng">
              <a:gradFill>
                <a:gsLst>
                  <a:gs pos="100000">
                    <a:srgbClr val="30ABDE"/>
                  </a:gs>
                  <a:gs pos="0">
                    <a:schemeClr val="accent1">
                      <a:lumMod val="5000"/>
                      <a:lumOff val="95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39" name="Google Shape;275;p23"/>
            <p:cNvSpPr/>
            <p:nvPr/>
          </p:nvSpPr>
          <p:spPr>
            <a:xfrm rot="6345712">
              <a:off x="6573223" y="5390089"/>
              <a:ext cx="666524" cy="382339"/>
            </a:xfrm>
            <a:prstGeom prst="triangle">
              <a:avLst>
                <a:gd name="adj" fmla="val 50000"/>
              </a:avLst>
            </a:prstGeom>
            <a:solidFill>
              <a:srgbClr val="30AB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grpSp>
          <p:nvGrpSpPr>
            <p:cNvPr id="41" name="Google Shape;276;p23"/>
            <p:cNvGrpSpPr/>
            <p:nvPr/>
          </p:nvGrpSpPr>
          <p:grpSpPr>
            <a:xfrm>
              <a:off x="6788994" y="5038197"/>
              <a:ext cx="4793383" cy="927827"/>
              <a:chOff x="5091745" y="3778648"/>
              <a:chExt cx="3595037" cy="695870"/>
            </a:xfrm>
          </p:grpSpPr>
          <p:sp>
            <p:nvSpPr>
              <p:cNvPr id="45" name="Google Shape;277;p23"/>
              <p:cNvSpPr txBox="1"/>
              <p:nvPr/>
            </p:nvSpPr>
            <p:spPr>
              <a:xfrm flipH="1">
                <a:off x="6953070" y="3778648"/>
                <a:ext cx="1060504" cy="326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defTabSz="1219200">
                  <a:buClr>
                    <a:srgbClr val="000000"/>
                  </a:buClr>
                </a:pPr>
                <a:r>
                  <a:rPr lang="en-GB" kern="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40%</a:t>
                </a:r>
                <a:endParaRPr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cxnSp>
            <p:nvCxnSpPr>
              <p:cNvPr id="47" name="Google Shape;278;p23"/>
              <p:cNvCxnSpPr>
                <a:endCxn id="37" idx="2"/>
              </p:cNvCxnSpPr>
              <p:nvPr/>
            </p:nvCxnSpPr>
            <p:spPr>
              <a:xfrm flipH="1">
                <a:off x="5091745" y="4148704"/>
                <a:ext cx="3006000" cy="6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49" name="Google Shape;279;p23"/>
              <p:cNvSpPr/>
              <p:nvPr/>
            </p:nvSpPr>
            <p:spPr>
              <a:xfrm>
                <a:off x="8030999" y="3820304"/>
                <a:ext cx="655783" cy="654214"/>
              </a:xfrm>
              <a:custGeom>
                <a:avLst/>
                <a:gdLst/>
                <a:ahLst/>
                <a:cxnLst/>
                <a:rect l="l" t="t" r="r" b="b"/>
                <a:pathLst>
                  <a:path w="27998" h="27931" extrusionOk="0">
                    <a:moveTo>
                      <a:pt x="14024" y="1"/>
                    </a:moveTo>
                    <a:cubicBezTo>
                      <a:pt x="6283" y="1"/>
                      <a:pt x="0" y="6217"/>
                      <a:pt x="0" y="13974"/>
                    </a:cubicBezTo>
                    <a:cubicBezTo>
                      <a:pt x="0" y="21648"/>
                      <a:pt x="6283" y="27931"/>
                      <a:pt x="14024" y="27931"/>
                    </a:cubicBezTo>
                    <a:cubicBezTo>
                      <a:pt x="21714" y="27931"/>
                      <a:pt x="27997" y="21648"/>
                      <a:pt x="27997" y="13974"/>
                    </a:cubicBezTo>
                    <a:cubicBezTo>
                      <a:pt x="27997" y="6217"/>
                      <a:pt x="21714" y="1"/>
                      <a:pt x="14024" y="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30ABDE"/>
                  </a:gs>
                  <a:gs pos="0">
                    <a:srgbClr val="73C7E9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  <p:sp>
          <p:nvSpPr>
            <p:cNvPr id="43" name="Google Shape;280;p23"/>
            <p:cNvSpPr txBox="1"/>
            <p:nvPr/>
          </p:nvSpPr>
          <p:spPr>
            <a:xfrm>
              <a:off x="6487847" y="3117725"/>
              <a:ext cx="1820800" cy="9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33" tIns="22867" rIns="45733" bIns="22867" anchor="ctr" anchorCtr="0">
              <a:noAutofit/>
            </a:bodyPr>
            <a:lstStyle/>
            <a:p>
              <a:pPr lvl="0" algn="ctr" defTabSz="914332">
                <a:defRPr/>
              </a:pPr>
              <a:r>
                <a:rPr lang="en-US" altLang="zh-CN" sz="2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Add</a:t>
              </a:r>
            </a:p>
            <a:p>
              <a:pPr lvl="0" algn="ctr" defTabSz="914332">
                <a:defRPr/>
              </a:pPr>
              <a:r>
                <a:rPr lang="en-US" altLang="zh-CN" sz="2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Title</a:t>
              </a:r>
              <a:endPara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10095250" y="2980795"/>
            <a:ext cx="830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0069401" y="3963987"/>
            <a:ext cx="830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0069399" y="4990882"/>
            <a:ext cx="830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93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/>
      <p:bldP spid="7" grpId="0"/>
      <p:bldP spid="6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43B3E-28AB-E40B-6413-81FF284A7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CEC9D035-2C40-2942-C39F-1466D38E701C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53CB619-217A-6FDD-476E-C693003A924A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4" b="42724"/>
          <a:stretch/>
        </p:blipFill>
        <p:spPr>
          <a:xfrm>
            <a:off x="1087213" y="1563954"/>
            <a:ext cx="10017577" cy="2181732"/>
          </a:xfrm>
          <a:custGeom>
            <a:avLst/>
            <a:gdLst>
              <a:gd name="connsiteX0" fmla="*/ 0 w 10017577"/>
              <a:gd name="connsiteY0" fmla="*/ 0 h 2181732"/>
              <a:gd name="connsiteX1" fmla="*/ 10017577 w 10017577"/>
              <a:gd name="connsiteY1" fmla="*/ 0 h 2181732"/>
              <a:gd name="connsiteX2" fmla="*/ 10017577 w 10017577"/>
              <a:gd name="connsiteY2" fmla="*/ 2181732 h 2181732"/>
              <a:gd name="connsiteX3" fmla="*/ 0 w 10017577"/>
              <a:gd name="connsiteY3" fmla="*/ 2181732 h 218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7577" h="2181732">
                <a:moveTo>
                  <a:pt x="0" y="0"/>
                </a:moveTo>
                <a:lnTo>
                  <a:pt x="10017577" y="0"/>
                </a:lnTo>
                <a:lnTo>
                  <a:pt x="10017577" y="2181732"/>
                </a:lnTo>
                <a:lnTo>
                  <a:pt x="0" y="2181732"/>
                </a:lnTo>
                <a:close/>
              </a:path>
            </a:pathLst>
          </a:custGeom>
        </p:spPr>
      </p:pic>
      <p:sp>
        <p:nvSpPr>
          <p:cNvPr id="3" name="íšļîďé">
            <a:extLst>
              <a:ext uri="{FF2B5EF4-FFF2-40B4-BE49-F238E27FC236}">
                <a16:creationId xmlns:a16="http://schemas.microsoft.com/office/drawing/2014/main" id="{FE731F0B-F5D5-1B5B-4172-56A3B2063C32}"/>
              </a:ext>
            </a:extLst>
          </p:cNvPr>
          <p:cNvSpPr/>
          <p:nvPr/>
        </p:nvSpPr>
        <p:spPr>
          <a:xfrm>
            <a:off x="5294144" y="2952750"/>
            <a:ext cx="1603715" cy="160371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40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LOGO</a:t>
            </a:r>
            <a:endParaRPr kumimoji="1" lang="zh-CN" altLang="en-US" sz="2400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D4DE9DC-5620-2913-3004-3B99D1BD297F}"/>
              </a:ext>
            </a:extLst>
          </p:cNvPr>
          <p:cNvGrpSpPr/>
          <p:nvPr/>
        </p:nvGrpSpPr>
        <p:grpSpPr>
          <a:xfrm>
            <a:off x="1580892" y="4177713"/>
            <a:ext cx="3372109" cy="1239608"/>
            <a:chOff x="1522669" y="2234827"/>
            <a:chExt cx="3372109" cy="123960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CE8579F-E1E9-E55C-9E01-2013C7254E9F}"/>
                </a:ext>
              </a:extLst>
            </p:cNvPr>
            <p:cNvSpPr txBox="1"/>
            <p:nvPr/>
          </p:nvSpPr>
          <p:spPr>
            <a:xfrm>
              <a:off x="1522669" y="2234827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Add title text</a:t>
              </a:r>
              <a:endParaRPr lang="zh-CN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88058F0-43A2-5D10-AE2D-A9BB2B96D2B8}"/>
                </a:ext>
              </a:extLst>
            </p:cNvPr>
            <p:cNvSpPr txBox="1"/>
            <p:nvPr/>
          </p:nvSpPr>
          <p:spPr>
            <a:xfrm>
              <a:off x="1541720" y="2687681"/>
              <a:ext cx="3353058" cy="7867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Click here to add content, content to match the title. 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FC59C22-FE85-7674-1B6F-D87695A60261}"/>
              </a:ext>
            </a:extLst>
          </p:cNvPr>
          <p:cNvGrpSpPr/>
          <p:nvPr/>
        </p:nvGrpSpPr>
        <p:grpSpPr>
          <a:xfrm>
            <a:off x="7162801" y="4292013"/>
            <a:ext cx="3353059" cy="1163408"/>
            <a:chOff x="1541719" y="2349127"/>
            <a:chExt cx="3353059" cy="1163408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9B38026-4759-FF4C-4C3D-5DEC15B6B0F1}"/>
                </a:ext>
              </a:extLst>
            </p:cNvPr>
            <p:cNvSpPr txBox="1"/>
            <p:nvPr/>
          </p:nvSpPr>
          <p:spPr>
            <a:xfrm>
              <a:off x="2760997" y="2349127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defRPr/>
              </a:pPr>
              <a:r>
                <a:rPr lang="en-US" altLang="zh-CN" sz="2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Add title text</a:t>
              </a:r>
              <a:endParaRPr lang="zh-CN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FF04457-CC70-FA0B-4AD4-3F2E4E41F8DB}"/>
                </a:ext>
              </a:extLst>
            </p:cNvPr>
            <p:cNvSpPr txBox="1"/>
            <p:nvPr/>
          </p:nvSpPr>
          <p:spPr>
            <a:xfrm>
              <a:off x="1541719" y="2725781"/>
              <a:ext cx="3353059" cy="7867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73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023B1-77A6-59E1-C3FD-4E042B39B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6B14EA85-107A-590C-2574-0E0D4AD674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1757729-1543-AAE0-94C1-FBF076EC1569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69AE">
                  <a:alpha val="0"/>
                </a:srgbClr>
              </a:gs>
              <a:gs pos="100000">
                <a:srgbClr val="0C69AE">
                  <a:alpha val="48000"/>
                </a:srgb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DE98B5AD-235D-A5D4-89C2-30CCABA88CE0}"/>
              </a:ext>
            </a:extLst>
          </p:cNvPr>
          <p:cNvSpPr/>
          <p:nvPr/>
        </p:nvSpPr>
        <p:spPr>
          <a:xfrm rot="16200000">
            <a:off x="809418" y="294518"/>
            <a:ext cx="116473" cy="610945"/>
          </a:xfrm>
          <a:custGeom>
            <a:avLst/>
            <a:gdLst>
              <a:gd name="connsiteX0" fmla="*/ 252664 w 252664"/>
              <a:gd name="connsiteY0" fmla="*/ 1214360 h 1214360"/>
              <a:gd name="connsiteX1" fmla="*/ 0 w 252664"/>
              <a:gd name="connsiteY1" fmla="*/ 1214360 h 1214360"/>
              <a:gd name="connsiteX2" fmla="*/ 126332 w 252664"/>
              <a:gd name="connsiteY2" fmla="*/ 996546 h 1214360"/>
              <a:gd name="connsiteX3" fmla="*/ 252664 w 252664"/>
              <a:gd name="connsiteY3" fmla="*/ 882178 h 1214360"/>
              <a:gd name="connsiteX4" fmla="*/ 0 w 252664"/>
              <a:gd name="connsiteY4" fmla="*/ 882178 h 1214360"/>
              <a:gd name="connsiteX5" fmla="*/ 126332 w 252664"/>
              <a:gd name="connsiteY5" fmla="*/ 664364 h 1214360"/>
              <a:gd name="connsiteX6" fmla="*/ 252664 w 252664"/>
              <a:gd name="connsiteY6" fmla="*/ 549996 h 1214360"/>
              <a:gd name="connsiteX7" fmla="*/ 0 w 252664"/>
              <a:gd name="connsiteY7" fmla="*/ 549996 h 1214360"/>
              <a:gd name="connsiteX8" fmla="*/ 126332 w 252664"/>
              <a:gd name="connsiteY8" fmla="*/ 332182 h 1214360"/>
              <a:gd name="connsiteX9" fmla="*/ 252664 w 252664"/>
              <a:gd name="connsiteY9" fmla="*/ 217814 h 1214360"/>
              <a:gd name="connsiteX10" fmla="*/ 0 w 252664"/>
              <a:gd name="connsiteY10" fmla="*/ 217814 h 1214360"/>
              <a:gd name="connsiteX11" fmla="*/ 126332 w 252664"/>
              <a:gd name="connsiteY11" fmla="*/ 0 h 12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664" h="1214360">
                <a:moveTo>
                  <a:pt x="252664" y="1214360"/>
                </a:moveTo>
                <a:lnTo>
                  <a:pt x="0" y="1214360"/>
                </a:lnTo>
                <a:lnTo>
                  <a:pt x="126332" y="996546"/>
                </a:lnTo>
                <a:close/>
                <a:moveTo>
                  <a:pt x="252664" y="882178"/>
                </a:moveTo>
                <a:lnTo>
                  <a:pt x="0" y="882178"/>
                </a:lnTo>
                <a:lnTo>
                  <a:pt x="126332" y="664364"/>
                </a:lnTo>
                <a:close/>
                <a:moveTo>
                  <a:pt x="252664" y="549996"/>
                </a:moveTo>
                <a:lnTo>
                  <a:pt x="0" y="549996"/>
                </a:lnTo>
                <a:lnTo>
                  <a:pt x="126332" y="332182"/>
                </a:lnTo>
                <a:close/>
                <a:moveTo>
                  <a:pt x="252664" y="217814"/>
                </a:moveTo>
                <a:lnTo>
                  <a:pt x="0" y="217814"/>
                </a:lnTo>
                <a:lnTo>
                  <a:pt x="1263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Times New Roman"/>
              <a:ea typeface="钉钉进步体"/>
              <a:sym typeface="Times New Roman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132B04AE-A754-9CBE-4DD1-59B1BA2A3434}"/>
              </a:ext>
            </a:extLst>
          </p:cNvPr>
          <p:cNvSpPr/>
          <p:nvPr/>
        </p:nvSpPr>
        <p:spPr>
          <a:xfrm rot="5400000" flipH="1">
            <a:off x="11295640" y="6076538"/>
            <a:ext cx="116473" cy="610945"/>
          </a:xfrm>
          <a:custGeom>
            <a:avLst/>
            <a:gdLst>
              <a:gd name="connsiteX0" fmla="*/ 252664 w 252664"/>
              <a:gd name="connsiteY0" fmla="*/ 1214360 h 1214360"/>
              <a:gd name="connsiteX1" fmla="*/ 0 w 252664"/>
              <a:gd name="connsiteY1" fmla="*/ 1214360 h 1214360"/>
              <a:gd name="connsiteX2" fmla="*/ 126332 w 252664"/>
              <a:gd name="connsiteY2" fmla="*/ 996546 h 1214360"/>
              <a:gd name="connsiteX3" fmla="*/ 252664 w 252664"/>
              <a:gd name="connsiteY3" fmla="*/ 882178 h 1214360"/>
              <a:gd name="connsiteX4" fmla="*/ 0 w 252664"/>
              <a:gd name="connsiteY4" fmla="*/ 882178 h 1214360"/>
              <a:gd name="connsiteX5" fmla="*/ 126332 w 252664"/>
              <a:gd name="connsiteY5" fmla="*/ 664364 h 1214360"/>
              <a:gd name="connsiteX6" fmla="*/ 252664 w 252664"/>
              <a:gd name="connsiteY6" fmla="*/ 549996 h 1214360"/>
              <a:gd name="connsiteX7" fmla="*/ 0 w 252664"/>
              <a:gd name="connsiteY7" fmla="*/ 549996 h 1214360"/>
              <a:gd name="connsiteX8" fmla="*/ 126332 w 252664"/>
              <a:gd name="connsiteY8" fmla="*/ 332182 h 1214360"/>
              <a:gd name="connsiteX9" fmla="*/ 252664 w 252664"/>
              <a:gd name="connsiteY9" fmla="*/ 217814 h 1214360"/>
              <a:gd name="connsiteX10" fmla="*/ 0 w 252664"/>
              <a:gd name="connsiteY10" fmla="*/ 217814 h 1214360"/>
              <a:gd name="connsiteX11" fmla="*/ 126332 w 252664"/>
              <a:gd name="connsiteY11" fmla="*/ 0 h 12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664" h="1214360">
                <a:moveTo>
                  <a:pt x="252664" y="1214360"/>
                </a:moveTo>
                <a:lnTo>
                  <a:pt x="0" y="1214360"/>
                </a:lnTo>
                <a:lnTo>
                  <a:pt x="126332" y="996546"/>
                </a:lnTo>
                <a:close/>
                <a:moveTo>
                  <a:pt x="252664" y="882178"/>
                </a:moveTo>
                <a:lnTo>
                  <a:pt x="0" y="882178"/>
                </a:lnTo>
                <a:lnTo>
                  <a:pt x="126332" y="664364"/>
                </a:lnTo>
                <a:close/>
                <a:moveTo>
                  <a:pt x="252664" y="549996"/>
                </a:moveTo>
                <a:lnTo>
                  <a:pt x="0" y="549996"/>
                </a:lnTo>
                <a:lnTo>
                  <a:pt x="126332" y="332182"/>
                </a:lnTo>
                <a:close/>
                <a:moveTo>
                  <a:pt x="252664" y="217814"/>
                </a:moveTo>
                <a:lnTo>
                  <a:pt x="0" y="217814"/>
                </a:lnTo>
                <a:lnTo>
                  <a:pt x="1263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Times New Roman"/>
              <a:ea typeface="钉钉进步体"/>
              <a:sym typeface="Times New Roman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550C0EC-D462-B0B5-4534-A731020BF9F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48448" y="2580863"/>
            <a:ext cx="790542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钉钉进步体"/>
                <a:cs typeface="+mn-ea"/>
                <a:sym typeface="Times New Roman"/>
              </a:rPr>
              <a:t>Add title text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3E882C8-1FC1-1E14-0E1E-FCDFC892CEF5}"/>
              </a:ext>
            </a:extLst>
          </p:cNvPr>
          <p:cNvGrpSpPr/>
          <p:nvPr/>
        </p:nvGrpSpPr>
        <p:grpSpPr>
          <a:xfrm>
            <a:off x="3716975" y="1958310"/>
            <a:ext cx="2881476" cy="585792"/>
            <a:chOff x="648328" y="5508163"/>
            <a:chExt cx="2942265" cy="324001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310CD5A7-73AD-780B-D498-E14701B1109C}"/>
                </a:ext>
              </a:extLst>
            </p:cNvPr>
            <p:cNvSpPr/>
            <p:nvPr/>
          </p:nvSpPr>
          <p:spPr>
            <a:xfrm>
              <a:off x="648328" y="5508163"/>
              <a:ext cx="2942265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noFill/>
            </a:ln>
            <a:effectLst>
              <a:innerShdw blurRad="114300">
                <a:schemeClr val="tx2">
                  <a:alpha val="50000"/>
                </a:scheme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r>
                <a:rPr lang="zh-CN" altLang="en-US" sz="200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                          </a:t>
              </a:r>
              <a:r>
                <a:rPr lang="en-US" altLang="zh-CN" sz="200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THREE</a:t>
              </a:r>
              <a:endParaRPr lang="zh-CN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AF201CED-0F78-743F-F3DF-EC282CB246F4}"/>
                </a:ext>
              </a:extLst>
            </p:cNvPr>
            <p:cNvSpPr/>
            <p:nvPr/>
          </p:nvSpPr>
          <p:spPr>
            <a:xfrm>
              <a:off x="648328" y="5508164"/>
              <a:ext cx="1558774" cy="32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0ABDE"/>
                </a:gs>
                <a:gs pos="100000">
                  <a:srgbClr val="E9651C"/>
                </a:gs>
              </a:gsLst>
              <a:lin ang="9600000" scaled="0"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PART</a:t>
              </a:r>
              <a:endParaRPr lang="zh-CN" altLang="en-US" sz="20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56D7796B-9621-FB4B-9BB0-E3BD56B2FA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29063" y="4224514"/>
            <a:ext cx="6812109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FFFF"/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text content, such as keywords, some brief introductions, etc.</a:t>
            </a:r>
            <a:endParaRPr lang="zh-CN" altLang="en-US" dirty="0">
              <a:solidFill>
                <a:srgbClr val="FFFFFF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0C94F4E-BCC7-B7C6-C14B-B637071687C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347591" y="509937"/>
            <a:ext cx="28814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>
                <a:gradFill>
                  <a:gsLst>
                    <a:gs pos="60000">
                      <a:schemeClr val="bg1"/>
                    </a:gs>
                    <a:gs pos="21000">
                      <a:srgbClr val="0C69AE">
                        <a:alpha val="0"/>
                      </a:srgbClr>
                    </a:gs>
                  </a:gsLst>
                  <a:lin ang="15000000" scaled="0"/>
                </a:gradFill>
                <a:latin typeface="Times New Roman"/>
                <a:ea typeface="钉钉进步体"/>
                <a:cs typeface="+mn-ea"/>
                <a:sym typeface="Times New Roman"/>
              </a:rPr>
              <a:t>03</a:t>
            </a:r>
            <a:endParaRPr lang="zh-CN" altLang="en-US" sz="16600">
              <a:gradFill>
                <a:gsLst>
                  <a:gs pos="60000">
                    <a:schemeClr val="bg1"/>
                  </a:gs>
                  <a:gs pos="21000">
                    <a:srgbClr val="0C69AE">
                      <a:alpha val="0"/>
                    </a:srgbClr>
                  </a:gs>
                </a:gsLst>
                <a:lin ang="15000000" scaled="0"/>
              </a:gra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09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2" grpId="0"/>
      <p:bldP spid="12" grpId="1"/>
      <p:bldP spid="18" grpId="0"/>
      <p:bldP spid="18" grpId="1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84501-7237-1B5D-39C4-E2F4B6611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8C3C59B2-7817-C75C-DD5C-B05A0380A907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4E2DCB8-81FA-F188-2B8B-213CC2C126C6}"/>
              </a:ext>
            </a:extLst>
          </p:cNvPr>
          <p:cNvGrpSpPr/>
          <p:nvPr/>
        </p:nvGrpSpPr>
        <p:grpSpPr>
          <a:xfrm>
            <a:off x="1740703" y="1985658"/>
            <a:ext cx="8671395" cy="3768698"/>
            <a:chOff x="1740703" y="2113249"/>
            <a:chExt cx="8671394" cy="3768698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AB5FEDBE-F17A-15E4-E19D-90F9647871E8}"/>
                </a:ext>
              </a:extLst>
            </p:cNvPr>
            <p:cNvGrpSpPr/>
            <p:nvPr/>
          </p:nvGrpSpPr>
          <p:grpSpPr>
            <a:xfrm>
              <a:off x="1740703" y="2113249"/>
              <a:ext cx="8671394" cy="3768698"/>
              <a:chOff x="1740703" y="2113249"/>
              <a:chExt cx="8671394" cy="3768698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E475EBA8-0D0E-0469-A2CA-4B959A38BEE9}"/>
                  </a:ext>
                </a:extLst>
              </p:cNvPr>
              <p:cNvSpPr/>
              <p:nvPr/>
            </p:nvSpPr>
            <p:spPr>
              <a:xfrm>
                <a:off x="1856509" y="2229055"/>
                <a:ext cx="1789108" cy="1789108"/>
              </a:xfrm>
              <a:prstGeom prst="ellipse">
                <a:avLst/>
              </a:prstGeom>
              <a:gradFill>
                <a:gsLst>
                  <a:gs pos="100000">
                    <a:srgbClr val="30ABDE"/>
                  </a:gs>
                  <a:gs pos="0">
                    <a:srgbClr val="73C7E9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FC48CC73-F17B-4D57-1EEA-40E2201E7F4E}"/>
                  </a:ext>
                </a:extLst>
              </p:cNvPr>
              <p:cNvSpPr/>
              <p:nvPr/>
            </p:nvSpPr>
            <p:spPr>
              <a:xfrm>
                <a:off x="1740703" y="2113249"/>
                <a:ext cx="2020720" cy="202072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F638CF49-CAB9-81A4-8522-BF28FE26C76A}"/>
                  </a:ext>
                </a:extLst>
              </p:cNvPr>
              <p:cNvSpPr/>
              <p:nvPr/>
            </p:nvSpPr>
            <p:spPr>
              <a:xfrm>
                <a:off x="5180281" y="2229055"/>
                <a:ext cx="1789108" cy="178910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8A766D09-4FB5-1170-E580-3616B68FF4B1}"/>
                  </a:ext>
                </a:extLst>
              </p:cNvPr>
              <p:cNvSpPr/>
              <p:nvPr/>
            </p:nvSpPr>
            <p:spPr>
              <a:xfrm>
                <a:off x="5064475" y="2113249"/>
                <a:ext cx="2020720" cy="202072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1E4D77A6-B1ED-1AFB-E543-F47FFD440D17}"/>
                  </a:ext>
                </a:extLst>
              </p:cNvPr>
              <p:cNvSpPr/>
              <p:nvPr/>
            </p:nvSpPr>
            <p:spPr>
              <a:xfrm>
                <a:off x="8504052" y="2229055"/>
                <a:ext cx="1789108" cy="1789108"/>
              </a:xfrm>
              <a:prstGeom prst="ellipse">
                <a:avLst/>
              </a:prstGeom>
              <a:gradFill>
                <a:gsLst>
                  <a:gs pos="100000">
                    <a:srgbClr val="30ABDE"/>
                  </a:gs>
                  <a:gs pos="0">
                    <a:srgbClr val="73C7E9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C48A04D4-A65A-2830-4D17-7E78861ACD3E}"/>
                  </a:ext>
                </a:extLst>
              </p:cNvPr>
              <p:cNvSpPr/>
              <p:nvPr/>
            </p:nvSpPr>
            <p:spPr>
              <a:xfrm>
                <a:off x="8388246" y="2113249"/>
                <a:ext cx="2020720" cy="202072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48" name="弧形 47">
                <a:extLst>
                  <a:ext uri="{FF2B5EF4-FFF2-40B4-BE49-F238E27FC236}">
                    <a16:creationId xmlns:a16="http://schemas.microsoft.com/office/drawing/2014/main" id="{F6AF7558-8948-5225-13B0-A52ED56C62B7}"/>
                  </a:ext>
                </a:extLst>
              </p:cNvPr>
              <p:cNvSpPr/>
              <p:nvPr/>
            </p:nvSpPr>
            <p:spPr>
              <a:xfrm flipH="1">
                <a:off x="3711168" y="2499721"/>
                <a:ext cx="1247775" cy="1247775"/>
              </a:xfrm>
              <a:prstGeom prst="arc">
                <a:avLst>
                  <a:gd name="adj1" fmla="val 12585267"/>
                  <a:gd name="adj2" fmla="val 20174242"/>
                </a:avLst>
              </a:prstGeom>
              <a:ln w="952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49" name="弧形 48">
                <a:extLst>
                  <a:ext uri="{FF2B5EF4-FFF2-40B4-BE49-F238E27FC236}">
                    <a16:creationId xmlns:a16="http://schemas.microsoft.com/office/drawing/2014/main" id="{B2F7DA5B-00D6-1F11-0663-3D8C01A7E6E0}"/>
                  </a:ext>
                </a:extLst>
              </p:cNvPr>
              <p:cNvSpPr/>
              <p:nvPr/>
            </p:nvSpPr>
            <p:spPr>
              <a:xfrm flipV="1">
                <a:off x="7047282" y="2499721"/>
                <a:ext cx="1247775" cy="1247775"/>
              </a:xfrm>
              <a:prstGeom prst="arc">
                <a:avLst>
                  <a:gd name="adj1" fmla="val 12585267"/>
                  <a:gd name="adj2" fmla="val 20174242"/>
                </a:avLst>
              </a:prstGeom>
              <a:ln w="952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B2D5DB90-BF1C-97FF-EE3F-1527A7C78CCC}"/>
                  </a:ext>
                </a:extLst>
              </p:cNvPr>
              <p:cNvSpPr/>
              <p:nvPr/>
            </p:nvSpPr>
            <p:spPr>
              <a:xfrm>
                <a:off x="1781175" y="4356529"/>
                <a:ext cx="2084071" cy="152541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  <a:p>
                <a:pPr algn="ctr">
                  <a:lnSpc>
                    <a:spcPct val="150000"/>
                  </a:lnSpc>
                </a:pPr>
                <a:endParaRPr lang="zh-CN" alt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D4019F43-9BCB-514C-ED44-5A532D50F5AD}"/>
                  </a:ext>
                </a:extLst>
              </p:cNvPr>
              <p:cNvSpPr/>
              <p:nvPr/>
            </p:nvSpPr>
            <p:spPr>
              <a:xfrm>
                <a:off x="5054600" y="4356529"/>
                <a:ext cx="2084071" cy="152541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  <a:p>
                <a:pPr algn="ctr">
                  <a:lnSpc>
                    <a:spcPct val="150000"/>
                  </a:lnSpc>
                </a:pPr>
                <a:endParaRPr lang="zh-CN" alt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0B40029-5BE5-1B0F-7E43-BDA7E17AAFB2}"/>
                  </a:ext>
                </a:extLst>
              </p:cNvPr>
              <p:cNvSpPr/>
              <p:nvPr/>
            </p:nvSpPr>
            <p:spPr>
              <a:xfrm>
                <a:off x="8328026" y="4356529"/>
                <a:ext cx="2084071" cy="152541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  <a:p>
                <a:pPr algn="ctr">
                  <a:lnSpc>
                    <a:spcPct val="150000"/>
                  </a:lnSpc>
                </a:pPr>
                <a:endParaRPr lang="zh-CN" alt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  <p:sp>
          <p:nvSpPr>
            <p:cNvPr id="39" name="KSO_Shape">
              <a:extLst>
                <a:ext uri="{FF2B5EF4-FFF2-40B4-BE49-F238E27FC236}">
                  <a16:creationId xmlns:a16="http://schemas.microsoft.com/office/drawing/2014/main" id="{E1678ACD-D546-DB05-3065-34AAF632761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9188520" y="2996753"/>
              <a:ext cx="436254" cy="339103"/>
            </a:xfrm>
            <a:custGeom>
              <a:avLst/>
              <a:gdLst>
                <a:gd name="T0" fmla="*/ 2017136 w 3240087"/>
                <a:gd name="T1" fmla="*/ 1939157 h 2513013"/>
                <a:gd name="T2" fmla="*/ 792729 w 3240087"/>
                <a:gd name="T3" fmla="*/ 1060450 h 2513013"/>
                <a:gd name="T4" fmla="*/ 1301750 w 3240087"/>
                <a:gd name="T5" fmla="*/ 2513013 h 2513013"/>
                <a:gd name="T6" fmla="*/ 1554331 w 3240087"/>
                <a:gd name="T7" fmla="*/ 753428 h 2513013"/>
                <a:gd name="T8" fmla="*/ 1460048 w 3240087"/>
                <a:gd name="T9" fmla="*/ 768668 h 2513013"/>
                <a:gd name="T10" fmla="*/ 1385130 w 3240087"/>
                <a:gd name="T11" fmla="*/ 795338 h 2513013"/>
                <a:gd name="T12" fmla="*/ 1329893 w 3240087"/>
                <a:gd name="T13" fmla="*/ 833438 h 2513013"/>
                <a:gd name="T14" fmla="*/ 1294022 w 3240087"/>
                <a:gd name="T15" fmla="*/ 883285 h 2513013"/>
                <a:gd name="T16" fmla="*/ 1277514 w 3240087"/>
                <a:gd name="T17" fmla="*/ 944880 h 2513013"/>
                <a:gd name="T18" fmla="*/ 1278784 w 3240087"/>
                <a:gd name="T19" fmla="*/ 999173 h 2513013"/>
                <a:gd name="T20" fmla="*/ 1289577 w 3240087"/>
                <a:gd name="T21" fmla="*/ 1043940 h 2513013"/>
                <a:gd name="T22" fmla="*/ 1309259 w 3240087"/>
                <a:gd name="T23" fmla="*/ 1084263 h 2513013"/>
                <a:gd name="T24" fmla="*/ 1365448 w 3240087"/>
                <a:gd name="T25" fmla="*/ 1148715 h 2513013"/>
                <a:gd name="T26" fmla="*/ 1452112 w 3240087"/>
                <a:gd name="T27" fmla="*/ 1200786 h 2513013"/>
                <a:gd name="T28" fmla="*/ 1598774 w 3240087"/>
                <a:gd name="T29" fmla="*/ 1275081 h 2513013"/>
                <a:gd name="T30" fmla="*/ 1631472 w 3240087"/>
                <a:gd name="T31" fmla="*/ 1300163 h 2513013"/>
                <a:gd name="T32" fmla="*/ 1648614 w 3240087"/>
                <a:gd name="T33" fmla="*/ 1327786 h 2513013"/>
                <a:gd name="T34" fmla="*/ 1658455 w 3240087"/>
                <a:gd name="T35" fmla="*/ 1403668 h 2513013"/>
                <a:gd name="T36" fmla="*/ 1653376 w 3240087"/>
                <a:gd name="T37" fmla="*/ 1450658 h 2513013"/>
                <a:gd name="T38" fmla="*/ 1632741 w 3240087"/>
                <a:gd name="T39" fmla="*/ 1471931 h 2513013"/>
                <a:gd name="T40" fmla="*/ 1595917 w 3240087"/>
                <a:gd name="T41" fmla="*/ 1477328 h 2513013"/>
                <a:gd name="T42" fmla="*/ 1572426 w 3240087"/>
                <a:gd name="T43" fmla="*/ 1469708 h 2513013"/>
                <a:gd name="T44" fmla="*/ 1562902 w 3240087"/>
                <a:gd name="T45" fmla="*/ 1457008 h 2513013"/>
                <a:gd name="T46" fmla="*/ 1555601 w 3240087"/>
                <a:gd name="T47" fmla="*/ 1406208 h 2513013"/>
                <a:gd name="T48" fmla="*/ 1280689 w 3240087"/>
                <a:gd name="T49" fmla="*/ 1341121 h 2513013"/>
                <a:gd name="T50" fmla="*/ 1292117 w 3240087"/>
                <a:gd name="T51" fmla="*/ 1434783 h 2513013"/>
                <a:gd name="T52" fmla="*/ 1312751 w 3240087"/>
                <a:gd name="T53" fmla="*/ 1484313 h 2513013"/>
                <a:gd name="T54" fmla="*/ 1334655 w 3240087"/>
                <a:gd name="T55" fmla="*/ 1514158 h 2513013"/>
                <a:gd name="T56" fmla="*/ 1362591 w 3240087"/>
                <a:gd name="T57" fmla="*/ 1538288 h 2513013"/>
                <a:gd name="T58" fmla="*/ 1427986 w 3240087"/>
                <a:gd name="T59" fmla="*/ 1573848 h 2513013"/>
                <a:gd name="T60" fmla="*/ 1500999 w 3240087"/>
                <a:gd name="T61" fmla="*/ 1596073 h 2513013"/>
                <a:gd name="T62" fmla="*/ 1680359 w 3240087"/>
                <a:gd name="T63" fmla="*/ 1684973 h 2513013"/>
                <a:gd name="T64" fmla="*/ 1761626 w 3240087"/>
                <a:gd name="T65" fmla="*/ 1591628 h 2513013"/>
                <a:gd name="T66" fmla="*/ 1840672 w 3240087"/>
                <a:gd name="T67" fmla="*/ 1562101 h 2513013"/>
                <a:gd name="T68" fmla="*/ 1900035 w 3240087"/>
                <a:gd name="T69" fmla="*/ 1518286 h 2513013"/>
                <a:gd name="T70" fmla="*/ 1939716 w 3240087"/>
                <a:gd name="T71" fmla="*/ 1461136 h 2513013"/>
                <a:gd name="T72" fmla="*/ 1959398 w 3240087"/>
                <a:gd name="T73" fmla="*/ 1390333 h 2513013"/>
                <a:gd name="T74" fmla="*/ 1960350 w 3240087"/>
                <a:gd name="T75" fmla="*/ 1316038 h 2513013"/>
                <a:gd name="T76" fmla="*/ 1951779 w 3240087"/>
                <a:gd name="T77" fmla="*/ 1271271 h 2513013"/>
                <a:gd name="T78" fmla="*/ 1935907 w 3240087"/>
                <a:gd name="T79" fmla="*/ 1232536 h 2513013"/>
                <a:gd name="T80" fmla="*/ 1890194 w 3240087"/>
                <a:gd name="T81" fmla="*/ 1173798 h 2513013"/>
                <a:gd name="T82" fmla="*/ 1817180 w 3240087"/>
                <a:gd name="T83" fmla="*/ 1128078 h 2513013"/>
                <a:gd name="T84" fmla="*/ 1674327 w 3240087"/>
                <a:gd name="T85" fmla="*/ 1059180 h 2513013"/>
                <a:gd name="T86" fmla="*/ 1581949 w 3240087"/>
                <a:gd name="T87" fmla="*/ 1008380 h 2513013"/>
                <a:gd name="T88" fmla="*/ 1566394 w 3240087"/>
                <a:gd name="T89" fmla="*/ 989013 h 2513013"/>
                <a:gd name="T90" fmla="*/ 1557823 w 3240087"/>
                <a:gd name="T91" fmla="*/ 962025 h 2513013"/>
                <a:gd name="T92" fmla="*/ 1557823 w 3240087"/>
                <a:gd name="T93" fmla="*/ 918528 h 2513013"/>
                <a:gd name="T94" fmla="*/ 1572108 w 3240087"/>
                <a:gd name="T95" fmla="*/ 890905 h 2513013"/>
                <a:gd name="T96" fmla="*/ 1600361 w 3240087"/>
                <a:gd name="T97" fmla="*/ 879793 h 2513013"/>
                <a:gd name="T98" fmla="*/ 1636551 w 3240087"/>
                <a:gd name="T99" fmla="*/ 886143 h 2513013"/>
                <a:gd name="T100" fmla="*/ 1649249 w 3240087"/>
                <a:gd name="T101" fmla="*/ 901700 h 2513013"/>
                <a:gd name="T102" fmla="*/ 1656233 w 3240087"/>
                <a:gd name="T103" fmla="*/ 956310 h 2513013"/>
                <a:gd name="T104" fmla="*/ 1932732 w 3240087"/>
                <a:gd name="T105" fmla="*/ 964883 h 2513013"/>
                <a:gd name="T106" fmla="*/ 1923844 w 3240087"/>
                <a:gd name="T107" fmla="*/ 900748 h 2513013"/>
                <a:gd name="T108" fmla="*/ 1897495 w 3240087"/>
                <a:gd name="T109" fmla="*/ 847725 h 2513013"/>
                <a:gd name="T110" fmla="*/ 1853370 w 3240087"/>
                <a:gd name="T111" fmla="*/ 806450 h 2513013"/>
                <a:gd name="T112" fmla="*/ 1790832 w 3240087"/>
                <a:gd name="T113" fmla="*/ 775970 h 2513013"/>
                <a:gd name="T114" fmla="*/ 1710834 w 3240087"/>
                <a:gd name="T115" fmla="*/ 757238 h 2513013"/>
                <a:gd name="T116" fmla="*/ 2640012 w 3240087"/>
                <a:gd name="T117" fmla="*/ 871220 h 2513013"/>
                <a:gd name="T118" fmla="*/ 1619408 w 3240087"/>
                <a:gd name="T119" fmla="*/ 0 h 251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40087" h="2513013">
                  <a:moveTo>
                    <a:pt x="2446710" y="1060450"/>
                  </a:moveTo>
                  <a:lnTo>
                    <a:pt x="3240087" y="1736769"/>
                  </a:lnTo>
                  <a:lnTo>
                    <a:pt x="2830848" y="1736769"/>
                  </a:lnTo>
                  <a:lnTo>
                    <a:pt x="2956352" y="2513013"/>
                  </a:lnTo>
                  <a:lnTo>
                    <a:pt x="1936750" y="2513013"/>
                  </a:lnTo>
                  <a:lnTo>
                    <a:pt x="2017136" y="1939157"/>
                  </a:lnTo>
                  <a:lnTo>
                    <a:pt x="2275453" y="1939157"/>
                  </a:lnTo>
                  <a:lnTo>
                    <a:pt x="2351708" y="1939157"/>
                  </a:lnTo>
                  <a:lnTo>
                    <a:pt x="2338681" y="1859852"/>
                  </a:lnTo>
                  <a:lnTo>
                    <a:pt x="2238278" y="1237778"/>
                  </a:lnTo>
                  <a:lnTo>
                    <a:pt x="2446710" y="1060450"/>
                  </a:lnTo>
                  <a:close/>
                  <a:moveTo>
                    <a:pt x="792729" y="1060450"/>
                  </a:moveTo>
                  <a:lnTo>
                    <a:pt x="988531" y="1227309"/>
                  </a:lnTo>
                  <a:lnTo>
                    <a:pt x="899991" y="1861120"/>
                  </a:lnTo>
                  <a:lnTo>
                    <a:pt x="889201" y="1939157"/>
                  </a:lnTo>
                  <a:lnTo>
                    <a:pt x="963460" y="1939157"/>
                  </a:lnTo>
                  <a:lnTo>
                    <a:pt x="1209085" y="1939157"/>
                  </a:lnTo>
                  <a:lnTo>
                    <a:pt x="1301750" y="2513013"/>
                  </a:lnTo>
                  <a:lnTo>
                    <a:pt x="283389" y="2513013"/>
                  </a:lnTo>
                  <a:lnTo>
                    <a:pt x="391604" y="1736769"/>
                  </a:lnTo>
                  <a:lnTo>
                    <a:pt x="0" y="1736769"/>
                  </a:lnTo>
                  <a:lnTo>
                    <a:pt x="792729" y="1060450"/>
                  </a:lnTo>
                  <a:close/>
                  <a:moveTo>
                    <a:pt x="1554331" y="686118"/>
                  </a:moveTo>
                  <a:lnTo>
                    <a:pt x="1554331" y="753428"/>
                  </a:lnTo>
                  <a:lnTo>
                    <a:pt x="1537189" y="755015"/>
                  </a:lnTo>
                  <a:lnTo>
                    <a:pt x="1520681" y="757238"/>
                  </a:lnTo>
                  <a:lnTo>
                    <a:pt x="1504491" y="759778"/>
                  </a:lnTo>
                  <a:lnTo>
                    <a:pt x="1489254" y="762318"/>
                  </a:lnTo>
                  <a:lnTo>
                    <a:pt x="1474334" y="765175"/>
                  </a:lnTo>
                  <a:lnTo>
                    <a:pt x="1460048" y="768668"/>
                  </a:lnTo>
                  <a:lnTo>
                    <a:pt x="1446080" y="772160"/>
                  </a:lnTo>
                  <a:lnTo>
                    <a:pt x="1432747" y="776288"/>
                  </a:lnTo>
                  <a:lnTo>
                    <a:pt x="1420049" y="780415"/>
                  </a:lnTo>
                  <a:lnTo>
                    <a:pt x="1407986" y="785178"/>
                  </a:lnTo>
                  <a:lnTo>
                    <a:pt x="1396241" y="789940"/>
                  </a:lnTo>
                  <a:lnTo>
                    <a:pt x="1385130" y="795338"/>
                  </a:lnTo>
                  <a:lnTo>
                    <a:pt x="1374654" y="800735"/>
                  </a:lnTo>
                  <a:lnTo>
                    <a:pt x="1364496" y="806768"/>
                  </a:lnTo>
                  <a:lnTo>
                    <a:pt x="1354972" y="813118"/>
                  </a:lnTo>
                  <a:lnTo>
                    <a:pt x="1345766" y="819468"/>
                  </a:lnTo>
                  <a:lnTo>
                    <a:pt x="1337512" y="826453"/>
                  </a:lnTo>
                  <a:lnTo>
                    <a:pt x="1329893" y="833438"/>
                  </a:lnTo>
                  <a:lnTo>
                    <a:pt x="1322592" y="841375"/>
                  </a:lnTo>
                  <a:lnTo>
                    <a:pt x="1315608" y="848995"/>
                  </a:lnTo>
                  <a:lnTo>
                    <a:pt x="1309259" y="857250"/>
                  </a:lnTo>
                  <a:lnTo>
                    <a:pt x="1303863" y="865505"/>
                  </a:lnTo>
                  <a:lnTo>
                    <a:pt x="1298466" y="874395"/>
                  </a:lnTo>
                  <a:lnTo>
                    <a:pt x="1294022" y="883285"/>
                  </a:lnTo>
                  <a:lnTo>
                    <a:pt x="1289895" y="892810"/>
                  </a:lnTo>
                  <a:lnTo>
                    <a:pt x="1286403" y="902653"/>
                  </a:lnTo>
                  <a:lnTo>
                    <a:pt x="1283546" y="912813"/>
                  </a:lnTo>
                  <a:lnTo>
                    <a:pt x="1281006" y="922973"/>
                  </a:lnTo>
                  <a:lnTo>
                    <a:pt x="1279101" y="933768"/>
                  </a:lnTo>
                  <a:lnTo>
                    <a:pt x="1277514" y="944880"/>
                  </a:lnTo>
                  <a:lnTo>
                    <a:pt x="1276879" y="955993"/>
                  </a:lnTo>
                  <a:lnTo>
                    <a:pt x="1276562" y="967423"/>
                  </a:lnTo>
                  <a:lnTo>
                    <a:pt x="1276562" y="975678"/>
                  </a:lnTo>
                  <a:lnTo>
                    <a:pt x="1277197" y="983615"/>
                  </a:lnTo>
                  <a:lnTo>
                    <a:pt x="1277514" y="991553"/>
                  </a:lnTo>
                  <a:lnTo>
                    <a:pt x="1278784" y="999173"/>
                  </a:lnTo>
                  <a:lnTo>
                    <a:pt x="1279736" y="1006793"/>
                  </a:lnTo>
                  <a:lnTo>
                    <a:pt x="1281006" y="1014413"/>
                  </a:lnTo>
                  <a:lnTo>
                    <a:pt x="1282911" y="1021715"/>
                  </a:lnTo>
                  <a:lnTo>
                    <a:pt x="1284815" y="1029335"/>
                  </a:lnTo>
                  <a:lnTo>
                    <a:pt x="1287038" y="1036638"/>
                  </a:lnTo>
                  <a:lnTo>
                    <a:pt x="1289577" y="1043940"/>
                  </a:lnTo>
                  <a:lnTo>
                    <a:pt x="1292117" y="1050925"/>
                  </a:lnTo>
                  <a:lnTo>
                    <a:pt x="1294974" y="1057910"/>
                  </a:lnTo>
                  <a:lnTo>
                    <a:pt x="1298148" y="1064260"/>
                  </a:lnTo>
                  <a:lnTo>
                    <a:pt x="1301640" y="1070928"/>
                  </a:lnTo>
                  <a:lnTo>
                    <a:pt x="1305450" y="1077595"/>
                  </a:lnTo>
                  <a:lnTo>
                    <a:pt x="1309259" y="1084263"/>
                  </a:lnTo>
                  <a:lnTo>
                    <a:pt x="1317830" y="1096963"/>
                  </a:lnTo>
                  <a:lnTo>
                    <a:pt x="1326719" y="1108710"/>
                  </a:lnTo>
                  <a:lnTo>
                    <a:pt x="1335925" y="1119823"/>
                  </a:lnTo>
                  <a:lnTo>
                    <a:pt x="1345131" y="1129983"/>
                  </a:lnTo>
                  <a:lnTo>
                    <a:pt x="1355290" y="1139825"/>
                  </a:lnTo>
                  <a:lnTo>
                    <a:pt x="1365448" y="1148715"/>
                  </a:lnTo>
                  <a:lnTo>
                    <a:pt x="1376241" y="1156653"/>
                  </a:lnTo>
                  <a:lnTo>
                    <a:pt x="1387352" y="1164273"/>
                  </a:lnTo>
                  <a:lnTo>
                    <a:pt x="1400050" y="1171893"/>
                  </a:lnTo>
                  <a:lnTo>
                    <a:pt x="1414970" y="1180466"/>
                  </a:lnTo>
                  <a:lnTo>
                    <a:pt x="1432430" y="1189991"/>
                  </a:lnTo>
                  <a:lnTo>
                    <a:pt x="1452112" y="1200786"/>
                  </a:lnTo>
                  <a:lnTo>
                    <a:pt x="1474968" y="1212216"/>
                  </a:lnTo>
                  <a:lnTo>
                    <a:pt x="1500047" y="1224916"/>
                  </a:lnTo>
                  <a:lnTo>
                    <a:pt x="1557506" y="1253173"/>
                  </a:lnTo>
                  <a:lnTo>
                    <a:pt x="1575283" y="1262063"/>
                  </a:lnTo>
                  <a:lnTo>
                    <a:pt x="1591473" y="1270953"/>
                  </a:lnTo>
                  <a:lnTo>
                    <a:pt x="1598774" y="1275081"/>
                  </a:lnTo>
                  <a:lnTo>
                    <a:pt x="1605441" y="1279208"/>
                  </a:lnTo>
                  <a:lnTo>
                    <a:pt x="1611472" y="1283336"/>
                  </a:lnTo>
                  <a:lnTo>
                    <a:pt x="1617186" y="1287463"/>
                  </a:lnTo>
                  <a:lnTo>
                    <a:pt x="1622265" y="1291591"/>
                  </a:lnTo>
                  <a:lnTo>
                    <a:pt x="1627345" y="1296036"/>
                  </a:lnTo>
                  <a:lnTo>
                    <a:pt x="1631472" y="1300163"/>
                  </a:lnTo>
                  <a:lnTo>
                    <a:pt x="1635281" y="1303973"/>
                  </a:lnTo>
                  <a:lnTo>
                    <a:pt x="1638773" y="1307783"/>
                  </a:lnTo>
                  <a:lnTo>
                    <a:pt x="1641630" y="1311911"/>
                  </a:lnTo>
                  <a:lnTo>
                    <a:pt x="1643535" y="1315721"/>
                  </a:lnTo>
                  <a:lnTo>
                    <a:pt x="1645757" y="1319531"/>
                  </a:lnTo>
                  <a:lnTo>
                    <a:pt x="1648614" y="1327786"/>
                  </a:lnTo>
                  <a:lnTo>
                    <a:pt x="1651471" y="1337311"/>
                  </a:lnTo>
                  <a:lnTo>
                    <a:pt x="1653376" y="1348106"/>
                  </a:lnTo>
                  <a:lnTo>
                    <a:pt x="1655280" y="1360171"/>
                  </a:lnTo>
                  <a:lnTo>
                    <a:pt x="1656868" y="1373188"/>
                  </a:lnTo>
                  <a:lnTo>
                    <a:pt x="1657502" y="1388111"/>
                  </a:lnTo>
                  <a:lnTo>
                    <a:pt x="1658455" y="1403668"/>
                  </a:lnTo>
                  <a:lnTo>
                    <a:pt x="1658772" y="1420813"/>
                  </a:lnTo>
                  <a:lnTo>
                    <a:pt x="1658455" y="1427798"/>
                  </a:lnTo>
                  <a:lnTo>
                    <a:pt x="1657502" y="1434148"/>
                  </a:lnTo>
                  <a:lnTo>
                    <a:pt x="1656550" y="1439863"/>
                  </a:lnTo>
                  <a:lnTo>
                    <a:pt x="1655280" y="1445578"/>
                  </a:lnTo>
                  <a:lnTo>
                    <a:pt x="1653376" y="1450658"/>
                  </a:lnTo>
                  <a:lnTo>
                    <a:pt x="1650836" y="1455421"/>
                  </a:lnTo>
                  <a:lnTo>
                    <a:pt x="1648296" y="1459548"/>
                  </a:lnTo>
                  <a:lnTo>
                    <a:pt x="1645122" y="1463358"/>
                  </a:lnTo>
                  <a:lnTo>
                    <a:pt x="1641630" y="1466851"/>
                  </a:lnTo>
                  <a:lnTo>
                    <a:pt x="1637503" y="1469708"/>
                  </a:lnTo>
                  <a:lnTo>
                    <a:pt x="1632741" y="1471931"/>
                  </a:lnTo>
                  <a:lnTo>
                    <a:pt x="1627980" y="1474153"/>
                  </a:lnTo>
                  <a:lnTo>
                    <a:pt x="1622265" y="1475423"/>
                  </a:lnTo>
                  <a:lnTo>
                    <a:pt x="1616869" y="1477011"/>
                  </a:lnTo>
                  <a:lnTo>
                    <a:pt x="1610520" y="1477646"/>
                  </a:lnTo>
                  <a:lnTo>
                    <a:pt x="1603536" y="1477646"/>
                  </a:lnTo>
                  <a:lnTo>
                    <a:pt x="1595917" y="1477328"/>
                  </a:lnTo>
                  <a:lnTo>
                    <a:pt x="1588933" y="1476693"/>
                  </a:lnTo>
                  <a:lnTo>
                    <a:pt x="1582584" y="1474788"/>
                  </a:lnTo>
                  <a:lnTo>
                    <a:pt x="1579727" y="1473836"/>
                  </a:lnTo>
                  <a:lnTo>
                    <a:pt x="1577188" y="1472566"/>
                  </a:lnTo>
                  <a:lnTo>
                    <a:pt x="1574648" y="1471296"/>
                  </a:lnTo>
                  <a:lnTo>
                    <a:pt x="1572426" y="1469708"/>
                  </a:lnTo>
                  <a:lnTo>
                    <a:pt x="1570521" y="1467803"/>
                  </a:lnTo>
                  <a:lnTo>
                    <a:pt x="1568299" y="1466216"/>
                  </a:lnTo>
                  <a:lnTo>
                    <a:pt x="1566712" y="1463993"/>
                  </a:lnTo>
                  <a:lnTo>
                    <a:pt x="1565124" y="1461771"/>
                  </a:lnTo>
                  <a:lnTo>
                    <a:pt x="1563855" y="1459548"/>
                  </a:lnTo>
                  <a:lnTo>
                    <a:pt x="1562902" y="1457008"/>
                  </a:lnTo>
                  <a:lnTo>
                    <a:pt x="1561632" y="1454151"/>
                  </a:lnTo>
                  <a:lnTo>
                    <a:pt x="1560680" y="1450976"/>
                  </a:lnTo>
                  <a:lnTo>
                    <a:pt x="1559093" y="1442721"/>
                  </a:lnTo>
                  <a:lnTo>
                    <a:pt x="1557506" y="1432561"/>
                  </a:lnTo>
                  <a:lnTo>
                    <a:pt x="1556553" y="1420496"/>
                  </a:lnTo>
                  <a:lnTo>
                    <a:pt x="1555601" y="1406208"/>
                  </a:lnTo>
                  <a:lnTo>
                    <a:pt x="1554649" y="1390016"/>
                  </a:lnTo>
                  <a:lnTo>
                    <a:pt x="1554331" y="1371918"/>
                  </a:lnTo>
                  <a:lnTo>
                    <a:pt x="1554331" y="1351598"/>
                  </a:lnTo>
                  <a:lnTo>
                    <a:pt x="1554331" y="1300163"/>
                  </a:lnTo>
                  <a:lnTo>
                    <a:pt x="1280689" y="1300163"/>
                  </a:lnTo>
                  <a:lnTo>
                    <a:pt x="1280689" y="1341121"/>
                  </a:lnTo>
                  <a:lnTo>
                    <a:pt x="1281006" y="1358266"/>
                  </a:lnTo>
                  <a:lnTo>
                    <a:pt x="1281641" y="1375093"/>
                  </a:lnTo>
                  <a:lnTo>
                    <a:pt x="1283546" y="1390968"/>
                  </a:lnTo>
                  <a:lnTo>
                    <a:pt x="1285450" y="1406208"/>
                  </a:lnTo>
                  <a:lnTo>
                    <a:pt x="1288625" y="1420813"/>
                  </a:lnTo>
                  <a:lnTo>
                    <a:pt x="1292117" y="1434783"/>
                  </a:lnTo>
                  <a:lnTo>
                    <a:pt x="1296561" y="1448436"/>
                  </a:lnTo>
                  <a:lnTo>
                    <a:pt x="1301005" y="1460818"/>
                  </a:lnTo>
                  <a:lnTo>
                    <a:pt x="1303863" y="1466851"/>
                  </a:lnTo>
                  <a:lnTo>
                    <a:pt x="1306402" y="1472566"/>
                  </a:lnTo>
                  <a:lnTo>
                    <a:pt x="1309577" y="1478598"/>
                  </a:lnTo>
                  <a:lnTo>
                    <a:pt x="1312751" y="1484313"/>
                  </a:lnTo>
                  <a:lnTo>
                    <a:pt x="1315926" y="1489393"/>
                  </a:lnTo>
                  <a:lnTo>
                    <a:pt x="1319418" y="1494791"/>
                  </a:lnTo>
                  <a:lnTo>
                    <a:pt x="1322910" y="1499871"/>
                  </a:lnTo>
                  <a:lnTo>
                    <a:pt x="1326719" y="1504951"/>
                  </a:lnTo>
                  <a:lnTo>
                    <a:pt x="1330528" y="1509713"/>
                  </a:lnTo>
                  <a:lnTo>
                    <a:pt x="1334655" y="1514158"/>
                  </a:lnTo>
                  <a:lnTo>
                    <a:pt x="1339100" y="1518603"/>
                  </a:lnTo>
                  <a:lnTo>
                    <a:pt x="1343544" y="1523048"/>
                  </a:lnTo>
                  <a:lnTo>
                    <a:pt x="1347988" y="1527176"/>
                  </a:lnTo>
                  <a:lnTo>
                    <a:pt x="1352432" y="1530986"/>
                  </a:lnTo>
                  <a:lnTo>
                    <a:pt x="1357512" y="1534796"/>
                  </a:lnTo>
                  <a:lnTo>
                    <a:pt x="1362591" y="1538288"/>
                  </a:lnTo>
                  <a:lnTo>
                    <a:pt x="1372749" y="1545273"/>
                  </a:lnTo>
                  <a:lnTo>
                    <a:pt x="1383543" y="1551941"/>
                  </a:lnTo>
                  <a:lnTo>
                    <a:pt x="1394336" y="1557656"/>
                  </a:lnTo>
                  <a:lnTo>
                    <a:pt x="1405129" y="1563688"/>
                  </a:lnTo>
                  <a:lnTo>
                    <a:pt x="1416240" y="1569086"/>
                  </a:lnTo>
                  <a:lnTo>
                    <a:pt x="1427986" y="1573848"/>
                  </a:lnTo>
                  <a:lnTo>
                    <a:pt x="1439731" y="1578611"/>
                  </a:lnTo>
                  <a:lnTo>
                    <a:pt x="1451477" y="1583056"/>
                  </a:lnTo>
                  <a:lnTo>
                    <a:pt x="1463540" y="1586866"/>
                  </a:lnTo>
                  <a:lnTo>
                    <a:pt x="1475921" y="1590358"/>
                  </a:lnTo>
                  <a:lnTo>
                    <a:pt x="1488619" y="1593216"/>
                  </a:lnTo>
                  <a:lnTo>
                    <a:pt x="1500999" y="1596073"/>
                  </a:lnTo>
                  <a:lnTo>
                    <a:pt x="1514015" y="1598613"/>
                  </a:lnTo>
                  <a:lnTo>
                    <a:pt x="1527348" y="1600201"/>
                  </a:lnTo>
                  <a:lnTo>
                    <a:pt x="1540363" y="1602106"/>
                  </a:lnTo>
                  <a:lnTo>
                    <a:pt x="1554331" y="1603058"/>
                  </a:lnTo>
                  <a:lnTo>
                    <a:pt x="1554331" y="1684973"/>
                  </a:lnTo>
                  <a:lnTo>
                    <a:pt x="1680359" y="1684973"/>
                  </a:lnTo>
                  <a:lnTo>
                    <a:pt x="1680359" y="1605916"/>
                  </a:lnTo>
                  <a:lnTo>
                    <a:pt x="1697819" y="1603693"/>
                  </a:lnTo>
                  <a:lnTo>
                    <a:pt x="1714326" y="1601471"/>
                  </a:lnTo>
                  <a:lnTo>
                    <a:pt x="1730516" y="1598613"/>
                  </a:lnTo>
                  <a:lnTo>
                    <a:pt x="1746071" y="1595121"/>
                  </a:lnTo>
                  <a:lnTo>
                    <a:pt x="1761626" y="1591628"/>
                  </a:lnTo>
                  <a:lnTo>
                    <a:pt x="1775912" y="1587818"/>
                  </a:lnTo>
                  <a:lnTo>
                    <a:pt x="1790197" y="1583373"/>
                  </a:lnTo>
                  <a:lnTo>
                    <a:pt x="1803212" y="1578293"/>
                  </a:lnTo>
                  <a:lnTo>
                    <a:pt x="1816228" y="1573531"/>
                  </a:lnTo>
                  <a:lnTo>
                    <a:pt x="1828926" y="1567816"/>
                  </a:lnTo>
                  <a:lnTo>
                    <a:pt x="1840672" y="1562101"/>
                  </a:lnTo>
                  <a:lnTo>
                    <a:pt x="1851782" y="1555751"/>
                  </a:lnTo>
                  <a:lnTo>
                    <a:pt x="1862576" y="1549083"/>
                  </a:lnTo>
                  <a:lnTo>
                    <a:pt x="1872734" y="1541781"/>
                  </a:lnTo>
                  <a:lnTo>
                    <a:pt x="1882575" y="1534478"/>
                  </a:lnTo>
                  <a:lnTo>
                    <a:pt x="1891464" y="1526858"/>
                  </a:lnTo>
                  <a:lnTo>
                    <a:pt x="1900035" y="1518286"/>
                  </a:lnTo>
                  <a:lnTo>
                    <a:pt x="1907971" y="1510031"/>
                  </a:lnTo>
                  <a:lnTo>
                    <a:pt x="1915590" y="1500823"/>
                  </a:lnTo>
                  <a:lnTo>
                    <a:pt x="1922256" y="1491616"/>
                  </a:lnTo>
                  <a:lnTo>
                    <a:pt x="1928605" y="1481773"/>
                  </a:lnTo>
                  <a:lnTo>
                    <a:pt x="1934319" y="1471613"/>
                  </a:lnTo>
                  <a:lnTo>
                    <a:pt x="1939716" y="1461136"/>
                  </a:lnTo>
                  <a:lnTo>
                    <a:pt x="1944160" y="1450341"/>
                  </a:lnTo>
                  <a:lnTo>
                    <a:pt x="1948287" y="1439228"/>
                  </a:lnTo>
                  <a:lnTo>
                    <a:pt x="1951779" y="1427798"/>
                  </a:lnTo>
                  <a:lnTo>
                    <a:pt x="1954954" y="1415416"/>
                  </a:lnTo>
                  <a:lnTo>
                    <a:pt x="1957493" y="1403351"/>
                  </a:lnTo>
                  <a:lnTo>
                    <a:pt x="1959398" y="1390333"/>
                  </a:lnTo>
                  <a:lnTo>
                    <a:pt x="1960985" y="1377633"/>
                  </a:lnTo>
                  <a:lnTo>
                    <a:pt x="1961620" y="1363981"/>
                  </a:lnTo>
                  <a:lnTo>
                    <a:pt x="1961938" y="1350011"/>
                  </a:lnTo>
                  <a:lnTo>
                    <a:pt x="1961620" y="1332866"/>
                  </a:lnTo>
                  <a:lnTo>
                    <a:pt x="1960985" y="1324611"/>
                  </a:lnTo>
                  <a:lnTo>
                    <a:pt x="1960350" y="1316038"/>
                  </a:lnTo>
                  <a:lnTo>
                    <a:pt x="1959398" y="1308418"/>
                  </a:lnTo>
                  <a:lnTo>
                    <a:pt x="1958128" y="1300481"/>
                  </a:lnTo>
                  <a:lnTo>
                    <a:pt x="1957176" y="1292861"/>
                  </a:lnTo>
                  <a:lnTo>
                    <a:pt x="1955271" y="1285558"/>
                  </a:lnTo>
                  <a:lnTo>
                    <a:pt x="1953684" y="1278256"/>
                  </a:lnTo>
                  <a:lnTo>
                    <a:pt x="1951779" y="1271271"/>
                  </a:lnTo>
                  <a:lnTo>
                    <a:pt x="1949875" y="1264286"/>
                  </a:lnTo>
                  <a:lnTo>
                    <a:pt x="1947335" y="1257618"/>
                  </a:lnTo>
                  <a:lnTo>
                    <a:pt x="1944795" y="1250951"/>
                  </a:lnTo>
                  <a:lnTo>
                    <a:pt x="1942256" y="1244601"/>
                  </a:lnTo>
                  <a:lnTo>
                    <a:pt x="1939081" y="1238251"/>
                  </a:lnTo>
                  <a:lnTo>
                    <a:pt x="1935907" y="1232536"/>
                  </a:lnTo>
                  <a:lnTo>
                    <a:pt x="1929240" y="1221106"/>
                  </a:lnTo>
                  <a:lnTo>
                    <a:pt x="1922256" y="1210311"/>
                  </a:lnTo>
                  <a:lnTo>
                    <a:pt x="1914637" y="1200151"/>
                  </a:lnTo>
                  <a:lnTo>
                    <a:pt x="1907019" y="1190626"/>
                  </a:lnTo>
                  <a:lnTo>
                    <a:pt x="1898448" y="1182053"/>
                  </a:lnTo>
                  <a:lnTo>
                    <a:pt x="1890194" y="1173798"/>
                  </a:lnTo>
                  <a:lnTo>
                    <a:pt x="1880988" y="1166178"/>
                  </a:lnTo>
                  <a:lnTo>
                    <a:pt x="1872099" y="1159510"/>
                  </a:lnTo>
                  <a:lnTo>
                    <a:pt x="1861306" y="1152843"/>
                  </a:lnTo>
                  <a:lnTo>
                    <a:pt x="1848608" y="1145223"/>
                  </a:lnTo>
                  <a:lnTo>
                    <a:pt x="1834005" y="1136968"/>
                  </a:lnTo>
                  <a:lnTo>
                    <a:pt x="1817180" y="1128078"/>
                  </a:lnTo>
                  <a:lnTo>
                    <a:pt x="1798451" y="1118553"/>
                  </a:lnTo>
                  <a:lnTo>
                    <a:pt x="1777499" y="1108075"/>
                  </a:lnTo>
                  <a:lnTo>
                    <a:pt x="1754642" y="1097280"/>
                  </a:lnTo>
                  <a:lnTo>
                    <a:pt x="1729881" y="1085215"/>
                  </a:lnTo>
                  <a:lnTo>
                    <a:pt x="1700358" y="1071880"/>
                  </a:lnTo>
                  <a:lnTo>
                    <a:pt x="1674327" y="1059180"/>
                  </a:lnTo>
                  <a:lnTo>
                    <a:pt x="1651471" y="1047750"/>
                  </a:lnTo>
                  <a:lnTo>
                    <a:pt x="1631472" y="1037590"/>
                  </a:lnTo>
                  <a:lnTo>
                    <a:pt x="1614329" y="1028383"/>
                  </a:lnTo>
                  <a:lnTo>
                    <a:pt x="1600679" y="1020445"/>
                  </a:lnTo>
                  <a:lnTo>
                    <a:pt x="1589568" y="1013778"/>
                  </a:lnTo>
                  <a:lnTo>
                    <a:pt x="1581949" y="1008380"/>
                  </a:lnTo>
                  <a:lnTo>
                    <a:pt x="1578775" y="1005840"/>
                  </a:lnTo>
                  <a:lnTo>
                    <a:pt x="1575918" y="1002665"/>
                  </a:lnTo>
                  <a:lnTo>
                    <a:pt x="1573378" y="999808"/>
                  </a:lnTo>
                  <a:lnTo>
                    <a:pt x="1570838" y="996315"/>
                  </a:lnTo>
                  <a:lnTo>
                    <a:pt x="1568299" y="992823"/>
                  </a:lnTo>
                  <a:lnTo>
                    <a:pt x="1566394" y="989013"/>
                  </a:lnTo>
                  <a:lnTo>
                    <a:pt x="1564489" y="985203"/>
                  </a:lnTo>
                  <a:lnTo>
                    <a:pt x="1562902" y="981075"/>
                  </a:lnTo>
                  <a:lnTo>
                    <a:pt x="1560998" y="976630"/>
                  </a:lnTo>
                  <a:lnTo>
                    <a:pt x="1560045" y="971868"/>
                  </a:lnTo>
                  <a:lnTo>
                    <a:pt x="1559093" y="967105"/>
                  </a:lnTo>
                  <a:lnTo>
                    <a:pt x="1557823" y="962025"/>
                  </a:lnTo>
                  <a:lnTo>
                    <a:pt x="1557188" y="956310"/>
                  </a:lnTo>
                  <a:lnTo>
                    <a:pt x="1556871" y="950595"/>
                  </a:lnTo>
                  <a:lnTo>
                    <a:pt x="1556236" y="938848"/>
                  </a:lnTo>
                  <a:lnTo>
                    <a:pt x="1556553" y="931863"/>
                  </a:lnTo>
                  <a:lnTo>
                    <a:pt x="1557188" y="924878"/>
                  </a:lnTo>
                  <a:lnTo>
                    <a:pt x="1557823" y="918528"/>
                  </a:lnTo>
                  <a:lnTo>
                    <a:pt x="1559410" y="913130"/>
                  </a:lnTo>
                  <a:lnTo>
                    <a:pt x="1560998" y="907415"/>
                  </a:lnTo>
                  <a:lnTo>
                    <a:pt x="1563537" y="902653"/>
                  </a:lnTo>
                  <a:lnTo>
                    <a:pt x="1566077" y="898525"/>
                  </a:lnTo>
                  <a:lnTo>
                    <a:pt x="1568616" y="894398"/>
                  </a:lnTo>
                  <a:lnTo>
                    <a:pt x="1572108" y="890905"/>
                  </a:lnTo>
                  <a:lnTo>
                    <a:pt x="1575600" y="888048"/>
                  </a:lnTo>
                  <a:lnTo>
                    <a:pt x="1579727" y="885190"/>
                  </a:lnTo>
                  <a:lnTo>
                    <a:pt x="1584489" y="882968"/>
                  </a:lnTo>
                  <a:lnTo>
                    <a:pt x="1589251" y="881698"/>
                  </a:lnTo>
                  <a:lnTo>
                    <a:pt x="1594647" y="880745"/>
                  </a:lnTo>
                  <a:lnTo>
                    <a:pt x="1600361" y="879793"/>
                  </a:lnTo>
                  <a:lnTo>
                    <a:pt x="1606393" y="879475"/>
                  </a:lnTo>
                  <a:lnTo>
                    <a:pt x="1613694" y="879793"/>
                  </a:lnTo>
                  <a:lnTo>
                    <a:pt x="1620678" y="880745"/>
                  </a:lnTo>
                  <a:lnTo>
                    <a:pt x="1626710" y="882015"/>
                  </a:lnTo>
                  <a:lnTo>
                    <a:pt x="1632106" y="883920"/>
                  </a:lnTo>
                  <a:lnTo>
                    <a:pt x="1636551" y="886143"/>
                  </a:lnTo>
                  <a:lnTo>
                    <a:pt x="1640995" y="889318"/>
                  </a:lnTo>
                  <a:lnTo>
                    <a:pt x="1642582" y="890905"/>
                  </a:lnTo>
                  <a:lnTo>
                    <a:pt x="1644487" y="892810"/>
                  </a:lnTo>
                  <a:lnTo>
                    <a:pt x="1645757" y="894715"/>
                  </a:lnTo>
                  <a:lnTo>
                    <a:pt x="1647027" y="896620"/>
                  </a:lnTo>
                  <a:lnTo>
                    <a:pt x="1649249" y="901700"/>
                  </a:lnTo>
                  <a:lnTo>
                    <a:pt x="1651471" y="907733"/>
                  </a:lnTo>
                  <a:lnTo>
                    <a:pt x="1652741" y="915035"/>
                  </a:lnTo>
                  <a:lnTo>
                    <a:pt x="1654011" y="923608"/>
                  </a:lnTo>
                  <a:lnTo>
                    <a:pt x="1655280" y="933450"/>
                  </a:lnTo>
                  <a:lnTo>
                    <a:pt x="1655915" y="944245"/>
                  </a:lnTo>
                  <a:lnTo>
                    <a:pt x="1656233" y="956310"/>
                  </a:lnTo>
                  <a:lnTo>
                    <a:pt x="1656550" y="969645"/>
                  </a:lnTo>
                  <a:lnTo>
                    <a:pt x="1656550" y="1004570"/>
                  </a:lnTo>
                  <a:lnTo>
                    <a:pt x="1930193" y="1004570"/>
                  </a:lnTo>
                  <a:lnTo>
                    <a:pt x="1932097" y="981393"/>
                  </a:lnTo>
                  <a:lnTo>
                    <a:pt x="1932732" y="972503"/>
                  </a:lnTo>
                  <a:lnTo>
                    <a:pt x="1932732" y="964883"/>
                  </a:lnTo>
                  <a:lnTo>
                    <a:pt x="1932732" y="953453"/>
                  </a:lnTo>
                  <a:lnTo>
                    <a:pt x="1932097" y="942340"/>
                  </a:lnTo>
                  <a:lnTo>
                    <a:pt x="1930510" y="931545"/>
                  </a:lnTo>
                  <a:lnTo>
                    <a:pt x="1928923" y="920750"/>
                  </a:lnTo>
                  <a:lnTo>
                    <a:pt x="1926701" y="910590"/>
                  </a:lnTo>
                  <a:lnTo>
                    <a:pt x="1923844" y="900748"/>
                  </a:lnTo>
                  <a:lnTo>
                    <a:pt x="1920987" y="891223"/>
                  </a:lnTo>
                  <a:lnTo>
                    <a:pt x="1916860" y="881698"/>
                  </a:lnTo>
                  <a:lnTo>
                    <a:pt x="1912733" y="873125"/>
                  </a:lnTo>
                  <a:lnTo>
                    <a:pt x="1908288" y="864235"/>
                  </a:lnTo>
                  <a:lnTo>
                    <a:pt x="1903209" y="855980"/>
                  </a:lnTo>
                  <a:lnTo>
                    <a:pt x="1897495" y="847725"/>
                  </a:lnTo>
                  <a:lnTo>
                    <a:pt x="1891146" y="840105"/>
                  </a:lnTo>
                  <a:lnTo>
                    <a:pt x="1884480" y="832485"/>
                  </a:lnTo>
                  <a:lnTo>
                    <a:pt x="1877496" y="825500"/>
                  </a:lnTo>
                  <a:lnTo>
                    <a:pt x="1869877" y="818833"/>
                  </a:lnTo>
                  <a:lnTo>
                    <a:pt x="1861623" y="812165"/>
                  </a:lnTo>
                  <a:lnTo>
                    <a:pt x="1853370" y="806450"/>
                  </a:lnTo>
                  <a:lnTo>
                    <a:pt x="1844163" y="800418"/>
                  </a:lnTo>
                  <a:lnTo>
                    <a:pt x="1834322" y="795020"/>
                  </a:lnTo>
                  <a:lnTo>
                    <a:pt x="1824164" y="789623"/>
                  </a:lnTo>
                  <a:lnTo>
                    <a:pt x="1813688" y="784860"/>
                  </a:lnTo>
                  <a:lnTo>
                    <a:pt x="1802577" y="780098"/>
                  </a:lnTo>
                  <a:lnTo>
                    <a:pt x="1790832" y="775970"/>
                  </a:lnTo>
                  <a:lnTo>
                    <a:pt x="1779086" y="772160"/>
                  </a:lnTo>
                  <a:lnTo>
                    <a:pt x="1766388" y="768350"/>
                  </a:lnTo>
                  <a:lnTo>
                    <a:pt x="1753055" y="765175"/>
                  </a:lnTo>
                  <a:lnTo>
                    <a:pt x="1739405" y="762000"/>
                  </a:lnTo>
                  <a:lnTo>
                    <a:pt x="1725754" y="759778"/>
                  </a:lnTo>
                  <a:lnTo>
                    <a:pt x="1710834" y="757238"/>
                  </a:lnTo>
                  <a:lnTo>
                    <a:pt x="1695914" y="755015"/>
                  </a:lnTo>
                  <a:lnTo>
                    <a:pt x="1680359" y="753428"/>
                  </a:lnTo>
                  <a:lnTo>
                    <a:pt x="1680359" y="686118"/>
                  </a:lnTo>
                  <a:lnTo>
                    <a:pt x="1554331" y="686118"/>
                  </a:lnTo>
                  <a:close/>
                  <a:moveTo>
                    <a:pt x="1619408" y="0"/>
                  </a:moveTo>
                  <a:lnTo>
                    <a:pt x="2640012" y="871220"/>
                  </a:lnTo>
                  <a:lnTo>
                    <a:pt x="2113362" y="871220"/>
                  </a:lnTo>
                  <a:lnTo>
                    <a:pt x="2274944" y="1871663"/>
                  </a:lnTo>
                  <a:lnTo>
                    <a:pt x="963555" y="1871663"/>
                  </a:lnTo>
                  <a:lnTo>
                    <a:pt x="1103234" y="871220"/>
                  </a:lnTo>
                  <a:lnTo>
                    <a:pt x="598487" y="871220"/>
                  </a:lnTo>
                  <a:lnTo>
                    <a:pt x="16194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40" name="KSO_Shape">
              <a:extLst>
                <a:ext uri="{FF2B5EF4-FFF2-40B4-BE49-F238E27FC236}">
                  <a16:creationId xmlns:a16="http://schemas.microsoft.com/office/drawing/2014/main" id="{07CF061C-1FB7-4A9D-C830-7D618D460F5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2567226" y="3026599"/>
              <a:ext cx="367673" cy="279410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41" name="KSO_Shape">
              <a:extLst>
                <a:ext uri="{FF2B5EF4-FFF2-40B4-BE49-F238E27FC236}">
                  <a16:creationId xmlns:a16="http://schemas.microsoft.com/office/drawing/2014/main" id="{119C9412-F38B-48AF-0115-EE7587932A2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5878508" y="3040252"/>
              <a:ext cx="366403" cy="252104"/>
            </a:xfrm>
            <a:custGeom>
              <a:avLst/>
              <a:gdLst>
                <a:gd name="T0" fmla="*/ 533764 w 2262188"/>
                <a:gd name="T1" fmla="*/ 1493837 h 1547812"/>
                <a:gd name="T2" fmla="*/ 547137 w 2262188"/>
                <a:gd name="T3" fmla="*/ 1258660 h 1547812"/>
                <a:gd name="T4" fmla="*/ 385081 w 2262188"/>
                <a:gd name="T5" fmla="*/ 1488848 h 1547812"/>
                <a:gd name="T6" fmla="*/ 417039 w 2262188"/>
                <a:gd name="T7" fmla="*/ 1265237 h 1547812"/>
                <a:gd name="T8" fmla="*/ 240931 w 2262188"/>
                <a:gd name="T9" fmla="*/ 1479777 h 1547812"/>
                <a:gd name="T10" fmla="*/ 283994 w 2262188"/>
                <a:gd name="T11" fmla="*/ 1275669 h 1547812"/>
                <a:gd name="T12" fmla="*/ 100407 w 2262188"/>
                <a:gd name="T13" fmla="*/ 1280432 h 1547812"/>
                <a:gd name="T14" fmla="*/ 145057 w 2262188"/>
                <a:gd name="T15" fmla="*/ 1475241 h 1547812"/>
                <a:gd name="T16" fmla="*/ 847904 w 2262188"/>
                <a:gd name="T17" fmla="*/ 1322387 h 1547812"/>
                <a:gd name="T18" fmla="*/ 15186 w 2262188"/>
                <a:gd name="T19" fmla="*/ 1538060 h 1547812"/>
                <a:gd name="T20" fmla="*/ 527304 w 2262188"/>
                <a:gd name="T21" fmla="*/ 859744 h 1547812"/>
                <a:gd name="T22" fmla="*/ 544745 w 2262188"/>
                <a:gd name="T23" fmla="*/ 1093334 h 1547812"/>
                <a:gd name="T24" fmla="*/ 535684 w 2262188"/>
                <a:gd name="T25" fmla="*/ 857023 h 1547812"/>
                <a:gd name="T26" fmla="*/ 394798 w 2262188"/>
                <a:gd name="T27" fmla="*/ 1094014 h 1547812"/>
                <a:gd name="T28" fmla="*/ 407936 w 2262188"/>
                <a:gd name="T29" fmla="*/ 858837 h 1547812"/>
                <a:gd name="T30" fmla="*/ 247117 w 2262188"/>
                <a:gd name="T31" fmla="*/ 1089025 h 1547812"/>
                <a:gd name="T32" fmla="*/ 278828 w 2262188"/>
                <a:gd name="T33" fmla="*/ 865414 h 1547812"/>
                <a:gd name="T34" fmla="*/ 102154 w 2262188"/>
                <a:gd name="T35" fmla="*/ 1079953 h 1547812"/>
                <a:gd name="T36" fmla="*/ 144963 w 2262188"/>
                <a:gd name="T37" fmla="*/ 875846 h 1547812"/>
                <a:gd name="T38" fmla="*/ 689708 w 2262188"/>
                <a:gd name="T39" fmla="*/ 1045935 h 1547812"/>
                <a:gd name="T40" fmla="*/ 12231 w 2262188"/>
                <a:gd name="T41" fmla="*/ 814160 h 1547812"/>
                <a:gd name="T42" fmla="*/ 519151 w 2262188"/>
                <a:gd name="T43" fmla="*/ 682357 h 1547812"/>
                <a:gd name="T44" fmla="*/ 558563 w 2262188"/>
                <a:gd name="T45" fmla="*/ 469492 h 1547812"/>
                <a:gd name="T46" fmla="*/ 376679 w 2262188"/>
                <a:gd name="T47" fmla="*/ 671237 h 1547812"/>
                <a:gd name="T48" fmla="*/ 421980 w 2262188"/>
                <a:gd name="T49" fmla="*/ 668967 h 1547812"/>
                <a:gd name="T50" fmla="*/ 240096 w 2262188"/>
                <a:gd name="T51" fmla="*/ 471761 h 1547812"/>
                <a:gd name="T52" fmla="*/ 281547 w 2262188"/>
                <a:gd name="T53" fmla="*/ 680314 h 1547812"/>
                <a:gd name="T54" fmla="*/ 107137 w 2262188"/>
                <a:gd name="T55" fmla="*/ 462003 h 1547812"/>
                <a:gd name="T56" fmla="*/ 135677 w 2262188"/>
                <a:gd name="T57" fmla="*/ 688711 h 1547812"/>
                <a:gd name="T58" fmla="*/ 733425 w 2262188"/>
                <a:gd name="T59" fmla="*/ 400050 h 1547812"/>
                <a:gd name="T60" fmla="*/ 4983 w 2262188"/>
                <a:gd name="T61" fmla="*/ 724113 h 1547812"/>
                <a:gd name="T62" fmla="*/ 1304533 w 2262188"/>
                <a:gd name="T63" fmla="*/ 388484 h 1547812"/>
                <a:gd name="T64" fmla="*/ 1151318 w 2262188"/>
                <a:gd name="T65" fmla="*/ 606198 h 1547812"/>
                <a:gd name="T66" fmla="*/ 1324281 w 2262188"/>
                <a:gd name="T67" fmla="*/ 788987 h 1547812"/>
                <a:gd name="T68" fmla="*/ 1530839 w 2262188"/>
                <a:gd name="T69" fmla="*/ 996723 h 1547812"/>
                <a:gd name="T70" fmla="*/ 1435731 w 2262188"/>
                <a:gd name="T71" fmla="*/ 1033235 h 1547812"/>
                <a:gd name="T72" fmla="*/ 1175605 w 2262188"/>
                <a:gd name="T73" fmla="*/ 1040039 h 1547812"/>
                <a:gd name="T74" fmla="*/ 1426198 w 2262188"/>
                <a:gd name="T75" fmla="*/ 1168626 h 1547812"/>
                <a:gd name="T76" fmla="*/ 1804130 w 2262188"/>
                <a:gd name="T77" fmla="*/ 1049564 h 1547812"/>
                <a:gd name="T78" fmla="*/ 1811621 w 2262188"/>
                <a:gd name="T79" fmla="*/ 824593 h 1547812"/>
                <a:gd name="T80" fmla="*/ 1472730 w 2262188"/>
                <a:gd name="T81" fmla="*/ 618898 h 1547812"/>
                <a:gd name="T82" fmla="*/ 1456387 w 2262188"/>
                <a:gd name="T83" fmla="*/ 489403 h 1547812"/>
                <a:gd name="T84" fmla="*/ 1803903 w 2262188"/>
                <a:gd name="T85" fmla="*/ 592364 h 1547812"/>
                <a:gd name="T86" fmla="*/ 1611873 w 2262188"/>
                <a:gd name="T87" fmla="*/ 375103 h 1547812"/>
                <a:gd name="T88" fmla="*/ 522331 w 2262188"/>
                <a:gd name="T89" fmla="*/ 285711 h 1547812"/>
                <a:gd name="T90" fmla="*/ 556775 w 2262188"/>
                <a:gd name="T91" fmla="*/ 65584 h 1547812"/>
                <a:gd name="T92" fmla="*/ 377982 w 2262188"/>
                <a:gd name="T93" fmla="*/ 276179 h 1547812"/>
                <a:gd name="T94" fmla="*/ 421717 w 2262188"/>
                <a:gd name="T95" fmla="*/ 76477 h 1547812"/>
                <a:gd name="T96" fmla="*/ 239298 w 2262188"/>
                <a:gd name="T97" fmla="*/ 76477 h 1547812"/>
                <a:gd name="T98" fmla="*/ 283487 w 2262188"/>
                <a:gd name="T99" fmla="*/ 276179 h 1547812"/>
                <a:gd name="T100" fmla="*/ 104240 w 2262188"/>
                <a:gd name="T101" fmla="*/ 65584 h 1547812"/>
                <a:gd name="T102" fmla="*/ 139137 w 2262188"/>
                <a:gd name="T103" fmla="*/ 285711 h 1547812"/>
                <a:gd name="T104" fmla="*/ 1570334 w 2262188"/>
                <a:gd name="T105" fmla="*/ 8617 h 1547812"/>
                <a:gd name="T106" fmla="*/ 2074244 w 2262188"/>
                <a:gd name="T107" fmla="*/ 271009 h 1547812"/>
                <a:gd name="T108" fmla="*/ 2261053 w 2262188"/>
                <a:gd name="T109" fmla="*/ 814387 h 1547812"/>
                <a:gd name="T110" fmla="*/ 2023172 w 2262188"/>
                <a:gd name="T111" fmla="*/ 1332139 h 1547812"/>
                <a:gd name="T112" fmla="*/ 1491343 w 2262188"/>
                <a:gd name="T113" fmla="*/ 1544637 h 1547812"/>
                <a:gd name="T114" fmla="*/ 959515 w 2262188"/>
                <a:gd name="T115" fmla="*/ 1332139 h 1547812"/>
                <a:gd name="T116" fmla="*/ 721633 w 2262188"/>
                <a:gd name="T117" fmla="*/ 814387 h 1547812"/>
                <a:gd name="T118" fmla="*/ 908670 w 2262188"/>
                <a:gd name="T119" fmla="*/ 271009 h 1547812"/>
                <a:gd name="T120" fmla="*/ 1412579 w 2262188"/>
                <a:gd name="T121" fmla="*/ 8617 h 1547812"/>
                <a:gd name="T122" fmla="*/ 840035 w 2262188"/>
                <a:gd name="T123" fmla="*/ 237374 h 1547812"/>
                <a:gd name="T124" fmla="*/ 4985 w 2262188"/>
                <a:gd name="T125" fmla="*/ 21786 h 1547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2188" h="1547812">
                  <a:moveTo>
                    <a:pt x="536031" y="1256846"/>
                  </a:moveTo>
                  <a:lnTo>
                    <a:pt x="533764" y="1257300"/>
                  </a:lnTo>
                  <a:lnTo>
                    <a:pt x="531498" y="1257753"/>
                  </a:lnTo>
                  <a:lnTo>
                    <a:pt x="529458" y="1258660"/>
                  </a:lnTo>
                  <a:lnTo>
                    <a:pt x="527645" y="1259567"/>
                  </a:lnTo>
                  <a:lnTo>
                    <a:pt x="525831" y="1260701"/>
                  </a:lnTo>
                  <a:lnTo>
                    <a:pt x="524018" y="1262289"/>
                  </a:lnTo>
                  <a:lnTo>
                    <a:pt x="522432" y="1263876"/>
                  </a:lnTo>
                  <a:lnTo>
                    <a:pt x="520845" y="1265237"/>
                  </a:lnTo>
                  <a:lnTo>
                    <a:pt x="519485" y="1267051"/>
                  </a:lnTo>
                  <a:lnTo>
                    <a:pt x="518579" y="1269092"/>
                  </a:lnTo>
                  <a:lnTo>
                    <a:pt x="517446" y="1271360"/>
                  </a:lnTo>
                  <a:lnTo>
                    <a:pt x="516765" y="1273401"/>
                  </a:lnTo>
                  <a:lnTo>
                    <a:pt x="516312" y="1275669"/>
                  </a:lnTo>
                  <a:lnTo>
                    <a:pt x="515632" y="1277937"/>
                  </a:lnTo>
                  <a:lnTo>
                    <a:pt x="515632" y="1280432"/>
                  </a:lnTo>
                  <a:lnTo>
                    <a:pt x="515632" y="1470705"/>
                  </a:lnTo>
                  <a:lnTo>
                    <a:pt x="515632" y="1472973"/>
                  </a:lnTo>
                  <a:lnTo>
                    <a:pt x="516312" y="1475241"/>
                  </a:lnTo>
                  <a:lnTo>
                    <a:pt x="516765" y="1477509"/>
                  </a:lnTo>
                  <a:lnTo>
                    <a:pt x="517446" y="1479777"/>
                  </a:lnTo>
                  <a:lnTo>
                    <a:pt x="518579" y="1482044"/>
                  </a:lnTo>
                  <a:lnTo>
                    <a:pt x="519485" y="1483859"/>
                  </a:lnTo>
                  <a:lnTo>
                    <a:pt x="520845" y="1485446"/>
                  </a:lnTo>
                  <a:lnTo>
                    <a:pt x="522432" y="1487260"/>
                  </a:lnTo>
                  <a:lnTo>
                    <a:pt x="524018" y="1488848"/>
                  </a:lnTo>
                  <a:lnTo>
                    <a:pt x="525831" y="1490209"/>
                  </a:lnTo>
                  <a:lnTo>
                    <a:pt x="527645" y="1491569"/>
                  </a:lnTo>
                  <a:lnTo>
                    <a:pt x="529458" y="1492477"/>
                  </a:lnTo>
                  <a:lnTo>
                    <a:pt x="531498" y="1493384"/>
                  </a:lnTo>
                  <a:lnTo>
                    <a:pt x="533764" y="1493837"/>
                  </a:lnTo>
                  <a:lnTo>
                    <a:pt x="536031" y="1494064"/>
                  </a:lnTo>
                  <a:lnTo>
                    <a:pt x="538071" y="1494291"/>
                  </a:lnTo>
                  <a:lnTo>
                    <a:pt x="540564" y="1494064"/>
                  </a:lnTo>
                  <a:lnTo>
                    <a:pt x="542830" y="1493837"/>
                  </a:lnTo>
                  <a:lnTo>
                    <a:pt x="545097" y="1493384"/>
                  </a:lnTo>
                  <a:lnTo>
                    <a:pt x="547137" y="1492477"/>
                  </a:lnTo>
                  <a:lnTo>
                    <a:pt x="548950" y="1491569"/>
                  </a:lnTo>
                  <a:lnTo>
                    <a:pt x="550990" y="1490209"/>
                  </a:lnTo>
                  <a:lnTo>
                    <a:pt x="552576" y="1488848"/>
                  </a:lnTo>
                  <a:lnTo>
                    <a:pt x="554390" y="1487260"/>
                  </a:lnTo>
                  <a:lnTo>
                    <a:pt x="555750" y="1485446"/>
                  </a:lnTo>
                  <a:lnTo>
                    <a:pt x="556883" y="1483859"/>
                  </a:lnTo>
                  <a:lnTo>
                    <a:pt x="558243" y="1482044"/>
                  </a:lnTo>
                  <a:lnTo>
                    <a:pt x="558923" y="1479777"/>
                  </a:lnTo>
                  <a:lnTo>
                    <a:pt x="559829" y="1477509"/>
                  </a:lnTo>
                  <a:lnTo>
                    <a:pt x="560283" y="1475241"/>
                  </a:lnTo>
                  <a:lnTo>
                    <a:pt x="560736" y="1472973"/>
                  </a:lnTo>
                  <a:lnTo>
                    <a:pt x="560736" y="1470705"/>
                  </a:lnTo>
                  <a:lnTo>
                    <a:pt x="560736" y="1280432"/>
                  </a:lnTo>
                  <a:lnTo>
                    <a:pt x="560736" y="1277937"/>
                  </a:lnTo>
                  <a:lnTo>
                    <a:pt x="560283" y="1275669"/>
                  </a:lnTo>
                  <a:lnTo>
                    <a:pt x="559829" y="1273401"/>
                  </a:lnTo>
                  <a:lnTo>
                    <a:pt x="558923" y="1271360"/>
                  </a:lnTo>
                  <a:lnTo>
                    <a:pt x="558243" y="1269092"/>
                  </a:lnTo>
                  <a:lnTo>
                    <a:pt x="556883" y="1267051"/>
                  </a:lnTo>
                  <a:lnTo>
                    <a:pt x="555750" y="1265237"/>
                  </a:lnTo>
                  <a:lnTo>
                    <a:pt x="554390" y="1263876"/>
                  </a:lnTo>
                  <a:lnTo>
                    <a:pt x="552576" y="1262289"/>
                  </a:lnTo>
                  <a:lnTo>
                    <a:pt x="550990" y="1260701"/>
                  </a:lnTo>
                  <a:lnTo>
                    <a:pt x="548950" y="1259567"/>
                  </a:lnTo>
                  <a:lnTo>
                    <a:pt x="547137" y="1258660"/>
                  </a:lnTo>
                  <a:lnTo>
                    <a:pt x="545097" y="1257753"/>
                  </a:lnTo>
                  <a:lnTo>
                    <a:pt x="542830" y="1257300"/>
                  </a:lnTo>
                  <a:lnTo>
                    <a:pt x="540564" y="1256846"/>
                  </a:lnTo>
                  <a:lnTo>
                    <a:pt x="538071" y="1256846"/>
                  </a:lnTo>
                  <a:lnTo>
                    <a:pt x="536031" y="1256846"/>
                  </a:lnTo>
                  <a:close/>
                  <a:moveTo>
                    <a:pt x="397093" y="1256846"/>
                  </a:moveTo>
                  <a:lnTo>
                    <a:pt x="395054" y="1257300"/>
                  </a:lnTo>
                  <a:lnTo>
                    <a:pt x="392787" y="1257753"/>
                  </a:lnTo>
                  <a:lnTo>
                    <a:pt x="390747" y="1258660"/>
                  </a:lnTo>
                  <a:lnTo>
                    <a:pt x="388707" y="1259567"/>
                  </a:lnTo>
                  <a:lnTo>
                    <a:pt x="386894" y="1260701"/>
                  </a:lnTo>
                  <a:lnTo>
                    <a:pt x="385081" y="1262289"/>
                  </a:lnTo>
                  <a:lnTo>
                    <a:pt x="383494" y="1263876"/>
                  </a:lnTo>
                  <a:lnTo>
                    <a:pt x="382135" y="1265237"/>
                  </a:lnTo>
                  <a:lnTo>
                    <a:pt x="381001" y="1267051"/>
                  </a:lnTo>
                  <a:lnTo>
                    <a:pt x="379641" y="1269092"/>
                  </a:lnTo>
                  <a:lnTo>
                    <a:pt x="378508" y="1271360"/>
                  </a:lnTo>
                  <a:lnTo>
                    <a:pt x="378055" y="1273401"/>
                  </a:lnTo>
                  <a:lnTo>
                    <a:pt x="377375" y="1275669"/>
                  </a:lnTo>
                  <a:lnTo>
                    <a:pt x="376922" y="1277937"/>
                  </a:lnTo>
                  <a:lnTo>
                    <a:pt x="376922" y="1280432"/>
                  </a:lnTo>
                  <a:lnTo>
                    <a:pt x="376922" y="1470705"/>
                  </a:lnTo>
                  <a:lnTo>
                    <a:pt x="376922" y="1472973"/>
                  </a:lnTo>
                  <a:lnTo>
                    <a:pt x="377375" y="1475241"/>
                  </a:lnTo>
                  <a:lnTo>
                    <a:pt x="378055" y="1477509"/>
                  </a:lnTo>
                  <a:lnTo>
                    <a:pt x="378508" y="1479777"/>
                  </a:lnTo>
                  <a:lnTo>
                    <a:pt x="379641" y="1482044"/>
                  </a:lnTo>
                  <a:lnTo>
                    <a:pt x="381001" y="1483859"/>
                  </a:lnTo>
                  <a:lnTo>
                    <a:pt x="382135" y="1485446"/>
                  </a:lnTo>
                  <a:lnTo>
                    <a:pt x="383494" y="1487260"/>
                  </a:lnTo>
                  <a:lnTo>
                    <a:pt x="385081" y="1488848"/>
                  </a:lnTo>
                  <a:lnTo>
                    <a:pt x="386894" y="1490209"/>
                  </a:lnTo>
                  <a:lnTo>
                    <a:pt x="388707" y="1491569"/>
                  </a:lnTo>
                  <a:lnTo>
                    <a:pt x="390747" y="1492477"/>
                  </a:lnTo>
                  <a:lnTo>
                    <a:pt x="392787" y="1493384"/>
                  </a:lnTo>
                  <a:lnTo>
                    <a:pt x="395054" y="1493837"/>
                  </a:lnTo>
                  <a:lnTo>
                    <a:pt x="397093" y="1494064"/>
                  </a:lnTo>
                  <a:lnTo>
                    <a:pt x="399360" y="1494291"/>
                  </a:lnTo>
                  <a:lnTo>
                    <a:pt x="401853" y="1494064"/>
                  </a:lnTo>
                  <a:lnTo>
                    <a:pt x="404120" y="1493837"/>
                  </a:lnTo>
                  <a:lnTo>
                    <a:pt x="406160" y="1493384"/>
                  </a:lnTo>
                  <a:lnTo>
                    <a:pt x="408199" y="1492477"/>
                  </a:lnTo>
                  <a:lnTo>
                    <a:pt x="410239" y="1491569"/>
                  </a:lnTo>
                  <a:lnTo>
                    <a:pt x="412052" y="1490209"/>
                  </a:lnTo>
                  <a:lnTo>
                    <a:pt x="413866" y="1488848"/>
                  </a:lnTo>
                  <a:lnTo>
                    <a:pt x="415452" y="1487260"/>
                  </a:lnTo>
                  <a:lnTo>
                    <a:pt x="417039" y="1485446"/>
                  </a:lnTo>
                  <a:lnTo>
                    <a:pt x="418172" y="1483859"/>
                  </a:lnTo>
                  <a:lnTo>
                    <a:pt x="419305" y="1482044"/>
                  </a:lnTo>
                  <a:lnTo>
                    <a:pt x="420439" y="1479777"/>
                  </a:lnTo>
                  <a:lnTo>
                    <a:pt x="421119" y="1477509"/>
                  </a:lnTo>
                  <a:lnTo>
                    <a:pt x="421572" y="1475241"/>
                  </a:lnTo>
                  <a:lnTo>
                    <a:pt x="421799" y="1472973"/>
                  </a:lnTo>
                  <a:lnTo>
                    <a:pt x="422252" y="1470705"/>
                  </a:lnTo>
                  <a:lnTo>
                    <a:pt x="422252" y="1280432"/>
                  </a:lnTo>
                  <a:lnTo>
                    <a:pt x="421799" y="1277937"/>
                  </a:lnTo>
                  <a:lnTo>
                    <a:pt x="421572" y="1275669"/>
                  </a:lnTo>
                  <a:lnTo>
                    <a:pt x="421119" y="1273401"/>
                  </a:lnTo>
                  <a:lnTo>
                    <a:pt x="420439" y="1271360"/>
                  </a:lnTo>
                  <a:lnTo>
                    <a:pt x="419305" y="1269092"/>
                  </a:lnTo>
                  <a:lnTo>
                    <a:pt x="418172" y="1267051"/>
                  </a:lnTo>
                  <a:lnTo>
                    <a:pt x="417039" y="1265237"/>
                  </a:lnTo>
                  <a:lnTo>
                    <a:pt x="415452" y="1263876"/>
                  </a:lnTo>
                  <a:lnTo>
                    <a:pt x="413866" y="1262289"/>
                  </a:lnTo>
                  <a:lnTo>
                    <a:pt x="412052" y="1260701"/>
                  </a:lnTo>
                  <a:lnTo>
                    <a:pt x="410239" y="1259567"/>
                  </a:lnTo>
                  <a:lnTo>
                    <a:pt x="408199" y="1258660"/>
                  </a:lnTo>
                  <a:lnTo>
                    <a:pt x="406160" y="1257753"/>
                  </a:lnTo>
                  <a:lnTo>
                    <a:pt x="404120" y="1257300"/>
                  </a:lnTo>
                  <a:lnTo>
                    <a:pt x="401853" y="1256846"/>
                  </a:lnTo>
                  <a:lnTo>
                    <a:pt x="399360" y="1256846"/>
                  </a:lnTo>
                  <a:lnTo>
                    <a:pt x="397093" y="1256846"/>
                  </a:lnTo>
                  <a:close/>
                  <a:moveTo>
                    <a:pt x="259516" y="1256846"/>
                  </a:moveTo>
                  <a:lnTo>
                    <a:pt x="257250" y="1257300"/>
                  </a:lnTo>
                  <a:lnTo>
                    <a:pt x="255210" y="1257753"/>
                  </a:lnTo>
                  <a:lnTo>
                    <a:pt x="252943" y="1258660"/>
                  </a:lnTo>
                  <a:lnTo>
                    <a:pt x="250903" y="1259567"/>
                  </a:lnTo>
                  <a:lnTo>
                    <a:pt x="249090" y="1260701"/>
                  </a:lnTo>
                  <a:lnTo>
                    <a:pt x="247277" y="1262289"/>
                  </a:lnTo>
                  <a:lnTo>
                    <a:pt x="245917" y="1263876"/>
                  </a:lnTo>
                  <a:lnTo>
                    <a:pt x="244330" y="1265237"/>
                  </a:lnTo>
                  <a:lnTo>
                    <a:pt x="242970" y="1267051"/>
                  </a:lnTo>
                  <a:lnTo>
                    <a:pt x="242064" y="1269092"/>
                  </a:lnTo>
                  <a:lnTo>
                    <a:pt x="240931" y="1271360"/>
                  </a:lnTo>
                  <a:lnTo>
                    <a:pt x="240251" y="1273401"/>
                  </a:lnTo>
                  <a:lnTo>
                    <a:pt x="239571" y="1275669"/>
                  </a:lnTo>
                  <a:lnTo>
                    <a:pt x="239344" y="1277937"/>
                  </a:lnTo>
                  <a:lnTo>
                    <a:pt x="239117" y="1280432"/>
                  </a:lnTo>
                  <a:lnTo>
                    <a:pt x="239117" y="1470705"/>
                  </a:lnTo>
                  <a:lnTo>
                    <a:pt x="239344" y="1472973"/>
                  </a:lnTo>
                  <a:lnTo>
                    <a:pt x="239571" y="1475241"/>
                  </a:lnTo>
                  <a:lnTo>
                    <a:pt x="240251" y="1477509"/>
                  </a:lnTo>
                  <a:lnTo>
                    <a:pt x="240931" y="1479777"/>
                  </a:lnTo>
                  <a:lnTo>
                    <a:pt x="242064" y="1482044"/>
                  </a:lnTo>
                  <a:lnTo>
                    <a:pt x="242970" y="1483859"/>
                  </a:lnTo>
                  <a:lnTo>
                    <a:pt x="244330" y="1485446"/>
                  </a:lnTo>
                  <a:lnTo>
                    <a:pt x="245917" y="1487260"/>
                  </a:lnTo>
                  <a:lnTo>
                    <a:pt x="247277" y="1488848"/>
                  </a:lnTo>
                  <a:lnTo>
                    <a:pt x="249090" y="1490209"/>
                  </a:lnTo>
                  <a:lnTo>
                    <a:pt x="250903" y="1491569"/>
                  </a:lnTo>
                  <a:lnTo>
                    <a:pt x="252943" y="1492477"/>
                  </a:lnTo>
                  <a:lnTo>
                    <a:pt x="255210" y="1493384"/>
                  </a:lnTo>
                  <a:lnTo>
                    <a:pt x="257250" y="1493837"/>
                  </a:lnTo>
                  <a:lnTo>
                    <a:pt x="259516" y="1494064"/>
                  </a:lnTo>
                  <a:lnTo>
                    <a:pt x="261782" y="1494291"/>
                  </a:lnTo>
                  <a:lnTo>
                    <a:pt x="264049" y="1494064"/>
                  </a:lnTo>
                  <a:lnTo>
                    <a:pt x="266542" y="1493837"/>
                  </a:lnTo>
                  <a:lnTo>
                    <a:pt x="268582" y="1493384"/>
                  </a:lnTo>
                  <a:lnTo>
                    <a:pt x="270622" y="1492477"/>
                  </a:lnTo>
                  <a:lnTo>
                    <a:pt x="272662" y="1491569"/>
                  </a:lnTo>
                  <a:lnTo>
                    <a:pt x="274475" y="1490209"/>
                  </a:lnTo>
                  <a:lnTo>
                    <a:pt x="276288" y="1488848"/>
                  </a:lnTo>
                  <a:lnTo>
                    <a:pt x="277875" y="1487260"/>
                  </a:lnTo>
                  <a:lnTo>
                    <a:pt x="279008" y="1485446"/>
                  </a:lnTo>
                  <a:lnTo>
                    <a:pt x="280368" y="1483859"/>
                  </a:lnTo>
                  <a:lnTo>
                    <a:pt x="281728" y="1482044"/>
                  </a:lnTo>
                  <a:lnTo>
                    <a:pt x="282635" y="1479777"/>
                  </a:lnTo>
                  <a:lnTo>
                    <a:pt x="283541" y="1477509"/>
                  </a:lnTo>
                  <a:lnTo>
                    <a:pt x="283994" y="1475241"/>
                  </a:lnTo>
                  <a:lnTo>
                    <a:pt x="284221" y="1472973"/>
                  </a:lnTo>
                  <a:lnTo>
                    <a:pt x="284221" y="1470705"/>
                  </a:lnTo>
                  <a:lnTo>
                    <a:pt x="284221" y="1280432"/>
                  </a:lnTo>
                  <a:lnTo>
                    <a:pt x="284221" y="1277937"/>
                  </a:lnTo>
                  <a:lnTo>
                    <a:pt x="283994" y="1275669"/>
                  </a:lnTo>
                  <a:lnTo>
                    <a:pt x="283541" y="1273401"/>
                  </a:lnTo>
                  <a:lnTo>
                    <a:pt x="282635" y="1271360"/>
                  </a:lnTo>
                  <a:lnTo>
                    <a:pt x="281728" y="1269092"/>
                  </a:lnTo>
                  <a:lnTo>
                    <a:pt x="280368" y="1267051"/>
                  </a:lnTo>
                  <a:lnTo>
                    <a:pt x="279008" y="1265237"/>
                  </a:lnTo>
                  <a:lnTo>
                    <a:pt x="277875" y="1263876"/>
                  </a:lnTo>
                  <a:lnTo>
                    <a:pt x="276288" y="1262289"/>
                  </a:lnTo>
                  <a:lnTo>
                    <a:pt x="274475" y="1260701"/>
                  </a:lnTo>
                  <a:lnTo>
                    <a:pt x="272662" y="1259567"/>
                  </a:lnTo>
                  <a:lnTo>
                    <a:pt x="270622" y="1258660"/>
                  </a:lnTo>
                  <a:lnTo>
                    <a:pt x="268582" y="1257753"/>
                  </a:lnTo>
                  <a:lnTo>
                    <a:pt x="266542" y="1257300"/>
                  </a:lnTo>
                  <a:lnTo>
                    <a:pt x="264049" y="1256846"/>
                  </a:lnTo>
                  <a:lnTo>
                    <a:pt x="261782" y="1256846"/>
                  </a:lnTo>
                  <a:lnTo>
                    <a:pt x="259516" y="1256846"/>
                  </a:lnTo>
                  <a:close/>
                  <a:moveTo>
                    <a:pt x="120805" y="1256846"/>
                  </a:moveTo>
                  <a:lnTo>
                    <a:pt x="118539" y="1257300"/>
                  </a:lnTo>
                  <a:lnTo>
                    <a:pt x="116499" y="1257753"/>
                  </a:lnTo>
                  <a:lnTo>
                    <a:pt x="114006" y="1258660"/>
                  </a:lnTo>
                  <a:lnTo>
                    <a:pt x="112192" y="1259567"/>
                  </a:lnTo>
                  <a:lnTo>
                    <a:pt x="110606" y="1260701"/>
                  </a:lnTo>
                  <a:lnTo>
                    <a:pt x="108793" y="1262289"/>
                  </a:lnTo>
                  <a:lnTo>
                    <a:pt x="107206" y="1263876"/>
                  </a:lnTo>
                  <a:lnTo>
                    <a:pt x="105620" y="1265237"/>
                  </a:lnTo>
                  <a:lnTo>
                    <a:pt x="104260" y="1267051"/>
                  </a:lnTo>
                  <a:lnTo>
                    <a:pt x="103353" y="1269092"/>
                  </a:lnTo>
                  <a:lnTo>
                    <a:pt x="102220" y="1271360"/>
                  </a:lnTo>
                  <a:lnTo>
                    <a:pt x="101540" y="1273401"/>
                  </a:lnTo>
                  <a:lnTo>
                    <a:pt x="100860" y="1275669"/>
                  </a:lnTo>
                  <a:lnTo>
                    <a:pt x="100633" y="1277937"/>
                  </a:lnTo>
                  <a:lnTo>
                    <a:pt x="100407" y="1280432"/>
                  </a:lnTo>
                  <a:lnTo>
                    <a:pt x="100407" y="1470705"/>
                  </a:lnTo>
                  <a:lnTo>
                    <a:pt x="100633" y="1472973"/>
                  </a:lnTo>
                  <a:lnTo>
                    <a:pt x="100860" y="1475241"/>
                  </a:lnTo>
                  <a:lnTo>
                    <a:pt x="101540" y="1477509"/>
                  </a:lnTo>
                  <a:lnTo>
                    <a:pt x="102220" y="1479777"/>
                  </a:lnTo>
                  <a:lnTo>
                    <a:pt x="103353" y="1482044"/>
                  </a:lnTo>
                  <a:lnTo>
                    <a:pt x="104260" y="1483859"/>
                  </a:lnTo>
                  <a:lnTo>
                    <a:pt x="105620" y="1485446"/>
                  </a:lnTo>
                  <a:lnTo>
                    <a:pt x="107206" y="1487260"/>
                  </a:lnTo>
                  <a:lnTo>
                    <a:pt x="108793" y="1488848"/>
                  </a:lnTo>
                  <a:lnTo>
                    <a:pt x="110606" y="1490209"/>
                  </a:lnTo>
                  <a:lnTo>
                    <a:pt x="112192" y="1491569"/>
                  </a:lnTo>
                  <a:lnTo>
                    <a:pt x="114006" y="1492477"/>
                  </a:lnTo>
                  <a:lnTo>
                    <a:pt x="116499" y="1493384"/>
                  </a:lnTo>
                  <a:lnTo>
                    <a:pt x="118539" y="1493837"/>
                  </a:lnTo>
                  <a:lnTo>
                    <a:pt x="120805" y="1494064"/>
                  </a:lnTo>
                  <a:lnTo>
                    <a:pt x="123072" y="1494291"/>
                  </a:lnTo>
                  <a:lnTo>
                    <a:pt x="125338" y="1494064"/>
                  </a:lnTo>
                  <a:lnTo>
                    <a:pt x="127605" y="1493837"/>
                  </a:lnTo>
                  <a:lnTo>
                    <a:pt x="129871" y="1493384"/>
                  </a:lnTo>
                  <a:lnTo>
                    <a:pt x="131911" y="1492477"/>
                  </a:lnTo>
                  <a:lnTo>
                    <a:pt x="133724" y="1491569"/>
                  </a:lnTo>
                  <a:lnTo>
                    <a:pt x="135764" y="1490209"/>
                  </a:lnTo>
                  <a:lnTo>
                    <a:pt x="137351" y="1488848"/>
                  </a:lnTo>
                  <a:lnTo>
                    <a:pt x="139164" y="1487260"/>
                  </a:lnTo>
                  <a:lnTo>
                    <a:pt x="140297" y="1485446"/>
                  </a:lnTo>
                  <a:lnTo>
                    <a:pt x="141657" y="1483859"/>
                  </a:lnTo>
                  <a:lnTo>
                    <a:pt x="143017" y="1482044"/>
                  </a:lnTo>
                  <a:lnTo>
                    <a:pt x="143697" y="1479777"/>
                  </a:lnTo>
                  <a:lnTo>
                    <a:pt x="144604" y="1477509"/>
                  </a:lnTo>
                  <a:lnTo>
                    <a:pt x="145057" y="1475241"/>
                  </a:lnTo>
                  <a:lnTo>
                    <a:pt x="145510" y="1472973"/>
                  </a:lnTo>
                  <a:lnTo>
                    <a:pt x="145510" y="1470705"/>
                  </a:lnTo>
                  <a:lnTo>
                    <a:pt x="145510" y="1280432"/>
                  </a:lnTo>
                  <a:lnTo>
                    <a:pt x="145510" y="1277937"/>
                  </a:lnTo>
                  <a:lnTo>
                    <a:pt x="145057" y="1275669"/>
                  </a:lnTo>
                  <a:lnTo>
                    <a:pt x="144604" y="1273401"/>
                  </a:lnTo>
                  <a:lnTo>
                    <a:pt x="143697" y="1271360"/>
                  </a:lnTo>
                  <a:lnTo>
                    <a:pt x="143017" y="1269092"/>
                  </a:lnTo>
                  <a:lnTo>
                    <a:pt x="141657" y="1267051"/>
                  </a:lnTo>
                  <a:lnTo>
                    <a:pt x="140297" y="1265237"/>
                  </a:lnTo>
                  <a:lnTo>
                    <a:pt x="139164" y="1263876"/>
                  </a:lnTo>
                  <a:lnTo>
                    <a:pt x="137351" y="1262289"/>
                  </a:lnTo>
                  <a:lnTo>
                    <a:pt x="135764" y="1260701"/>
                  </a:lnTo>
                  <a:lnTo>
                    <a:pt x="133724" y="1259567"/>
                  </a:lnTo>
                  <a:lnTo>
                    <a:pt x="131911" y="1258660"/>
                  </a:lnTo>
                  <a:lnTo>
                    <a:pt x="129871" y="1257753"/>
                  </a:lnTo>
                  <a:lnTo>
                    <a:pt x="127605" y="1257300"/>
                  </a:lnTo>
                  <a:lnTo>
                    <a:pt x="125338" y="1256846"/>
                  </a:lnTo>
                  <a:lnTo>
                    <a:pt x="123072" y="1256846"/>
                  </a:lnTo>
                  <a:lnTo>
                    <a:pt x="120805" y="1256846"/>
                  </a:lnTo>
                  <a:close/>
                  <a:moveTo>
                    <a:pt x="41704" y="1201737"/>
                  </a:moveTo>
                  <a:lnTo>
                    <a:pt x="762229" y="1201737"/>
                  </a:lnTo>
                  <a:lnTo>
                    <a:pt x="770615" y="1215798"/>
                  </a:lnTo>
                  <a:lnTo>
                    <a:pt x="779455" y="1230085"/>
                  </a:lnTo>
                  <a:lnTo>
                    <a:pt x="788521" y="1243692"/>
                  </a:lnTo>
                  <a:lnTo>
                    <a:pt x="797814" y="1257300"/>
                  </a:lnTo>
                  <a:lnTo>
                    <a:pt x="807333" y="1270680"/>
                  </a:lnTo>
                  <a:lnTo>
                    <a:pt x="817079" y="1283834"/>
                  </a:lnTo>
                  <a:lnTo>
                    <a:pt x="827052" y="1296987"/>
                  </a:lnTo>
                  <a:lnTo>
                    <a:pt x="837478" y="1309687"/>
                  </a:lnTo>
                  <a:lnTo>
                    <a:pt x="847904" y="1322387"/>
                  </a:lnTo>
                  <a:lnTo>
                    <a:pt x="858783" y="1334860"/>
                  </a:lnTo>
                  <a:lnTo>
                    <a:pt x="869889" y="1347107"/>
                  </a:lnTo>
                  <a:lnTo>
                    <a:pt x="880995" y="1358900"/>
                  </a:lnTo>
                  <a:lnTo>
                    <a:pt x="892554" y="1370693"/>
                  </a:lnTo>
                  <a:lnTo>
                    <a:pt x="904113" y="1382485"/>
                  </a:lnTo>
                  <a:lnTo>
                    <a:pt x="916352" y="1393598"/>
                  </a:lnTo>
                  <a:lnTo>
                    <a:pt x="928365" y="1404484"/>
                  </a:lnTo>
                  <a:lnTo>
                    <a:pt x="940831" y="1415369"/>
                  </a:lnTo>
                  <a:lnTo>
                    <a:pt x="953070" y="1426255"/>
                  </a:lnTo>
                  <a:lnTo>
                    <a:pt x="965989" y="1436460"/>
                  </a:lnTo>
                  <a:lnTo>
                    <a:pt x="978908" y="1446666"/>
                  </a:lnTo>
                  <a:lnTo>
                    <a:pt x="992281" y="1456418"/>
                  </a:lnTo>
                  <a:lnTo>
                    <a:pt x="1005426" y="1466169"/>
                  </a:lnTo>
                  <a:lnTo>
                    <a:pt x="1019025" y="1475468"/>
                  </a:lnTo>
                  <a:lnTo>
                    <a:pt x="1032851" y="1484539"/>
                  </a:lnTo>
                  <a:lnTo>
                    <a:pt x="1046677" y="1493610"/>
                  </a:lnTo>
                  <a:lnTo>
                    <a:pt x="1060956" y="1502002"/>
                  </a:lnTo>
                  <a:lnTo>
                    <a:pt x="1075235" y="1510393"/>
                  </a:lnTo>
                  <a:lnTo>
                    <a:pt x="1089741" y="1518330"/>
                  </a:lnTo>
                  <a:lnTo>
                    <a:pt x="1104473" y="1526041"/>
                  </a:lnTo>
                  <a:lnTo>
                    <a:pt x="1119205" y="1533525"/>
                  </a:lnTo>
                  <a:lnTo>
                    <a:pt x="1134164" y="1540782"/>
                  </a:lnTo>
                  <a:lnTo>
                    <a:pt x="1149350" y="1547812"/>
                  </a:lnTo>
                  <a:lnTo>
                    <a:pt x="41704" y="1547812"/>
                  </a:lnTo>
                  <a:lnTo>
                    <a:pt x="37397" y="1547359"/>
                  </a:lnTo>
                  <a:lnTo>
                    <a:pt x="33091" y="1546905"/>
                  </a:lnTo>
                  <a:lnTo>
                    <a:pt x="29238" y="1545998"/>
                  </a:lnTo>
                  <a:lnTo>
                    <a:pt x="25385" y="1544410"/>
                  </a:lnTo>
                  <a:lnTo>
                    <a:pt x="21759" y="1542596"/>
                  </a:lnTo>
                  <a:lnTo>
                    <a:pt x="18359" y="1540555"/>
                  </a:lnTo>
                  <a:lnTo>
                    <a:pt x="15186" y="1538060"/>
                  </a:lnTo>
                  <a:lnTo>
                    <a:pt x="12239" y="1535339"/>
                  </a:lnTo>
                  <a:lnTo>
                    <a:pt x="9519" y="1532391"/>
                  </a:lnTo>
                  <a:lnTo>
                    <a:pt x="7026" y="1529443"/>
                  </a:lnTo>
                  <a:lnTo>
                    <a:pt x="4986" y="1525814"/>
                  </a:lnTo>
                  <a:lnTo>
                    <a:pt x="3173" y="1522185"/>
                  </a:lnTo>
                  <a:lnTo>
                    <a:pt x="2040" y="1518330"/>
                  </a:lnTo>
                  <a:lnTo>
                    <a:pt x="907" y="1514475"/>
                  </a:lnTo>
                  <a:lnTo>
                    <a:pt x="227" y="1510393"/>
                  </a:lnTo>
                  <a:lnTo>
                    <a:pt x="0" y="1505857"/>
                  </a:lnTo>
                  <a:lnTo>
                    <a:pt x="0" y="1243466"/>
                  </a:lnTo>
                  <a:lnTo>
                    <a:pt x="227" y="1238930"/>
                  </a:lnTo>
                  <a:lnTo>
                    <a:pt x="907" y="1234848"/>
                  </a:lnTo>
                  <a:lnTo>
                    <a:pt x="2040" y="1230992"/>
                  </a:lnTo>
                  <a:lnTo>
                    <a:pt x="3173" y="1227137"/>
                  </a:lnTo>
                  <a:lnTo>
                    <a:pt x="4986" y="1223509"/>
                  </a:lnTo>
                  <a:lnTo>
                    <a:pt x="7026" y="1220107"/>
                  </a:lnTo>
                  <a:lnTo>
                    <a:pt x="9519" y="1216932"/>
                  </a:lnTo>
                  <a:lnTo>
                    <a:pt x="12239" y="1213984"/>
                  </a:lnTo>
                  <a:lnTo>
                    <a:pt x="15186" y="1211262"/>
                  </a:lnTo>
                  <a:lnTo>
                    <a:pt x="18359" y="1208767"/>
                  </a:lnTo>
                  <a:lnTo>
                    <a:pt x="21759" y="1206726"/>
                  </a:lnTo>
                  <a:lnTo>
                    <a:pt x="25385" y="1204912"/>
                  </a:lnTo>
                  <a:lnTo>
                    <a:pt x="29238" y="1203778"/>
                  </a:lnTo>
                  <a:lnTo>
                    <a:pt x="33091" y="1202644"/>
                  </a:lnTo>
                  <a:lnTo>
                    <a:pt x="37397" y="1201964"/>
                  </a:lnTo>
                  <a:lnTo>
                    <a:pt x="41704" y="1201737"/>
                  </a:lnTo>
                  <a:close/>
                  <a:moveTo>
                    <a:pt x="535684" y="857023"/>
                  </a:moveTo>
                  <a:lnTo>
                    <a:pt x="533419" y="857476"/>
                  </a:lnTo>
                  <a:lnTo>
                    <a:pt x="531154" y="857930"/>
                  </a:lnTo>
                  <a:lnTo>
                    <a:pt x="529116" y="858837"/>
                  </a:lnTo>
                  <a:lnTo>
                    <a:pt x="527304" y="859744"/>
                  </a:lnTo>
                  <a:lnTo>
                    <a:pt x="525492" y="860878"/>
                  </a:lnTo>
                  <a:lnTo>
                    <a:pt x="523680" y="862466"/>
                  </a:lnTo>
                  <a:lnTo>
                    <a:pt x="522094" y="863826"/>
                  </a:lnTo>
                  <a:lnTo>
                    <a:pt x="520509" y="865414"/>
                  </a:lnTo>
                  <a:lnTo>
                    <a:pt x="519150" y="867228"/>
                  </a:lnTo>
                  <a:lnTo>
                    <a:pt x="518244" y="869269"/>
                  </a:lnTo>
                  <a:lnTo>
                    <a:pt x="517111" y="871310"/>
                  </a:lnTo>
                  <a:lnTo>
                    <a:pt x="516432" y="873351"/>
                  </a:lnTo>
                  <a:lnTo>
                    <a:pt x="515979" y="875846"/>
                  </a:lnTo>
                  <a:lnTo>
                    <a:pt x="515299" y="878114"/>
                  </a:lnTo>
                  <a:lnTo>
                    <a:pt x="515299" y="880609"/>
                  </a:lnTo>
                  <a:lnTo>
                    <a:pt x="515299" y="1070655"/>
                  </a:lnTo>
                  <a:lnTo>
                    <a:pt x="515299" y="1073150"/>
                  </a:lnTo>
                  <a:lnTo>
                    <a:pt x="515979" y="1075417"/>
                  </a:lnTo>
                  <a:lnTo>
                    <a:pt x="516432" y="1077685"/>
                  </a:lnTo>
                  <a:lnTo>
                    <a:pt x="517111" y="1079953"/>
                  </a:lnTo>
                  <a:lnTo>
                    <a:pt x="518244" y="1081994"/>
                  </a:lnTo>
                  <a:lnTo>
                    <a:pt x="519150" y="1083809"/>
                  </a:lnTo>
                  <a:lnTo>
                    <a:pt x="520509" y="1085623"/>
                  </a:lnTo>
                  <a:lnTo>
                    <a:pt x="522094" y="1087437"/>
                  </a:lnTo>
                  <a:lnTo>
                    <a:pt x="523680" y="1089025"/>
                  </a:lnTo>
                  <a:lnTo>
                    <a:pt x="525492" y="1090385"/>
                  </a:lnTo>
                  <a:lnTo>
                    <a:pt x="527304" y="1091519"/>
                  </a:lnTo>
                  <a:lnTo>
                    <a:pt x="529116" y="1092653"/>
                  </a:lnTo>
                  <a:lnTo>
                    <a:pt x="531154" y="1093334"/>
                  </a:lnTo>
                  <a:lnTo>
                    <a:pt x="533419" y="1094014"/>
                  </a:lnTo>
                  <a:lnTo>
                    <a:pt x="535684" y="1094241"/>
                  </a:lnTo>
                  <a:lnTo>
                    <a:pt x="537723" y="1094467"/>
                  </a:lnTo>
                  <a:lnTo>
                    <a:pt x="540215" y="1094241"/>
                  </a:lnTo>
                  <a:lnTo>
                    <a:pt x="542480" y="1094014"/>
                  </a:lnTo>
                  <a:lnTo>
                    <a:pt x="544745" y="1093334"/>
                  </a:lnTo>
                  <a:lnTo>
                    <a:pt x="546783" y="1092653"/>
                  </a:lnTo>
                  <a:lnTo>
                    <a:pt x="548595" y="1091519"/>
                  </a:lnTo>
                  <a:lnTo>
                    <a:pt x="550634" y="1090385"/>
                  </a:lnTo>
                  <a:lnTo>
                    <a:pt x="552219" y="1089025"/>
                  </a:lnTo>
                  <a:lnTo>
                    <a:pt x="554031" y="1087437"/>
                  </a:lnTo>
                  <a:lnTo>
                    <a:pt x="555390" y="1085623"/>
                  </a:lnTo>
                  <a:lnTo>
                    <a:pt x="556523" y="1083809"/>
                  </a:lnTo>
                  <a:lnTo>
                    <a:pt x="557882" y="1081994"/>
                  </a:lnTo>
                  <a:lnTo>
                    <a:pt x="558561" y="1079953"/>
                  </a:lnTo>
                  <a:lnTo>
                    <a:pt x="559468" y="1077685"/>
                  </a:lnTo>
                  <a:lnTo>
                    <a:pt x="559921" y="1075417"/>
                  </a:lnTo>
                  <a:lnTo>
                    <a:pt x="560374" y="1073150"/>
                  </a:lnTo>
                  <a:lnTo>
                    <a:pt x="560374" y="1070655"/>
                  </a:lnTo>
                  <a:lnTo>
                    <a:pt x="560374" y="880609"/>
                  </a:lnTo>
                  <a:lnTo>
                    <a:pt x="560374" y="878114"/>
                  </a:lnTo>
                  <a:lnTo>
                    <a:pt x="559921" y="875846"/>
                  </a:lnTo>
                  <a:lnTo>
                    <a:pt x="559468" y="873351"/>
                  </a:lnTo>
                  <a:lnTo>
                    <a:pt x="558561" y="871310"/>
                  </a:lnTo>
                  <a:lnTo>
                    <a:pt x="557882" y="869269"/>
                  </a:lnTo>
                  <a:lnTo>
                    <a:pt x="556523" y="867228"/>
                  </a:lnTo>
                  <a:lnTo>
                    <a:pt x="555390" y="865414"/>
                  </a:lnTo>
                  <a:lnTo>
                    <a:pt x="554031" y="863826"/>
                  </a:lnTo>
                  <a:lnTo>
                    <a:pt x="552219" y="862466"/>
                  </a:lnTo>
                  <a:lnTo>
                    <a:pt x="550634" y="860878"/>
                  </a:lnTo>
                  <a:lnTo>
                    <a:pt x="548595" y="859744"/>
                  </a:lnTo>
                  <a:lnTo>
                    <a:pt x="546783" y="858837"/>
                  </a:lnTo>
                  <a:lnTo>
                    <a:pt x="544745" y="857930"/>
                  </a:lnTo>
                  <a:lnTo>
                    <a:pt x="542480" y="857476"/>
                  </a:lnTo>
                  <a:lnTo>
                    <a:pt x="540215" y="857023"/>
                  </a:lnTo>
                  <a:lnTo>
                    <a:pt x="537723" y="857023"/>
                  </a:lnTo>
                  <a:lnTo>
                    <a:pt x="535684" y="857023"/>
                  </a:lnTo>
                  <a:close/>
                  <a:moveTo>
                    <a:pt x="396837" y="857023"/>
                  </a:moveTo>
                  <a:lnTo>
                    <a:pt x="394798" y="857476"/>
                  </a:lnTo>
                  <a:lnTo>
                    <a:pt x="392533" y="857930"/>
                  </a:lnTo>
                  <a:lnTo>
                    <a:pt x="390495" y="858837"/>
                  </a:lnTo>
                  <a:lnTo>
                    <a:pt x="388456" y="859744"/>
                  </a:lnTo>
                  <a:lnTo>
                    <a:pt x="386644" y="860878"/>
                  </a:lnTo>
                  <a:lnTo>
                    <a:pt x="384832" y="862466"/>
                  </a:lnTo>
                  <a:lnTo>
                    <a:pt x="383247" y="863826"/>
                  </a:lnTo>
                  <a:lnTo>
                    <a:pt x="381888" y="865414"/>
                  </a:lnTo>
                  <a:lnTo>
                    <a:pt x="380755" y="867228"/>
                  </a:lnTo>
                  <a:lnTo>
                    <a:pt x="379396" y="869269"/>
                  </a:lnTo>
                  <a:lnTo>
                    <a:pt x="378264" y="871310"/>
                  </a:lnTo>
                  <a:lnTo>
                    <a:pt x="377810" y="873351"/>
                  </a:lnTo>
                  <a:lnTo>
                    <a:pt x="377131" y="875846"/>
                  </a:lnTo>
                  <a:lnTo>
                    <a:pt x="376678" y="878114"/>
                  </a:lnTo>
                  <a:lnTo>
                    <a:pt x="376678" y="880609"/>
                  </a:lnTo>
                  <a:lnTo>
                    <a:pt x="376678" y="1070655"/>
                  </a:lnTo>
                  <a:lnTo>
                    <a:pt x="376678" y="1073150"/>
                  </a:lnTo>
                  <a:lnTo>
                    <a:pt x="377131" y="1075417"/>
                  </a:lnTo>
                  <a:lnTo>
                    <a:pt x="377810" y="1077685"/>
                  </a:lnTo>
                  <a:lnTo>
                    <a:pt x="378264" y="1079953"/>
                  </a:lnTo>
                  <a:lnTo>
                    <a:pt x="379396" y="1081994"/>
                  </a:lnTo>
                  <a:lnTo>
                    <a:pt x="380755" y="1083809"/>
                  </a:lnTo>
                  <a:lnTo>
                    <a:pt x="381888" y="1085623"/>
                  </a:lnTo>
                  <a:lnTo>
                    <a:pt x="383247" y="1087437"/>
                  </a:lnTo>
                  <a:lnTo>
                    <a:pt x="384832" y="1089025"/>
                  </a:lnTo>
                  <a:lnTo>
                    <a:pt x="386644" y="1090385"/>
                  </a:lnTo>
                  <a:lnTo>
                    <a:pt x="388456" y="1091519"/>
                  </a:lnTo>
                  <a:lnTo>
                    <a:pt x="390495" y="1092653"/>
                  </a:lnTo>
                  <a:lnTo>
                    <a:pt x="392533" y="1093334"/>
                  </a:lnTo>
                  <a:lnTo>
                    <a:pt x="394798" y="1094014"/>
                  </a:lnTo>
                  <a:lnTo>
                    <a:pt x="396837" y="1094241"/>
                  </a:lnTo>
                  <a:lnTo>
                    <a:pt x="399102" y="1094467"/>
                  </a:lnTo>
                  <a:lnTo>
                    <a:pt x="401594" y="1094241"/>
                  </a:lnTo>
                  <a:lnTo>
                    <a:pt x="403859" y="1094014"/>
                  </a:lnTo>
                  <a:lnTo>
                    <a:pt x="405897" y="1093334"/>
                  </a:lnTo>
                  <a:lnTo>
                    <a:pt x="407936" y="1092653"/>
                  </a:lnTo>
                  <a:lnTo>
                    <a:pt x="409974" y="1091519"/>
                  </a:lnTo>
                  <a:lnTo>
                    <a:pt x="411786" y="1090385"/>
                  </a:lnTo>
                  <a:lnTo>
                    <a:pt x="413598" y="1089025"/>
                  </a:lnTo>
                  <a:lnTo>
                    <a:pt x="415184" y="1087437"/>
                  </a:lnTo>
                  <a:lnTo>
                    <a:pt x="416769" y="1085623"/>
                  </a:lnTo>
                  <a:lnTo>
                    <a:pt x="417902" y="1083809"/>
                  </a:lnTo>
                  <a:lnTo>
                    <a:pt x="419034" y="1081994"/>
                  </a:lnTo>
                  <a:lnTo>
                    <a:pt x="420167" y="1079953"/>
                  </a:lnTo>
                  <a:lnTo>
                    <a:pt x="420846" y="1077685"/>
                  </a:lnTo>
                  <a:lnTo>
                    <a:pt x="421300" y="1075417"/>
                  </a:lnTo>
                  <a:lnTo>
                    <a:pt x="421526" y="1073150"/>
                  </a:lnTo>
                  <a:lnTo>
                    <a:pt x="421979" y="1070655"/>
                  </a:lnTo>
                  <a:lnTo>
                    <a:pt x="421979" y="880609"/>
                  </a:lnTo>
                  <a:lnTo>
                    <a:pt x="421526" y="878114"/>
                  </a:lnTo>
                  <a:lnTo>
                    <a:pt x="421300" y="875846"/>
                  </a:lnTo>
                  <a:lnTo>
                    <a:pt x="420846" y="873351"/>
                  </a:lnTo>
                  <a:lnTo>
                    <a:pt x="420167" y="871310"/>
                  </a:lnTo>
                  <a:lnTo>
                    <a:pt x="419034" y="869269"/>
                  </a:lnTo>
                  <a:lnTo>
                    <a:pt x="417902" y="867228"/>
                  </a:lnTo>
                  <a:lnTo>
                    <a:pt x="416769" y="865414"/>
                  </a:lnTo>
                  <a:lnTo>
                    <a:pt x="415184" y="863826"/>
                  </a:lnTo>
                  <a:lnTo>
                    <a:pt x="413598" y="862466"/>
                  </a:lnTo>
                  <a:lnTo>
                    <a:pt x="411786" y="860878"/>
                  </a:lnTo>
                  <a:lnTo>
                    <a:pt x="409974" y="859744"/>
                  </a:lnTo>
                  <a:lnTo>
                    <a:pt x="407936" y="858837"/>
                  </a:lnTo>
                  <a:lnTo>
                    <a:pt x="405897" y="857930"/>
                  </a:lnTo>
                  <a:lnTo>
                    <a:pt x="403859" y="857476"/>
                  </a:lnTo>
                  <a:lnTo>
                    <a:pt x="401594" y="857023"/>
                  </a:lnTo>
                  <a:lnTo>
                    <a:pt x="399102" y="857023"/>
                  </a:lnTo>
                  <a:lnTo>
                    <a:pt x="396837" y="857023"/>
                  </a:lnTo>
                  <a:close/>
                  <a:moveTo>
                    <a:pt x="259348" y="857023"/>
                  </a:moveTo>
                  <a:lnTo>
                    <a:pt x="257083" y="857476"/>
                  </a:lnTo>
                  <a:lnTo>
                    <a:pt x="255045" y="857930"/>
                  </a:lnTo>
                  <a:lnTo>
                    <a:pt x="252780" y="858837"/>
                  </a:lnTo>
                  <a:lnTo>
                    <a:pt x="250741" y="859744"/>
                  </a:lnTo>
                  <a:lnTo>
                    <a:pt x="248929" y="860878"/>
                  </a:lnTo>
                  <a:lnTo>
                    <a:pt x="247117" y="862466"/>
                  </a:lnTo>
                  <a:lnTo>
                    <a:pt x="245758" y="863826"/>
                  </a:lnTo>
                  <a:lnTo>
                    <a:pt x="244172" y="865414"/>
                  </a:lnTo>
                  <a:lnTo>
                    <a:pt x="242813" y="867228"/>
                  </a:lnTo>
                  <a:lnTo>
                    <a:pt x="241907" y="869269"/>
                  </a:lnTo>
                  <a:lnTo>
                    <a:pt x="240775" y="871310"/>
                  </a:lnTo>
                  <a:lnTo>
                    <a:pt x="240095" y="873351"/>
                  </a:lnTo>
                  <a:lnTo>
                    <a:pt x="239416" y="875846"/>
                  </a:lnTo>
                  <a:lnTo>
                    <a:pt x="239189" y="878114"/>
                  </a:lnTo>
                  <a:lnTo>
                    <a:pt x="238963" y="880609"/>
                  </a:lnTo>
                  <a:lnTo>
                    <a:pt x="238963" y="1070655"/>
                  </a:lnTo>
                  <a:lnTo>
                    <a:pt x="239189" y="1073150"/>
                  </a:lnTo>
                  <a:lnTo>
                    <a:pt x="239416" y="1075417"/>
                  </a:lnTo>
                  <a:lnTo>
                    <a:pt x="240095" y="1077685"/>
                  </a:lnTo>
                  <a:lnTo>
                    <a:pt x="240775" y="1079953"/>
                  </a:lnTo>
                  <a:lnTo>
                    <a:pt x="241907" y="1081994"/>
                  </a:lnTo>
                  <a:lnTo>
                    <a:pt x="242813" y="1083809"/>
                  </a:lnTo>
                  <a:lnTo>
                    <a:pt x="244172" y="1085623"/>
                  </a:lnTo>
                  <a:lnTo>
                    <a:pt x="245758" y="1087437"/>
                  </a:lnTo>
                  <a:lnTo>
                    <a:pt x="247117" y="1089025"/>
                  </a:lnTo>
                  <a:lnTo>
                    <a:pt x="248929" y="1090385"/>
                  </a:lnTo>
                  <a:lnTo>
                    <a:pt x="250741" y="1091519"/>
                  </a:lnTo>
                  <a:lnTo>
                    <a:pt x="252780" y="1092653"/>
                  </a:lnTo>
                  <a:lnTo>
                    <a:pt x="255045" y="1093334"/>
                  </a:lnTo>
                  <a:lnTo>
                    <a:pt x="257083" y="1094014"/>
                  </a:lnTo>
                  <a:lnTo>
                    <a:pt x="259348" y="1094241"/>
                  </a:lnTo>
                  <a:lnTo>
                    <a:pt x="261613" y="1094467"/>
                  </a:lnTo>
                  <a:lnTo>
                    <a:pt x="263878" y="1094241"/>
                  </a:lnTo>
                  <a:lnTo>
                    <a:pt x="266370" y="1094014"/>
                  </a:lnTo>
                  <a:lnTo>
                    <a:pt x="268409" y="1093334"/>
                  </a:lnTo>
                  <a:lnTo>
                    <a:pt x="270447" y="1092653"/>
                  </a:lnTo>
                  <a:lnTo>
                    <a:pt x="272486" y="1091519"/>
                  </a:lnTo>
                  <a:lnTo>
                    <a:pt x="274298" y="1090385"/>
                  </a:lnTo>
                  <a:lnTo>
                    <a:pt x="276110" y="1089025"/>
                  </a:lnTo>
                  <a:lnTo>
                    <a:pt x="277695" y="1087437"/>
                  </a:lnTo>
                  <a:lnTo>
                    <a:pt x="278828" y="1085623"/>
                  </a:lnTo>
                  <a:lnTo>
                    <a:pt x="280187" y="1083809"/>
                  </a:lnTo>
                  <a:lnTo>
                    <a:pt x="281546" y="1081994"/>
                  </a:lnTo>
                  <a:lnTo>
                    <a:pt x="282452" y="1079953"/>
                  </a:lnTo>
                  <a:lnTo>
                    <a:pt x="283358" y="1077685"/>
                  </a:lnTo>
                  <a:lnTo>
                    <a:pt x="283811" y="1075417"/>
                  </a:lnTo>
                  <a:lnTo>
                    <a:pt x="284037" y="1073150"/>
                  </a:lnTo>
                  <a:lnTo>
                    <a:pt x="284037" y="1070655"/>
                  </a:lnTo>
                  <a:lnTo>
                    <a:pt x="284037" y="880609"/>
                  </a:lnTo>
                  <a:lnTo>
                    <a:pt x="284037" y="878114"/>
                  </a:lnTo>
                  <a:lnTo>
                    <a:pt x="283811" y="875846"/>
                  </a:lnTo>
                  <a:lnTo>
                    <a:pt x="283358" y="873351"/>
                  </a:lnTo>
                  <a:lnTo>
                    <a:pt x="282452" y="871310"/>
                  </a:lnTo>
                  <a:lnTo>
                    <a:pt x="281546" y="869269"/>
                  </a:lnTo>
                  <a:lnTo>
                    <a:pt x="280187" y="867228"/>
                  </a:lnTo>
                  <a:lnTo>
                    <a:pt x="278828" y="865414"/>
                  </a:lnTo>
                  <a:lnTo>
                    <a:pt x="277695" y="863826"/>
                  </a:lnTo>
                  <a:lnTo>
                    <a:pt x="276110" y="862466"/>
                  </a:lnTo>
                  <a:lnTo>
                    <a:pt x="274298" y="860878"/>
                  </a:lnTo>
                  <a:lnTo>
                    <a:pt x="272486" y="859744"/>
                  </a:lnTo>
                  <a:lnTo>
                    <a:pt x="270447" y="858837"/>
                  </a:lnTo>
                  <a:lnTo>
                    <a:pt x="268409" y="857930"/>
                  </a:lnTo>
                  <a:lnTo>
                    <a:pt x="266370" y="857476"/>
                  </a:lnTo>
                  <a:lnTo>
                    <a:pt x="263878" y="857023"/>
                  </a:lnTo>
                  <a:lnTo>
                    <a:pt x="261613" y="857023"/>
                  </a:lnTo>
                  <a:lnTo>
                    <a:pt x="259348" y="857023"/>
                  </a:lnTo>
                  <a:close/>
                  <a:moveTo>
                    <a:pt x="120727" y="857023"/>
                  </a:moveTo>
                  <a:lnTo>
                    <a:pt x="118462" y="857476"/>
                  </a:lnTo>
                  <a:lnTo>
                    <a:pt x="116424" y="857930"/>
                  </a:lnTo>
                  <a:lnTo>
                    <a:pt x="113932" y="858837"/>
                  </a:lnTo>
                  <a:lnTo>
                    <a:pt x="112120" y="859744"/>
                  </a:lnTo>
                  <a:lnTo>
                    <a:pt x="110535" y="860878"/>
                  </a:lnTo>
                  <a:lnTo>
                    <a:pt x="108722" y="862466"/>
                  </a:lnTo>
                  <a:lnTo>
                    <a:pt x="107137" y="863826"/>
                  </a:lnTo>
                  <a:lnTo>
                    <a:pt x="105551" y="865414"/>
                  </a:lnTo>
                  <a:lnTo>
                    <a:pt x="104192" y="867228"/>
                  </a:lnTo>
                  <a:lnTo>
                    <a:pt x="103286" y="869269"/>
                  </a:lnTo>
                  <a:lnTo>
                    <a:pt x="102154" y="871310"/>
                  </a:lnTo>
                  <a:lnTo>
                    <a:pt x="101474" y="873351"/>
                  </a:lnTo>
                  <a:lnTo>
                    <a:pt x="100795" y="875846"/>
                  </a:lnTo>
                  <a:lnTo>
                    <a:pt x="100568" y="878114"/>
                  </a:lnTo>
                  <a:lnTo>
                    <a:pt x="100342" y="880609"/>
                  </a:lnTo>
                  <a:lnTo>
                    <a:pt x="100342" y="1070655"/>
                  </a:lnTo>
                  <a:lnTo>
                    <a:pt x="100568" y="1073150"/>
                  </a:lnTo>
                  <a:lnTo>
                    <a:pt x="100795" y="1075417"/>
                  </a:lnTo>
                  <a:lnTo>
                    <a:pt x="101474" y="1077685"/>
                  </a:lnTo>
                  <a:lnTo>
                    <a:pt x="102154" y="1079953"/>
                  </a:lnTo>
                  <a:lnTo>
                    <a:pt x="103286" y="1081994"/>
                  </a:lnTo>
                  <a:lnTo>
                    <a:pt x="104192" y="1083809"/>
                  </a:lnTo>
                  <a:lnTo>
                    <a:pt x="105551" y="1085623"/>
                  </a:lnTo>
                  <a:lnTo>
                    <a:pt x="107137" y="1087437"/>
                  </a:lnTo>
                  <a:lnTo>
                    <a:pt x="108722" y="1089025"/>
                  </a:lnTo>
                  <a:lnTo>
                    <a:pt x="110535" y="1090385"/>
                  </a:lnTo>
                  <a:lnTo>
                    <a:pt x="112120" y="1091519"/>
                  </a:lnTo>
                  <a:lnTo>
                    <a:pt x="113932" y="1092653"/>
                  </a:lnTo>
                  <a:lnTo>
                    <a:pt x="116424" y="1093334"/>
                  </a:lnTo>
                  <a:lnTo>
                    <a:pt x="118462" y="1094014"/>
                  </a:lnTo>
                  <a:lnTo>
                    <a:pt x="120727" y="1094241"/>
                  </a:lnTo>
                  <a:lnTo>
                    <a:pt x="122992" y="1094467"/>
                  </a:lnTo>
                  <a:lnTo>
                    <a:pt x="125257" y="1094241"/>
                  </a:lnTo>
                  <a:lnTo>
                    <a:pt x="127522" y="1094014"/>
                  </a:lnTo>
                  <a:lnTo>
                    <a:pt x="129787" y="1093334"/>
                  </a:lnTo>
                  <a:lnTo>
                    <a:pt x="131826" y="1092653"/>
                  </a:lnTo>
                  <a:lnTo>
                    <a:pt x="133638" y="1091519"/>
                  </a:lnTo>
                  <a:lnTo>
                    <a:pt x="135677" y="1090385"/>
                  </a:lnTo>
                  <a:lnTo>
                    <a:pt x="137262" y="1089025"/>
                  </a:lnTo>
                  <a:lnTo>
                    <a:pt x="139074" y="1087437"/>
                  </a:lnTo>
                  <a:lnTo>
                    <a:pt x="140207" y="1085623"/>
                  </a:lnTo>
                  <a:lnTo>
                    <a:pt x="141566" y="1083809"/>
                  </a:lnTo>
                  <a:lnTo>
                    <a:pt x="142925" y="1081994"/>
                  </a:lnTo>
                  <a:lnTo>
                    <a:pt x="143604" y="1079953"/>
                  </a:lnTo>
                  <a:lnTo>
                    <a:pt x="144510" y="1077685"/>
                  </a:lnTo>
                  <a:lnTo>
                    <a:pt x="144963" y="1075417"/>
                  </a:lnTo>
                  <a:lnTo>
                    <a:pt x="145416" y="1073150"/>
                  </a:lnTo>
                  <a:lnTo>
                    <a:pt x="145416" y="1070655"/>
                  </a:lnTo>
                  <a:lnTo>
                    <a:pt x="145416" y="880609"/>
                  </a:lnTo>
                  <a:lnTo>
                    <a:pt x="145416" y="878114"/>
                  </a:lnTo>
                  <a:lnTo>
                    <a:pt x="144963" y="875846"/>
                  </a:lnTo>
                  <a:lnTo>
                    <a:pt x="144510" y="873351"/>
                  </a:lnTo>
                  <a:lnTo>
                    <a:pt x="143604" y="871310"/>
                  </a:lnTo>
                  <a:lnTo>
                    <a:pt x="142925" y="869269"/>
                  </a:lnTo>
                  <a:lnTo>
                    <a:pt x="141566" y="867228"/>
                  </a:lnTo>
                  <a:lnTo>
                    <a:pt x="140207" y="865414"/>
                  </a:lnTo>
                  <a:lnTo>
                    <a:pt x="139074" y="863826"/>
                  </a:lnTo>
                  <a:lnTo>
                    <a:pt x="137262" y="862466"/>
                  </a:lnTo>
                  <a:lnTo>
                    <a:pt x="135677" y="860878"/>
                  </a:lnTo>
                  <a:lnTo>
                    <a:pt x="133638" y="859744"/>
                  </a:lnTo>
                  <a:lnTo>
                    <a:pt x="131826" y="858837"/>
                  </a:lnTo>
                  <a:lnTo>
                    <a:pt x="129787" y="857930"/>
                  </a:lnTo>
                  <a:lnTo>
                    <a:pt x="127522" y="857476"/>
                  </a:lnTo>
                  <a:lnTo>
                    <a:pt x="125257" y="857023"/>
                  </a:lnTo>
                  <a:lnTo>
                    <a:pt x="122992" y="857023"/>
                  </a:lnTo>
                  <a:lnTo>
                    <a:pt x="120727" y="857023"/>
                  </a:lnTo>
                  <a:close/>
                  <a:moveTo>
                    <a:pt x="41677" y="801687"/>
                  </a:moveTo>
                  <a:lnTo>
                    <a:pt x="646219" y="801687"/>
                  </a:lnTo>
                  <a:lnTo>
                    <a:pt x="646445" y="813480"/>
                  </a:lnTo>
                  <a:lnTo>
                    <a:pt x="647352" y="825046"/>
                  </a:lnTo>
                  <a:lnTo>
                    <a:pt x="648031" y="836612"/>
                  </a:lnTo>
                  <a:lnTo>
                    <a:pt x="648711" y="847951"/>
                  </a:lnTo>
                  <a:lnTo>
                    <a:pt x="649843" y="859291"/>
                  </a:lnTo>
                  <a:lnTo>
                    <a:pt x="651202" y="870857"/>
                  </a:lnTo>
                  <a:lnTo>
                    <a:pt x="653920" y="893309"/>
                  </a:lnTo>
                  <a:lnTo>
                    <a:pt x="657318" y="915760"/>
                  </a:lnTo>
                  <a:lnTo>
                    <a:pt x="661395" y="937985"/>
                  </a:lnTo>
                  <a:lnTo>
                    <a:pt x="665925" y="960210"/>
                  </a:lnTo>
                  <a:lnTo>
                    <a:pt x="670908" y="981982"/>
                  </a:lnTo>
                  <a:lnTo>
                    <a:pt x="676797" y="1003526"/>
                  </a:lnTo>
                  <a:lnTo>
                    <a:pt x="683139" y="1024844"/>
                  </a:lnTo>
                  <a:lnTo>
                    <a:pt x="689708" y="1045935"/>
                  </a:lnTo>
                  <a:lnTo>
                    <a:pt x="697183" y="1066800"/>
                  </a:lnTo>
                  <a:lnTo>
                    <a:pt x="705337" y="1087437"/>
                  </a:lnTo>
                  <a:lnTo>
                    <a:pt x="713491" y="1107848"/>
                  </a:lnTo>
                  <a:lnTo>
                    <a:pt x="722551" y="1128032"/>
                  </a:lnTo>
                  <a:lnTo>
                    <a:pt x="731838" y="1147762"/>
                  </a:lnTo>
                  <a:lnTo>
                    <a:pt x="41677" y="1147762"/>
                  </a:lnTo>
                  <a:lnTo>
                    <a:pt x="37373" y="1147535"/>
                  </a:lnTo>
                  <a:lnTo>
                    <a:pt x="33070" y="1147082"/>
                  </a:lnTo>
                  <a:lnTo>
                    <a:pt x="29219" y="1145948"/>
                  </a:lnTo>
                  <a:lnTo>
                    <a:pt x="25369" y="1144587"/>
                  </a:lnTo>
                  <a:lnTo>
                    <a:pt x="21745" y="1142773"/>
                  </a:lnTo>
                  <a:lnTo>
                    <a:pt x="18347" y="1140505"/>
                  </a:lnTo>
                  <a:lnTo>
                    <a:pt x="15176" y="1138237"/>
                  </a:lnTo>
                  <a:lnTo>
                    <a:pt x="12231" y="1135742"/>
                  </a:lnTo>
                  <a:lnTo>
                    <a:pt x="9513" y="1132567"/>
                  </a:lnTo>
                  <a:lnTo>
                    <a:pt x="7022" y="1129619"/>
                  </a:lnTo>
                  <a:lnTo>
                    <a:pt x="4983" y="1125991"/>
                  </a:lnTo>
                  <a:lnTo>
                    <a:pt x="3171" y="1122362"/>
                  </a:lnTo>
                  <a:lnTo>
                    <a:pt x="2039" y="1118507"/>
                  </a:lnTo>
                  <a:lnTo>
                    <a:pt x="906" y="1114651"/>
                  </a:lnTo>
                  <a:lnTo>
                    <a:pt x="226" y="1110342"/>
                  </a:lnTo>
                  <a:lnTo>
                    <a:pt x="0" y="1106034"/>
                  </a:lnTo>
                  <a:lnTo>
                    <a:pt x="0" y="843642"/>
                  </a:lnTo>
                  <a:lnTo>
                    <a:pt x="226" y="839334"/>
                  </a:lnTo>
                  <a:lnTo>
                    <a:pt x="906" y="835025"/>
                  </a:lnTo>
                  <a:lnTo>
                    <a:pt x="2039" y="831169"/>
                  </a:lnTo>
                  <a:lnTo>
                    <a:pt x="3171" y="827314"/>
                  </a:lnTo>
                  <a:lnTo>
                    <a:pt x="4983" y="823685"/>
                  </a:lnTo>
                  <a:lnTo>
                    <a:pt x="7022" y="820284"/>
                  </a:lnTo>
                  <a:lnTo>
                    <a:pt x="9513" y="816882"/>
                  </a:lnTo>
                  <a:lnTo>
                    <a:pt x="12231" y="814160"/>
                  </a:lnTo>
                  <a:lnTo>
                    <a:pt x="15176" y="811212"/>
                  </a:lnTo>
                  <a:lnTo>
                    <a:pt x="18347" y="808944"/>
                  </a:lnTo>
                  <a:lnTo>
                    <a:pt x="21745" y="806903"/>
                  </a:lnTo>
                  <a:lnTo>
                    <a:pt x="25369" y="805089"/>
                  </a:lnTo>
                  <a:lnTo>
                    <a:pt x="29219" y="803728"/>
                  </a:lnTo>
                  <a:lnTo>
                    <a:pt x="33070" y="802821"/>
                  </a:lnTo>
                  <a:lnTo>
                    <a:pt x="37373" y="801914"/>
                  </a:lnTo>
                  <a:lnTo>
                    <a:pt x="41677" y="801687"/>
                  </a:lnTo>
                  <a:close/>
                  <a:moveTo>
                    <a:pt x="535686" y="454968"/>
                  </a:moveTo>
                  <a:lnTo>
                    <a:pt x="533420" y="455649"/>
                  </a:lnTo>
                  <a:lnTo>
                    <a:pt x="531155" y="456103"/>
                  </a:lnTo>
                  <a:lnTo>
                    <a:pt x="529117" y="456784"/>
                  </a:lnTo>
                  <a:lnTo>
                    <a:pt x="527305" y="457918"/>
                  </a:lnTo>
                  <a:lnTo>
                    <a:pt x="525493" y="459280"/>
                  </a:lnTo>
                  <a:lnTo>
                    <a:pt x="523681" y="460415"/>
                  </a:lnTo>
                  <a:lnTo>
                    <a:pt x="522095" y="462003"/>
                  </a:lnTo>
                  <a:lnTo>
                    <a:pt x="520510" y="463592"/>
                  </a:lnTo>
                  <a:lnTo>
                    <a:pt x="519151" y="465634"/>
                  </a:lnTo>
                  <a:lnTo>
                    <a:pt x="518245" y="467450"/>
                  </a:lnTo>
                  <a:lnTo>
                    <a:pt x="517112" y="469492"/>
                  </a:lnTo>
                  <a:lnTo>
                    <a:pt x="516433" y="471761"/>
                  </a:lnTo>
                  <a:lnTo>
                    <a:pt x="515980" y="473804"/>
                  </a:lnTo>
                  <a:lnTo>
                    <a:pt x="515300" y="476527"/>
                  </a:lnTo>
                  <a:lnTo>
                    <a:pt x="515300" y="478796"/>
                  </a:lnTo>
                  <a:lnTo>
                    <a:pt x="515300" y="668967"/>
                  </a:lnTo>
                  <a:lnTo>
                    <a:pt x="515300" y="671237"/>
                  </a:lnTo>
                  <a:lnTo>
                    <a:pt x="515980" y="673960"/>
                  </a:lnTo>
                  <a:lnTo>
                    <a:pt x="516433" y="676002"/>
                  </a:lnTo>
                  <a:lnTo>
                    <a:pt x="517112" y="678272"/>
                  </a:lnTo>
                  <a:lnTo>
                    <a:pt x="518245" y="680314"/>
                  </a:lnTo>
                  <a:lnTo>
                    <a:pt x="519151" y="682357"/>
                  </a:lnTo>
                  <a:lnTo>
                    <a:pt x="520510" y="684172"/>
                  </a:lnTo>
                  <a:lnTo>
                    <a:pt x="522095" y="685761"/>
                  </a:lnTo>
                  <a:lnTo>
                    <a:pt x="523681" y="687349"/>
                  </a:lnTo>
                  <a:lnTo>
                    <a:pt x="525493" y="688711"/>
                  </a:lnTo>
                  <a:lnTo>
                    <a:pt x="527305" y="689845"/>
                  </a:lnTo>
                  <a:lnTo>
                    <a:pt x="529117" y="690980"/>
                  </a:lnTo>
                  <a:lnTo>
                    <a:pt x="531155" y="691661"/>
                  </a:lnTo>
                  <a:lnTo>
                    <a:pt x="533420" y="692115"/>
                  </a:lnTo>
                  <a:lnTo>
                    <a:pt x="535686" y="692796"/>
                  </a:lnTo>
                  <a:lnTo>
                    <a:pt x="537724" y="692796"/>
                  </a:lnTo>
                  <a:lnTo>
                    <a:pt x="540216" y="692796"/>
                  </a:lnTo>
                  <a:lnTo>
                    <a:pt x="542481" y="692115"/>
                  </a:lnTo>
                  <a:lnTo>
                    <a:pt x="544746" y="691661"/>
                  </a:lnTo>
                  <a:lnTo>
                    <a:pt x="546784" y="690980"/>
                  </a:lnTo>
                  <a:lnTo>
                    <a:pt x="548596" y="689845"/>
                  </a:lnTo>
                  <a:lnTo>
                    <a:pt x="550635" y="688711"/>
                  </a:lnTo>
                  <a:lnTo>
                    <a:pt x="552220" y="687349"/>
                  </a:lnTo>
                  <a:lnTo>
                    <a:pt x="554033" y="685761"/>
                  </a:lnTo>
                  <a:lnTo>
                    <a:pt x="555392" y="684172"/>
                  </a:lnTo>
                  <a:lnTo>
                    <a:pt x="556524" y="682357"/>
                  </a:lnTo>
                  <a:lnTo>
                    <a:pt x="557883" y="680314"/>
                  </a:lnTo>
                  <a:lnTo>
                    <a:pt x="558563" y="678272"/>
                  </a:lnTo>
                  <a:lnTo>
                    <a:pt x="559469" y="676002"/>
                  </a:lnTo>
                  <a:lnTo>
                    <a:pt x="559922" y="673960"/>
                  </a:lnTo>
                  <a:lnTo>
                    <a:pt x="560375" y="671237"/>
                  </a:lnTo>
                  <a:lnTo>
                    <a:pt x="560375" y="668967"/>
                  </a:lnTo>
                  <a:lnTo>
                    <a:pt x="560375" y="478796"/>
                  </a:lnTo>
                  <a:lnTo>
                    <a:pt x="560375" y="476527"/>
                  </a:lnTo>
                  <a:lnTo>
                    <a:pt x="559922" y="473804"/>
                  </a:lnTo>
                  <a:lnTo>
                    <a:pt x="559469" y="471761"/>
                  </a:lnTo>
                  <a:lnTo>
                    <a:pt x="558563" y="469492"/>
                  </a:lnTo>
                  <a:lnTo>
                    <a:pt x="557883" y="467450"/>
                  </a:lnTo>
                  <a:lnTo>
                    <a:pt x="556524" y="465634"/>
                  </a:lnTo>
                  <a:lnTo>
                    <a:pt x="555392" y="463592"/>
                  </a:lnTo>
                  <a:lnTo>
                    <a:pt x="554033" y="462003"/>
                  </a:lnTo>
                  <a:lnTo>
                    <a:pt x="552220" y="460415"/>
                  </a:lnTo>
                  <a:lnTo>
                    <a:pt x="550635" y="459280"/>
                  </a:lnTo>
                  <a:lnTo>
                    <a:pt x="548596" y="457918"/>
                  </a:lnTo>
                  <a:lnTo>
                    <a:pt x="546784" y="456784"/>
                  </a:lnTo>
                  <a:lnTo>
                    <a:pt x="544746" y="456103"/>
                  </a:lnTo>
                  <a:lnTo>
                    <a:pt x="542481" y="455649"/>
                  </a:lnTo>
                  <a:lnTo>
                    <a:pt x="540216" y="454968"/>
                  </a:lnTo>
                  <a:lnTo>
                    <a:pt x="537724" y="454968"/>
                  </a:lnTo>
                  <a:lnTo>
                    <a:pt x="535686" y="454968"/>
                  </a:lnTo>
                  <a:close/>
                  <a:moveTo>
                    <a:pt x="396838" y="454968"/>
                  </a:moveTo>
                  <a:lnTo>
                    <a:pt x="394799" y="455649"/>
                  </a:lnTo>
                  <a:lnTo>
                    <a:pt x="392534" y="456103"/>
                  </a:lnTo>
                  <a:lnTo>
                    <a:pt x="390496" y="456784"/>
                  </a:lnTo>
                  <a:lnTo>
                    <a:pt x="388457" y="457918"/>
                  </a:lnTo>
                  <a:lnTo>
                    <a:pt x="386645" y="459280"/>
                  </a:lnTo>
                  <a:lnTo>
                    <a:pt x="384833" y="460415"/>
                  </a:lnTo>
                  <a:lnTo>
                    <a:pt x="383247" y="462003"/>
                  </a:lnTo>
                  <a:lnTo>
                    <a:pt x="381888" y="463592"/>
                  </a:lnTo>
                  <a:lnTo>
                    <a:pt x="380756" y="465634"/>
                  </a:lnTo>
                  <a:lnTo>
                    <a:pt x="379397" y="467450"/>
                  </a:lnTo>
                  <a:lnTo>
                    <a:pt x="378264" y="469492"/>
                  </a:lnTo>
                  <a:lnTo>
                    <a:pt x="377811" y="471761"/>
                  </a:lnTo>
                  <a:lnTo>
                    <a:pt x="377132" y="473804"/>
                  </a:lnTo>
                  <a:lnTo>
                    <a:pt x="376679" y="476527"/>
                  </a:lnTo>
                  <a:lnTo>
                    <a:pt x="376679" y="478796"/>
                  </a:lnTo>
                  <a:lnTo>
                    <a:pt x="376679" y="668967"/>
                  </a:lnTo>
                  <a:lnTo>
                    <a:pt x="376679" y="671237"/>
                  </a:lnTo>
                  <a:lnTo>
                    <a:pt x="377132" y="673960"/>
                  </a:lnTo>
                  <a:lnTo>
                    <a:pt x="377811" y="676002"/>
                  </a:lnTo>
                  <a:lnTo>
                    <a:pt x="378264" y="678272"/>
                  </a:lnTo>
                  <a:lnTo>
                    <a:pt x="379397" y="680314"/>
                  </a:lnTo>
                  <a:lnTo>
                    <a:pt x="380756" y="682357"/>
                  </a:lnTo>
                  <a:lnTo>
                    <a:pt x="381888" y="684172"/>
                  </a:lnTo>
                  <a:lnTo>
                    <a:pt x="383247" y="685761"/>
                  </a:lnTo>
                  <a:lnTo>
                    <a:pt x="384833" y="687349"/>
                  </a:lnTo>
                  <a:lnTo>
                    <a:pt x="386645" y="688711"/>
                  </a:lnTo>
                  <a:lnTo>
                    <a:pt x="388457" y="689845"/>
                  </a:lnTo>
                  <a:lnTo>
                    <a:pt x="390496" y="690980"/>
                  </a:lnTo>
                  <a:lnTo>
                    <a:pt x="392534" y="691661"/>
                  </a:lnTo>
                  <a:lnTo>
                    <a:pt x="394799" y="692115"/>
                  </a:lnTo>
                  <a:lnTo>
                    <a:pt x="396838" y="692796"/>
                  </a:lnTo>
                  <a:lnTo>
                    <a:pt x="399103" y="692796"/>
                  </a:lnTo>
                  <a:lnTo>
                    <a:pt x="401595" y="692796"/>
                  </a:lnTo>
                  <a:lnTo>
                    <a:pt x="403859" y="692115"/>
                  </a:lnTo>
                  <a:lnTo>
                    <a:pt x="405898" y="691661"/>
                  </a:lnTo>
                  <a:lnTo>
                    <a:pt x="407937" y="690980"/>
                  </a:lnTo>
                  <a:lnTo>
                    <a:pt x="409975" y="689845"/>
                  </a:lnTo>
                  <a:lnTo>
                    <a:pt x="411787" y="688711"/>
                  </a:lnTo>
                  <a:lnTo>
                    <a:pt x="413599" y="687349"/>
                  </a:lnTo>
                  <a:lnTo>
                    <a:pt x="415185" y="685761"/>
                  </a:lnTo>
                  <a:lnTo>
                    <a:pt x="416770" y="684172"/>
                  </a:lnTo>
                  <a:lnTo>
                    <a:pt x="417903" y="682357"/>
                  </a:lnTo>
                  <a:lnTo>
                    <a:pt x="419035" y="680314"/>
                  </a:lnTo>
                  <a:lnTo>
                    <a:pt x="420168" y="678272"/>
                  </a:lnTo>
                  <a:lnTo>
                    <a:pt x="420847" y="676002"/>
                  </a:lnTo>
                  <a:lnTo>
                    <a:pt x="421300" y="673960"/>
                  </a:lnTo>
                  <a:lnTo>
                    <a:pt x="421527" y="671237"/>
                  </a:lnTo>
                  <a:lnTo>
                    <a:pt x="421980" y="668967"/>
                  </a:lnTo>
                  <a:lnTo>
                    <a:pt x="421980" y="478796"/>
                  </a:lnTo>
                  <a:lnTo>
                    <a:pt x="421527" y="476527"/>
                  </a:lnTo>
                  <a:lnTo>
                    <a:pt x="421300" y="473804"/>
                  </a:lnTo>
                  <a:lnTo>
                    <a:pt x="420847" y="471761"/>
                  </a:lnTo>
                  <a:lnTo>
                    <a:pt x="420168" y="469492"/>
                  </a:lnTo>
                  <a:lnTo>
                    <a:pt x="419035" y="467450"/>
                  </a:lnTo>
                  <a:lnTo>
                    <a:pt x="417903" y="465634"/>
                  </a:lnTo>
                  <a:lnTo>
                    <a:pt x="416770" y="463592"/>
                  </a:lnTo>
                  <a:lnTo>
                    <a:pt x="415185" y="462003"/>
                  </a:lnTo>
                  <a:lnTo>
                    <a:pt x="413599" y="460415"/>
                  </a:lnTo>
                  <a:lnTo>
                    <a:pt x="411787" y="459280"/>
                  </a:lnTo>
                  <a:lnTo>
                    <a:pt x="409975" y="457918"/>
                  </a:lnTo>
                  <a:lnTo>
                    <a:pt x="407937" y="456784"/>
                  </a:lnTo>
                  <a:lnTo>
                    <a:pt x="405898" y="456103"/>
                  </a:lnTo>
                  <a:lnTo>
                    <a:pt x="403859" y="455649"/>
                  </a:lnTo>
                  <a:lnTo>
                    <a:pt x="401595" y="454968"/>
                  </a:lnTo>
                  <a:lnTo>
                    <a:pt x="399103" y="454968"/>
                  </a:lnTo>
                  <a:lnTo>
                    <a:pt x="396838" y="454968"/>
                  </a:lnTo>
                  <a:close/>
                  <a:moveTo>
                    <a:pt x="259349" y="454968"/>
                  </a:moveTo>
                  <a:lnTo>
                    <a:pt x="257084" y="455649"/>
                  </a:lnTo>
                  <a:lnTo>
                    <a:pt x="255045" y="456103"/>
                  </a:lnTo>
                  <a:lnTo>
                    <a:pt x="252780" y="456784"/>
                  </a:lnTo>
                  <a:lnTo>
                    <a:pt x="250742" y="457918"/>
                  </a:lnTo>
                  <a:lnTo>
                    <a:pt x="248930" y="459280"/>
                  </a:lnTo>
                  <a:lnTo>
                    <a:pt x="247118" y="460415"/>
                  </a:lnTo>
                  <a:lnTo>
                    <a:pt x="245759" y="462003"/>
                  </a:lnTo>
                  <a:lnTo>
                    <a:pt x="244173" y="463592"/>
                  </a:lnTo>
                  <a:lnTo>
                    <a:pt x="242814" y="465634"/>
                  </a:lnTo>
                  <a:lnTo>
                    <a:pt x="241908" y="467450"/>
                  </a:lnTo>
                  <a:lnTo>
                    <a:pt x="240775" y="469492"/>
                  </a:lnTo>
                  <a:lnTo>
                    <a:pt x="240096" y="471761"/>
                  </a:lnTo>
                  <a:lnTo>
                    <a:pt x="239417" y="473804"/>
                  </a:lnTo>
                  <a:lnTo>
                    <a:pt x="239190" y="476527"/>
                  </a:lnTo>
                  <a:lnTo>
                    <a:pt x="238963" y="478796"/>
                  </a:lnTo>
                  <a:lnTo>
                    <a:pt x="238963" y="668967"/>
                  </a:lnTo>
                  <a:lnTo>
                    <a:pt x="239190" y="671237"/>
                  </a:lnTo>
                  <a:lnTo>
                    <a:pt x="239417" y="673960"/>
                  </a:lnTo>
                  <a:lnTo>
                    <a:pt x="240096" y="676002"/>
                  </a:lnTo>
                  <a:lnTo>
                    <a:pt x="240775" y="678272"/>
                  </a:lnTo>
                  <a:lnTo>
                    <a:pt x="241908" y="680314"/>
                  </a:lnTo>
                  <a:lnTo>
                    <a:pt x="242814" y="682357"/>
                  </a:lnTo>
                  <a:lnTo>
                    <a:pt x="244173" y="684172"/>
                  </a:lnTo>
                  <a:lnTo>
                    <a:pt x="245759" y="685761"/>
                  </a:lnTo>
                  <a:lnTo>
                    <a:pt x="247118" y="687349"/>
                  </a:lnTo>
                  <a:lnTo>
                    <a:pt x="248930" y="688711"/>
                  </a:lnTo>
                  <a:lnTo>
                    <a:pt x="250742" y="689845"/>
                  </a:lnTo>
                  <a:lnTo>
                    <a:pt x="252780" y="690980"/>
                  </a:lnTo>
                  <a:lnTo>
                    <a:pt x="255045" y="691661"/>
                  </a:lnTo>
                  <a:lnTo>
                    <a:pt x="257084" y="692115"/>
                  </a:lnTo>
                  <a:lnTo>
                    <a:pt x="259349" y="692796"/>
                  </a:lnTo>
                  <a:lnTo>
                    <a:pt x="261614" y="692796"/>
                  </a:lnTo>
                  <a:lnTo>
                    <a:pt x="263879" y="692796"/>
                  </a:lnTo>
                  <a:lnTo>
                    <a:pt x="266371" y="692115"/>
                  </a:lnTo>
                  <a:lnTo>
                    <a:pt x="268409" y="691661"/>
                  </a:lnTo>
                  <a:lnTo>
                    <a:pt x="270448" y="690980"/>
                  </a:lnTo>
                  <a:lnTo>
                    <a:pt x="272486" y="689845"/>
                  </a:lnTo>
                  <a:lnTo>
                    <a:pt x="274298" y="688711"/>
                  </a:lnTo>
                  <a:lnTo>
                    <a:pt x="276110" y="687349"/>
                  </a:lnTo>
                  <a:lnTo>
                    <a:pt x="277696" y="685761"/>
                  </a:lnTo>
                  <a:lnTo>
                    <a:pt x="278828" y="684172"/>
                  </a:lnTo>
                  <a:lnTo>
                    <a:pt x="280187" y="682357"/>
                  </a:lnTo>
                  <a:lnTo>
                    <a:pt x="281547" y="680314"/>
                  </a:lnTo>
                  <a:lnTo>
                    <a:pt x="282453" y="678272"/>
                  </a:lnTo>
                  <a:lnTo>
                    <a:pt x="283358" y="676002"/>
                  </a:lnTo>
                  <a:lnTo>
                    <a:pt x="283812" y="673960"/>
                  </a:lnTo>
                  <a:lnTo>
                    <a:pt x="284038" y="671237"/>
                  </a:lnTo>
                  <a:lnTo>
                    <a:pt x="284038" y="668967"/>
                  </a:lnTo>
                  <a:lnTo>
                    <a:pt x="284038" y="478796"/>
                  </a:lnTo>
                  <a:lnTo>
                    <a:pt x="284038" y="476527"/>
                  </a:lnTo>
                  <a:lnTo>
                    <a:pt x="283812" y="473804"/>
                  </a:lnTo>
                  <a:lnTo>
                    <a:pt x="283358" y="471761"/>
                  </a:lnTo>
                  <a:lnTo>
                    <a:pt x="282453" y="469492"/>
                  </a:lnTo>
                  <a:lnTo>
                    <a:pt x="281547" y="467450"/>
                  </a:lnTo>
                  <a:lnTo>
                    <a:pt x="280187" y="465634"/>
                  </a:lnTo>
                  <a:lnTo>
                    <a:pt x="278828" y="463592"/>
                  </a:lnTo>
                  <a:lnTo>
                    <a:pt x="277696" y="462003"/>
                  </a:lnTo>
                  <a:lnTo>
                    <a:pt x="276110" y="460415"/>
                  </a:lnTo>
                  <a:lnTo>
                    <a:pt x="274298" y="459280"/>
                  </a:lnTo>
                  <a:lnTo>
                    <a:pt x="272486" y="457918"/>
                  </a:lnTo>
                  <a:lnTo>
                    <a:pt x="270448" y="456784"/>
                  </a:lnTo>
                  <a:lnTo>
                    <a:pt x="268409" y="456103"/>
                  </a:lnTo>
                  <a:lnTo>
                    <a:pt x="266371" y="455649"/>
                  </a:lnTo>
                  <a:lnTo>
                    <a:pt x="263879" y="454968"/>
                  </a:lnTo>
                  <a:lnTo>
                    <a:pt x="261614" y="454968"/>
                  </a:lnTo>
                  <a:lnTo>
                    <a:pt x="259349" y="454968"/>
                  </a:lnTo>
                  <a:close/>
                  <a:moveTo>
                    <a:pt x="120728" y="454968"/>
                  </a:moveTo>
                  <a:lnTo>
                    <a:pt x="118463" y="455649"/>
                  </a:lnTo>
                  <a:lnTo>
                    <a:pt x="116424" y="456103"/>
                  </a:lnTo>
                  <a:lnTo>
                    <a:pt x="113932" y="456784"/>
                  </a:lnTo>
                  <a:lnTo>
                    <a:pt x="112120" y="457918"/>
                  </a:lnTo>
                  <a:lnTo>
                    <a:pt x="110535" y="459280"/>
                  </a:lnTo>
                  <a:lnTo>
                    <a:pt x="108723" y="460415"/>
                  </a:lnTo>
                  <a:lnTo>
                    <a:pt x="107137" y="462003"/>
                  </a:lnTo>
                  <a:lnTo>
                    <a:pt x="105552" y="463592"/>
                  </a:lnTo>
                  <a:lnTo>
                    <a:pt x="104193" y="465634"/>
                  </a:lnTo>
                  <a:lnTo>
                    <a:pt x="103286" y="467450"/>
                  </a:lnTo>
                  <a:lnTo>
                    <a:pt x="102154" y="469492"/>
                  </a:lnTo>
                  <a:lnTo>
                    <a:pt x="101475" y="471761"/>
                  </a:lnTo>
                  <a:lnTo>
                    <a:pt x="100795" y="473804"/>
                  </a:lnTo>
                  <a:lnTo>
                    <a:pt x="100569" y="476527"/>
                  </a:lnTo>
                  <a:lnTo>
                    <a:pt x="100342" y="478796"/>
                  </a:lnTo>
                  <a:lnTo>
                    <a:pt x="100342" y="668967"/>
                  </a:lnTo>
                  <a:lnTo>
                    <a:pt x="100569" y="671237"/>
                  </a:lnTo>
                  <a:lnTo>
                    <a:pt x="100795" y="673960"/>
                  </a:lnTo>
                  <a:lnTo>
                    <a:pt x="101475" y="676002"/>
                  </a:lnTo>
                  <a:lnTo>
                    <a:pt x="102154" y="678272"/>
                  </a:lnTo>
                  <a:lnTo>
                    <a:pt x="103286" y="680314"/>
                  </a:lnTo>
                  <a:lnTo>
                    <a:pt x="104193" y="682357"/>
                  </a:lnTo>
                  <a:lnTo>
                    <a:pt x="105552" y="684172"/>
                  </a:lnTo>
                  <a:lnTo>
                    <a:pt x="107137" y="685761"/>
                  </a:lnTo>
                  <a:lnTo>
                    <a:pt x="108723" y="687349"/>
                  </a:lnTo>
                  <a:lnTo>
                    <a:pt x="110535" y="688711"/>
                  </a:lnTo>
                  <a:lnTo>
                    <a:pt x="112120" y="689845"/>
                  </a:lnTo>
                  <a:lnTo>
                    <a:pt x="113932" y="690980"/>
                  </a:lnTo>
                  <a:lnTo>
                    <a:pt x="116424" y="691661"/>
                  </a:lnTo>
                  <a:lnTo>
                    <a:pt x="118463" y="692115"/>
                  </a:lnTo>
                  <a:lnTo>
                    <a:pt x="120728" y="692796"/>
                  </a:lnTo>
                  <a:lnTo>
                    <a:pt x="122992" y="692796"/>
                  </a:lnTo>
                  <a:lnTo>
                    <a:pt x="125258" y="692796"/>
                  </a:lnTo>
                  <a:lnTo>
                    <a:pt x="127523" y="692115"/>
                  </a:lnTo>
                  <a:lnTo>
                    <a:pt x="129788" y="691661"/>
                  </a:lnTo>
                  <a:lnTo>
                    <a:pt x="131826" y="690980"/>
                  </a:lnTo>
                  <a:lnTo>
                    <a:pt x="133638" y="689845"/>
                  </a:lnTo>
                  <a:lnTo>
                    <a:pt x="135677" y="688711"/>
                  </a:lnTo>
                  <a:lnTo>
                    <a:pt x="137262" y="687349"/>
                  </a:lnTo>
                  <a:lnTo>
                    <a:pt x="139074" y="685761"/>
                  </a:lnTo>
                  <a:lnTo>
                    <a:pt x="140207" y="684172"/>
                  </a:lnTo>
                  <a:lnTo>
                    <a:pt x="141566" y="682357"/>
                  </a:lnTo>
                  <a:lnTo>
                    <a:pt x="142925" y="680314"/>
                  </a:lnTo>
                  <a:lnTo>
                    <a:pt x="143605" y="678272"/>
                  </a:lnTo>
                  <a:lnTo>
                    <a:pt x="144511" y="676002"/>
                  </a:lnTo>
                  <a:lnTo>
                    <a:pt x="144964" y="673960"/>
                  </a:lnTo>
                  <a:lnTo>
                    <a:pt x="145417" y="671237"/>
                  </a:lnTo>
                  <a:lnTo>
                    <a:pt x="145417" y="668967"/>
                  </a:lnTo>
                  <a:lnTo>
                    <a:pt x="145417" y="478796"/>
                  </a:lnTo>
                  <a:lnTo>
                    <a:pt x="145417" y="476527"/>
                  </a:lnTo>
                  <a:lnTo>
                    <a:pt x="144964" y="473804"/>
                  </a:lnTo>
                  <a:lnTo>
                    <a:pt x="144511" y="471761"/>
                  </a:lnTo>
                  <a:lnTo>
                    <a:pt x="143605" y="469492"/>
                  </a:lnTo>
                  <a:lnTo>
                    <a:pt x="142925" y="467450"/>
                  </a:lnTo>
                  <a:lnTo>
                    <a:pt x="141566" y="465634"/>
                  </a:lnTo>
                  <a:lnTo>
                    <a:pt x="140207" y="463592"/>
                  </a:lnTo>
                  <a:lnTo>
                    <a:pt x="139074" y="462003"/>
                  </a:lnTo>
                  <a:lnTo>
                    <a:pt x="137262" y="460415"/>
                  </a:lnTo>
                  <a:lnTo>
                    <a:pt x="135677" y="459280"/>
                  </a:lnTo>
                  <a:lnTo>
                    <a:pt x="133638" y="457918"/>
                  </a:lnTo>
                  <a:lnTo>
                    <a:pt x="131826" y="456784"/>
                  </a:lnTo>
                  <a:lnTo>
                    <a:pt x="129788" y="456103"/>
                  </a:lnTo>
                  <a:lnTo>
                    <a:pt x="127523" y="455649"/>
                  </a:lnTo>
                  <a:lnTo>
                    <a:pt x="125258" y="454968"/>
                  </a:lnTo>
                  <a:lnTo>
                    <a:pt x="122992" y="454968"/>
                  </a:lnTo>
                  <a:lnTo>
                    <a:pt x="120728" y="454968"/>
                  </a:lnTo>
                  <a:close/>
                  <a:moveTo>
                    <a:pt x="37374" y="400050"/>
                  </a:moveTo>
                  <a:lnTo>
                    <a:pt x="41677" y="400050"/>
                  </a:lnTo>
                  <a:lnTo>
                    <a:pt x="733425" y="400050"/>
                  </a:lnTo>
                  <a:lnTo>
                    <a:pt x="723685" y="419793"/>
                  </a:lnTo>
                  <a:lnTo>
                    <a:pt x="714851" y="439764"/>
                  </a:lnTo>
                  <a:lnTo>
                    <a:pt x="706244" y="460188"/>
                  </a:lnTo>
                  <a:lnTo>
                    <a:pt x="698317" y="480839"/>
                  </a:lnTo>
                  <a:lnTo>
                    <a:pt x="691068" y="501717"/>
                  </a:lnTo>
                  <a:lnTo>
                    <a:pt x="684047" y="523049"/>
                  </a:lnTo>
                  <a:lnTo>
                    <a:pt x="677705" y="544380"/>
                  </a:lnTo>
                  <a:lnTo>
                    <a:pt x="671815" y="565939"/>
                  </a:lnTo>
                  <a:lnTo>
                    <a:pt x="666606" y="587725"/>
                  </a:lnTo>
                  <a:lnTo>
                    <a:pt x="661849" y="609964"/>
                  </a:lnTo>
                  <a:lnTo>
                    <a:pt x="657772" y="632204"/>
                  </a:lnTo>
                  <a:lnTo>
                    <a:pt x="654148" y="654444"/>
                  </a:lnTo>
                  <a:lnTo>
                    <a:pt x="651430" y="677364"/>
                  </a:lnTo>
                  <a:lnTo>
                    <a:pt x="650071" y="688711"/>
                  </a:lnTo>
                  <a:lnTo>
                    <a:pt x="649165" y="700057"/>
                  </a:lnTo>
                  <a:lnTo>
                    <a:pt x="648032" y="711631"/>
                  </a:lnTo>
                  <a:lnTo>
                    <a:pt x="647353" y="722978"/>
                  </a:lnTo>
                  <a:lnTo>
                    <a:pt x="646673" y="734551"/>
                  </a:lnTo>
                  <a:lnTo>
                    <a:pt x="646220" y="746125"/>
                  </a:lnTo>
                  <a:lnTo>
                    <a:pt x="41677" y="746125"/>
                  </a:lnTo>
                  <a:lnTo>
                    <a:pt x="37374" y="745898"/>
                  </a:lnTo>
                  <a:lnTo>
                    <a:pt x="33070" y="745444"/>
                  </a:lnTo>
                  <a:lnTo>
                    <a:pt x="29219" y="744310"/>
                  </a:lnTo>
                  <a:lnTo>
                    <a:pt x="25369" y="742721"/>
                  </a:lnTo>
                  <a:lnTo>
                    <a:pt x="21745" y="741360"/>
                  </a:lnTo>
                  <a:lnTo>
                    <a:pt x="18347" y="738863"/>
                  </a:lnTo>
                  <a:lnTo>
                    <a:pt x="15176" y="736594"/>
                  </a:lnTo>
                  <a:lnTo>
                    <a:pt x="12231" y="734098"/>
                  </a:lnTo>
                  <a:lnTo>
                    <a:pt x="9513" y="730921"/>
                  </a:lnTo>
                  <a:lnTo>
                    <a:pt x="7022" y="727743"/>
                  </a:lnTo>
                  <a:lnTo>
                    <a:pt x="4983" y="724113"/>
                  </a:lnTo>
                  <a:lnTo>
                    <a:pt x="3171" y="720708"/>
                  </a:lnTo>
                  <a:lnTo>
                    <a:pt x="2039" y="716851"/>
                  </a:lnTo>
                  <a:lnTo>
                    <a:pt x="906" y="712766"/>
                  </a:lnTo>
                  <a:lnTo>
                    <a:pt x="226" y="708681"/>
                  </a:lnTo>
                  <a:lnTo>
                    <a:pt x="0" y="704369"/>
                  </a:lnTo>
                  <a:lnTo>
                    <a:pt x="0" y="441579"/>
                  </a:lnTo>
                  <a:lnTo>
                    <a:pt x="226" y="437494"/>
                  </a:lnTo>
                  <a:lnTo>
                    <a:pt x="906" y="433409"/>
                  </a:lnTo>
                  <a:lnTo>
                    <a:pt x="2039" y="429325"/>
                  </a:lnTo>
                  <a:lnTo>
                    <a:pt x="3171" y="425467"/>
                  </a:lnTo>
                  <a:lnTo>
                    <a:pt x="4983" y="421836"/>
                  </a:lnTo>
                  <a:lnTo>
                    <a:pt x="7022" y="418432"/>
                  </a:lnTo>
                  <a:lnTo>
                    <a:pt x="9513" y="415028"/>
                  </a:lnTo>
                  <a:lnTo>
                    <a:pt x="12231" y="412305"/>
                  </a:lnTo>
                  <a:lnTo>
                    <a:pt x="15176" y="409354"/>
                  </a:lnTo>
                  <a:lnTo>
                    <a:pt x="18347" y="407085"/>
                  </a:lnTo>
                  <a:lnTo>
                    <a:pt x="21745" y="405043"/>
                  </a:lnTo>
                  <a:lnTo>
                    <a:pt x="25369" y="403227"/>
                  </a:lnTo>
                  <a:lnTo>
                    <a:pt x="29219" y="401866"/>
                  </a:lnTo>
                  <a:lnTo>
                    <a:pt x="33070" y="400958"/>
                  </a:lnTo>
                  <a:lnTo>
                    <a:pt x="37374" y="400050"/>
                  </a:lnTo>
                  <a:close/>
                  <a:moveTo>
                    <a:pt x="1426198" y="303439"/>
                  </a:moveTo>
                  <a:lnTo>
                    <a:pt x="1426198" y="366939"/>
                  </a:lnTo>
                  <a:lnTo>
                    <a:pt x="1409174" y="368753"/>
                  </a:lnTo>
                  <a:lnTo>
                    <a:pt x="1392604" y="370567"/>
                  </a:lnTo>
                  <a:lnTo>
                    <a:pt x="1376715" y="372835"/>
                  </a:lnTo>
                  <a:lnTo>
                    <a:pt x="1361280" y="375330"/>
                  </a:lnTo>
                  <a:lnTo>
                    <a:pt x="1346299" y="378278"/>
                  </a:lnTo>
                  <a:lnTo>
                    <a:pt x="1331772" y="381226"/>
                  </a:lnTo>
                  <a:lnTo>
                    <a:pt x="1317699" y="384628"/>
                  </a:lnTo>
                  <a:lnTo>
                    <a:pt x="1304533" y="388484"/>
                  </a:lnTo>
                  <a:lnTo>
                    <a:pt x="1291822" y="392339"/>
                  </a:lnTo>
                  <a:lnTo>
                    <a:pt x="1279565" y="396875"/>
                  </a:lnTo>
                  <a:lnTo>
                    <a:pt x="1267989" y="401410"/>
                  </a:lnTo>
                  <a:lnTo>
                    <a:pt x="1256866" y="406626"/>
                  </a:lnTo>
                  <a:lnTo>
                    <a:pt x="1246198" y="411842"/>
                  </a:lnTo>
                  <a:lnTo>
                    <a:pt x="1236211" y="417512"/>
                  </a:lnTo>
                  <a:lnTo>
                    <a:pt x="1226677" y="423182"/>
                  </a:lnTo>
                  <a:lnTo>
                    <a:pt x="1217598" y="429305"/>
                  </a:lnTo>
                  <a:lnTo>
                    <a:pt x="1209426" y="435655"/>
                  </a:lnTo>
                  <a:lnTo>
                    <a:pt x="1201482" y="442685"/>
                  </a:lnTo>
                  <a:lnTo>
                    <a:pt x="1194218" y="449716"/>
                  </a:lnTo>
                  <a:lnTo>
                    <a:pt x="1187182" y="457200"/>
                  </a:lnTo>
                  <a:lnTo>
                    <a:pt x="1181053" y="464910"/>
                  </a:lnTo>
                  <a:lnTo>
                    <a:pt x="1175378" y="472848"/>
                  </a:lnTo>
                  <a:lnTo>
                    <a:pt x="1172655" y="476703"/>
                  </a:lnTo>
                  <a:lnTo>
                    <a:pt x="1170158" y="481012"/>
                  </a:lnTo>
                  <a:lnTo>
                    <a:pt x="1167888" y="485321"/>
                  </a:lnTo>
                  <a:lnTo>
                    <a:pt x="1165391" y="489630"/>
                  </a:lnTo>
                  <a:lnTo>
                    <a:pt x="1161532" y="498475"/>
                  </a:lnTo>
                  <a:lnTo>
                    <a:pt x="1158127" y="507773"/>
                  </a:lnTo>
                  <a:lnTo>
                    <a:pt x="1154950" y="517298"/>
                  </a:lnTo>
                  <a:lnTo>
                    <a:pt x="1152680" y="527050"/>
                  </a:lnTo>
                  <a:lnTo>
                    <a:pt x="1150637" y="537028"/>
                  </a:lnTo>
                  <a:lnTo>
                    <a:pt x="1149275" y="547460"/>
                  </a:lnTo>
                  <a:lnTo>
                    <a:pt x="1148367" y="557893"/>
                  </a:lnTo>
                  <a:lnTo>
                    <a:pt x="1148140" y="569005"/>
                  </a:lnTo>
                  <a:lnTo>
                    <a:pt x="1148140" y="576489"/>
                  </a:lnTo>
                  <a:lnTo>
                    <a:pt x="1148821" y="584200"/>
                  </a:lnTo>
                  <a:lnTo>
                    <a:pt x="1149275" y="591457"/>
                  </a:lnTo>
                  <a:lnTo>
                    <a:pt x="1150183" y="598941"/>
                  </a:lnTo>
                  <a:lnTo>
                    <a:pt x="1151318" y="606198"/>
                  </a:lnTo>
                  <a:lnTo>
                    <a:pt x="1152907" y="613455"/>
                  </a:lnTo>
                  <a:lnTo>
                    <a:pt x="1154496" y="620485"/>
                  </a:lnTo>
                  <a:lnTo>
                    <a:pt x="1156539" y="627289"/>
                  </a:lnTo>
                  <a:lnTo>
                    <a:pt x="1158581" y="634093"/>
                  </a:lnTo>
                  <a:lnTo>
                    <a:pt x="1161078" y="640669"/>
                  </a:lnTo>
                  <a:lnTo>
                    <a:pt x="1163802" y="647473"/>
                  </a:lnTo>
                  <a:lnTo>
                    <a:pt x="1166753" y="653823"/>
                  </a:lnTo>
                  <a:lnTo>
                    <a:pt x="1169931" y="660400"/>
                  </a:lnTo>
                  <a:lnTo>
                    <a:pt x="1173562" y="666750"/>
                  </a:lnTo>
                  <a:lnTo>
                    <a:pt x="1177194" y="672873"/>
                  </a:lnTo>
                  <a:lnTo>
                    <a:pt x="1181053" y="679223"/>
                  </a:lnTo>
                  <a:lnTo>
                    <a:pt x="1185366" y="685119"/>
                  </a:lnTo>
                  <a:lnTo>
                    <a:pt x="1189451" y="691016"/>
                  </a:lnTo>
                  <a:lnTo>
                    <a:pt x="1193991" y="696685"/>
                  </a:lnTo>
                  <a:lnTo>
                    <a:pt x="1198304" y="702128"/>
                  </a:lnTo>
                  <a:lnTo>
                    <a:pt x="1202844" y="707344"/>
                  </a:lnTo>
                  <a:lnTo>
                    <a:pt x="1207610" y="712334"/>
                  </a:lnTo>
                  <a:lnTo>
                    <a:pt x="1212150" y="717550"/>
                  </a:lnTo>
                  <a:lnTo>
                    <a:pt x="1217144" y="722312"/>
                  </a:lnTo>
                  <a:lnTo>
                    <a:pt x="1222138" y="726848"/>
                  </a:lnTo>
                  <a:lnTo>
                    <a:pt x="1226904" y="731610"/>
                  </a:lnTo>
                  <a:lnTo>
                    <a:pt x="1232125" y="735693"/>
                  </a:lnTo>
                  <a:lnTo>
                    <a:pt x="1237346" y="739775"/>
                  </a:lnTo>
                  <a:lnTo>
                    <a:pt x="1242793" y="743630"/>
                  </a:lnTo>
                  <a:lnTo>
                    <a:pt x="1248014" y="747485"/>
                  </a:lnTo>
                  <a:lnTo>
                    <a:pt x="1253462" y="751114"/>
                  </a:lnTo>
                  <a:lnTo>
                    <a:pt x="1259136" y="754516"/>
                  </a:lnTo>
                  <a:lnTo>
                    <a:pt x="1271620" y="761773"/>
                  </a:lnTo>
                  <a:lnTo>
                    <a:pt x="1286602" y="769937"/>
                  </a:lnTo>
                  <a:lnTo>
                    <a:pt x="1304080" y="779009"/>
                  </a:lnTo>
                  <a:lnTo>
                    <a:pt x="1324281" y="788987"/>
                  </a:lnTo>
                  <a:lnTo>
                    <a:pt x="1346980" y="799873"/>
                  </a:lnTo>
                  <a:lnTo>
                    <a:pt x="1371948" y="811666"/>
                  </a:lnTo>
                  <a:lnTo>
                    <a:pt x="1399641" y="824593"/>
                  </a:lnTo>
                  <a:lnTo>
                    <a:pt x="1429603" y="838200"/>
                  </a:lnTo>
                  <a:lnTo>
                    <a:pt x="1438909" y="842735"/>
                  </a:lnTo>
                  <a:lnTo>
                    <a:pt x="1447308" y="846818"/>
                  </a:lnTo>
                  <a:lnTo>
                    <a:pt x="1455706" y="850900"/>
                  </a:lnTo>
                  <a:lnTo>
                    <a:pt x="1463424" y="854982"/>
                  </a:lnTo>
                  <a:lnTo>
                    <a:pt x="1470687" y="859064"/>
                  </a:lnTo>
                  <a:lnTo>
                    <a:pt x="1477270" y="863146"/>
                  </a:lnTo>
                  <a:lnTo>
                    <a:pt x="1483626" y="867228"/>
                  </a:lnTo>
                  <a:lnTo>
                    <a:pt x="1489300" y="871084"/>
                  </a:lnTo>
                  <a:lnTo>
                    <a:pt x="1494748" y="874939"/>
                  </a:lnTo>
                  <a:lnTo>
                    <a:pt x="1499288" y="878794"/>
                  </a:lnTo>
                  <a:lnTo>
                    <a:pt x="1503600" y="882650"/>
                  </a:lnTo>
                  <a:lnTo>
                    <a:pt x="1507459" y="886278"/>
                  </a:lnTo>
                  <a:lnTo>
                    <a:pt x="1510864" y="890134"/>
                  </a:lnTo>
                  <a:lnTo>
                    <a:pt x="1513815" y="893762"/>
                  </a:lnTo>
                  <a:lnTo>
                    <a:pt x="1516085" y="897391"/>
                  </a:lnTo>
                  <a:lnTo>
                    <a:pt x="1517900" y="901019"/>
                  </a:lnTo>
                  <a:lnTo>
                    <a:pt x="1519489" y="904875"/>
                  </a:lnTo>
                  <a:lnTo>
                    <a:pt x="1520624" y="908957"/>
                  </a:lnTo>
                  <a:lnTo>
                    <a:pt x="1522213" y="913039"/>
                  </a:lnTo>
                  <a:lnTo>
                    <a:pt x="1523575" y="917801"/>
                  </a:lnTo>
                  <a:lnTo>
                    <a:pt x="1524483" y="922564"/>
                  </a:lnTo>
                  <a:lnTo>
                    <a:pt x="1525618" y="928007"/>
                  </a:lnTo>
                  <a:lnTo>
                    <a:pt x="1527434" y="939346"/>
                  </a:lnTo>
                  <a:lnTo>
                    <a:pt x="1529023" y="951819"/>
                  </a:lnTo>
                  <a:lnTo>
                    <a:pt x="1529931" y="965653"/>
                  </a:lnTo>
                  <a:lnTo>
                    <a:pt x="1530612" y="980621"/>
                  </a:lnTo>
                  <a:lnTo>
                    <a:pt x="1530839" y="996723"/>
                  </a:lnTo>
                  <a:lnTo>
                    <a:pt x="1530612" y="1003073"/>
                  </a:lnTo>
                  <a:lnTo>
                    <a:pt x="1529704" y="1008969"/>
                  </a:lnTo>
                  <a:lnTo>
                    <a:pt x="1528796" y="1014639"/>
                  </a:lnTo>
                  <a:lnTo>
                    <a:pt x="1527434" y="1019855"/>
                  </a:lnTo>
                  <a:lnTo>
                    <a:pt x="1525391" y="1024618"/>
                  </a:lnTo>
                  <a:lnTo>
                    <a:pt x="1523121" y="1029153"/>
                  </a:lnTo>
                  <a:lnTo>
                    <a:pt x="1520170" y="1033235"/>
                  </a:lnTo>
                  <a:lnTo>
                    <a:pt x="1516993" y="1036637"/>
                  </a:lnTo>
                  <a:lnTo>
                    <a:pt x="1513588" y="1040039"/>
                  </a:lnTo>
                  <a:lnTo>
                    <a:pt x="1509275" y="1042534"/>
                  </a:lnTo>
                  <a:lnTo>
                    <a:pt x="1504962" y="1044801"/>
                  </a:lnTo>
                  <a:lnTo>
                    <a:pt x="1499969" y="1046843"/>
                  </a:lnTo>
                  <a:lnTo>
                    <a:pt x="1494748" y="1048430"/>
                  </a:lnTo>
                  <a:lnTo>
                    <a:pt x="1488619" y="1049564"/>
                  </a:lnTo>
                  <a:lnTo>
                    <a:pt x="1482491" y="1050018"/>
                  </a:lnTo>
                  <a:lnTo>
                    <a:pt x="1475908" y="1050244"/>
                  </a:lnTo>
                  <a:lnTo>
                    <a:pt x="1471595" y="1050244"/>
                  </a:lnTo>
                  <a:lnTo>
                    <a:pt x="1467964" y="1050018"/>
                  </a:lnTo>
                  <a:lnTo>
                    <a:pt x="1464332" y="1049564"/>
                  </a:lnTo>
                  <a:lnTo>
                    <a:pt x="1461154" y="1048884"/>
                  </a:lnTo>
                  <a:lnTo>
                    <a:pt x="1457749" y="1048430"/>
                  </a:lnTo>
                  <a:lnTo>
                    <a:pt x="1454571" y="1047523"/>
                  </a:lnTo>
                  <a:lnTo>
                    <a:pt x="1451848" y="1046389"/>
                  </a:lnTo>
                  <a:lnTo>
                    <a:pt x="1449124" y="1045255"/>
                  </a:lnTo>
                  <a:lnTo>
                    <a:pt x="1446854" y="1044121"/>
                  </a:lnTo>
                  <a:lnTo>
                    <a:pt x="1444584" y="1042534"/>
                  </a:lnTo>
                  <a:lnTo>
                    <a:pt x="1442541" y="1040946"/>
                  </a:lnTo>
                  <a:lnTo>
                    <a:pt x="1440498" y="1039132"/>
                  </a:lnTo>
                  <a:lnTo>
                    <a:pt x="1438909" y="1037318"/>
                  </a:lnTo>
                  <a:lnTo>
                    <a:pt x="1437320" y="1035276"/>
                  </a:lnTo>
                  <a:lnTo>
                    <a:pt x="1435731" y="1033235"/>
                  </a:lnTo>
                  <a:lnTo>
                    <a:pt x="1434824" y="1030968"/>
                  </a:lnTo>
                  <a:lnTo>
                    <a:pt x="1433689" y="1028019"/>
                  </a:lnTo>
                  <a:lnTo>
                    <a:pt x="1432781" y="1025071"/>
                  </a:lnTo>
                  <a:lnTo>
                    <a:pt x="1431873" y="1021443"/>
                  </a:lnTo>
                  <a:lnTo>
                    <a:pt x="1431192" y="1017134"/>
                  </a:lnTo>
                  <a:lnTo>
                    <a:pt x="1429603" y="1007609"/>
                  </a:lnTo>
                  <a:lnTo>
                    <a:pt x="1428241" y="996043"/>
                  </a:lnTo>
                  <a:lnTo>
                    <a:pt x="1427560" y="982662"/>
                  </a:lnTo>
                  <a:lnTo>
                    <a:pt x="1426652" y="967468"/>
                  </a:lnTo>
                  <a:lnTo>
                    <a:pt x="1426425" y="950459"/>
                  </a:lnTo>
                  <a:lnTo>
                    <a:pt x="1426198" y="931182"/>
                  </a:lnTo>
                  <a:lnTo>
                    <a:pt x="1426198" y="882650"/>
                  </a:lnTo>
                  <a:lnTo>
                    <a:pt x="1152226" y="882650"/>
                  </a:lnTo>
                  <a:lnTo>
                    <a:pt x="1152226" y="921203"/>
                  </a:lnTo>
                  <a:lnTo>
                    <a:pt x="1152226" y="929594"/>
                  </a:lnTo>
                  <a:lnTo>
                    <a:pt x="1152680" y="937759"/>
                  </a:lnTo>
                  <a:lnTo>
                    <a:pt x="1153134" y="945469"/>
                  </a:lnTo>
                  <a:lnTo>
                    <a:pt x="1153588" y="953180"/>
                  </a:lnTo>
                  <a:lnTo>
                    <a:pt x="1154496" y="961118"/>
                  </a:lnTo>
                  <a:lnTo>
                    <a:pt x="1155177" y="968601"/>
                  </a:lnTo>
                  <a:lnTo>
                    <a:pt x="1156312" y="975632"/>
                  </a:lnTo>
                  <a:lnTo>
                    <a:pt x="1157446" y="982889"/>
                  </a:lnTo>
                  <a:lnTo>
                    <a:pt x="1158808" y="989919"/>
                  </a:lnTo>
                  <a:lnTo>
                    <a:pt x="1160397" y="996723"/>
                  </a:lnTo>
                  <a:lnTo>
                    <a:pt x="1161986" y="1003300"/>
                  </a:lnTo>
                  <a:lnTo>
                    <a:pt x="1164029" y="1009876"/>
                  </a:lnTo>
                  <a:lnTo>
                    <a:pt x="1165845" y="1016226"/>
                  </a:lnTo>
                  <a:lnTo>
                    <a:pt x="1168115" y="1022350"/>
                  </a:lnTo>
                  <a:lnTo>
                    <a:pt x="1170385" y="1028246"/>
                  </a:lnTo>
                  <a:lnTo>
                    <a:pt x="1172655" y="1034369"/>
                  </a:lnTo>
                  <a:lnTo>
                    <a:pt x="1175605" y="1040039"/>
                  </a:lnTo>
                  <a:lnTo>
                    <a:pt x="1178102" y="1045709"/>
                  </a:lnTo>
                  <a:lnTo>
                    <a:pt x="1181280" y="1050925"/>
                  </a:lnTo>
                  <a:lnTo>
                    <a:pt x="1184458" y="1056368"/>
                  </a:lnTo>
                  <a:lnTo>
                    <a:pt x="1187636" y="1061357"/>
                  </a:lnTo>
                  <a:lnTo>
                    <a:pt x="1191040" y="1066573"/>
                  </a:lnTo>
                  <a:lnTo>
                    <a:pt x="1194672" y="1071109"/>
                  </a:lnTo>
                  <a:lnTo>
                    <a:pt x="1198531" y="1075871"/>
                  </a:lnTo>
                  <a:lnTo>
                    <a:pt x="1202390" y="1080407"/>
                  </a:lnTo>
                  <a:lnTo>
                    <a:pt x="1206475" y="1084716"/>
                  </a:lnTo>
                  <a:lnTo>
                    <a:pt x="1210788" y="1089025"/>
                  </a:lnTo>
                  <a:lnTo>
                    <a:pt x="1215101" y="1092880"/>
                  </a:lnTo>
                  <a:lnTo>
                    <a:pt x="1219641" y="1096735"/>
                  </a:lnTo>
                  <a:lnTo>
                    <a:pt x="1224407" y="1100591"/>
                  </a:lnTo>
                  <a:lnTo>
                    <a:pt x="1229174" y="1104219"/>
                  </a:lnTo>
                  <a:lnTo>
                    <a:pt x="1234395" y="1107394"/>
                  </a:lnTo>
                  <a:lnTo>
                    <a:pt x="1244836" y="1113971"/>
                  </a:lnTo>
                  <a:lnTo>
                    <a:pt x="1255277" y="1120094"/>
                  </a:lnTo>
                  <a:lnTo>
                    <a:pt x="1266173" y="1125764"/>
                  </a:lnTo>
                  <a:lnTo>
                    <a:pt x="1277068" y="1131207"/>
                  </a:lnTo>
                  <a:lnTo>
                    <a:pt x="1288417" y="1136423"/>
                  </a:lnTo>
                  <a:lnTo>
                    <a:pt x="1299767" y="1140959"/>
                  </a:lnTo>
                  <a:lnTo>
                    <a:pt x="1311343" y="1145494"/>
                  </a:lnTo>
                  <a:lnTo>
                    <a:pt x="1323146" y="1149576"/>
                  </a:lnTo>
                  <a:lnTo>
                    <a:pt x="1335404" y="1153205"/>
                  </a:lnTo>
                  <a:lnTo>
                    <a:pt x="1347661" y="1156607"/>
                  </a:lnTo>
                  <a:lnTo>
                    <a:pt x="1360372" y="1159328"/>
                  </a:lnTo>
                  <a:lnTo>
                    <a:pt x="1373083" y="1161823"/>
                  </a:lnTo>
                  <a:lnTo>
                    <a:pt x="1386022" y="1164318"/>
                  </a:lnTo>
                  <a:lnTo>
                    <a:pt x="1399187" y="1166132"/>
                  </a:lnTo>
                  <a:lnTo>
                    <a:pt x="1412579" y="1167493"/>
                  </a:lnTo>
                  <a:lnTo>
                    <a:pt x="1426198" y="1168626"/>
                  </a:lnTo>
                  <a:lnTo>
                    <a:pt x="1426198" y="1245734"/>
                  </a:lnTo>
                  <a:lnTo>
                    <a:pt x="1552402" y="1245734"/>
                  </a:lnTo>
                  <a:lnTo>
                    <a:pt x="1552402" y="1171121"/>
                  </a:lnTo>
                  <a:lnTo>
                    <a:pt x="1569880" y="1169080"/>
                  </a:lnTo>
                  <a:lnTo>
                    <a:pt x="1586450" y="1166812"/>
                  </a:lnTo>
                  <a:lnTo>
                    <a:pt x="1602793" y="1164318"/>
                  </a:lnTo>
                  <a:lnTo>
                    <a:pt x="1618455" y="1161143"/>
                  </a:lnTo>
                  <a:lnTo>
                    <a:pt x="1633890" y="1157741"/>
                  </a:lnTo>
                  <a:lnTo>
                    <a:pt x="1648191" y="1153885"/>
                  </a:lnTo>
                  <a:lnTo>
                    <a:pt x="1662491" y="1149803"/>
                  </a:lnTo>
                  <a:lnTo>
                    <a:pt x="1675883" y="1145494"/>
                  </a:lnTo>
                  <a:lnTo>
                    <a:pt x="1688821" y="1140505"/>
                  </a:lnTo>
                  <a:lnTo>
                    <a:pt x="1701078" y="1135289"/>
                  </a:lnTo>
                  <a:lnTo>
                    <a:pt x="1713109" y="1129619"/>
                  </a:lnTo>
                  <a:lnTo>
                    <a:pt x="1724458" y="1123723"/>
                  </a:lnTo>
                  <a:lnTo>
                    <a:pt x="1734899" y="1117600"/>
                  </a:lnTo>
                  <a:lnTo>
                    <a:pt x="1745341" y="1110796"/>
                  </a:lnTo>
                  <a:lnTo>
                    <a:pt x="1754874" y="1103993"/>
                  </a:lnTo>
                  <a:lnTo>
                    <a:pt x="1759414" y="1100137"/>
                  </a:lnTo>
                  <a:lnTo>
                    <a:pt x="1763954" y="1096509"/>
                  </a:lnTo>
                  <a:lnTo>
                    <a:pt x="1768266" y="1092653"/>
                  </a:lnTo>
                  <a:lnTo>
                    <a:pt x="1772352" y="1088571"/>
                  </a:lnTo>
                  <a:lnTo>
                    <a:pt x="1776438" y="1084489"/>
                  </a:lnTo>
                  <a:lnTo>
                    <a:pt x="1780524" y="1080634"/>
                  </a:lnTo>
                  <a:lnTo>
                    <a:pt x="1784382" y="1076325"/>
                  </a:lnTo>
                  <a:lnTo>
                    <a:pt x="1788014" y="1072243"/>
                  </a:lnTo>
                  <a:lnTo>
                    <a:pt x="1791419" y="1067707"/>
                  </a:lnTo>
                  <a:lnTo>
                    <a:pt x="1794824" y="1063398"/>
                  </a:lnTo>
                  <a:lnTo>
                    <a:pt x="1798001" y="1058862"/>
                  </a:lnTo>
                  <a:lnTo>
                    <a:pt x="1801179" y="1054100"/>
                  </a:lnTo>
                  <a:lnTo>
                    <a:pt x="1804130" y="1049564"/>
                  </a:lnTo>
                  <a:lnTo>
                    <a:pt x="1807081" y="1044575"/>
                  </a:lnTo>
                  <a:lnTo>
                    <a:pt x="1809578" y="1039585"/>
                  </a:lnTo>
                  <a:lnTo>
                    <a:pt x="1812075" y="1034823"/>
                  </a:lnTo>
                  <a:lnTo>
                    <a:pt x="1814798" y="1029607"/>
                  </a:lnTo>
                  <a:lnTo>
                    <a:pt x="1816841" y="1024391"/>
                  </a:lnTo>
                  <a:lnTo>
                    <a:pt x="1819111" y="1019401"/>
                  </a:lnTo>
                  <a:lnTo>
                    <a:pt x="1820927" y="1013959"/>
                  </a:lnTo>
                  <a:lnTo>
                    <a:pt x="1822970" y="1008516"/>
                  </a:lnTo>
                  <a:lnTo>
                    <a:pt x="1824559" y="1003073"/>
                  </a:lnTo>
                  <a:lnTo>
                    <a:pt x="1826148" y="997403"/>
                  </a:lnTo>
                  <a:lnTo>
                    <a:pt x="1827737" y="991734"/>
                  </a:lnTo>
                  <a:lnTo>
                    <a:pt x="1830234" y="980168"/>
                  </a:lnTo>
                  <a:lnTo>
                    <a:pt x="1832049" y="967921"/>
                  </a:lnTo>
                  <a:lnTo>
                    <a:pt x="1833411" y="955675"/>
                  </a:lnTo>
                  <a:lnTo>
                    <a:pt x="1834319" y="942975"/>
                  </a:lnTo>
                  <a:lnTo>
                    <a:pt x="1834546" y="929821"/>
                  </a:lnTo>
                  <a:lnTo>
                    <a:pt x="1834319" y="921657"/>
                  </a:lnTo>
                  <a:lnTo>
                    <a:pt x="1834092" y="913493"/>
                  </a:lnTo>
                  <a:lnTo>
                    <a:pt x="1833638" y="905555"/>
                  </a:lnTo>
                  <a:lnTo>
                    <a:pt x="1832730" y="897844"/>
                  </a:lnTo>
                  <a:lnTo>
                    <a:pt x="1832049" y="890360"/>
                  </a:lnTo>
                  <a:lnTo>
                    <a:pt x="1830688" y="883103"/>
                  </a:lnTo>
                  <a:lnTo>
                    <a:pt x="1829553" y="875846"/>
                  </a:lnTo>
                  <a:lnTo>
                    <a:pt x="1827964" y="869043"/>
                  </a:lnTo>
                  <a:lnTo>
                    <a:pt x="1826375" y="862012"/>
                  </a:lnTo>
                  <a:lnTo>
                    <a:pt x="1824332" y="855209"/>
                  </a:lnTo>
                  <a:lnTo>
                    <a:pt x="1822289" y="848859"/>
                  </a:lnTo>
                  <a:lnTo>
                    <a:pt x="1820019" y="842735"/>
                  </a:lnTo>
                  <a:lnTo>
                    <a:pt x="1817295" y="836385"/>
                  </a:lnTo>
                  <a:lnTo>
                    <a:pt x="1814571" y="830489"/>
                  </a:lnTo>
                  <a:lnTo>
                    <a:pt x="1811621" y="824593"/>
                  </a:lnTo>
                  <a:lnTo>
                    <a:pt x="1808670" y="818923"/>
                  </a:lnTo>
                  <a:lnTo>
                    <a:pt x="1805265" y="813480"/>
                  </a:lnTo>
                  <a:lnTo>
                    <a:pt x="1801860" y="808037"/>
                  </a:lnTo>
                  <a:lnTo>
                    <a:pt x="1798228" y="803048"/>
                  </a:lnTo>
                  <a:lnTo>
                    <a:pt x="1794597" y="798059"/>
                  </a:lnTo>
                  <a:lnTo>
                    <a:pt x="1790965" y="793069"/>
                  </a:lnTo>
                  <a:lnTo>
                    <a:pt x="1787106" y="788534"/>
                  </a:lnTo>
                  <a:lnTo>
                    <a:pt x="1783247" y="783771"/>
                  </a:lnTo>
                  <a:lnTo>
                    <a:pt x="1779389" y="779462"/>
                  </a:lnTo>
                  <a:lnTo>
                    <a:pt x="1775303" y="775380"/>
                  </a:lnTo>
                  <a:lnTo>
                    <a:pt x="1771217" y="771298"/>
                  </a:lnTo>
                  <a:lnTo>
                    <a:pt x="1766904" y="767443"/>
                  </a:lnTo>
                  <a:lnTo>
                    <a:pt x="1762592" y="763587"/>
                  </a:lnTo>
                  <a:lnTo>
                    <a:pt x="1758279" y="759959"/>
                  </a:lnTo>
                  <a:lnTo>
                    <a:pt x="1753512" y="756557"/>
                  </a:lnTo>
                  <a:lnTo>
                    <a:pt x="1748972" y="753155"/>
                  </a:lnTo>
                  <a:lnTo>
                    <a:pt x="1744206" y="749980"/>
                  </a:lnTo>
                  <a:lnTo>
                    <a:pt x="1733764" y="743630"/>
                  </a:lnTo>
                  <a:lnTo>
                    <a:pt x="1721053" y="736600"/>
                  </a:lnTo>
                  <a:lnTo>
                    <a:pt x="1706526" y="728889"/>
                  </a:lnTo>
                  <a:lnTo>
                    <a:pt x="1689729" y="720498"/>
                  </a:lnTo>
                  <a:lnTo>
                    <a:pt x="1670889" y="711426"/>
                  </a:lnTo>
                  <a:lnTo>
                    <a:pt x="1650006" y="701675"/>
                  </a:lnTo>
                  <a:lnTo>
                    <a:pt x="1627081" y="691243"/>
                  </a:lnTo>
                  <a:lnTo>
                    <a:pt x="1602112" y="680130"/>
                  </a:lnTo>
                  <a:lnTo>
                    <a:pt x="1572831" y="666976"/>
                  </a:lnTo>
                  <a:lnTo>
                    <a:pt x="1546501" y="655184"/>
                  </a:lnTo>
                  <a:lnTo>
                    <a:pt x="1523575" y="644525"/>
                  </a:lnTo>
                  <a:lnTo>
                    <a:pt x="1503600" y="634773"/>
                  </a:lnTo>
                  <a:lnTo>
                    <a:pt x="1486576" y="626382"/>
                  </a:lnTo>
                  <a:lnTo>
                    <a:pt x="1472730" y="618898"/>
                  </a:lnTo>
                  <a:lnTo>
                    <a:pt x="1461835" y="612548"/>
                  </a:lnTo>
                  <a:lnTo>
                    <a:pt x="1457522" y="609826"/>
                  </a:lnTo>
                  <a:lnTo>
                    <a:pt x="1454117" y="607332"/>
                  </a:lnTo>
                  <a:lnTo>
                    <a:pt x="1450940" y="604837"/>
                  </a:lnTo>
                  <a:lnTo>
                    <a:pt x="1447989" y="602343"/>
                  </a:lnTo>
                  <a:lnTo>
                    <a:pt x="1445265" y="599168"/>
                  </a:lnTo>
                  <a:lnTo>
                    <a:pt x="1442768" y="596219"/>
                  </a:lnTo>
                  <a:lnTo>
                    <a:pt x="1440498" y="593044"/>
                  </a:lnTo>
                  <a:lnTo>
                    <a:pt x="1438455" y="589416"/>
                  </a:lnTo>
                  <a:lnTo>
                    <a:pt x="1436639" y="585560"/>
                  </a:lnTo>
                  <a:lnTo>
                    <a:pt x="1434824" y="581705"/>
                  </a:lnTo>
                  <a:lnTo>
                    <a:pt x="1433235" y="577623"/>
                  </a:lnTo>
                  <a:lnTo>
                    <a:pt x="1431873" y="572860"/>
                  </a:lnTo>
                  <a:lnTo>
                    <a:pt x="1430965" y="568325"/>
                  </a:lnTo>
                  <a:lnTo>
                    <a:pt x="1429830" y="563562"/>
                  </a:lnTo>
                  <a:lnTo>
                    <a:pt x="1429149" y="558573"/>
                  </a:lnTo>
                  <a:lnTo>
                    <a:pt x="1428468" y="553130"/>
                  </a:lnTo>
                  <a:lnTo>
                    <a:pt x="1428241" y="547687"/>
                  </a:lnTo>
                  <a:lnTo>
                    <a:pt x="1428241" y="542018"/>
                  </a:lnTo>
                  <a:lnTo>
                    <a:pt x="1428468" y="535214"/>
                  </a:lnTo>
                  <a:lnTo>
                    <a:pt x="1429149" y="528864"/>
                  </a:lnTo>
                  <a:lnTo>
                    <a:pt x="1430057" y="522967"/>
                  </a:lnTo>
                  <a:lnTo>
                    <a:pt x="1431419" y="517525"/>
                  </a:lnTo>
                  <a:lnTo>
                    <a:pt x="1433235" y="512309"/>
                  </a:lnTo>
                  <a:lnTo>
                    <a:pt x="1435278" y="508000"/>
                  </a:lnTo>
                  <a:lnTo>
                    <a:pt x="1437774" y="503464"/>
                  </a:lnTo>
                  <a:lnTo>
                    <a:pt x="1440952" y="499835"/>
                  </a:lnTo>
                  <a:lnTo>
                    <a:pt x="1444130" y="496660"/>
                  </a:lnTo>
                  <a:lnTo>
                    <a:pt x="1447989" y="493712"/>
                  </a:lnTo>
                  <a:lnTo>
                    <a:pt x="1452074" y="491444"/>
                  </a:lnTo>
                  <a:lnTo>
                    <a:pt x="1456387" y="489403"/>
                  </a:lnTo>
                  <a:lnTo>
                    <a:pt x="1461381" y="487816"/>
                  </a:lnTo>
                  <a:lnTo>
                    <a:pt x="1466829" y="486682"/>
                  </a:lnTo>
                  <a:lnTo>
                    <a:pt x="1472503" y="486228"/>
                  </a:lnTo>
                  <a:lnTo>
                    <a:pt x="1478405" y="486001"/>
                  </a:lnTo>
                  <a:lnTo>
                    <a:pt x="1485895" y="486228"/>
                  </a:lnTo>
                  <a:lnTo>
                    <a:pt x="1492932" y="487135"/>
                  </a:lnTo>
                  <a:lnTo>
                    <a:pt x="1495883" y="487589"/>
                  </a:lnTo>
                  <a:lnTo>
                    <a:pt x="1498834" y="488269"/>
                  </a:lnTo>
                  <a:lnTo>
                    <a:pt x="1501557" y="489176"/>
                  </a:lnTo>
                  <a:lnTo>
                    <a:pt x="1504281" y="489857"/>
                  </a:lnTo>
                  <a:lnTo>
                    <a:pt x="1506778" y="491217"/>
                  </a:lnTo>
                  <a:lnTo>
                    <a:pt x="1509048" y="492125"/>
                  </a:lnTo>
                  <a:lnTo>
                    <a:pt x="1511091" y="493485"/>
                  </a:lnTo>
                  <a:lnTo>
                    <a:pt x="1512907" y="495073"/>
                  </a:lnTo>
                  <a:lnTo>
                    <a:pt x="1514723" y="496660"/>
                  </a:lnTo>
                  <a:lnTo>
                    <a:pt x="1516312" y="498475"/>
                  </a:lnTo>
                  <a:lnTo>
                    <a:pt x="1517900" y="500289"/>
                  </a:lnTo>
                  <a:lnTo>
                    <a:pt x="1519262" y="502103"/>
                  </a:lnTo>
                  <a:lnTo>
                    <a:pt x="1520170" y="504371"/>
                  </a:lnTo>
                  <a:lnTo>
                    <a:pt x="1521532" y="506639"/>
                  </a:lnTo>
                  <a:lnTo>
                    <a:pt x="1522213" y="509587"/>
                  </a:lnTo>
                  <a:lnTo>
                    <a:pt x="1523348" y="512535"/>
                  </a:lnTo>
                  <a:lnTo>
                    <a:pt x="1524937" y="519339"/>
                  </a:lnTo>
                  <a:lnTo>
                    <a:pt x="1526299" y="527503"/>
                  </a:lnTo>
                  <a:lnTo>
                    <a:pt x="1527434" y="536575"/>
                  </a:lnTo>
                  <a:lnTo>
                    <a:pt x="1527888" y="546780"/>
                  </a:lnTo>
                  <a:lnTo>
                    <a:pt x="1528569" y="558573"/>
                  </a:lnTo>
                  <a:lnTo>
                    <a:pt x="1528796" y="570819"/>
                  </a:lnTo>
                  <a:lnTo>
                    <a:pt x="1528796" y="603930"/>
                  </a:lnTo>
                  <a:lnTo>
                    <a:pt x="1802541" y="603930"/>
                  </a:lnTo>
                  <a:lnTo>
                    <a:pt x="1803903" y="592364"/>
                  </a:lnTo>
                  <a:lnTo>
                    <a:pt x="1804584" y="581932"/>
                  </a:lnTo>
                  <a:lnTo>
                    <a:pt x="1805265" y="573541"/>
                  </a:lnTo>
                  <a:lnTo>
                    <a:pt x="1805492" y="566510"/>
                  </a:lnTo>
                  <a:lnTo>
                    <a:pt x="1805265" y="555625"/>
                  </a:lnTo>
                  <a:lnTo>
                    <a:pt x="1804357" y="544966"/>
                  </a:lnTo>
                  <a:lnTo>
                    <a:pt x="1803222" y="534987"/>
                  </a:lnTo>
                  <a:lnTo>
                    <a:pt x="1801406" y="525009"/>
                  </a:lnTo>
                  <a:lnTo>
                    <a:pt x="1799363" y="515257"/>
                  </a:lnTo>
                  <a:lnTo>
                    <a:pt x="1796413" y="505959"/>
                  </a:lnTo>
                  <a:lnTo>
                    <a:pt x="1793235" y="496887"/>
                  </a:lnTo>
                  <a:lnTo>
                    <a:pt x="1789603" y="488042"/>
                  </a:lnTo>
                  <a:lnTo>
                    <a:pt x="1785290" y="479651"/>
                  </a:lnTo>
                  <a:lnTo>
                    <a:pt x="1780751" y="471260"/>
                  </a:lnTo>
                  <a:lnTo>
                    <a:pt x="1775530" y="463550"/>
                  </a:lnTo>
                  <a:lnTo>
                    <a:pt x="1769855" y="456066"/>
                  </a:lnTo>
                  <a:lnTo>
                    <a:pt x="1763727" y="448582"/>
                  </a:lnTo>
                  <a:lnTo>
                    <a:pt x="1757144" y="441551"/>
                  </a:lnTo>
                  <a:lnTo>
                    <a:pt x="1749880" y="434975"/>
                  </a:lnTo>
                  <a:lnTo>
                    <a:pt x="1742163" y="428851"/>
                  </a:lnTo>
                  <a:lnTo>
                    <a:pt x="1734218" y="422501"/>
                  </a:lnTo>
                  <a:lnTo>
                    <a:pt x="1725366" y="416832"/>
                  </a:lnTo>
                  <a:lnTo>
                    <a:pt x="1716286" y="411162"/>
                  </a:lnTo>
                  <a:lnTo>
                    <a:pt x="1706753" y="406173"/>
                  </a:lnTo>
                  <a:lnTo>
                    <a:pt x="1696766" y="401184"/>
                  </a:lnTo>
                  <a:lnTo>
                    <a:pt x="1685870" y="396421"/>
                  </a:lnTo>
                  <a:lnTo>
                    <a:pt x="1674748" y="392339"/>
                  </a:lnTo>
                  <a:lnTo>
                    <a:pt x="1663172" y="388257"/>
                  </a:lnTo>
                  <a:lnTo>
                    <a:pt x="1651141" y="384628"/>
                  </a:lnTo>
                  <a:lnTo>
                    <a:pt x="1638430" y="381000"/>
                  </a:lnTo>
                  <a:lnTo>
                    <a:pt x="1625492" y="378051"/>
                  </a:lnTo>
                  <a:lnTo>
                    <a:pt x="1611873" y="375103"/>
                  </a:lnTo>
                  <a:lnTo>
                    <a:pt x="1597573" y="372835"/>
                  </a:lnTo>
                  <a:lnTo>
                    <a:pt x="1583273" y="370567"/>
                  </a:lnTo>
                  <a:lnTo>
                    <a:pt x="1568064" y="368753"/>
                  </a:lnTo>
                  <a:lnTo>
                    <a:pt x="1552402" y="366939"/>
                  </a:lnTo>
                  <a:lnTo>
                    <a:pt x="1552402" y="303439"/>
                  </a:lnTo>
                  <a:lnTo>
                    <a:pt x="1426198" y="303439"/>
                  </a:lnTo>
                  <a:close/>
                  <a:moveTo>
                    <a:pt x="535927" y="54918"/>
                  </a:moveTo>
                  <a:lnTo>
                    <a:pt x="533661" y="55599"/>
                  </a:lnTo>
                  <a:lnTo>
                    <a:pt x="531395" y="56053"/>
                  </a:lnTo>
                  <a:lnTo>
                    <a:pt x="529356" y="56734"/>
                  </a:lnTo>
                  <a:lnTo>
                    <a:pt x="527543" y="57868"/>
                  </a:lnTo>
                  <a:lnTo>
                    <a:pt x="525730" y="59003"/>
                  </a:lnTo>
                  <a:lnTo>
                    <a:pt x="523918" y="60365"/>
                  </a:lnTo>
                  <a:lnTo>
                    <a:pt x="522331" y="61953"/>
                  </a:lnTo>
                  <a:lnTo>
                    <a:pt x="520745" y="63542"/>
                  </a:lnTo>
                  <a:lnTo>
                    <a:pt x="519385" y="65584"/>
                  </a:lnTo>
                  <a:lnTo>
                    <a:pt x="518479" y="67400"/>
                  </a:lnTo>
                  <a:lnTo>
                    <a:pt x="517346" y="69442"/>
                  </a:lnTo>
                  <a:lnTo>
                    <a:pt x="516666" y="71711"/>
                  </a:lnTo>
                  <a:lnTo>
                    <a:pt x="516213" y="73754"/>
                  </a:lnTo>
                  <a:lnTo>
                    <a:pt x="515533" y="76477"/>
                  </a:lnTo>
                  <a:lnTo>
                    <a:pt x="515533" y="78746"/>
                  </a:lnTo>
                  <a:lnTo>
                    <a:pt x="515533" y="268917"/>
                  </a:lnTo>
                  <a:lnTo>
                    <a:pt x="515533" y="271414"/>
                  </a:lnTo>
                  <a:lnTo>
                    <a:pt x="516213" y="273910"/>
                  </a:lnTo>
                  <a:lnTo>
                    <a:pt x="516666" y="276179"/>
                  </a:lnTo>
                  <a:lnTo>
                    <a:pt x="517346" y="278222"/>
                  </a:lnTo>
                  <a:lnTo>
                    <a:pt x="518479" y="280264"/>
                  </a:lnTo>
                  <a:lnTo>
                    <a:pt x="519385" y="282307"/>
                  </a:lnTo>
                  <a:lnTo>
                    <a:pt x="520745" y="284122"/>
                  </a:lnTo>
                  <a:lnTo>
                    <a:pt x="522331" y="285711"/>
                  </a:lnTo>
                  <a:lnTo>
                    <a:pt x="523918" y="287299"/>
                  </a:lnTo>
                  <a:lnTo>
                    <a:pt x="525730" y="288888"/>
                  </a:lnTo>
                  <a:lnTo>
                    <a:pt x="527543" y="289795"/>
                  </a:lnTo>
                  <a:lnTo>
                    <a:pt x="529356" y="290930"/>
                  </a:lnTo>
                  <a:lnTo>
                    <a:pt x="531395" y="291611"/>
                  </a:lnTo>
                  <a:lnTo>
                    <a:pt x="533661" y="292065"/>
                  </a:lnTo>
                  <a:lnTo>
                    <a:pt x="535927" y="292746"/>
                  </a:lnTo>
                  <a:lnTo>
                    <a:pt x="537967" y="292746"/>
                  </a:lnTo>
                  <a:lnTo>
                    <a:pt x="540460" y="292746"/>
                  </a:lnTo>
                  <a:lnTo>
                    <a:pt x="542726" y="292065"/>
                  </a:lnTo>
                  <a:lnTo>
                    <a:pt x="544992" y="291611"/>
                  </a:lnTo>
                  <a:lnTo>
                    <a:pt x="547031" y="290930"/>
                  </a:lnTo>
                  <a:lnTo>
                    <a:pt x="548844" y="289795"/>
                  </a:lnTo>
                  <a:lnTo>
                    <a:pt x="550884" y="288888"/>
                  </a:lnTo>
                  <a:lnTo>
                    <a:pt x="552470" y="287299"/>
                  </a:lnTo>
                  <a:lnTo>
                    <a:pt x="554283" y="285711"/>
                  </a:lnTo>
                  <a:lnTo>
                    <a:pt x="555642" y="284122"/>
                  </a:lnTo>
                  <a:lnTo>
                    <a:pt x="556775" y="282307"/>
                  </a:lnTo>
                  <a:lnTo>
                    <a:pt x="558135" y="280264"/>
                  </a:lnTo>
                  <a:lnTo>
                    <a:pt x="558815" y="278222"/>
                  </a:lnTo>
                  <a:lnTo>
                    <a:pt x="559721" y="276179"/>
                  </a:lnTo>
                  <a:lnTo>
                    <a:pt x="560174" y="273910"/>
                  </a:lnTo>
                  <a:lnTo>
                    <a:pt x="560628" y="271414"/>
                  </a:lnTo>
                  <a:lnTo>
                    <a:pt x="560628" y="268917"/>
                  </a:lnTo>
                  <a:lnTo>
                    <a:pt x="560628" y="78746"/>
                  </a:lnTo>
                  <a:lnTo>
                    <a:pt x="560628" y="76477"/>
                  </a:lnTo>
                  <a:lnTo>
                    <a:pt x="560174" y="73754"/>
                  </a:lnTo>
                  <a:lnTo>
                    <a:pt x="559721" y="71711"/>
                  </a:lnTo>
                  <a:lnTo>
                    <a:pt x="558815" y="69442"/>
                  </a:lnTo>
                  <a:lnTo>
                    <a:pt x="558135" y="67400"/>
                  </a:lnTo>
                  <a:lnTo>
                    <a:pt x="556775" y="65584"/>
                  </a:lnTo>
                  <a:lnTo>
                    <a:pt x="555642" y="63542"/>
                  </a:lnTo>
                  <a:lnTo>
                    <a:pt x="554283" y="61953"/>
                  </a:lnTo>
                  <a:lnTo>
                    <a:pt x="552470" y="60365"/>
                  </a:lnTo>
                  <a:lnTo>
                    <a:pt x="550884" y="59003"/>
                  </a:lnTo>
                  <a:lnTo>
                    <a:pt x="548844" y="57868"/>
                  </a:lnTo>
                  <a:lnTo>
                    <a:pt x="547031" y="56734"/>
                  </a:lnTo>
                  <a:lnTo>
                    <a:pt x="544992" y="56053"/>
                  </a:lnTo>
                  <a:lnTo>
                    <a:pt x="542726" y="55599"/>
                  </a:lnTo>
                  <a:lnTo>
                    <a:pt x="540460" y="54918"/>
                  </a:lnTo>
                  <a:lnTo>
                    <a:pt x="537967" y="54918"/>
                  </a:lnTo>
                  <a:lnTo>
                    <a:pt x="535927" y="54918"/>
                  </a:lnTo>
                  <a:close/>
                  <a:moveTo>
                    <a:pt x="397017" y="54918"/>
                  </a:moveTo>
                  <a:lnTo>
                    <a:pt x="394977" y="55599"/>
                  </a:lnTo>
                  <a:lnTo>
                    <a:pt x="392711" y="56053"/>
                  </a:lnTo>
                  <a:lnTo>
                    <a:pt x="390672" y="56734"/>
                  </a:lnTo>
                  <a:lnTo>
                    <a:pt x="388633" y="57868"/>
                  </a:lnTo>
                  <a:lnTo>
                    <a:pt x="386820" y="59003"/>
                  </a:lnTo>
                  <a:lnTo>
                    <a:pt x="385007" y="60365"/>
                  </a:lnTo>
                  <a:lnTo>
                    <a:pt x="383420" y="61953"/>
                  </a:lnTo>
                  <a:lnTo>
                    <a:pt x="382061" y="63542"/>
                  </a:lnTo>
                  <a:lnTo>
                    <a:pt x="380928" y="65584"/>
                  </a:lnTo>
                  <a:lnTo>
                    <a:pt x="379568" y="67400"/>
                  </a:lnTo>
                  <a:lnTo>
                    <a:pt x="378435" y="69442"/>
                  </a:lnTo>
                  <a:lnTo>
                    <a:pt x="377982" y="71711"/>
                  </a:lnTo>
                  <a:lnTo>
                    <a:pt x="377302" y="73754"/>
                  </a:lnTo>
                  <a:lnTo>
                    <a:pt x="376849" y="76477"/>
                  </a:lnTo>
                  <a:lnTo>
                    <a:pt x="376849" y="78746"/>
                  </a:lnTo>
                  <a:lnTo>
                    <a:pt x="376849" y="268917"/>
                  </a:lnTo>
                  <a:lnTo>
                    <a:pt x="376849" y="271414"/>
                  </a:lnTo>
                  <a:lnTo>
                    <a:pt x="377302" y="273910"/>
                  </a:lnTo>
                  <a:lnTo>
                    <a:pt x="377982" y="276179"/>
                  </a:lnTo>
                  <a:lnTo>
                    <a:pt x="378435" y="278222"/>
                  </a:lnTo>
                  <a:lnTo>
                    <a:pt x="379568" y="280264"/>
                  </a:lnTo>
                  <a:lnTo>
                    <a:pt x="380928" y="282307"/>
                  </a:lnTo>
                  <a:lnTo>
                    <a:pt x="382061" y="284122"/>
                  </a:lnTo>
                  <a:lnTo>
                    <a:pt x="383420" y="285711"/>
                  </a:lnTo>
                  <a:lnTo>
                    <a:pt x="385007" y="287299"/>
                  </a:lnTo>
                  <a:lnTo>
                    <a:pt x="386820" y="288888"/>
                  </a:lnTo>
                  <a:lnTo>
                    <a:pt x="388633" y="289795"/>
                  </a:lnTo>
                  <a:lnTo>
                    <a:pt x="390672" y="290930"/>
                  </a:lnTo>
                  <a:lnTo>
                    <a:pt x="392711" y="291611"/>
                  </a:lnTo>
                  <a:lnTo>
                    <a:pt x="394977" y="292065"/>
                  </a:lnTo>
                  <a:lnTo>
                    <a:pt x="397017" y="292746"/>
                  </a:lnTo>
                  <a:lnTo>
                    <a:pt x="399283" y="292746"/>
                  </a:lnTo>
                  <a:lnTo>
                    <a:pt x="401776" y="292746"/>
                  </a:lnTo>
                  <a:lnTo>
                    <a:pt x="404042" y="292065"/>
                  </a:lnTo>
                  <a:lnTo>
                    <a:pt x="406081" y="291611"/>
                  </a:lnTo>
                  <a:lnTo>
                    <a:pt x="408121" y="290930"/>
                  </a:lnTo>
                  <a:lnTo>
                    <a:pt x="410160" y="289795"/>
                  </a:lnTo>
                  <a:lnTo>
                    <a:pt x="411973" y="288888"/>
                  </a:lnTo>
                  <a:lnTo>
                    <a:pt x="413786" y="287299"/>
                  </a:lnTo>
                  <a:lnTo>
                    <a:pt x="415372" y="285711"/>
                  </a:lnTo>
                  <a:lnTo>
                    <a:pt x="416959" y="284122"/>
                  </a:lnTo>
                  <a:lnTo>
                    <a:pt x="418092" y="282307"/>
                  </a:lnTo>
                  <a:lnTo>
                    <a:pt x="419225" y="280264"/>
                  </a:lnTo>
                  <a:lnTo>
                    <a:pt x="420358" y="278222"/>
                  </a:lnTo>
                  <a:lnTo>
                    <a:pt x="421037" y="276179"/>
                  </a:lnTo>
                  <a:lnTo>
                    <a:pt x="421491" y="273910"/>
                  </a:lnTo>
                  <a:lnTo>
                    <a:pt x="421717" y="271414"/>
                  </a:lnTo>
                  <a:lnTo>
                    <a:pt x="422170" y="268917"/>
                  </a:lnTo>
                  <a:lnTo>
                    <a:pt x="422170" y="78746"/>
                  </a:lnTo>
                  <a:lnTo>
                    <a:pt x="421717" y="76477"/>
                  </a:lnTo>
                  <a:lnTo>
                    <a:pt x="421491" y="73754"/>
                  </a:lnTo>
                  <a:lnTo>
                    <a:pt x="421037" y="71711"/>
                  </a:lnTo>
                  <a:lnTo>
                    <a:pt x="420358" y="69442"/>
                  </a:lnTo>
                  <a:lnTo>
                    <a:pt x="419225" y="67400"/>
                  </a:lnTo>
                  <a:lnTo>
                    <a:pt x="418092" y="65584"/>
                  </a:lnTo>
                  <a:lnTo>
                    <a:pt x="416959" y="63542"/>
                  </a:lnTo>
                  <a:lnTo>
                    <a:pt x="415372" y="61953"/>
                  </a:lnTo>
                  <a:lnTo>
                    <a:pt x="413786" y="60365"/>
                  </a:lnTo>
                  <a:lnTo>
                    <a:pt x="411973" y="59003"/>
                  </a:lnTo>
                  <a:lnTo>
                    <a:pt x="410160" y="57868"/>
                  </a:lnTo>
                  <a:lnTo>
                    <a:pt x="408121" y="56734"/>
                  </a:lnTo>
                  <a:lnTo>
                    <a:pt x="406081" y="56053"/>
                  </a:lnTo>
                  <a:lnTo>
                    <a:pt x="404042" y="55599"/>
                  </a:lnTo>
                  <a:lnTo>
                    <a:pt x="401776" y="54918"/>
                  </a:lnTo>
                  <a:lnTo>
                    <a:pt x="399283" y="54918"/>
                  </a:lnTo>
                  <a:lnTo>
                    <a:pt x="397017" y="54918"/>
                  </a:lnTo>
                  <a:close/>
                  <a:moveTo>
                    <a:pt x="259466" y="54918"/>
                  </a:moveTo>
                  <a:lnTo>
                    <a:pt x="257200" y="55599"/>
                  </a:lnTo>
                  <a:lnTo>
                    <a:pt x="255161" y="56053"/>
                  </a:lnTo>
                  <a:lnTo>
                    <a:pt x="252895" y="56734"/>
                  </a:lnTo>
                  <a:lnTo>
                    <a:pt x="250855" y="57868"/>
                  </a:lnTo>
                  <a:lnTo>
                    <a:pt x="249042" y="59003"/>
                  </a:lnTo>
                  <a:lnTo>
                    <a:pt x="247229" y="60365"/>
                  </a:lnTo>
                  <a:lnTo>
                    <a:pt x="245870" y="61953"/>
                  </a:lnTo>
                  <a:lnTo>
                    <a:pt x="244283" y="63542"/>
                  </a:lnTo>
                  <a:lnTo>
                    <a:pt x="242924" y="65584"/>
                  </a:lnTo>
                  <a:lnTo>
                    <a:pt x="242017" y="67400"/>
                  </a:lnTo>
                  <a:lnTo>
                    <a:pt x="240884" y="69442"/>
                  </a:lnTo>
                  <a:lnTo>
                    <a:pt x="240204" y="71711"/>
                  </a:lnTo>
                  <a:lnTo>
                    <a:pt x="239524" y="73754"/>
                  </a:lnTo>
                  <a:lnTo>
                    <a:pt x="239298" y="76477"/>
                  </a:lnTo>
                  <a:lnTo>
                    <a:pt x="239071" y="78746"/>
                  </a:lnTo>
                  <a:lnTo>
                    <a:pt x="239071" y="268917"/>
                  </a:lnTo>
                  <a:lnTo>
                    <a:pt x="239298" y="271414"/>
                  </a:lnTo>
                  <a:lnTo>
                    <a:pt x="239524" y="273910"/>
                  </a:lnTo>
                  <a:lnTo>
                    <a:pt x="240204" y="276179"/>
                  </a:lnTo>
                  <a:lnTo>
                    <a:pt x="240884" y="278222"/>
                  </a:lnTo>
                  <a:lnTo>
                    <a:pt x="242017" y="280264"/>
                  </a:lnTo>
                  <a:lnTo>
                    <a:pt x="242924" y="282307"/>
                  </a:lnTo>
                  <a:lnTo>
                    <a:pt x="244283" y="284122"/>
                  </a:lnTo>
                  <a:lnTo>
                    <a:pt x="245870" y="285711"/>
                  </a:lnTo>
                  <a:lnTo>
                    <a:pt x="247229" y="287299"/>
                  </a:lnTo>
                  <a:lnTo>
                    <a:pt x="249042" y="288888"/>
                  </a:lnTo>
                  <a:lnTo>
                    <a:pt x="250855" y="289795"/>
                  </a:lnTo>
                  <a:lnTo>
                    <a:pt x="252895" y="290930"/>
                  </a:lnTo>
                  <a:lnTo>
                    <a:pt x="255161" y="291611"/>
                  </a:lnTo>
                  <a:lnTo>
                    <a:pt x="257200" y="292065"/>
                  </a:lnTo>
                  <a:lnTo>
                    <a:pt x="259466" y="292746"/>
                  </a:lnTo>
                  <a:lnTo>
                    <a:pt x="261732" y="292746"/>
                  </a:lnTo>
                  <a:lnTo>
                    <a:pt x="263998" y="292746"/>
                  </a:lnTo>
                  <a:lnTo>
                    <a:pt x="266491" y="292065"/>
                  </a:lnTo>
                  <a:lnTo>
                    <a:pt x="268530" y="291611"/>
                  </a:lnTo>
                  <a:lnTo>
                    <a:pt x="270570" y="290930"/>
                  </a:lnTo>
                  <a:lnTo>
                    <a:pt x="272609" y="289795"/>
                  </a:lnTo>
                  <a:lnTo>
                    <a:pt x="274422" y="288888"/>
                  </a:lnTo>
                  <a:lnTo>
                    <a:pt x="276235" y="287299"/>
                  </a:lnTo>
                  <a:lnTo>
                    <a:pt x="277821" y="285711"/>
                  </a:lnTo>
                  <a:lnTo>
                    <a:pt x="278954" y="284122"/>
                  </a:lnTo>
                  <a:lnTo>
                    <a:pt x="280314" y="282307"/>
                  </a:lnTo>
                  <a:lnTo>
                    <a:pt x="281674" y="280264"/>
                  </a:lnTo>
                  <a:lnTo>
                    <a:pt x="282580" y="278222"/>
                  </a:lnTo>
                  <a:lnTo>
                    <a:pt x="283487" y="276179"/>
                  </a:lnTo>
                  <a:lnTo>
                    <a:pt x="283940" y="273910"/>
                  </a:lnTo>
                  <a:lnTo>
                    <a:pt x="284166" y="271414"/>
                  </a:lnTo>
                  <a:lnTo>
                    <a:pt x="284166" y="268917"/>
                  </a:lnTo>
                  <a:lnTo>
                    <a:pt x="284166" y="78746"/>
                  </a:lnTo>
                  <a:lnTo>
                    <a:pt x="284166" y="76477"/>
                  </a:lnTo>
                  <a:lnTo>
                    <a:pt x="283940" y="73754"/>
                  </a:lnTo>
                  <a:lnTo>
                    <a:pt x="283487" y="71711"/>
                  </a:lnTo>
                  <a:lnTo>
                    <a:pt x="282580" y="69442"/>
                  </a:lnTo>
                  <a:lnTo>
                    <a:pt x="281674" y="67400"/>
                  </a:lnTo>
                  <a:lnTo>
                    <a:pt x="280314" y="65584"/>
                  </a:lnTo>
                  <a:lnTo>
                    <a:pt x="278954" y="63542"/>
                  </a:lnTo>
                  <a:lnTo>
                    <a:pt x="277821" y="61953"/>
                  </a:lnTo>
                  <a:lnTo>
                    <a:pt x="276235" y="60365"/>
                  </a:lnTo>
                  <a:lnTo>
                    <a:pt x="274422" y="59003"/>
                  </a:lnTo>
                  <a:lnTo>
                    <a:pt x="272609" y="57868"/>
                  </a:lnTo>
                  <a:lnTo>
                    <a:pt x="270570" y="56734"/>
                  </a:lnTo>
                  <a:lnTo>
                    <a:pt x="268530" y="56053"/>
                  </a:lnTo>
                  <a:lnTo>
                    <a:pt x="266491" y="55599"/>
                  </a:lnTo>
                  <a:lnTo>
                    <a:pt x="263998" y="54918"/>
                  </a:lnTo>
                  <a:lnTo>
                    <a:pt x="261732" y="54918"/>
                  </a:lnTo>
                  <a:lnTo>
                    <a:pt x="259466" y="54918"/>
                  </a:lnTo>
                  <a:close/>
                  <a:moveTo>
                    <a:pt x="120782" y="54918"/>
                  </a:moveTo>
                  <a:lnTo>
                    <a:pt x="118516" y="55599"/>
                  </a:lnTo>
                  <a:lnTo>
                    <a:pt x="116476" y="56053"/>
                  </a:lnTo>
                  <a:lnTo>
                    <a:pt x="113984" y="56734"/>
                  </a:lnTo>
                  <a:lnTo>
                    <a:pt x="112171" y="57868"/>
                  </a:lnTo>
                  <a:lnTo>
                    <a:pt x="110585" y="59003"/>
                  </a:lnTo>
                  <a:lnTo>
                    <a:pt x="108772" y="60365"/>
                  </a:lnTo>
                  <a:lnTo>
                    <a:pt x="107185" y="61953"/>
                  </a:lnTo>
                  <a:lnTo>
                    <a:pt x="105599" y="63542"/>
                  </a:lnTo>
                  <a:lnTo>
                    <a:pt x="104240" y="65584"/>
                  </a:lnTo>
                  <a:lnTo>
                    <a:pt x="103333" y="67400"/>
                  </a:lnTo>
                  <a:lnTo>
                    <a:pt x="102200" y="69442"/>
                  </a:lnTo>
                  <a:lnTo>
                    <a:pt x="101520" y="71711"/>
                  </a:lnTo>
                  <a:lnTo>
                    <a:pt x="100841" y="73754"/>
                  </a:lnTo>
                  <a:lnTo>
                    <a:pt x="100614" y="76477"/>
                  </a:lnTo>
                  <a:lnTo>
                    <a:pt x="100387" y="78746"/>
                  </a:lnTo>
                  <a:lnTo>
                    <a:pt x="100387" y="268917"/>
                  </a:lnTo>
                  <a:lnTo>
                    <a:pt x="100614" y="271414"/>
                  </a:lnTo>
                  <a:lnTo>
                    <a:pt x="100841" y="273910"/>
                  </a:lnTo>
                  <a:lnTo>
                    <a:pt x="101520" y="276179"/>
                  </a:lnTo>
                  <a:lnTo>
                    <a:pt x="102200" y="278222"/>
                  </a:lnTo>
                  <a:lnTo>
                    <a:pt x="103333" y="280264"/>
                  </a:lnTo>
                  <a:lnTo>
                    <a:pt x="104240" y="282307"/>
                  </a:lnTo>
                  <a:lnTo>
                    <a:pt x="105599" y="284122"/>
                  </a:lnTo>
                  <a:lnTo>
                    <a:pt x="107185" y="285711"/>
                  </a:lnTo>
                  <a:lnTo>
                    <a:pt x="108772" y="287299"/>
                  </a:lnTo>
                  <a:lnTo>
                    <a:pt x="110585" y="288888"/>
                  </a:lnTo>
                  <a:lnTo>
                    <a:pt x="112171" y="289795"/>
                  </a:lnTo>
                  <a:lnTo>
                    <a:pt x="113984" y="290930"/>
                  </a:lnTo>
                  <a:lnTo>
                    <a:pt x="116476" y="291611"/>
                  </a:lnTo>
                  <a:lnTo>
                    <a:pt x="118516" y="292065"/>
                  </a:lnTo>
                  <a:lnTo>
                    <a:pt x="120782" y="292746"/>
                  </a:lnTo>
                  <a:lnTo>
                    <a:pt x="123048" y="292746"/>
                  </a:lnTo>
                  <a:lnTo>
                    <a:pt x="125314" y="292746"/>
                  </a:lnTo>
                  <a:lnTo>
                    <a:pt x="127580" y="292065"/>
                  </a:lnTo>
                  <a:lnTo>
                    <a:pt x="129846" y="291611"/>
                  </a:lnTo>
                  <a:lnTo>
                    <a:pt x="131886" y="290930"/>
                  </a:lnTo>
                  <a:lnTo>
                    <a:pt x="133699" y="289795"/>
                  </a:lnTo>
                  <a:lnTo>
                    <a:pt x="135738" y="288888"/>
                  </a:lnTo>
                  <a:lnTo>
                    <a:pt x="137325" y="287299"/>
                  </a:lnTo>
                  <a:lnTo>
                    <a:pt x="139137" y="285711"/>
                  </a:lnTo>
                  <a:lnTo>
                    <a:pt x="140270" y="284122"/>
                  </a:lnTo>
                  <a:lnTo>
                    <a:pt x="141630" y="282307"/>
                  </a:lnTo>
                  <a:lnTo>
                    <a:pt x="142990" y="280264"/>
                  </a:lnTo>
                  <a:lnTo>
                    <a:pt x="143669" y="278222"/>
                  </a:lnTo>
                  <a:lnTo>
                    <a:pt x="144576" y="276179"/>
                  </a:lnTo>
                  <a:lnTo>
                    <a:pt x="145029" y="273910"/>
                  </a:lnTo>
                  <a:lnTo>
                    <a:pt x="145482" y="271414"/>
                  </a:lnTo>
                  <a:lnTo>
                    <a:pt x="145482" y="268917"/>
                  </a:lnTo>
                  <a:lnTo>
                    <a:pt x="145482" y="78746"/>
                  </a:lnTo>
                  <a:lnTo>
                    <a:pt x="145482" y="76477"/>
                  </a:lnTo>
                  <a:lnTo>
                    <a:pt x="145029" y="73754"/>
                  </a:lnTo>
                  <a:lnTo>
                    <a:pt x="144576" y="71711"/>
                  </a:lnTo>
                  <a:lnTo>
                    <a:pt x="143669" y="69442"/>
                  </a:lnTo>
                  <a:lnTo>
                    <a:pt x="142990" y="67400"/>
                  </a:lnTo>
                  <a:lnTo>
                    <a:pt x="141630" y="65584"/>
                  </a:lnTo>
                  <a:lnTo>
                    <a:pt x="140270" y="63542"/>
                  </a:lnTo>
                  <a:lnTo>
                    <a:pt x="139137" y="61953"/>
                  </a:lnTo>
                  <a:lnTo>
                    <a:pt x="137325" y="60365"/>
                  </a:lnTo>
                  <a:lnTo>
                    <a:pt x="135738" y="59003"/>
                  </a:lnTo>
                  <a:lnTo>
                    <a:pt x="133699" y="57868"/>
                  </a:lnTo>
                  <a:lnTo>
                    <a:pt x="131886" y="56734"/>
                  </a:lnTo>
                  <a:lnTo>
                    <a:pt x="129846" y="56053"/>
                  </a:lnTo>
                  <a:lnTo>
                    <a:pt x="127580" y="55599"/>
                  </a:lnTo>
                  <a:lnTo>
                    <a:pt x="125314" y="54918"/>
                  </a:lnTo>
                  <a:lnTo>
                    <a:pt x="123048" y="54918"/>
                  </a:lnTo>
                  <a:lnTo>
                    <a:pt x="120782" y="54918"/>
                  </a:lnTo>
                  <a:close/>
                  <a:moveTo>
                    <a:pt x="1491343" y="4762"/>
                  </a:moveTo>
                  <a:lnTo>
                    <a:pt x="1511091" y="4989"/>
                  </a:lnTo>
                  <a:lnTo>
                    <a:pt x="1531066" y="5896"/>
                  </a:lnTo>
                  <a:lnTo>
                    <a:pt x="1550586" y="7030"/>
                  </a:lnTo>
                  <a:lnTo>
                    <a:pt x="1570334" y="8617"/>
                  </a:lnTo>
                  <a:lnTo>
                    <a:pt x="1589628" y="11112"/>
                  </a:lnTo>
                  <a:lnTo>
                    <a:pt x="1608695" y="13607"/>
                  </a:lnTo>
                  <a:lnTo>
                    <a:pt x="1627762" y="17009"/>
                  </a:lnTo>
                  <a:lnTo>
                    <a:pt x="1646602" y="20637"/>
                  </a:lnTo>
                  <a:lnTo>
                    <a:pt x="1665442" y="24492"/>
                  </a:lnTo>
                  <a:lnTo>
                    <a:pt x="1683827" y="29028"/>
                  </a:lnTo>
                  <a:lnTo>
                    <a:pt x="1702440" y="34017"/>
                  </a:lnTo>
                  <a:lnTo>
                    <a:pt x="1720599" y="39460"/>
                  </a:lnTo>
                  <a:lnTo>
                    <a:pt x="1738531" y="45357"/>
                  </a:lnTo>
                  <a:lnTo>
                    <a:pt x="1756463" y="51480"/>
                  </a:lnTo>
                  <a:lnTo>
                    <a:pt x="1773941" y="58284"/>
                  </a:lnTo>
                  <a:lnTo>
                    <a:pt x="1791192" y="65314"/>
                  </a:lnTo>
                  <a:lnTo>
                    <a:pt x="1808670" y="72798"/>
                  </a:lnTo>
                  <a:lnTo>
                    <a:pt x="1825694" y="80735"/>
                  </a:lnTo>
                  <a:lnTo>
                    <a:pt x="1842037" y="89126"/>
                  </a:lnTo>
                  <a:lnTo>
                    <a:pt x="1858607" y="97744"/>
                  </a:lnTo>
                  <a:lnTo>
                    <a:pt x="1874950" y="106589"/>
                  </a:lnTo>
                  <a:lnTo>
                    <a:pt x="1890839" y="116114"/>
                  </a:lnTo>
                  <a:lnTo>
                    <a:pt x="1906728" y="126092"/>
                  </a:lnTo>
                  <a:lnTo>
                    <a:pt x="1922390" y="136298"/>
                  </a:lnTo>
                  <a:lnTo>
                    <a:pt x="1937598" y="146957"/>
                  </a:lnTo>
                  <a:lnTo>
                    <a:pt x="1952579" y="157842"/>
                  </a:lnTo>
                  <a:lnTo>
                    <a:pt x="1967333" y="169182"/>
                  </a:lnTo>
                  <a:lnTo>
                    <a:pt x="1981633" y="180748"/>
                  </a:lnTo>
                  <a:lnTo>
                    <a:pt x="1995706" y="192541"/>
                  </a:lnTo>
                  <a:lnTo>
                    <a:pt x="2009553" y="204560"/>
                  </a:lnTo>
                  <a:lnTo>
                    <a:pt x="2023172" y="217260"/>
                  </a:lnTo>
                  <a:lnTo>
                    <a:pt x="2036337" y="230187"/>
                  </a:lnTo>
                  <a:lnTo>
                    <a:pt x="2049048" y="243567"/>
                  </a:lnTo>
                  <a:lnTo>
                    <a:pt x="2061759" y="256948"/>
                  </a:lnTo>
                  <a:lnTo>
                    <a:pt x="2074244" y="271009"/>
                  </a:lnTo>
                  <a:lnTo>
                    <a:pt x="2086047" y="284842"/>
                  </a:lnTo>
                  <a:lnTo>
                    <a:pt x="2097623" y="299357"/>
                  </a:lnTo>
                  <a:lnTo>
                    <a:pt x="2108973" y="314098"/>
                  </a:lnTo>
                  <a:lnTo>
                    <a:pt x="2119868" y="329066"/>
                  </a:lnTo>
                  <a:lnTo>
                    <a:pt x="2130536" y="344260"/>
                  </a:lnTo>
                  <a:lnTo>
                    <a:pt x="2140524" y="359682"/>
                  </a:lnTo>
                  <a:lnTo>
                    <a:pt x="2150511" y="375330"/>
                  </a:lnTo>
                  <a:lnTo>
                    <a:pt x="2159817" y="391432"/>
                  </a:lnTo>
                  <a:lnTo>
                    <a:pt x="2168897" y="407534"/>
                  </a:lnTo>
                  <a:lnTo>
                    <a:pt x="2177749" y="424089"/>
                  </a:lnTo>
                  <a:lnTo>
                    <a:pt x="2185921" y="440871"/>
                  </a:lnTo>
                  <a:lnTo>
                    <a:pt x="2194092" y="457880"/>
                  </a:lnTo>
                  <a:lnTo>
                    <a:pt x="2201356" y="474889"/>
                  </a:lnTo>
                  <a:lnTo>
                    <a:pt x="2208619" y="492351"/>
                  </a:lnTo>
                  <a:lnTo>
                    <a:pt x="2215429" y="510041"/>
                  </a:lnTo>
                  <a:lnTo>
                    <a:pt x="2221558" y="527730"/>
                  </a:lnTo>
                  <a:lnTo>
                    <a:pt x="2227459" y="545873"/>
                  </a:lnTo>
                  <a:lnTo>
                    <a:pt x="2232680" y="563789"/>
                  </a:lnTo>
                  <a:lnTo>
                    <a:pt x="2237901" y="582159"/>
                  </a:lnTo>
                  <a:lnTo>
                    <a:pt x="2242213" y="600755"/>
                  </a:lnTo>
                  <a:lnTo>
                    <a:pt x="2246299" y="619578"/>
                  </a:lnTo>
                  <a:lnTo>
                    <a:pt x="2249931" y="638401"/>
                  </a:lnTo>
                  <a:lnTo>
                    <a:pt x="2253109" y="657451"/>
                  </a:lnTo>
                  <a:lnTo>
                    <a:pt x="2255833" y="676501"/>
                  </a:lnTo>
                  <a:lnTo>
                    <a:pt x="2258102" y="696005"/>
                  </a:lnTo>
                  <a:lnTo>
                    <a:pt x="2259918" y="715509"/>
                  </a:lnTo>
                  <a:lnTo>
                    <a:pt x="2261053" y="735239"/>
                  </a:lnTo>
                  <a:lnTo>
                    <a:pt x="2261961" y="754743"/>
                  </a:lnTo>
                  <a:lnTo>
                    <a:pt x="2262188" y="774473"/>
                  </a:lnTo>
                  <a:lnTo>
                    <a:pt x="2261961" y="794657"/>
                  </a:lnTo>
                  <a:lnTo>
                    <a:pt x="2261053" y="814387"/>
                  </a:lnTo>
                  <a:lnTo>
                    <a:pt x="2259918" y="833891"/>
                  </a:lnTo>
                  <a:lnTo>
                    <a:pt x="2258102" y="853394"/>
                  </a:lnTo>
                  <a:lnTo>
                    <a:pt x="2255833" y="872898"/>
                  </a:lnTo>
                  <a:lnTo>
                    <a:pt x="2253109" y="891948"/>
                  </a:lnTo>
                  <a:lnTo>
                    <a:pt x="2249931" y="910998"/>
                  </a:lnTo>
                  <a:lnTo>
                    <a:pt x="2246299" y="929821"/>
                  </a:lnTo>
                  <a:lnTo>
                    <a:pt x="2242213" y="948644"/>
                  </a:lnTo>
                  <a:lnTo>
                    <a:pt x="2237901" y="967241"/>
                  </a:lnTo>
                  <a:lnTo>
                    <a:pt x="2232680" y="985610"/>
                  </a:lnTo>
                  <a:lnTo>
                    <a:pt x="2227459" y="1003526"/>
                  </a:lnTo>
                  <a:lnTo>
                    <a:pt x="2221558" y="1021669"/>
                  </a:lnTo>
                  <a:lnTo>
                    <a:pt x="2215429" y="1039359"/>
                  </a:lnTo>
                  <a:lnTo>
                    <a:pt x="2208619" y="1057048"/>
                  </a:lnTo>
                  <a:lnTo>
                    <a:pt x="2201356" y="1074510"/>
                  </a:lnTo>
                  <a:lnTo>
                    <a:pt x="2194092" y="1091519"/>
                  </a:lnTo>
                  <a:lnTo>
                    <a:pt x="2185921" y="1108528"/>
                  </a:lnTo>
                  <a:lnTo>
                    <a:pt x="2177749" y="1125310"/>
                  </a:lnTo>
                  <a:lnTo>
                    <a:pt x="2168897" y="1141866"/>
                  </a:lnTo>
                  <a:lnTo>
                    <a:pt x="2159817" y="1157968"/>
                  </a:lnTo>
                  <a:lnTo>
                    <a:pt x="2150511" y="1174069"/>
                  </a:lnTo>
                  <a:lnTo>
                    <a:pt x="2140524" y="1189718"/>
                  </a:lnTo>
                  <a:lnTo>
                    <a:pt x="2130536" y="1205139"/>
                  </a:lnTo>
                  <a:lnTo>
                    <a:pt x="2119868" y="1220560"/>
                  </a:lnTo>
                  <a:lnTo>
                    <a:pt x="2108973" y="1235301"/>
                  </a:lnTo>
                  <a:lnTo>
                    <a:pt x="2097623" y="1250043"/>
                  </a:lnTo>
                  <a:lnTo>
                    <a:pt x="2086047" y="1264557"/>
                  </a:lnTo>
                  <a:lnTo>
                    <a:pt x="2074244" y="1278391"/>
                  </a:lnTo>
                  <a:lnTo>
                    <a:pt x="2061759" y="1292451"/>
                  </a:lnTo>
                  <a:lnTo>
                    <a:pt x="2049048" y="1305832"/>
                  </a:lnTo>
                  <a:lnTo>
                    <a:pt x="2036337" y="1319212"/>
                  </a:lnTo>
                  <a:lnTo>
                    <a:pt x="2023172" y="1332139"/>
                  </a:lnTo>
                  <a:lnTo>
                    <a:pt x="2009553" y="1344385"/>
                  </a:lnTo>
                  <a:lnTo>
                    <a:pt x="1995706" y="1356859"/>
                  </a:lnTo>
                  <a:lnTo>
                    <a:pt x="1981633" y="1368651"/>
                  </a:lnTo>
                  <a:lnTo>
                    <a:pt x="1967333" y="1380444"/>
                  </a:lnTo>
                  <a:lnTo>
                    <a:pt x="1952579" y="1391784"/>
                  </a:lnTo>
                  <a:lnTo>
                    <a:pt x="1937598" y="1402443"/>
                  </a:lnTo>
                  <a:lnTo>
                    <a:pt x="1922390" y="1413101"/>
                  </a:lnTo>
                  <a:lnTo>
                    <a:pt x="1906728" y="1423307"/>
                  </a:lnTo>
                  <a:lnTo>
                    <a:pt x="1890839" y="1433285"/>
                  </a:lnTo>
                  <a:lnTo>
                    <a:pt x="1874950" y="1442584"/>
                  </a:lnTo>
                  <a:lnTo>
                    <a:pt x="1858607" y="1451882"/>
                  </a:lnTo>
                  <a:lnTo>
                    <a:pt x="1842037" y="1460273"/>
                  </a:lnTo>
                  <a:lnTo>
                    <a:pt x="1825694" y="1468891"/>
                  </a:lnTo>
                  <a:lnTo>
                    <a:pt x="1808670" y="1476601"/>
                  </a:lnTo>
                  <a:lnTo>
                    <a:pt x="1791192" y="1484085"/>
                  </a:lnTo>
                  <a:lnTo>
                    <a:pt x="1773941" y="1491116"/>
                  </a:lnTo>
                  <a:lnTo>
                    <a:pt x="1756463" y="1497919"/>
                  </a:lnTo>
                  <a:lnTo>
                    <a:pt x="1738531" y="1504043"/>
                  </a:lnTo>
                  <a:lnTo>
                    <a:pt x="1720599" y="1509939"/>
                  </a:lnTo>
                  <a:lnTo>
                    <a:pt x="1702440" y="1515382"/>
                  </a:lnTo>
                  <a:lnTo>
                    <a:pt x="1683827" y="1520371"/>
                  </a:lnTo>
                  <a:lnTo>
                    <a:pt x="1665442" y="1524907"/>
                  </a:lnTo>
                  <a:lnTo>
                    <a:pt x="1646602" y="1528762"/>
                  </a:lnTo>
                  <a:lnTo>
                    <a:pt x="1627762" y="1532391"/>
                  </a:lnTo>
                  <a:lnTo>
                    <a:pt x="1608695" y="1535793"/>
                  </a:lnTo>
                  <a:lnTo>
                    <a:pt x="1589628" y="1538514"/>
                  </a:lnTo>
                  <a:lnTo>
                    <a:pt x="1570334" y="1540782"/>
                  </a:lnTo>
                  <a:lnTo>
                    <a:pt x="1550586" y="1542369"/>
                  </a:lnTo>
                  <a:lnTo>
                    <a:pt x="1531066" y="1543503"/>
                  </a:lnTo>
                  <a:lnTo>
                    <a:pt x="1511091" y="1544410"/>
                  </a:lnTo>
                  <a:lnTo>
                    <a:pt x="1491343" y="1544637"/>
                  </a:lnTo>
                  <a:lnTo>
                    <a:pt x="1471368" y="1544410"/>
                  </a:lnTo>
                  <a:lnTo>
                    <a:pt x="1451848" y="1543503"/>
                  </a:lnTo>
                  <a:lnTo>
                    <a:pt x="1432100" y="1542369"/>
                  </a:lnTo>
                  <a:lnTo>
                    <a:pt x="1412579" y="1540782"/>
                  </a:lnTo>
                  <a:lnTo>
                    <a:pt x="1393285" y="1538514"/>
                  </a:lnTo>
                  <a:lnTo>
                    <a:pt x="1373991" y="1535793"/>
                  </a:lnTo>
                  <a:lnTo>
                    <a:pt x="1354924" y="1532391"/>
                  </a:lnTo>
                  <a:lnTo>
                    <a:pt x="1336085" y="1528762"/>
                  </a:lnTo>
                  <a:lnTo>
                    <a:pt x="1317245" y="1524907"/>
                  </a:lnTo>
                  <a:lnTo>
                    <a:pt x="1298632" y="1520371"/>
                  </a:lnTo>
                  <a:lnTo>
                    <a:pt x="1280473" y="1515382"/>
                  </a:lnTo>
                  <a:lnTo>
                    <a:pt x="1262087" y="1509939"/>
                  </a:lnTo>
                  <a:lnTo>
                    <a:pt x="1244155" y="1504043"/>
                  </a:lnTo>
                  <a:lnTo>
                    <a:pt x="1226450" y="1497919"/>
                  </a:lnTo>
                  <a:lnTo>
                    <a:pt x="1208972" y="1491116"/>
                  </a:lnTo>
                  <a:lnTo>
                    <a:pt x="1191267" y="1484085"/>
                  </a:lnTo>
                  <a:lnTo>
                    <a:pt x="1174243" y="1476601"/>
                  </a:lnTo>
                  <a:lnTo>
                    <a:pt x="1157219" y="1468891"/>
                  </a:lnTo>
                  <a:lnTo>
                    <a:pt x="1140422" y="1460273"/>
                  </a:lnTo>
                  <a:lnTo>
                    <a:pt x="1123852" y="1451882"/>
                  </a:lnTo>
                  <a:lnTo>
                    <a:pt x="1107736" y="1442584"/>
                  </a:lnTo>
                  <a:lnTo>
                    <a:pt x="1091620" y="1433285"/>
                  </a:lnTo>
                  <a:lnTo>
                    <a:pt x="1075958" y="1423307"/>
                  </a:lnTo>
                  <a:lnTo>
                    <a:pt x="1060523" y="1413101"/>
                  </a:lnTo>
                  <a:lnTo>
                    <a:pt x="1045315" y="1402443"/>
                  </a:lnTo>
                  <a:lnTo>
                    <a:pt x="1030334" y="1391784"/>
                  </a:lnTo>
                  <a:lnTo>
                    <a:pt x="1015580" y="1380444"/>
                  </a:lnTo>
                  <a:lnTo>
                    <a:pt x="1001053" y="1368651"/>
                  </a:lnTo>
                  <a:lnTo>
                    <a:pt x="986753" y="1356859"/>
                  </a:lnTo>
                  <a:lnTo>
                    <a:pt x="973134" y="1344385"/>
                  </a:lnTo>
                  <a:lnTo>
                    <a:pt x="959515" y="1332139"/>
                  </a:lnTo>
                  <a:lnTo>
                    <a:pt x="946349" y="1319212"/>
                  </a:lnTo>
                  <a:lnTo>
                    <a:pt x="933411" y="1305832"/>
                  </a:lnTo>
                  <a:lnTo>
                    <a:pt x="920700" y="1292451"/>
                  </a:lnTo>
                  <a:lnTo>
                    <a:pt x="908670" y="1278391"/>
                  </a:lnTo>
                  <a:lnTo>
                    <a:pt x="896866" y="1264557"/>
                  </a:lnTo>
                  <a:lnTo>
                    <a:pt x="885063" y="1250043"/>
                  </a:lnTo>
                  <a:lnTo>
                    <a:pt x="873714" y="1235301"/>
                  </a:lnTo>
                  <a:lnTo>
                    <a:pt x="863045" y="1220560"/>
                  </a:lnTo>
                  <a:lnTo>
                    <a:pt x="852377" y="1205139"/>
                  </a:lnTo>
                  <a:lnTo>
                    <a:pt x="841936" y="1189718"/>
                  </a:lnTo>
                  <a:lnTo>
                    <a:pt x="832175" y="1174069"/>
                  </a:lnTo>
                  <a:lnTo>
                    <a:pt x="822642" y="1157968"/>
                  </a:lnTo>
                  <a:lnTo>
                    <a:pt x="813562" y="1141866"/>
                  </a:lnTo>
                  <a:lnTo>
                    <a:pt x="804937" y="1125310"/>
                  </a:lnTo>
                  <a:lnTo>
                    <a:pt x="796538" y="1108528"/>
                  </a:lnTo>
                  <a:lnTo>
                    <a:pt x="788821" y="1091519"/>
                  </a:lnTo>
                  <a:lnTo>
                    <a:pt x="781103" y="1074510"/>
                  </a:lnTo>
                  <a:lnTo>
                    <a:pt x="774067" y="1057048"/>
                  </a:lnTo>
                  <a:lnTo>
                    <a:pt x="767484" y="1039359"/>
                  </a:lnTo>
                  <a:lnTo>
                    <a:pt x="761129" y="1021669"/>
                  </a:lnTo>
                  <a:lnTo>
                    <a:pt x="755227" y="1003526"/>
                  </a:lnTo>
                  <a:lnTo>
                    <a:pt x="749779" y="985610"/>
                  </a:lnTo>
                  <a:lnTo>
                    <a:pt x="745013" y="967241"/>
                  </a:lnTo>
                  <a:lnTo>
                    <a:pt x="740246" y="948644"/>
                  </a:lnTo>
                  <a:lnTo>
                    <a:pt x="736160" y="929821"/>
                  </a:lnTo>
                  <a:lnTo>
                    <a:pt x="732528" y="910998"/>
                  </a:lnTo>
                  <a:lnTo>
                    <a:pt x="729578" y="891948"/>
                  </a:lnTo>
                  <a:lnTo>
                    <a:pt x="726854" y="872898"/>
                  </a:lnTo>
                  <a:lnTo>
                    <a:pt x="724584" y="853394"/>
                  </a:lnTo>
                  <a:lnTo>
                    <a:pt x="722995" y="833891"/>
                  </a:lnTo>
                  <a:lnTo>
                    <a:pt x="721633" y="814387"/>
                  </a:lnTo>
                  <a:lnTo>
                    <a:pt x="720952" y="794657"/>
                  </a:lnTo>
                  <a:lnTo>
                    <a:pt x="720725" y="774473"/>
                  </a:lnTo>
                  <a:lnTo>
                    <a:pt x="720952" y="754743"/>
                  </a:lnTo>
                  <a:lnTo>
                    <a:pt x="721633" y="735239"/>
                  </a:lnTo>
                  <a:lnTo>
                    <a:pt x="722995" y="715509"/>
                  </a:lnTo>
                  <a:lnTo>
                    <a:pt x="724584" y="696005"/>
                  </a:lnTo>
                  <a:lnTo>
                    <a:pt x="726854" y="676501"/>
                  </a:lnTo>
                  <a:lnTo>
                    <a:pt x="729578" y="657451"/>
                  </a:lnTo>
                  <a:lnTo>
                    <a:pt x="732528" y="638401"/>
                  </a:lnTo>
                  <a:lnTo>
                    <a:pt x="736160" y="619578"/>
                  </a:lnTo>
                  <a:lnTo>
                    <a:pt x="740246" y="600755"/>
                  </a:lnTo>
                  <a:lnTo>
                    <a:pt x="745013" y="582159"/>
                  </a:lnTo>
                  <a:lnTo>
                    <a:pt x="749779" y="563789"/>
                  </a:lnTo>
                  <a:lnTo>
                    <a:pt x="755227" y="545873"/>
                  </a:lnTo>
                  <a:lnTo>
                    <a:pt x="761129" y="527730"/>
                  </a:lnTo>
                  <a:lnTo>
                    <a:pt x="767484" y="510041"/>
                  </a:lnTo>
                  <a:lnTo>
                    <a:pt x="774067" y="492351"/>
                  </a:lnTo>
                  <a:lnTo>
                    <a:pt x="781103" y="474889"/>
                  </a:lnTo>
                  <a:lnTo>
                    <a:pt x="788821" y="457880"/>
                  </a:lnTo>
                  <a:lnTo>
                    <a:pt x="796538" y="440871"/>
                  </a:lnTo>
                  <a:lnTo>
                    <a:pt x="804937" y="424089"/>
                  </a:lnTo>
                  <a:lnTo>
                    <a:pt x="813562" y="407534"/>
                  </a:lnTo>
                  <a:lnTo>
                    <a:pt x="822642" y="391432"/>
                  </a:lnTo>
                  <a:lnTo>
                    <a:pt x="832175" y="375330"/>
                  </a:lnTo>
                  <a:lnTo>
                    <a:pt x="841936" y="359682"/>
                  </a:lnTo>
                  <a:lnTo>
                    <a:pt x="852377" y="344260"/>
                  </a:lnTo>
                  <a:lnTo>
                    <a:pt x="863045" y="329066"/>
                  </a:lnTo>
                  <a:lnTo>
                    <a:pt x="873714" y="314098"/>
                  </a:lnTo>
                  <a:lnTo>
                    <a:pt x="885063" y="299357"/>
                  </a:lnTo>
                  <a:lnTo>
                    <a:pt x="896866" y="284842"/>
                  </a:lnTo>
                  <a:lnTo>
                    <a:pt x="908670" y="271009"/>
                  </a:lnTo>
                  <a:lnTo>
                    <a:pt x="920700" y="256948"/>
                  </a:lnTo>
                  <a:lnTo>
                    <a:pt x="933411" y="243567"/>
                  </a:lnTo>
                  <a:lnTo>
                    <a:pt x="946349" y="230187"/>
                  </a:lnTo>
                  <a:lnTo>
                    <a:pt x="959515" y="217260"/>
                  </a:lnTo>
                  <a:lnTo>
                    <a:pt x="973134" y="204560"/>
                  </a:lnTo>
                  <a:lnTo>
                    <a:pt x="986753" y="192541"/>
                  </a:lnTo>
                  <a:lnTo>
                    <a:pt x="1001053" y="180748"/>
                  </a:lnTo>
                  <a:lnTo>
                    <a:pt x="1015580" y="169182"/>
                  </a:lnTo>
                  <a:lnTo>
                    <a:pt x="1030334" y="157842"/>
                  </a:lnTo>
                  <a:lnTo>
                    <a:pt x="1045315" y="146957"/>
                  </a:lnTo>
                  <a:lnTo>
                    <a:pt x="1060523" y="136298"/>
                  </a:lnTo>
                  <a:lnTo>
                    <a:pt x="1075958" y="126092"/>
                  </a:lnTo>
                  <a:lnTo>
                    <a:pt x="1091620" y="116114"/>
                  </a:lnTo>
                  <a:lnTo>
                    <a:pt x="1107736" y="106589"/>
                  </a:lnTo>
                  <a:lnTo>
                    <a:pt x="1123852" y="97744"/>
                  </a:lnTo>
                  <a:lnTo>
                    <a:pt x="1140422" y="89126"/>
                  </a:lnTo>
                  <a:lnTo>
                    <a:pt x="1157219" y="80735"/>
                  </a:lnTo>
                  <a:lnTo>
                    <a:pt x="1174243" y="72798"/>
                  </a:lnTo>
                  <a:lnTo>
                    <a:pt x="1191267" y="65314"/>
                  </a:lnTo>
                  <a:lnTo>
                    <a:pt x="1208972" y="58284"/>
                  </a:lnTo>
                  <a:lnTo>
                    <a:pt x="1226450" y="51480"/>
                  </a:lnTo>
                  <a:lnTo>
                    <a:pt x="1244155" y="45357"/>
                  </a:lnTo>
                  <a:lnTo>
                    <a:pt x="1262087" y="39460"/>
                  </a:lnTo>
                  <a:lnTo>
                    <a:pt x="1280473" y="34017"/>
                  </a:lnTo>
                  <a:lnTo>
                    <a:pt x="1298632" y="29028"/>
                  </a:lnTo>
                  <a:lnTo>
                    <a:pt x="1317245" y="24492"/>
                  </a:lnTo>
                  <a:lnTo>
                    <a:pt x="1336085" y="20637"/>
                  </a:lnTo>
                  <a:lnTo>
                    <a:pt x="1354924" y="17009"/>
                  </a:lnTo>
                  <a:lnTo>
                    <a:pt x="1373991" y="13607"/>
                  </a:lnTo>
                  <a:lnTo>
                    <a:pt x="1393285" y="11112"/>
                  </a:lnTo>
                  <a:lnTo>
                    <a:pt x="1412579" y="8617"/>
                  </a:lnTo>
                  <a:lnTo>
                    <a:pt x="1432100" y="7030"/>
                  </a:lnTo>
                  <a:lnTo>
                    <a:pt x="1451848" y="5896"/>
                  </a:lnTo>
                  <a:lnTo>
                    <a:pt x="1471368" y="4989"/>
                  </a:lnTo>
                  <a:lnTo>
                    <a:pt x="1491343" y="4762"/>
                  </a:lnTo>
                  <a:close/>
                  <a:moveTo>
                    <a:pt x="37390" y="0"/>
                  </a:moveTo>
                  <a:lnTo>
                    <a:pt x="41696" y="0"/>
                  </a:lnTo>
                  <a:lnTo>
                    <a:pt x="1155700" y="0"/>
                  </a:lnTo>
                  <a:lnTo>
                    <a:pt x="1140291" y="6808"/>
                  </a:lnTo>
                  <a:lnTo>
                    <a:pt x="1125108" y="13843"/>
                  </a:lnTo>
                  <a:lnTo>
                    <a:pt x="1110152" y="21105"/>
                  </a:lnTo>
                  <a:lnTo>
                    <a:pt x="1095422" y="28821"/>
                  </a:lnTo>
                  <a:lnTo>
                    <a:pt x="1080693" y="36990"/>
                  </a:lnTo>
                  <a:lnTo>
                    <a:pt x="1066417" y="45160"/>
                  </a:lnTo>
                  <a:lnTo>
                    <a:pt x="1051914" y="53784"/>
                  </a:lnTo>
                  <a:lnTo>
                    <a:pt x="1037864" y="62407"/>
                  </a:lnTo>
                  <a:lnTo>
                    <a:pt x="1023814" y="71711"/>
                  </a:lnTo>
                  <a:lnTo>
                    <a:pt x="1010218" y="81016"/>
                  </a:lnTo>
                  <a:lnTo>
                    <a:pt x="996848" y="90547"/>
                  </a:lnTo>
                  <a:lnTo>
                    <a:pt x="983478" y="100305"/>
                  </a:lnTo>
                  <a:lnTo>
                    <a:pt x="970335" y="110517"/>
                  </a:lnTo>
                  <a:lnTo>
                    <a:pt x="957418" y="120956"/>
                  </a:lnTo>
                  <a:lnTo>
                    <a:pt x="944502" y="131622"/>
                  </a:lnTo>
                  <a:lnTo>
                    <a:pt x="932038" y="142515"/>
                  </a:lnTo>
                  <a:lnTo>
                    <a:pt x="919801" y="153635"/>
                  </a:lnTo>
                  <a:lnTo>
                    <a:pt x="907565" y="164981"/>
                  </a:lnTo>
                  <a:lnTo>
                    <a:pt x="895781" y="176328"/>
                  </a:lnTo>
                  <a:lnTo>
                    <a:pt x="884224" y="188129"/>
                  </a:lnTo>
                  <a:lnTo>
                    <a:pt x="872894" y="200156"/>
                  </a:lnTo>
                  <a:lnTo>
                    <a:pt x="861790" y="212411"/>
                  </a:lnTo>
                  <a:lnTo>
                    <a:pt x="850686" y="224892"/>
                  </a:lnTo>
                  <a:lnTo>
                    <a:pt x="840035" y="237374"/>
                  </a:lnTo>
                  <a:lnTo>
                    <a:pt x="829611" y="250309"/>
                  </a:lnTo>
                  <a:lnTo>
                    <a:pt x="819414" y="263471"/>
                  </a:lnTo>
                  <a:lnTo>
                    <a:pt x="809443" y="276633"/>
                  </a:lnTo>
                  <a:lnTo>
                    <a:pt x="799926" y="290249"/>
                  </a:lnTo>
                  <a:lnTo>
                    <a:pt x="790408" y="304092"/>
                  </a:lnTo>
                  <a:lnTo>
                    <a:pt x="781117" y="317708"/>
                  </a:lnTo>
                  <a:lnTo>
                    <a:pt x="772280" y="331778"/>
                  </a:lnTo>
                  <a:lnTo>
                    <a:pt x="763442" y="346075"/>
                  </a:lnTo>
                  <a:lnTo>
                    <a:pt x="41696" y="346075"/>
                  </a:lnTo>
                  <a:lnTo>
                    <a:pt x="37390" y="345848"/>
                  </a:lnTo>
                  <a:lnTo>
                    <a:pt x="33085" y="345394"/>
                  </a:lnTo>
                  <a:lnTo>
                    <a:pt x="29232" y="344260"/>
                  </a:lnTo>
                  <a:lnTo>
                    <a:pt x="25380" y="342671"/>
                  </a:lnTo>
                  <a:lnTo>
                    <a:pt x="21755" y="341083"/>
                  </a:lnTo>
                  <a:lnTo>
                    <a:pt x="18355" y="339040"/>
                  </a:lnTo>
                  <a:lnTo>
                    <a:pt x="15183" y="336544"/>
                  </a:lnTo>
                  <a:lnTo>
                    <a:pt x="12237" y="333821"/>
                  </a:lnTo>
                  <a:lnTo>
                    <a:pt x="9517" y="330871"/>
                  </a:lnTo>
                  <a:lnTo>
                    <a:pt x="7025" y="327693"/>
                  </a:lnTo>
                  <a:lnTo>
                    <a:pt x="4985" y="324063"/>
                  </a:lnTo>
                  <a:lnTo>
                    <a:pt x="3173" y="320432"/>
                  </a:lnTo>
                  <a:lnTo>
                    <a:pt x="2040" y="316801"/>
                  </a:lnTo>
                  <a:lnTo>
                    <a:pt x="907" y="312716"/>
                  </a:lnTo>
                  <a:lnTo>
                    <a:pt x="227" y="308631"/>
                  </a:lnTo>
                  <a:lnTo>
                    <a:pt x="0" y="304319"/>
                  </a:lnTo>
                  <a:lnTo>
                    <a:pt x="0" y="41529"/>
                  </a:lnTo>
                  <a:lnTo>
                    <a:pt x="227" y="37444"/>
                  </a:lnTo>
                  <a:lnTo>
                    <a:pt x="907" y="33359"/>
                  </a:lnTo>
                  <a:lnTo>
                    <a:pt x="2040" y="29275"/>
                  </a:lnTo>
                  <a:lnTo>
                    <a:pt x="3173" y="25417"/>
                  </a:lnTo>
                  <a:lnTo>
                    <a:pt x="4985" y="21786"/>
                  </a:lnTo>
                  <a:lnTo>
                    <a:pt x="7025" y="18382"/>
                  </a:lnTo>
                  <a:lnTo>
                    <a:pt x="9517" y="14978"/>
                  </a:lnTo>
                  <a:lnTo>
                    <a:pt x="12237" y="12255"/>
                  </a:lnTo>
                  <a:lnTo>
                    <a:pt x="15183" y="9531"/>
                  </a:lnTo>
                  <a:lnTo>
                    <a:pt x="18355" y="7035"/>
                  </a:lnTo>
                  <a:lnTo>
                    <a:pt x="21755" y="4993"/>
                  </a:lnTo>
                  <a:lnTo>
                    <a:pt x="25380" y="3177"/>
                  </a:lnTo>
                  <a:lnTo>
                    <a:pt x="29232" y="1815"/>
                  </a:lnTo>
                  <a:lnTo>
                    <a:pt x="33085" y="908"/>
                  </a:lnTo>
                  <a:lnTo>
                    <a:pt x="373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0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0949D-AD67-9960-BB4A-7DF9DFC89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81D4E9B6-F9F8-7A9D-9641-EBFD0AD3AABE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sp>
        <p:nvSpPr>
          <p:cNvPr id="2" name="圆角矩形 20">
            <a:extLst>
              <a:ext uri="{FF2B5EF4-FFF2-40B4-BE49-F238E27FC236}">
                <a16:creationId xmlns:a16="http://schemas.microsoft.com/office/drawing/2014/main" id="{EB516149-E449-95E3-5B8C-9112424F02D8}"/>
              </a:ext>
            </a:extLst>
          </p:cNvPr>
          <p:cNvSpPr/>
          <p:nvPr/>
        </p:nvSpPr>
        <p:spPr>
          <a:xfrm>
            <a:off x="847216" y="2179942"/>
            <a:ext cx="660309" cy="66030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r>
              <a:rPr lang="en-US" altLang="zh-CN" sz="1600" b="1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01</a:t>
            </a:r>
            <a:endParaRPr lang="zh-CN" altLang="en-US" sz="1600" b="1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3" name="圆角矩形 91">
            <a:extLst>
              <a:ext uri="{FF2B5EF4-FFF2-40B4-BE49-F238E27FC236}">
                <a16:creationId xmlns:a16="http://schemas.microsoft.com/office/drawing/2014/main" id="{7CB829A1-EA34-60A9-680E-6A7AD89A828A}"/>
              </a:ext>
            </a:extLst>
          </p:cNvPr>
          <p:cNvSpPr/>
          <p:nvPr/>
        </p:nvSpPr>
        <p:spPr>
          <a:xfrm>
            <a:off x="1723302" y="2181019"/>
            <a:ext cx="2083189" cy="660307"/>
          </a:xfrm>
          <a:prstGeom prst="roundRect">
            <a:avLst/>
          </a:prstGeom>
          <a:solidFill>
            <a:schemeClr val="bg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sp>
        <p:nvSpPr>
          <p:cNvPr id="4" name="圆角矩形 16">
            <a:extLst>
              <a:ext uri="{FF2B5EF4-FFF2-40B4-BE49-F238E27FC236}">
                <a16:creationId xmlns:a16="http://schemas.microsoft.com/office/drawing/2014/main" id="{8CBB9B94-FFEA-359F-B323-C653BFC29D7B}"/>
              </a:ext>
            </a:extLst>
          </p:cNvPr>
          <p:cNvSpPr/>
          <p:nvPr/>
        </p:nvSpPr>
        <p:spPr>
          <a:xfrm>
            <a:off x="4328210" y="2178865"/>
            <a:ext cx="660309" cy="660307"/>
          </a:xfrm>
          <a:prstGeom prst="ellipse">
            <a:avLst/>
          </a:prstGeom>
          <a:gradFill>
            <a:gsLst>
              <a:gs pos="100000">
                <a:srgbClr val="30ABDE"/>
              </a:gs>
              <a:gs pos="0">
                <a:srgbClr val="73C7E9"/>
              </a:gs>
            </a:gsLst>
            <a:lin ang="5400000" scaled="1"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r>
              <a:rPr lang="en-US" altLang="zh-CN" sz="1600" b="1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02</a:t>
            </a:r>
            <a:endParaRPr lang="zh-CN" altLang="en-US" sz="1600" b="1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5" name="圆角矩形 96">
            <a:extLst>
              <a:ext uri="{FF2B5EF4-FFF2-40B4-BE49-F238E27FC236}">
                <a16:creationId xmlns:a16="http://schemas.microsoft.com/office/drawing/2014/main" id="{0937F0BB-1D02-6A6D-E023-8049ACEEBF72}"/>
              </a:ext>
            </a:extLst>
          </p:cNvPr>
          <p:cNvSpPr/>
          <p:nvPr/>
        </p:nvSpPr>
        <p:spPr>
          <a:xfrm>
            <a:off x="5204296" y="2179942"/>
            <a:ext cx="2083189" cy="660307"/>
          </a:xfrm>
          <a:prstGeom prst="roundRect">
            <a:avLst/>
          </a:prstGeom>
          <a:solidFill>
            <a:schemeClr val="bg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sp>
        <p:nvSpPr>
          <p:cNvPr id="11" name="圆角矩形 19">
            <a:extLst>
              <a:ext uri="{FF2B5EF4-FFF2-40B4-BE49-F238E27FC236}">
                <a16:creationId xmlns:a16="http://schemas.microsoft.com/office/drawing/2014/main" id="{1CE66A5E-8C4A-49DD-F812-1D3728E50649}"/>
              </a:ext>
            </a:extLst>
          </p:cNvPr>
          <p:cNvSpPr/>
          <p:nvPr/>
        </p:nvSpPr>
        <p:spPr>
          <a:xfrm>
            <a:off x="856534" y="3508795"/>
            <a:ext cx="660309" cy="660307"/>
          </a:xfrm>
          <a:prstGeom prst="ellipse">
            <a:avLst/>
          </a:prstGeom>
          <a:gradFill>
            <a:gsLst>
              <a:gs pos="100000">
                <a:srgbClr val="30ABDE"/>
              </a:gs>
              <a:gs pos="0">
                <a:srgbClr val="73C7E9"/>
              </a:gs>
            </a:gsLst>
            <a:lin ang="5400000" scaled="1"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r>
              <a:rPr lang="en-US" altLang="zh-CN" sz="1600" b="1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03</a:t>
            </a:r>
            <a:endParaRPr lang="zh-CN" altLang="en-US" sz="1600" b="1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12" name="圆角矩形 106">
            <a:extLst>
              <a:ext uri="{FF2B5EF4-FFF2-40B4-BE49-F238E27FC236}">
                <a16:creationId xmlns:a16="http://schemas.microsoft.com/office/drawing/2014/main" id="{55DFA2E1-2DFD-F408-8C99-CB430265C7D0}"/>
              </a:ext>
            </a:extLst>
          </p:cNvPr>
          <p:cNvSpPr/>
          <p:nvPr/>
        </p:nvSpPr>
        <p:spPr>
          <a:xfrm>
            <a:off x="1732620" y="3509872"/>
            <a:ext cx="2083189" cy="660307"/>
          </a:xfrm>
          <a:prstGeom prst="roundRect">
            <a:avLst/>
          </a:prstGeom>
          <a:solidFill>
            <a:schemeClr val="bg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sp>
        <p:nvSpPr>
          <p:cNvPr id="13" name="圆角矩形 17">
            <a:extLst>
              <a:ext uri="{FF2B5EF4-FFF2-40B4-BE49-F238E27FC236}">
                <a16:creationId xmlns:a16="http://schemas.microsoft.com/office/drawing/2014/main" id="{E17E9A1D-C945-D3A1-2C93-5C8FA6B41D17}"/>
              </a:ext>
            </a:extLst>
          </p:cNvPr>
          <p:cNvSpPr/>
          <p:nvPr/>
        </p:nvSpPr>
        <p:spPr>
          <a:xfrm>
            <a:off x="4328210" y="3507717"/>
            <a:ext cx="660309" cy="66030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r>
              <a:rPr lang="en-US" altLang="zh-CN" sz="1600" b="1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04</a:t>
            </a:r>
            <a:endParaRPr lang="zh-CN" altLang="en-US" sz="1600" b="1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14" name="圆角矩形 108">
            <a:extLst>
              <a:ext uri="{FF2B5EF4-FFF2-40B4-BE49-F238E27FC236}">
                <a16:creationId xmlns:a16="http://schemas.microsoft.com/office/drawing/2014/main" id="{C78ADE66-74D3-61D4-5E3B-84C1C0B0401F}"/>
              </a:ext>
            </a:extLst>
          </p:cNvPr>
          <p:cNvSpPr/>
          <p:nvPr/>
        </p:nvSpPr>
        <p:spPr>
          <a:xfrm>
            <a:off x="5204296" y="3508795"/>
            <a:ext cx="2083189" cy="660307"/>
          </a:xfrm>
          <a:prstGeom prst="roundRect">
            <a:avLst/>
          </a:prstGeom>
          <a:solidFill>
            <a:schemeClr val="bg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sp>
        <p:nvSpPr>
          <p:cNvPr id="15" name="圆角矩形 21">
            <a:extLst>
              <a:ext uri="{FF2B5EF4-FFF2-40B4-BE49-F238E27FC236}">
                <a16:creationId xmlns:a16="http://schemas.microsoft.com/office/drawing/2014/main" id="{F1576256-ADCB-847D-0D3B-E2B127F470FF}"/>
              </a:ext>
            </a:extLst>
          </p:cNvPr>
          <p:cNvSpPr/>
          <p:nvPr/>
        </p:nvSpPr>
        <p:spPr>
          <a:xfrm>
            <a:off x="847216" y="4857467"/>
            <a:ext cx="660309" cy="66030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r>
              <a:rPr lang="en-US" altLang="zh-CN" sz="1600" b="1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05</a:t>
            </a:r>
            <a:endParaRPr lang="zh-CN" altLang="en-US" sz="1600" b="1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16" name="圆角矩形 110">
            <a:extLst>
              <a:ext uri="{FF2B5EF4-FFF2-40B4-BE49-F238E27FC236}">
                <a16:creationId xmlns:a16="http://schemas.microsoft.com/office/drawing/2014/main" id="{2F2FA296-1218-820F-64BA-1013C2EF0F66}"/>
              </a:ext>
            </a:extLst>
          </p:cNvPr>
          <p:cNvSpPr/>
          <p:nvPr/>
        </p:nvSpPr>
        <p:spPr>
          <a:xfrm>
            <a:off x="1723302" y="4858544"/>
            <a:ext cx="2083189" cy="660307"/>
          </a:xfrm>
          <a:prstGeom prst="roundRect">
            <a:avLst/>
          </a:prstGeom>
          <a:solidFill>
            <a:schemeClr val="bg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sp>
        <p:nvSpPr>
          <p:cNvPr id="17" name="圆角矩形 18">
            <a:extLst>
              <a:ext uri="{FF2B5EF4-FFF2-40B4-BE49-F238E27FC236}">
                <a16:creationId xmlns:a16="http://schemas.microsoft.com/office/drawing/2014/main" id="{378F9FB9-1C68-2325-F797-1A59905765B3}"/>
              </a:ext>
            </a:extLst>
          </p:cNvPr>
          <p:cNvSpPr/>
          <p:nvPr/>
        </p:nvSpPr>
        <p:spPr>
          <a:xfrm>
            <a:off x="4328210" y="4856390"/>
            <a:ext cx="660309" cy="660307"/>
          </a:xfrm>
          <a:prstGeom prst="ellipse">
            <a:avLst/>
          </a:prstGeom>
          <a:gradFill>
            <a:gsLst>
              <a:gs pos="100000">
                <a:srgbClr val="30ABDE"/>
              </a:gs>
              <a:gs pos="0">
                <a:srgbClr val="73C7E9"/>
              </a:gs>
            </a:gsLst>
            <a:lin ang="5400000" scaled="1"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r>
              <a:rPr lang="en-US" altLang="zh-CN" sz="1600" b="1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06</a:t>
            </a:r>
            <a:endParaRPr lang="zh-CN" altLang="en-US" sz="1600" b="1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18" name="圆角矩形 112">
            <a:extLst>
              <a:ext uri="{FF2B5EF4-FFF2-40B4-BE49-F238E27FC236}">
                <a16:creationId xmlns:a16="http://schemas.microsoft.com/office/drawing/2014/main" id="{B26C6071-213E-7B0F-B78B-404F10B13771}"/>
              </a:ext>
            </a:extLst>
          </p:cNvPr>
          <p:cNvSpPr/>
          <p:nvPr/>
        </p:nvSpPr>
        <p:spPr>
          <a:xfrm>
            <a:off x="5204296" y="4857467"/>
            <a:ext cx="2083189" cy="660307"/>
          </a:xfrm>
          <a:prstGeom prst="roundRect">
            <a:avLst/>
          </a:prstGeom>
          <a:solidFill>
            <a:schemeClr val="bg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8A85470-0C4F-4A0D-7693-BF4B31B07214}"/>
              </a:ext>
            </a:extLst>
          </p:cNvPr>
          <p:cNvSpPr/>
          <p:nvPr/>
        </p:nvSpPr>
        <p:spPr>
          <a:xfrm>
            <a:off x="7866353" y="1948255"/>
            <a:ext cx="3285819" cy="909967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en-US" altLang="zh-CN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Add title text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i="0" u="none" strike="noStrike" cap="none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/>
                <a:ea typeface="钉钉进步体"/>
                <a:cs typeface="+mn-ea"/>
                <a:sym typeface="Times New Roman"/>
              </a:rPr>
              <a:t>—</a:t>
            </a:r>
            <a:endParaRPr kumimoji="0" lang="zh-CN" altLang="zh-CN" sz="2400" i="0" u="none" strike="noStrike" cap="none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B740A2A-7119-0D8B-76D1-635E7659590B}"/>
              </a:ext>
            </a:extLst>
          </p:cNvPr>
          <p:cNvSpPr txBox="1"/>
          <p:nvPr/>
        </p:nvSpPr>
        <p:spPr>
          <a:xfrm>
            <a:off x="7851101" y="2661810"/>
            <a:ext cx="35202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/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  <a:p>
            <a:pPr algn="l"/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  <a:p>
            <a:pPr algn="l"/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  <a:p>
            <a:pPr algn="l"/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24285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 animBg="1"/>
      <p:bldP spid="3" grpId="0" animBg="1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05562-33FB-A3EC-040D-21A4E3FF2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2E14316A-105E-4267-2ECC-26591760D20F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E393B61-571A-1E24-D9E0-896CDF880A91}"/>
              </a:ext>
            </a:extLst>
          </p:cNvPr>
          <p:cNvGrpSpPr/>
          <p:nvPr/>
        </p:nvGrpSpPr>
        <p:grpSpPr>
          <a:xfrm>
            <a:off x="1234760" y="1839820"/>
            <a:ext cx="9566427" cy="3987800"/>
            <a:chOff x="1234759" y="1839820"/>
            <a:chExt cx="9566427" cy="3987800"/>
          </a:xfrm>
        </p:grpSpPr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AB594E01-C6C3-C2E9-BF91-1781933E665A}"/>
                </a:ext>
              </a:extLst>
            </p:cNvPr>
            <p:cNvGrpSpPr/>
            <p:nvPr/>
          </p:nvGrpSpPr>
          <p:grpSpPr>
            <a:xfrm>
              <a:off x="1234759" y="1839820"/>
              <a:ext cx="9566427" cy="3987800"/>
              <a:chOff x="1124590" y="1861854"/>
              <a:chExt cx="9566427" cy="3987800"/>
            </a:xfrm>
          </p:grpSpPr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210E87B1-94EF-6944-8FA4-2E88C7C2A4AC}"/>
                  </a:ext>
                </a:extLst>
              </p:cNvPr>
              <p:cNvGrpSpPr/>
              <p:nvPr/>
            </p:nvGrpSpPr>
            <p:grpSpPr>
              <a:xfrm>
                <a:off x="4319900" y="1861854"/>
                <a:ext cx="6371117" cy="3987800"/>
                <a:chOff x="5048250" y="1592580"/>
                <a:chExt cx="6371117" cy="3987800"/>
              </a:xfrm>
            </p:grpSpPr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757B7AFA-A98A-642A-543B-AECCAB6FEC39}"/>
                    </a:ext>
                  </a:extLst>
                </p:cNvPr>
                <p:cNvSpPr/>
                <p:nvPr/>
              </p:nvSpPr>
              <p:spPr>
                <a:xfrm>
                  <a:off x="5048250" y="1592580"/>
                  <a:ext cx="6371117" cy="3987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54000" sx="102000" sy="102000" algn="ctr" rotWithShape="0">
                    <a:srgbClr val="1E5B46">
                      <a:alpha val="1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zh-CN" altLang="en-US">
                    <a:solidFill>
                      <a:schemeClr val="tx1"/>
                    </a:solidFill>
                    <a:latin typeface="Times New Roman"/>
                    <a:ea typeface="钉钉进步体"/>
                    <a:cs typeface="+mn-ea"/>
                    <a:sym typeface="Times New Roman"/>
                  </a:endParaRPr>
                </a:p>
              </p:txBody>
            </p:sp>
            <p:grpSp>
              <p:nvGrpSpPr>
                <p:cNvPr id="99" name="组合 98">
                  <a:extLst>
                    <a:ext uri="{FF2B5EF4-FFF2-40B4-BE49-F238E27FC236}">
                      <a16:creationId xmlns:a16="http://schemas.microsoft.com/office/drawing/2014/main" id="{34875711-5EA9-26A7-D999-1809E218B43B}"/>
                    </a:ext>
                  </a:extLst>
                </p:cNvPr>
                <p:cNvGrpSpPr/>
                <p:nvPr/>
              </p:nvGrpSpPr>
              <p:grpSpPr>
                <a:xfrm>
                  <a:off x="5468540" y="2432471"/>
                  <a:ext cx="5530988" cy="2319020"/>
                  <a:chOff x="10500" y="3892"/>
                  <a:chExt cx="6587" cy="3652"/>
                </a:xfrm>
              </p:grpSpPr>
              <p:sp>
                <p:nvSpPr>
                  <p:cNvPr id="100" name="文本框 99">
                    <a:extLst>
                      <a:ext uri="{FF2B5EF4-FFF2-40B4-BE49-F238E27FC236}">
                        <a16:creationId xmlns:a16="http://schemas.microsoft.com/office/drawing/2014/main" id="{FCD790E8-14E3-3055-7363-787E93AE3BD4}"/>
                      </a:ext>
                    </a:extLst>
                  </p:cNvPr>
                  <p:cNvSpPr txBox="1"/>
                  <p:nvPr/>
                </p:nvSpPr>
                <p:spPr>
                  <a:xfrm>
                    <a:off x="10500" y="3892"/>
                    <a:ext cx="3061" cy="1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/>
                        <a:ea typeface="钉钉进步体"/>
                        <a:cs typeface="+mn-ea"/>
                        <a:sym typeface="Times New Roman"/>
                      </a:rPr>
                      <a:t>Add title text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320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/>
                        <a:ea typeface="钉钉进步体"/>
                        <a:cs typeface="+mn-ea"/>
                        <a:sym typeface="Times New Roman"/>
                      </a:rPr>
                      <a:t>—</a:t>
                    </a:r>
                    <a:endParaRPr kumimoji="0" lang="zh-CN" altLang="zh-CN" sz="24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effectLst/>
                      <a:latin typeface="Times New Roman"/>
                      <a:ea typeface="钉钉进步体"/>
                      <a:cs typeface="+mn-ea"/>
                      <a:sym typeface="Times New Roman"/>
                    </a:endParaRPr>
                  </a:p>
                </p:txBody>
              </p:sp>
              <p:sp>
                <p:nvSpPr>
                  <p:cNvPr id="101" name="文本框 100">
                    <a:extLst>
                      <a:ext uri="{FF2B5EF4-FFF2-40B4-BE49-F238E27FC236}">
                        <a16:creationId xmlns:a16="http://schemas.microsoft.com/office/drawing/2014/main" id="{EF60023C-940F-993F-1A3B-E3E453063F93}"/>
                      </a:ext>
                    </a:extLst>
                  </p:cNvPr>
                  <p:cNvSpPr txBox="1"/>
                  <p:nvPr/>
                </p:nvSpPr>
                <p:spPr>
                  <a:xfrm>
                    <a:off x="10500" y="5072"/>
                    <a:ext cx="6587" cy="24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ct val="150000"/>
                      </a:lnSpc>
                    </a:pPr>
                    <a:r>
                      <a:rPr lang="en-US" altLang="zh-CN" sz="16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/>
                        <a:ea typeface="钉钉进步体"/>
                        <a:cs typeface="+mn-ea"/>
                        <a:sym typeface="Times New Roman"/>
                      </a:rPr>
                      <a:t>Click here to add content, content to match the title. </a:t>
                    </a:r>
                  </a:p>
                  <a:p>
                    <a:pPr algn="l">
                      <a:lnSpc>
                        <a:spcPct val="150000"/>
                      </a:lnSpc>
                    </a:pPr>
                    <a:r>
                      <a:rPr lang="en-US" altLang="zh-CN" sz="16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/>
                        <a:ea typeface="钉钉进步体"/>
                        <a:cs typeface="+mn-ea"/>
                        <a:sym typeface="Times New Roman"/>
                      </a:rPr>
                      <a:t>Click here to add content, content to match the title. </a:t>
                    </a:r>
                  </a:p>
                  <a:p>
                    <a:pPr algn="l">
                      <a:lnSpc>
                        <a:spcPct val="150000"/>
                      </a:lnSpc>
                    </a:pPr>
                    <a:r>
                      <a:rPr lang="en-US" altLang="zh-CN" sz="16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/>
                        <a:ea typeface="钉钉进步体"/>
                        <a:cs typeface="+mn-ea"/>
                        <a:sym typeface="Times New Roman"/>
                      </a:rPr>
                      <a:t>Click here to add content, content to match the title. </a:t>
                    </a:r>
                  </a:p>
                  <a:p>
                    <a:pPr algn="l">
                      <a:lnSpc>
                        <a:spcPct val="150000"/>
                      </a:lnSpc>
                    </a:pPr>
                    <a:r>
                      <a:rPr lang="en-US" altLang="zh-CN" sz="16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/>
                        <a:ea typeface="钉钉进步体"/>
                        <a:cs typeface="+mn-ea"/>
                        <a:sym typeface="Times New Roman"/>
                      </a:rPr>
                      <a:t>Click here to add content, content to match the title. </a:t>
                    </a:r>
                  </a:p>
                </p:txBody>
              </p:sp>
            </p:grpSp>
          </p:grpSp>
          <p:pic>
            <p:nvPicPr>
              <p:cNvPr id="97" name="图片 96">
                <a:extLst>
                  <a:ext uri="{FF2B5EF4-FFF2-40B4-BE49-F238E27FC236}">
                    <a16:creationId xmlns:a16="http://schemas.microsoft.com/office/drawing/2014/main" id="{12C82858-1A08-C400-035D-9E442513B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8" b="6718"/>
              <a:stretch/>
            </p:blipFill>
            <p:spPr>
              <a:xfrm>
                <a:off x="1124590" y="1861854"/>
                <a:ext cx="3039786" cy="3949448"/>
              </a:xfrm>
              <a:custGeom>
                <a:avLst/>
                <a:gdLst>
                  <a:gd name="connsiteX0" fmla="*/ 0 w 3039786"/>
                  <a:gd name="connsiteY0" fmla="*/ 0 h 3949448"/>
                  <a:gd name="connsiteX1" fmla="*/ 3039786 w 3039786"/>
                  <a:gd name="connsiteY1" fmla="*/ 0 h 3949448"/>
                  <a:gd name="connsiteX2" fmla="*/ 3039786 w 3039786"/>
                  <a:gd name="connsiteY2" fmla="*/ 3949448 h 3949448"/>
                  <a:gd name="connsiteX3" fmla="*/ 0 w 3039786"/>
                  <a:gd name="connsiteY3" fmla="*/ 3949448 h 394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39786" h="3949448">
                    <a:moveTo>
                      <a:pt x="0" y="0"/>
                    </a:moveTo>
                    <a:lnTo>
                      <a:pt x="3039786" y="0"/>
                    </a:lnTo>
                    <a:lnTo>
                      <a:pt x="3039786" y="3949448"/>
                    </a:lnTo>
                    <a:lnTo>
                      <a:pt x="0" y="3949448"/>
                    </a:lnTo>
                    <a:close/>
                  </a:path>
                </a:pathLst>
              </a:custGeom>
            </p:spPr>
          </p:pic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517192F-2D1C-73CC-5328-06E4C7E9E78D}"/>
                </a:ext>
              </a:extLst>
            </p:cNvPr>
            <p:cNvGrpSpPr/>
            <p:nvPr/>
          </p:nvGrpSpPr>
          <p:grpSpPr>
            <a:xfrm>
              <a:off x="9165742" y="2377436"/>
              <a:ext cx="875996" cy="513959"/>
              <a:chOff x="8974356" y="2296634"/>
              <a:chExt cx="875996" cy="513959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4D99BCE-95F4-C470-1076-4B19222EE7A6}"/>
                  </a:ext>
                </a:extLst>
              </p:cNvPr>
              <p:cNvSpPr txBox="1"/>
              <p:nvPr/>
            </p:nvSpPr>
            <p:spPr>
              <a:xfrm>
                <a:off x="8974356" y="2296634"/>
                <a:ext cx="437998" cy="490792"/>
              </a:xfrm>
              <a:custGeom>
                <a:avLst/>
                <a:gdLst/>
                <a:ahLst/>
                <a:cxnLst/>
                <a:rect l="l" t="t" r="r" b="b"/>
                <a:pathLst>
                  <a:path w="273101" h="306019">
                    <a:moveTo>
                      <a:pt x="270662" y="120701"/>
                    </a:moveTo>
                    <a:lnTo>
                      <a:pt x="273101" y="120701"/>
                    </a:lnTo>
                    <a:lnTo>
                      <a:pt x="273101" y="123139"/>
                    </a:lnTo>
                    <a:lnTo>
                      <a:pt x="270662" y="123139"/>
                    </a:lnTo>
                    <a:close/>
                    <a:moveTo>
                      <a:pt x="78029" y="2439"/>
                    </a:moveTo>
                    <a:lnTo>
                      <a:pt x="80467" y="2439"/>
                    </a:lnTo>
                    <a:cubicBezTo>
                      <a:pt x="80467" y="4877"/>
                      <a:pt x="79654" y="6096"/>
                      <a:pt x="78029" y="6096"/>
                    </a:cubicBezTo>
                    <a:close/>
                    <a:moveTo>
                      <a:pt x="117043" y="0"/>
                    </a:moveTo>
                    <a:cubicBezTo>
                      <a:pt x="120294" y="813"/>
                      <a:pt x="122733" y="1626"/>
                      <a:pt x="124358" y="2439"/>
                    </a:cubicBezTo>
                    <a:lnTo>
                      <a:pt x="126797" y="2439"/>
                    </a:lnTo>
                    <a:lnTo>
                      <a:pt x="128016" y="2439"/>
                    </a:lnTo>
                    <a:cubicBezTo>
                      <a:pt x="136957" y="1626"/>
                      <a:pt x="141427" y="813"/>
                      <a:pt x="141427" y="0"/>
                    </a:cubicBezTo>
                    <a:cubicBezTo>
                      <a:pt x="159309" y="1626"/>
                      <a:pt x="180442" y="16663"/>
                      <a:pt x="204826" y="45111"/>
                    </a:cubicBezTo>
                    <a:cubicBezTo>
                      <a:pt x="218643" y="59741"/>
                      <a:pt x="225552" y="73152"/>
                      <a:pt x="225552" y="85344"/>
                    </a:cubicBezTo>
                    <a:lnTo>
                      <a:pt x="225552" y="86563"/>
                    </a:lnTo>
                    <a:lnTo>
                      <a:pt x="224333" y="89002"/>
                    </a:lnTo>
                    <a:lnTo>
                      <a:pt x="225552" y="96317"/>
                    </a:lnTo>
                    <a:lnTo>
                      <a:pt x="225552" y="107290"/>
                    </a:lnTo>
                    <a:lnTo>
                      <a:pt x="229210" y="110947"/>
                    </a:lnTo>
                    <a:lnTo>
                      <a:pt x="229210" y="115824"/>
                    </a:lnTo>
                    <a:cubicBezTo>
                      <a:pt x="229210" y="116637"/>
                      <a:pt x="228397" y="118263"/>
                      <a:pt x="226771" y="120701"/>
                    </a:cubicBezTo>
                    <a:lnTo>
                      <a:pt x="229210" y="123139"/>
                    </a:lnTo>
                    <a:cubicBezTo>
                      <a:pt x="229210" y="128829"/>
                      <a:pt x="223114" y="142647"/>
                      <a:pt x="210922" y="164592"/>
                    </a:cubicBezTo>
                    <a:cubicBezTo>
                      <a:pt x="210109" y="164592"/>
                      <a:pt x="206045" y="169469"/>
                      <a:pt x="198730" y="179223"/>
                    </a:cubicBezTo>
                    <a:cubicBezTo>
                      <a:pt x="188976" y="188976"/>
                      <a:pt x="179222" y="196698"/>
                      <a:pt x="169469" y="202387"/>
                    </a:cubicBezTo>
                    <a:lnTo>
                      <a:pt x="169469" y="206045"/>
                    </a:lnTo>
                    <a:lnTo>
                      <a:pt x="165811" y="206045"/>
                    </a:lnTo>
                    <a:lnTo>
                      <a:pt x="163373" y="204826"/>
                    </a:lnTo>
                    <a:cubicBezTo>
                      <a:pt x="158496" y="214579"/>
                      <a:pt x="152806" y="219456"/>
                      <a:pt x="146304" y="219456"/>
                    </a:cubicBezTo>
                    <a:cubicBezTo>
                      <a:pt x="143866" y="217831"/>
                      <a:pt x="142240" y="217018"/>
                      <a:pt x="141427" y="217018"/>
                    </a:cubicBezTo>
                    <a:cubicBezTo>
                      <a:pt x="138989" y="221895"/>
                      <a:pt x="132893" y="225959"/>
                      <a:pt x="123139" y="229210"/>
                    </a:cubicBezTo>
                    <a:cubicBezTo>
                      <a:pt x="123139" y="233274"/>
                      <a:pt x="121107" y="236525"/>
                      <a:pt x="117043" y="238963"/>
                    </a:cubicBezTo>
                    <a:lnTo>
                      <a:pt x="113386" y="238963"/>
                    </a:lnTo>
                    <a:cubicBezTo>
                      <a:pt x="110947" y="238963"/>
                      <a:pt x="109322" y="238557"/>
                      <a:pt x="108509" y="237744"/>
                    </a:cubicBezTo>
                    <a:lnTo>
                      <a:pt x="106070" y="238963"/>
                    </a:lnTo>
                    <a:lnTo>
                      <a:pt x="103632" y="238963"/>
                    </a:lnTo>
                    <a:lnTo>
                      <a:pt x="101194" y="237744"/>
                    </a:lnTo>
                    <a:cubicBezTo>
                      <a:pt x="96317" y="241808"/>
                      <a:pt x="92659" y="243840"/>
                      <a:pt x="90221" y="243840"/>
                    </a:cubicBezTo>
                    <a:cubicBezTo>
                      <a:pt x="90221" y="242215"/>
                      <a:pt x="88595" y="240183"/>
                      <a:pt x="85344" y="237744"/>
                    </a:cubicBezTo>
                    <a:lnTo>
                      <a:pt x="84125" y="237744"/>
                    </a:lnTo>
                    <a:cubicBezTo>
                      <a:pt x="81686" y="240183"/>
                      <a:pt x="75997" y="243434"/>
                      <a:pt x="67056" y="247498"/>
                    </a:cubicBezTo>
                    <a:cubicBezTo>
                      <a:pt x="67056" y="249123"/>
                      <a:pt x="64211" y="252375"/>
                      <a:pt x="58521" y="257251"/>
                    </a:cubicBezTo>
                    <a:lnTo>
                      <a:pt x="52425" y="257251"/>
                    </a:lnTo>
                    <a:cubicBezTo>
                      <a:pt x="52425" y="260503"/>
                      <a:pt x="49580" y="262941"/>
                      <a:pt x="43891" y="264567"/>
                    </a:cubicBezTo>
                    <a:cubicBezTo>
                      <a:pt x="43078" y="268631"/>
                      <a:pt x="37795" y="273101"/>
                      <a:pt x="28041" y="277978"/>
                    </a:cubicBezTo>
                    <a:cubicBezTo>
                      <a:pt x="28041" y="281229"/>
                      <a:pt x="19100" y="290576"/>
                      <a:pt x="1219" y="306019"/>
                    </a:cubicBezTo>
                    <a:lnTo>
                      <a:pt x="0" y="306019"/>
                    </a:lnTo>
                    <a:lnTo>
                      <a:pt x="0" y="304800"/>
                    </a:lnTo>
                    <a:cubicBezTo>
                      <a:pt x="1625" y="302362"/>
                      <a:pt x="2438" y="299517"/>
                      <a:pt x="2438" y="296266"/>
                    </a:cubicBezTo>
                    <a:lnTo>
                      <a:pt x="1219" y="288951"/>
                    </a:lnTo>
                    <a:lnTo>
                      <a:pt x="2438" y="288951"/>
                    </a:lnTo>
                    <a:lnTo>
                      <a:pt x="1219" y="286512"/>
                    </a:lnTo>
                    <a:cubicBezTo>
                      <a:pt x="31292" y="233680"/>
                      <a:pt x="52425" y="192634"/>
                      <a:pt x="64618" y="163373"/>
                    </a:cubicBezTo>
                    <a:cubicBezTo>
                      <a:pt x="67056" y="163373"/>
                      <a:pt x="68275" y="160122"/>
                      <a:pt x="68275" y="153619"/>
                    </a:cubicBezTo>
                    <a:cubicBezTo>
                      <a:pt x="45516" y="148743"/>
                      <a:pt x="30480" y="121920"/>
                      <a:pt x="23164" y="73152"/>
                    </a:cubicBezTo>
                    <a:lnTo>
                      <a:pt x="25603" y="57303"/>
                    </a:lnTo>
                    <a:cubicBezTo>
                      <a:pt x="25603" y="55677"/>
                      <a:pt x="25196" y="54864"/>
                      <a:pt x="24384" y="54864"/>
                    </a:cubicBezTo>
                    <a:cubicBezTo>
                      <a:pt x="24384" y="33731"/>
                      <a:pt x="31292" y="18288"/>
                      <a:pt x="45110" y="8535"/>
                    </a:cubicBezTo>
                    <a:cubicBezTo>
                      <a:pt x="54051" y="6909"/>
                      <a:pt x="59740" y="6096"/>
                      <a:pt x="62179" y="6096"/>
                    </a:cubicBezTo>
                    <a:lnTo>
                      <a:pt x="70714" y="6096"/>
                    </a:lnTo>
                    <a:cubicBezTo>
                      <a:pt x="80467" y="9347"/>
                      <a:pt x="85750" y="10973"/>
                      <a:pt x="86563" y="10973"/>
                    </a:cubicBezTo>
                    <a:cubicBezTo>
                      <a:pt x="86563" y="5283"/>
                      <a:pt x="96723" y="1626"/>
                      <a:pt x="117043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50"/>
                  </a:spcBef>
                </a:pPr>
                <a:endParaRPr lang="zh-CN" altLang="en-US" sz="9600" dirty="0">
                  <a:gradFill>
                    <a:gsLst>
                      <a:gs pos="100000">
                        <a:srgbClr val="30ABDE"/>
                      </a:gs>
                      <a:gs pos="0">
                        <a:srgbClr val="73C7E9"/>
                      </a:gs>
                    </a:gsLst>
                    <a:lin ang="5400000" scaled="1"/>
                  </a:gra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0721CDB-6E97-E394-FD25-E7B8601C3BB5}"/>
                  </a:ext>
                </a:extLst>
              </p:cNvPr>
              <p:cNvSpPr txBox="1"/>
              <p:nvPr/>
            </p:nvSpPr>
            <p:spPr>
              <a:xfrm>
                <a:off x="9412354" y="2319801"/>
                <a:ext cx="437998" cy="490792"/>
              </a:xfrm>
              <a:custGeom>
                <a:avLst/>
                <a:gdLst/>
                <a:ahLst/>
                <a:cxnLst/>
                <a:rect l="l" t="t" r="r" b="b"/>
                <a:pathLst>
                  <a:path w="273101" h="306019">
                    <a:moveTo>
                      <a:pt x="270662" y="120701"/>
                    </a:moveTo>
                    <a:lnTo>
                      <a:pt x="273101" y="120701"/>
                    </a:lnTo>
                    <a:lnTo>
                      <a:pt x="273101" y="123139"/>
                    </a:lnTo>
                    <a:lnTo>
                      <a:pt x="270662" y="123139"/>
                    </a:lnTo>
                    <a:close/>
                    <a:moveTo>
                      <a:pt x="78029" y="2439"/>
                    </a:moveTo>
                    <a:lnTo>
                      <a:pt x="80467" y="2439"/>
                    </a:lnTo>
                    <a:cubicBezTo>
                      <a:pt x="80467" y="4877"/>
                      <a:pt x="79654" y="6096"/>
                      <a:pt x="78029" y="6096"/>
                    </a:cubicBezTo>
                    <a:close/>
                    <a:moveTo>
                      <a:pt x="117043" y="0"/>
                    </a:moveTo>
                    <a:cubicBezTo>
                      <a:pt x="120294" y="813"/>
                      <a:pt x="122733" y="1626"/>
                      <a:pt x="124358" y="2439"/>
                    </a:cubicBezTo>
                    <a:lnTo>
                      <a:pt x="126797" y="2439"/>
                    </a:lnTo>
                    <a:lnTo>
                      <a:pt x="128016" y="2439"/>
                    </a:lnTo>
                    <a:cubicBezTo>
                      <a:pt x="136957" y="1626"/>
                      <a:pt x="141427" y="813"/>
                      <a:pt x="141427" y="0"/>
                    </a:cubicBezTo>
                    <a:cubicBezTo>
                      <a:pt x="159309" y="1626"/>
                      <a:pt x="180442" y="16663"/>
                      <a:pt x="204826" y="45111"/>
                    </a:cubicBezTo>
                    <a:cubicBezTo>
                      <a:pt x="218643" y="59741"/>
                      <a:pt x="225552" y="73152"/>
                      <a:pt x="225552" y="85344"/>
                    </a:cubicBezTo>
                    <a:lnTo>
                      <a:pt x="225552" y="86563"/>
                    </a:lnTo>
                    <a:lnTo>
                      <a:pt x="224333" y="89002"/>
                    </a:lnTo>
                    <a:lnTo>
                      <a:pt x="225552" y="96317"/>
                    </a:lnTo>
                    <a:lnTo>
                      <a:pt x="225552" y="107290"/>
                    </a:lnTo>
                    <a:lnTo>
                      <a:pt x="229210" y="110947"/>
                    </a:lnTo>
                    <a:lnTo>
                      <a:pt x="229210" y="115824"/>
                    </a:lnTo>
                    <a:cubicBezTo>
                      <a:pt x="229210" y="116637"/>
                      <a:pt x="228397" y="118263"/>
                      <a:pt x="226771" y="120701"/>
                    </a:cubicBezTo>
                    <a:lnTo>
                      <a:pt x="229210" y="123139"/>
                    </a:lnTo>
                    <a:cubicBezTo>
                      <a:pt x="229210" y="128829"/>
                      <a:pt x="223114" y="142647"/>
                      <a:pt x="210922" y="164592"/>
                    </a:cubicBezTo>
                    <a:cubicBezTo>
                      <a:pt x="210109" y="164592"/>
                      <a:pt x="206045" y="169469"/>
                      <a:pt x="198730" y="179223"/>
                    </a:cubicBezTo>
                    <a:cubicBezTo>
                      <a:pt x="188976" y="188976"/>
                      <a:pt x="179222" y="196698"/>
                      <a:pt x="169469" y="202387"/>
                    </a:cubicBezTo>
                    <a:lnTo>
                      <a:pt x="169469" y="206045"/>
                    </a:lnTo>
                    <a:lnTo>
                      <a:pt x="165811" y="206045"/>
                    </a:lnTo>
                    <a:lnTo>
                      <a:pt x="163373" y="204826"/>
                    </a:lnTo>
                    <a:cubicBezTo>
                      <a:pt x="158496" y="214579"/>
                      <a:pt x="152806" y="219456"/>
                      <a:pt x="146304" y="219456"/>
                    </a:cubicBezTo>
                    <a:cubicBezTo>
                      <a:pt x="143866" y="217831"/>
                      <a:pt x="142240" y="217018"/>
                      <a:pt x="141427" y="217018"/>
                    </a:cubicBezTo>
                    <a:cubicBezTo>
                      <a:pt x="138989" y="221895"/>
                      <a:pt x="132893" y="225959"/>
                      <a:pt x="123139" y="229210"/>
                    </a:cubicBezTo>
                    <a:cubicBezTo>
                      <a:pt x="123139" y="233274"/>
                      <a:pt x="121107" y="236525"/>
                      <a:pt x="117043" y="238963"/>
                    </a:cubicBezTo>
                    <a:lnTo>
                      <a:pt x="113386" y="238963"/>
                    </a:lnTo>
                    <a:cubicBezTo>
                      <a:pt x="110947" y="238963"/>
                      <a:pt x="109322" y="238557"/>
                      <a:pt x="108509" y="237744"/>
                    </a:cubicBezTo>
                    <a:lnTo>
                      <a:pt x="106070" y="238963"/>
                    </a:lnTo>
                    <a:lnTo>
                      <a:pt x="103632" y="238963"/>
                    </a:lnTo>
                    <a:lnTo>
                      <a:pt x="101194" y="237744"/>
                    </a:lnTo>
                    <a:cubicBezTo>
                      <a:pt x="96317" y="241808"/>
                      <a:pt x="92659" y="243840"/>
                      <a:pt x="90221" y="243840"/>
                    </a:cubicBezTo>
                    <a:cubicBezTo>
                      <a:pt x="90221" y="242215"/>
                      <a:pt x="88595" y="240183"/>
                      <a:pt x="85344" y="237744"/>
                    </a:cubicBezTo>
                    <a:lnTo>
                      <a:pt x="84125" y="237744"/>
                    </a:lnTo>
                    <a:cubicBezTo>
                      <a:pt x="81686" y="240183"/>
                      <a:pt x="75997" y="243434"/>
                      <a:pt x="67056" y="247498"/>
                    </a:cubicBezTo>
                    <a:cubicBezTo>
                      <a:pt x="67056" y="249123"/>
                      <a:pt x="64211" y="252375"/>
                      <a:pt x="58521" y="257251"/>
                    </a:cubicBezTo>
                    <a:lnTo>
                      <a:pt x="52425" y="257251"/>
                    </a:lnTo>
                    <a:cubicBezTo>
                      <a:pt x="52425" y="260503"/>
                      <a:pt x="49580" y="262941"/>
                      <a:pt x="43891" y="264567"/>
                    </a:cubicBezTo>
                    <a:cubicBezTo>
                      <a:pt x="43078" y="268631"/>
                      <a:pt x="37795" y="273101"/>
                      <a:pt x="28041" y="277978"/>
                    </a:cubicBezTo>
                    <a:cubicBezTo>
                      <a:pt x="28041" y="281229"/>
                      <a:pt x="19100" y="290576"/>
                      <a:pt x="1219" y="306019"/>
                    </a:cubicBezTo>
                    <a:lnTo>
                      <a:pt x="0" y="306019"/>
                    </a:lnTo>
                    <a:lnTo>
                      <a:pt x="0" y="304800"/>
                    </a:lnTo>
                    <a:cubicBezTo>
                      <a:pt x="1625" y="302362"/>
                      <a:pt x="2438" y="299517"/>
                      <a:pt x="2438" y="296266"/>
                    </a:cubicBezTo>
                    <a:lnTo>
                      <a:pt x="1219" y="288951"/>
                    </a:lnTo>
                    <a:lnTo>
                      <a:pt x="2438" y="288951"/>
                    </a:lnTo>
                    <a:lnTo>
                      <a:pt x="1219" y="286512"/>
                    </a:lnTo>
                    <a:cubicBezTo>
                      <a:pt x="31292" y="233680"/>
                      <a:pt x="52425" y="192634"/>
                      <a:pt x="64618" y="163373"/>
                    </a:cubicBezTo>
                    <a:cubicBezTo>
                      <a:pt x="67056" y="163373"/>
                      <a:pt x="68275" y="160122"/>
                      <a:pt x="68275" y="153619"/>
                    </a:cubicBezTo>
                    <a:cubicBezTo>
                      <a:pt x="45516" y="148743"/>
                      <a:pt x="30480" y="121920"/>
                      <a:pt x="23164" y="73152"/>
                    </a:cubicBezTo>
                    <a:lnTo>
                      <a:pt x="25603" y="57303"/>
                    </a:lnTo>
                    <a:cubicBezTo>
                      <a:pt x="25603" y="55677"/>
                      <a:pt x="25196" y="54864"/>
                      <a:pt x="24384" y="54864"/>
                    </a:cubicBezTo>
                    <a:cubicBezTo>
                      <a:pt x="24384" y="33731"/>
                      <a:pt x="31292" y="18288"/>
                      <a:pt x="45110" y="8535"/>
                    </a:cubicBezTo>
                    <a:cubicBezTo>
                      <a:pt x="54051" y="6909"/>
                      <a:pt x="59740" y="6096"/>
                      <a:pt x="62179" y="6096"/>
                    </a:cubicBezTo>
                    <a:lnTo>
                      <a:pt x="70714" y="6096"/>
                    </a:lnTo>
                    <a:cubicBezTo>
                      <a:pt x="80467" y="9347"/>
                      <a:pt x="85750" y="10973"/>
                      <a:pt x="86563" y="10973"/>
                    </a:cubicBezTo>
                    <a:cubicBezTo>
                      <a:pt x="86563" y="5283"/>
                      <a:pt x="96723" y="1626"/>
                      <a:pt x="117043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50"/>
                  </a:spcBef>
                </a:pPr>
                <a:endParaRPr lang="zh-CN" altLang="en-US" sz="9600" dirty="0">
                  <a:gradFill>
                    <a:gsLst>
                      <a:gs pos="100000">
                        <a:srgbClr val="30ABDE"/>
                      </a:gs>
                      <a:gs pos="0">
                        <a:srgbClr val="73C7E9"/>
                      </a:gs>
                    </a:gsLst>
                    <a:lin ang="5400000" scaled="1"/>
                  </a:gra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95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3F663-0B90-B9D9-944D-0C4B6F0BB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1B6AD5CA-6D22-70EF-28F5-3D57DBF903D4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7BDF94AB-0E60-2860-A5DB-6C191665902A}"/>
              </a:ext>
            </a:extLst>
          </p:cNvPr>
          <p:cNvGrpSpPr/>
          <p:nvPr/>
        </p:nvGrpSpPr>
        <p:grpSpPr>
          <a:xfrm>
            <a:off x="967859" y="2349205"/>
            <a:ext cx="10159028" cy="3043057"/>
            <a:chOff x="1011640" y="2584728"/>
            <a:chExt cx="9990027" cy="2992434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01D214E9-8DB9-D026-596F-F111117A0112}"/>
                </a:ext>
              </a:extLst>
            </p:cNvPr>
            <p:cNvGrpSpPr/>
            <p:nvPr/>
          </p:nvGrpSpPr>
          <p:grpSpPr>
            <a:xfrm>
              <a:off x="1011640" y="2584728"/>
              <a:ext cx="2259970" cy="2992434"/>
              <a:chOff x="976806" y="2661388"/>
              <a:chExt cx="2259970" cy="2992434"/>
            </a:xfrm>
          </p:grpSpPr>
          <p:sp>
            <p:nvSpPr>
              <p:cNvPr id="77" name="空心弧 76">
                <a:extLst>
                  <a:ext uri="{FF2B5EF4-FFF2-40B4-BE49-F238E27FC236}">
                    <a16:creationId xmlns:a16="http://schemas.microsoft.com/office/drawing/2014/main" id="{AF3ED979-7963-DD86-75F9-4229010E05EF}"/>
                  </a:ext>
                </a:extLst>
              </p:cNvPr>
              <p:cNvSpPr/>
              <p:nvPr/>
            </p:nvSpPr>
            <p:spPr>
              <a:xfrm>
                <a:off x="1145141" y="2671011"/>
                <a:ext cx="2091635" cy="2091635"/>
              </a:xfrm>
              <a:prstGeom prst="blockArc">
                <a:avLst>
                  <a:gd name="adj1" fmla="val 10800000"/>
                  <a:gd name="adj2" fmla="val 0"/>
                  <a:gd name="adj3" fmla="val 1726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81000" dist="76200" dir="5400000" algn="t" rotWithShape="0">
                  <a:srgbClr val="1E5B46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78" name="空心弧 77">
                <a:extLst>
                  <a:ext uri="{FF2B5EF4-FFF2-40B4-BE49-F238E27FC236}">
                    <a16:creationId xmlns:a16="http://schemas.microsoft.com/office/drawing/2014/main" id="{B4FF8207-3CE1-4987-9E0B-7A9417A91250}"/>
                  </a:ext>
                </a:extLst>
              </p:cNvPr>
              <p:cNvSpPr/>
              <p:nvPr/>
            </p:nvSpPr>
            <p:spPr>
              <a:xfrm flipH="1">
                <a:off x="1145140" y="2661388"/>
                <a:ext cx="2091635" cy="2091635"/>
              </a:xfrm>
              <a:prstGeom prst="blockArc">
                <a:avLst>
                  <a:gd name="adj1" fmla="val 13612306"/>
                  <a:gd name="adj2" fmla="val 0"/>
                  <a:gd name="adj3" fmla="val 17262"/>
                </a:avLst>
              </a:prstGeom>
              <a:gradFill>
                <a:gsLst>
                  <a:gs pos="100000">
                    <a:srgbClr val="30ABDE"/>
                  </a:gs>
                  <a:gs pos="0">
                    <a:srgbClr val="73C7E9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831B2D9E-F8F9-A409-06E0-ACEA664A23B7}"/>
                  </a:ext>
                </a:extLst>
              </p:cNvPr>
              <p:cNvSpPr txBox="1"/>
              <p:nvPr/>
            </p:nvSpPr>
            <p:spPr>
              <a:xfrm>
                <a:off x="1483500" y="3094813"/>
                <a:ext cx="1364295" cy="66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/>
                    <a:ea typeface="钉钉进步体"/>
                    <a:cs typeface="+mn-ea"/>
                    <a:sym typeface="Times New Roman"/>
                  </a:rPr>
                  <a:t>34</a:t>
                </a:r>
              </a:p>
              <a:p>
                <a:pPr algn="ctr"/>
                <a:r>
                  <a:rPr lang="en-US" altLang="zh-CN" sz="1400" dirty="0">
                    <a:latin typeface="Times New Roman"/>
                    <a:ea typeface="钉钉进步体"/>
                    <a:cs typeface="+mn-ea"/>
                    <a:sym typeface="Times New Roman"/>
                  </a:rPr>
                  <a:t> %</a:t>
                </a:r>
                <a:endParaRPr lang="zh-CN" altLang="en-US" sz="1400" dirty="0"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grpSp>
            <p:nvGrpSpPr>
              <p:cNvPr id="80" name="组合 79">
                <a:extLst>
                  <a:ext uri="{FF2B5EF4-FFF2-40B4-BE49-F238E27FC236}">
                    <a16:creationId xmlns:a16="http://schemas.microsoft.com/office/drawing/2014/main" id="{F0724F55-BE66-AF1C-CC55-07DA24970D9F}"/>
                  </a:ext>
                </a:extLst>
              </p:cNvPr>
              <p:cNvGrpSpPr/>
              <p:nvPr/>
            </p:nvGrpSpPr>
            <p:grpSpPr>
              <a:xfrm>
                <a:off x="976806" y="4053517"/>
                <a:ext cx="2114583" cy="1600305"/>
                <a:chOff x="7895215" y="1939832"/>
                <a:chExt cx="2114583" cy="1600305"/>
              </a:xfrm>
            </p:grpSpPr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E43EEB6D-EEF3-DC71-1065-DF16C521FE4B}"/>
                    </a:ext>
                  </a:extLst>
                </p:cNvPr>
                <p:cNvSpPr txBox="1"/>
                <p:nvPr/>
              </p:nvSpPr>
              <p:spPr>
                <a:xfrm>
                  <a:off x="8063549" y="1939832"/>
                  <a:ext cx="1946249" cy="393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Times New Roman"/>
                      <a:ea typeface="钉钉进步体"/>
                      <a:cs typeface="+mn-ea"/>
                      <a:sym typeface="Times New Roman"/>
                    </a:rPr>
                    <a:t>Add title text</a:t>
                  </a:r>
                </a:p>
              </p:txBody>
            </p:sp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DE1E4769-8690-8811-0062-3565307738A6}"/>
                    </a:ext>
                  </a:extLst>
                </p:cNvPr>
                <p:cNvSpPr txBox="1"/>
                <p:nvPr/>
              </p:nvSpPr>
              <p:spPr>
                <a:xfrm>
                  <a:off x="7895215" y="2359776"/>
                  <a:ext cx="2091635" cy="11803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Times New Roman"/>
                      <a:ea typeface="钉钉进步体"/>
                      <a:cs typeface="+mn-ea"/>
                      <a:sym typeface="Times New Roman"/>
                    </a:rPr>
                    <a:t>Click here to add content, content to match the title. </a:t>
                  </a:r>
                </a:p>
              </p:txBody>
            </p:sp>
          </p:grp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A90716A8-2083-765D-6DCC-5E98B35B35CD}"/>
                </a:ext>
              </a:extLst>
            </p:cNvPr>
            <p:cNvGrpSpPr/>
            <p:nvPr/>
          </p:nvGrpSpPr>
          <p:grpSpPr>
            <a:xfrm>
              <a:off x="3661018" y="2584728"/>
              <a:ext cx="2187278" cy="2992434"/>
              <a:chOff x="3919567" y="2610854"/>
              <a:chExt cx="2187278" cy="2992434"/>
            </a:xfrm>
          </p:grpSpPr>
          <p:sp>
            <p:nvSpPr>
              <p:cNvPr id="71" name="空心弧 70">
                <a:extLst>
                  <a:ext uri="{FF2B5EF4-FFF2-40B4-BE49-F238E27FC236}">
                    <a16:creationId xmlns:a16="http://schemas.microsoft.com/office/drawing/2014/main" id="{F904652E-5BE1-F3CC-7202-DFC6D2716724}"/>
                  </a:ext>
                </a:extLst>
              </p:cNvPr>
              <p:cNvSpPr/>
              <p:nvPr/>
            </p:nvSpPr>
            <p:spPr>
              <a:xfrm>
                <a:off x="4015210" y="2620477"/>
                <a:ext cx="2091635" cy="2091635"/>
              </a:xfrm>
              <a:prstGeom prst="blockArc">
                <a:avLst>
                  <a:gd name="adj1" fmla="val 10800000"/>
                  <a:gd name="adj2" fmla="val 0"/>
                  <a:gd name="adj3" fmla="val 1726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81000" dist="76200" dir="5400000" algn="t" rotWithShape="0">
                  <a:srgbClr val="1E5B46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72" name="空心弧 71">
                <a:extLst>
                  <a:ext uri="{FF2B5EF4-FFF2-40B4-BE49-F238E27FC236}">
                    <a16:creationId xmlns:a16="http://schemas.microsoft.com/office/drawing/2014/main" id="{9082CA56-FBAF-6041-DCD6-6ACBA2516F73}"/>
                  </a:ext>
                </a:extLst>
              </p:cNvPr>
              <p:cNvSpPr/>
              <p:nvPr/>
            </p:nvSpPr>
            <p:spPr>
              <a:xfrm flipH="1">
                <a:off x="4015209" y="2610854"/>
                <a:ext cx="2091635" cy="2091635"/>
              </a:xfrm>
              <a:prstGeom prst="blockArc">
                <a:avLst>
                  <a:gd name="adj1" fmla="val 12497476"/>
                  <a:gd name="adj2" fmla="val 0"/>
                  <a:gd name="adj3" fmla="val 17262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9873BF1F-0B9A-7D51-7901-2906EBF4AF8A}"/>
                  </a:ext>
                </a:extLst>
              </p:cNvPr>
              <p:cNvSpPr txBox="1"/>
              <p:nvPr/>
            </p:nvSpPr>
            <p:spPr>
              <a:xfrm>
                <a:off x="4353569" y="3044279"/>
                <a:ext cx="1364295" cy="66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/>
                    <a:ea typeface="钉钉进步体"/>
                    <a:cs typeface="+mn-ea"/>
                    <a:sym typeface="Times New Roman"/>
                  </a:rPr>
                  <a:t>54</a:t>
                </a:r>
              </a:p>
              <a:p>
                <a:pPr algn="ctr"/>
                <a:r>
                  <a:rPr lang="en-US" altLang="zh-CN" sz="1400" dirty="0">
                    <a:latin typeface="Times New Roman"/>
                    <a:ea typeface="钉钉进步体"/>
                    <a:cs typeface="+mn-ea"/>
                    <a:sym typeface="Times New Roman"/>
                  </a:rPr>
                  <a:t> %</a:t>
                </a:r>
                <a:endParaRPr lang="zh-CN" altLang="en-US" sz="1400" dirty="0"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6325AD85-5A15-9DA8-7FD7-84341153AD50}"/>
                  </a:ext>
                </a:extLst>
              </p:cNvPr>
              <p:cNvGrpSpPr/>
              <p:nvPr/>
            </p:nvGrpSpPr>
            <p:grpSpPr>
              <a:xfrm>
                <a:off x="3919567" y="4002983"/>
                <a:ext cx="2091635" cy="1600305"/>
                <a:chOff x="7967907" y="1939832"/>
                <a:chExt cx="2091635" cy="1600305"/>
              </a:xfrm>
            </p:grpSpPr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B2BAD394-C6D8-6FA5-95AD-F3D80F5C2D41}"/>
                    </a:ext>
                  </a:extLst>
                </p:cNvPr>
                <p:cNvSpPr txBox="1"/>
                <p:nvPr/>
              </p:nvSpPr>
              <p:spPr>
                <a:xfrm>
                  <a:off x="8063548" y="1939832"/>
                  <a:ext cx="1946249" cy="393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Times New Roman"/>
                      <a:ea typeface="钉钉进步体"/>
                      <a:cs typeface="+mn-ea"/>
                      <a:sym typeface="Times New Roman"/>
                    </a:rPr>
                    <a:t>Add title text</a:t>
                  </a:r>
                </a:p>
              </p:txBody>
            </p:sp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F2B8F084-14A6-1E43-6963-032346153035}"/>
                    </a:ext>
                  </a:extLst>
                </p:cNvPr>
                <p:cNvSpPr txBox="1"/>
                <p:nvPr/>
              </p:nvSpPr>
              <p:spPr>
                <a:xfrm>
                  <a:off x="7967907" y="2359776"/>
                  <a:ext cx="2091635" cy="11803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Times New Roman"/>
                      <a:ea typeface="钉钉进步体"/>
                      <a:cs typeface="+mn-ea"/>
                      <a:sym typeface="Times New Roman"/>
                    </a:rPr>
                    <a:t>Click here to add content, content to match the title. </a:t>
                  </a:r>
                </a:p>
              </p:txBody>
            </p:sp>
          </p:grp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98143953-9B2E-8356-63B0-E7F47E774041}"/>
                </a:ext>
              </a:extLst>
            </p:cNvPr>
            <p:cNvGrpSpPr/>
            <p:nvPr/>
          </p:nvGrpSpPr>
          <p:grpSpPr>
            <a:xfrm>
              <a:off x="6237704" y="2584728"/>
              <a:ext cx="2187278" cy="2992434"/>
              <a:chOff x="6349561" y="2610854"/>
              <a:chExt cx="2187278" cy="2992434"/>
            </a:xfrm>
          </p:grpSpPr>
          <p:sp>
            <p:nvSpPr>
              <p:cNvPr id="65" name="空心弧 64">
                <a:extLst>
                  <a:ext uri="{FF2B5EF4-FFF2-40B4-BE49-F238E27FC236}">
                    <a16:creationId xmlns:a16="http://schemas.microsoft.com/office/drawing/2014/main" id="{FB71FFAB-5BDC-018B-7777-58501AA7BF6A}"/>
                  </a:ext>
                </a:extLst>
              </p:cNvPr>
              <p:cNvSpPr/>
              <p:nvPr/>
            </p:nvSpPr>
            <p:spPr>
              <a:xfrm>
                <a:off x="6445204" y="2620477"/>
                <a:ext cx="2091635" cy="2091635"/>
              </a:xfrm>
              <a:prstGeom prst="blockArc">
                <a:avLst>
                  <a:gd name="adj1" fmla="val 10800000"/>
                  <a:gd name="adj2" fmla="val 0"/>
                  <a:gd name="adj3" fmla="val 1726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81000" dist="76200" dir="5400000" algn="t" rotWithShape="0">
                  <a:srgbClr val="1E5B46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66" name="空心弧 65">
                <a:extLst>
                  <a:ext uri="{FF2B5EF4-FFF2-40B4-BE49-F238E27FC236}">
                    <a16:creationId xmlns:a16="http://schemas.microsoft.com/office/drawing/2014/main" id="{9E724640-FF44-6EFB-81AC-FC1DCF6B0C11}"/>
                  </a:ext>
                </a:extLst>
              </p:cNvPr>
              <p:cNvSpPr/>
              <p:nvPr/>
            </p:nvSpPr>
            <p:spPr>
              <a:xfrm flipH="1">
                <a:off x="6445203" y="2610854"/>
                <a:ext cx="2091635" cy="2091635"/>
              </a:xfrm>
              <a:prstGeom prst="blockArc">
                <a:avLst>
                  <a:gd name="adj1" fmla="val 18545705"/>
                  <a:gd name="adj2" fmla="val 0"/>
                  <a:gd name="adj3" fmla="val 17262"/>
                </a:avLst>
              </a:prstGeom>
              <a:gradFill>
                <a:gsLst>
                  <a:gs pos="100000">
                    <a:srgbClr val="30ABDE"/>
                  </a:gs>
                  <a:gs pos="0">
                    <a:srgbClr val="73C7E9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4AD288D8-B461-F259-350C-CBAF33AA59A7}"/>
                  </a:ext>
                </a:extLst>
              </p:cNvPr>
              <p:cNvSpPr txBox="1"/>
              <p:nvPr/>
            </p:nvSpPr>
            <p:spPr>
              <a:xfrm>
                <a:off x="6783563" y="3044279"/>
                <a:ext cx="1364295" cy="66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/>
                    <a:ea typeface="钉钉进步体"/>
                    <a:cs typeface="+mn-ea"/>
                    <a:sym typeface="Times New Roman"/>
                  </a:rPr>
                  <a:t>32</a:t>
                </a:r>
              </a:p>
              <a:p>
                <a:pPr algn="ctr"/>
                <a:r>
                  <a:rPr lang="en-US" altLang="zh-CN" sz="1400" dirty="0">
                    <a:latin typeface="Times New Roman"/>
                    <a:ea typeface="钉钉进步体"/>
                    <a:cs typeface="+mn-ea"/>
                    <a:sym typeface="Times New Roman"/>
                  </a:rPr>
                  <a:t> %</a:t>
                </a:r>
                <a:endParaRPr lang="zh-CN" altLang="en-US" sz="1400" dirty="0"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A586F60F-FE61-3399-B54D-44178A8D636C}"/>
                  </a:ext>
                </a:extLst>
              </p:cNvPr>
              <p:cNvGrpSpPr/>
              <p:nvPr/>
            </p:nvGrpSpPr>
            <p:grpSpPr>
              <a:xfrm>
                <a:off x="6349561" y="4002983"/>
                <a:ext cx="2091635" cy="1600305"/>
                <a:chOff x="7967907" y="1939832"/>
                <a:chExt cx="2091635" cy="1600305"/>
              </a:xfrm>
            </p:grpSpPr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AF3B9583-F980-9DAB-88E9-6ECE61EE10EC}"/>
                    </a:ext>
                  </a:extLst>
                </p:cNvPr>
                <p:cNvSpPr txBox="1"/>
                <p:nvPr/>
              </p:nvSpPr>
              <p:spPr>
                <a:xfrm>
                  <a:off x="8063548" y="1939832"/>
                  <a:ext cx="1946249" cy="393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Times New Roman"/>
                      <a:ea typeface="钉钉进步体"/>
                      <a:cs typeface="+mn-ea"/>
                      <a:sym typeface="Times New Roman"/>
                    </a:rPr>
                    <a:t>Add title text</a:t>
                  </a:r>
                </a:p>
              </p:txBody>
            </p:sp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2C83E57D-AF49-741C-A212-DED65871F0E1}"/>
                    </a:ext>
                  </a:extLst>
                </p:cNvPr>
                <p:cNvSpPr txBox="1"/>
                <p:nvPr/>
              </p:nvSpPr>
              <p:spPr>
                <a:xfrm>
                  <a:off x="7967907" y="2359776"/>
                  <a:ext cx="2091635" cy="11803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Times New Roman"/>
                      <a:ea typeface="钉钉进步体"/>
                      <a:cs typeface="+mn-ea"/>
                      <a:sym typeface="Times New Roman"/>
                    </a:rPr>
                    <a:t>Click here to add content, content to match the title. </a:t>
                  </a:r>
                </a:p>
              </p:txBody>
            </p:sp>
          </p:grp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54B062D0-1DBE-8C08-9DF3-29E340EC77C0}"/>
                </a:ext>
              </a:extLst>
            </p:cNvPr>
            <p:cNvGrpSpPr/>
            <p:nvPr/>
          </p:nvGrpSpPr>
          <p:grpSpPr>
            <a:xfrm>
              <a:off x="8814389" y="2584728"/>
              <a:ext cx="2187278" cy="2992434"/>
              <a:chOff x="8779555" y="2610854"/>
              <a:chExt cx="2187278" cy="2992434"/>
            </a:xfrm>
          </p:grpSpPr>
          <p:sp>
            <p:nvSpPr>
              <p:cNvPr id="59" name="空心弧 58">
                <a:extLst>
                  <a:ext uri="{FF2B5EF4-FFF2-40B4-BE49-F238E27FC236}">
                    <a16:creationId xmlns:a16="http://schemas.microsoft.com/office/drawing/2014/main" id="{39C1A13F-83D2-A5B9-10B8-1D2C13F8D68E}"/>
                  </a:ext>
                </a:extLst>
              </p:cNvPr>
              <p:cNvSpPr/>
              <p:nvPr/>
            </p:nvSpPr>
            <p:spPr>
              <a:xfrm>
                <a:off x="8875198" y="2620477"/>
                <a:ext cx="2091635" cy="2091635"/>
              </a:xfrm>
              <a:prstGeom prst="blockArc">
                <a:avLst>
                  <a:gd name="adj1" fmla="val 10800000"/>
                  <a:gd name="adj2" fmla="val 0"/>
                  <a:gd name="adj3" fmla="val 1726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81000" dist="76200" dir="5400000" algn="t" rotWithShape="0">
                  <a:srgbClr val="1E5B46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60" name="空心弧 59">
                <a:extLst>
                  <a:ext uri="{FF2B5EF4-FFF2-40B4-BE49-F238E27FC236}">
                    <a16:creationId xmlns:a16="http://schemas.microsoft.com/office/drawing/2014/main" id="{EF4A9C8B-0500-9E3E-58C1-90DA68E2FE22}"/>
                  </a:ext>
                </a:extLst>
              </p:cNvPr>
              <p:cNvSpPr/>
              <p:nvPr/>
            </p:nvSpPr>
            <p:spPr>
              <a:xfrm flipH="1">
                <a:off x="8875197" y="2610854"/>
                <a:ext cx="2091635" cy="2091635"/>
              </a:xfrm>
              <a:prstGeom prst="blockArc">
                <a:avLst>
                  <a:gd name="adj1" fmla="val 16005464"/>
                  <a:gd name="adj2" fmla="val 0"/>
                  <a:gd name="adj3" fmla="val 17262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950A5C5F-4081-FD6B-4F9E-DC39ECD333A0}"/>
                  </a:ext>
                </a:extLst>
              </p:cNvPr>
              <p:cNvSpPr txBox="1"/>
              <p:nvPr/>
            </p:nvSpPr>
            <p:spPr>
              <a:xfrm>
                <a:off x="9213557" y="3044279"/>
                <a:ext cx="1364295" cy="66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/>
                    <a:ea typeface="钉钉进步体"/>
                    <a:cs typeface="+mn-ea"/>
                    <a:sym typeface="Times New Roman"/>
                  </a:rPr>
                  <a:t>15</a:t>
                </a:r>
              </a:p>
              <a:p>
                <a:pPr algn="ctr"/>
                <a:r>
                  <a:rPr lang="en-US" altLang="zh-CN" sz="1400" dirty="0">
                    <a:latin typeface="Times New Roman"/>
                    <a:ea typeface="钉钉进步体"/>
                    <a:cs typeface="+mn-ea"/>
                    <a:sym typeface="Times New Roman"/>
                  </a:rPr>
                  <a:t> %</a:t>
                </a:r>
                <a:endParaRPr lang="zh-CN" altLang="en-US" sz="1400" dirty="0"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26C0E9BF-60D7-19F1-72CE-6C4B2003B78D}"/>
                  </a:ext>
                </a:extLst>
              </p:cNvPr>
              <p:cNvGrpSpPr/>
              <p:nvPr/>
            </p:nvGrpSpPr>
            <p:grpSpPr>
              <a:xfrm>
                <a:off x="8779555" y="4002983"/>
                <a:ext cx="2091635" cy="1600305"/>
                <a:chOff x="7967907" y="1939832"/>
                <a:chExt cx="2091635" cy="1600305"/>
              </a:xfrm>
            </p:grpSpPr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C7A20D34-1EAF-180F-8720-A360DEF0382D}"/>
                    </a:ext>
                  </a:extLst>
                </p:cNvPr>
                <p:cNvSpPr txBox="1"/>
                <p:nvPr/>
              </p:nvSpPr>
              <p:spPr>
                <a:xfrm>
                  <a:off x="8063548" y="1939832"/>
                  <a:ext cx="1946249" cy="393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Times New Roman"/>
                      <a:ea typeface="钉钉进步体"/>
                      <a:cs typeface="+mn-ea"/>
                      <a:sym typeface="Times New Roman"/>
                    </a:rPr>
                    <a:t>Add title text</a:t>
                  </a:r>
                </a:p>
              </p:txBody>
            </p:sp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695ABBFB-3635-CDB6-3B84-EAC1FA32AEC7}"/>
                    </a:ext>
                  </a:extLst>
                </p:cNvPr>
                <p:cNvSpPr txBox="1"/>
                <p:nvPr/>
              </p:nvSpPr>
              <p:spPr>
                <a:xfrm>
                  <a:off x="7967907" y="2359776"/>
                  <a:ext cx="2091635" cy="11803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Times New Roman"/>
                      <a:ea typeface="钉钉进步体"/>
                      <a:cs typeface="+mn-ea"/>
                      <a:sym typeface="Times New Roman"/>
                    </a:rPr>
                    <a:t>Click here to add content, content to match the title.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2842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B2FB8-0F04-D3E7-97B5-18E982B72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9875A5B-2891-AF17-D3ED-DD3CD79C67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C8272C4-8C47-1715-9341-9DC27ECF3F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69AE">
                  <a:alpha val="0"/>
                </a:srgbClr>
              </a:gs>
              <a:gs pos="100000">
                <a:srgbClr val="0C69AE">
                  <a:alpha val="48000"/>
                </a:srgb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11" name="Object 1011">
            <a:extLst>
              <a:ext uri="{FF2B5EF4-FFF2-40B4-BE49-F238E27FC236}">
                <a16:creationId xmlns:a16="http://schemas.microsoft.com/office/drawing/2014/main" id="{66B0279C-E46C-BD35-0FC3-246B09A44F6D}"/>
              </a:ext>
            </a:extLst>
          </p:cNvPr>
          <p:cNvSpPr txBox="1"/>
          <p:nvPr/>
        </p:nvSpPr>
        <p:spPr>
          <a:xfrm>
            <a:off x="926384" y="118430"/>
            <a:ext cx="2935611" cy="725266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dist">
              <a:lnSpc>
                <a:spcPct val="120000"/>
              </a:lnSpc>
              <a:spcBef>
                <a:spcPts val="50"/>
              </a:spcBef>
            </a:pPr>
            <a:r>
              <a:rPr lang="en-US" altLang="zh-CN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钉钉进步体"/>
                <a:cs typeface="+mn-ea"/>
                <a:sym typeface="Times New Roman"/>
              </a:rPr>
              <a:t>CONTENT</a:t>
            </a: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83B4643-196A-CF66-30A1-3D7A96B31D7B}"/>
              </a:ext>
            </a:extLst>
          </p:cNvPr>
          <p:cNvSpPr/>
          <p:nvPr/>
        </p:nvSpPr>
        <p:spPr>
          <a:xfrm rot="16200000">
            <a:off x="11324661" y="411476"/>
            <a:ext cx="116473" cy="610945"/>
          </a:xfrm>
          <a:custGeom>
            <a:avLst/>
            <a:gdLst>
              <a:gd name="connsiteX0" fmla="*/ 252664 w 252664"/>
              <a:gd name="connsiteY0" fmla="*/ 1214360 h 1214360"/>
              <a:gd name="connsiteX1" fmla="*/ 0 w 252664"/>
              <a:gd name="connsiteY1" fmla="*/ 1214360 h 1214360"/>
              <a:gd name="connsiteX2" fmla="*/ 126332 w 252664"/>
              <a:gd name="connsiteY2" fmla="*/ 996546 h 1214360"/>
              <a:gd name="connsiteX3" fmla="*/ 252664 w 252664"/>
              <a:gd name="connsiteY3" fmla="*/ 882178 h 1214360"/>
              <a:gd name="connsiteX4" fmla="*/ 0 w 252664"/>
              <a:gd name="connsiteY4" fmla="*/ 882178 h 1214360"/>
              <a:gd name="connsiteX5" fmla="*/ 126332 w 252664"/>
              <a:gd name="connsiteY5" fmla="*/ 664364 h 1214360"/>
              <a:gd name="connsiteX6" fmla="*/ 252664 w 252664"/>
              <a:gd name="connsiteY6" fmla="*/ 549996 h 1214360"/>
              <a:gd name="connsiteX7" fmla="*/ 0 w 252664"/>
              <a:gd name="connsiteY7" fmla="*/ 549996 h 1214360"/>
              <a:gd name="connsiteX8" fmla="*/ 126332 w 252664"/>
              <a:gd name="connsiteY8" fmla="*/ 332182 h 1214360"/>
              <a:gd name="connsiteX9" fmla="*/ 252664 w 252664"/>
              <a:gd name="connsiteY9" fmla="*/ 217814 h 1214360"/>
              <a:gd name="connsiteX10" fmla="*/ 0 w 252664"/>
              <a:gd name="connsiteY10" fmla="*/ 217814 h 1214360"/>
              <a:gd name="connsiteX11" fmla="*/ 126332 w 252664"/>
              <a:gd name="connsiteY11" fmla="*/ 0 h 12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664" h="1214360">
                <a:moveTo>
                  <a:pt x="252664" y="1214360"/>
                </a:moveTo>
                <a:lnTo>
                  <a:pt x="0" y="1214360"/>
                </a:lnTo>
                <a:lnTo>
                  <a:pt x="126332" y="996546"/>
                </a:lnTo>
                <a:close/>
                <a:moveTo>
                  <a:pt x="252664" y="882178"/>
                </a:moveTo>
                <a:lnTo>
                  <a:pt x="0" y="882178"/>
                </a:lnTo>
                <a:lnTo>
                  <a:pt x="126332" y="664364"/>
                </a:lnTo>
                <a:close/>
                <a:moveTo>
                  <a:pt x="252664" y="549996"/>
                </a:moveTo>
                <a:lnTo>
                  <a:pt x="0" y="549996"/>
                </a:lnTo>
                <a:lnTo>
                  <a:pt x="126332" y="332182"/>
                </a:lnTo>
                <a:close/>
                <a:moveTo>
                  <a:pt x="252664" y="217814"/>
                </a:moveTo>
                <a:lnTo>
                  <a:pt x="0" y="217814"/>
                </a:lnTo>
                <a:lnTo>
                  <a:pt x="1263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Times New Roman"/>
              <a:ea typeface="钉钉进步体"/>
              <a:sym typeface="Times New Roman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D41ACB6-F6EF-23E2-80E0-A8A0F336714F}"/>
              </a:ext>
            </a:extLst>
          </p:cNvPr>
          <p:cNvSpPr/>
          <p:nvPr/>
        </p:nvSpPr>
        <p:spPr>
          <a:xfrm>
            <a:off x="-3577" y="1499192"/>
            <a:ext cx="3083441" cy="535880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AF5FA">
                  <a:alpha val="64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49DD74D8-4EBE-46F7-A853-73CEEC36B89F}"/>
              </a:ext>
            </a:extLst>
          </p:cNvPr>
          <p:cNvGrpSpPr/>
          <p:nvPr/>
        </p:nvGrpSpPr>
        <p:grpSpPr>
          <a:xfrm>
            <a:off x="540441" y="2449995"/>
            <a:ext cx="1908756" cy="2403132"/>
            <a:chOff x="1137465" y="2870884"/>
            <a:chExt cx="1908756" cy="2403132"/>
          </a:xfrm>
        </p:grpSpPr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F4B7FA24-FC12-3717-CE34-8D32FA022500}"/>
                </a:ext>
              </a:extLst>
            </p:cNvPr>
            <p:cNvSpPr/>
            <p:nvPr/>
          </p:nvSpPr>
          <p:spPr>
            <a:xfrm flipH="1">
              <a:off x="1137465" y="3018560"/>
              <a:ext cx="684986" cy="684986"/>
            </a:xfrm>
            <a:prstGeom prst="ellipse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2000">
                  <a:srgbClr val="0C69AE">
                    <a:alpha val="48000"/>
                  </a:srgbClr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/>
                <a:ea typeface="钉钉进步体"/>
                <a:sym typeface="Times New Roman"/>
              </a:endParaRPr>
            </a:p>
          </p:txBody>
        </p:sp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8E8728CF-A791-EF5A-F96B-0E3509822334}"/>
                </a:ext>
              </a:extLst>
            </p:cNvPr>
            <p:cNvGrpSpPr/>
            <p:nvPr/>
          </p:nvGrpSpPr>
          <p:grpSpPr>
            <a:xfrm>
              <a:off x="1137465" y="2870884"/>
              <a:ext cx="1908756" cy="2403132"/>
              <a:chOff x="599894" y="1552160"/>
              <a:chExt cx="1908756" cy="2403132"/>
            </a:xfrm>
          </p:grpSpPr>
          <p:grpSp>
            <p:nvGrpSpPr>
              <p:cNvPr id="112" name="组合 111">
                <a:extLst>
                  <a:ext uri="{FF2B5EF4-FFF2-40B4-BE49-F238E27FC236}">
                    <a16:creationId xmlns:a16="http://schemas.microsoft.com/office/drawing/2014/main" id="{24F6B471-DE3C-FE4A-ACAF-222420DD159B}"/>
                  </a:ext>
                </a:extLst>
              </p:cNvPr>
              <p:cNvGrpSpPr/>
              <p:nvPr/>
            </p:nvGrpSpPr>
            <p:grpSpPr>
              <a:xfrm>
                <a:off x="599894" y="1552160"/>
                <a:ext cx="1805302" cy="1839804"/>
                <a:chOff x="599894" y="1552160"/>
                <a:chExt cx="1805302" cy="1839804"/>
              </a:xfrm>
            </p:grpSpPr>
            <p:sp>
              <p:nvSpPr>
                <p:cNvPr id="114" name="文本框 113">
                  <a:extLst>
                    <a:ext uri="{FF2B5EF4-FFF2-40B4-BE49-F238E27FC236}">
                      <a16:creationId xmlns:a16="http://schemas.microsoft.com/office/drawing/2014/main" id="{B1D974E4-FC35-B175-08AE-6021984930AF}"/>
                    </a:ext>
                  </a:extLst>
                </p:cNvPr>
                <p:cNvSpPr txBox="1"/>
                <p:nvPr/>
              </p:nvSpPr>
              <p:spPr>
                <a:xfrm>
                  <a:off x="599894" y="2930299"/>
                  <a:ext cx="18053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>
                      <a:latin typeface="Times New Roman"/>
                      <a:ea typeface="钉钉进步体"/>
                      <a:cs typeface="阿里巴巴普惠体" panose="00020600040101010101" pitchFamily="18" charset="-122"/>
                      <a:sym typeface="Times New Roman"/>
                    </a:rPr>
                    <a:t>Add title text</a:t>
                  </a:r>
                  <a:endParaRPr lang="zh-CN" altLang="en-US" sz="2400" dirty="0">
                    <a:latin typeface="Times New Roman"/>
                    <a:ea typeface="钉钉进步体"/>
                    <a:cs typeface="阿里巴巴普惠体" panose="00020600040101010101" pitchFamily="18" charset="-122"/>
                    <a:sym typeface="Times New Roman"/>
                  </a:endParaRPr>
                </a:p>
              </p:txBody>
            </p:sp>
            <p:grpSp>
              <p:nvGrpSpPr>
                <p:cNvPr id="115" name="组合 114">
                  <a:extLst>
                    <a:ext uri="{FF2B5EF4-FFF2-40B4-BE49-F238E27FC236}">
                      <a16:creationId xmlns:a16="http://schemas.microsoft.com/office/drawing/2014/main" id="{64B60149-8493-A0F1-028D-7693B4C2571F}"/>
                    </a:ext>
                  </a:extLst>
                </p:cNvPr>
                <p:cNvGrpSpPr/>
                <p:nvPr/>
              </p:nvGrpSpPr>
              <p:grpSpPr>
                <a:xfrm>
                  <a:off x="605697" y="1552160"/>
                  <a:ext cx="1458389" cy="1015663"/>
                  <a:chOff x="605697" y="1352135"/>
                  <a:chExt cx="1458389" cy="1015663"/>
                </a:xfrm>
              </p:grpSpPr>
              <p:sp>
                <p:nvSpPr>
                  <p:cNvPr id="117" name="文本框 116">
                    <a:extLst>
                      <a:ext uri="{FF2B5EF4-FFF2-40B4-BE49-F238E27FC236}">
                        <a16:creationId xmlns:a16="http://schemas.microsoft.com/office/drawing/2014/main" id="{29A70AD3-68E5-D1FA-B277-F6129744608C}"/>
                      </a:ext>
                    </a:extLst>
                  </p:cNvPr>
                  <p:cNvSpPr txBox="1"/>
                  <p:nvPr/>
                </p:nvSpPr>
                <p:spPr>
                  <a:xfrm>
                    <a:off x="605697" y="1352135"/>
                    <a:ext cx="1146468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6000" dirty="0">
                        <a:latin typeface="Times New Roman"/>
                        <a:ea typeface="钉钉进步体"/>
                        <a:cs typeface="阿里巴巴普惠体" panose="00020600040101010101" pitchFamily="18" charset="-122"/>
                        <a:sym typeface="Times New Roman"/>
                      </a:rPr>
                      <a:t>01.</a:t>
                    </a:r>
                    <a:endParaRPr lang="zh-CN" altLang="en-US" sz="6000" dirty="0">
                      <a:latin typeface="Times New Roman"/>
                      <a:ea typeface="钉钉进步体"/>
                      <a:cs typeface="阿里巴巴普惠体" panose="00020600040101010101" pitchFamily="18" charset="-122"/>
                      <a:sym typeface="Times New Roman"/>
                    </a:endParaRPr>
                  </a:p>
                </p:txBody>
              </p:sp>
              <p:sp>
                <p:nvSpPr>
                  <p:cNvPr id="118" name="PA-文本框 88">
                    <a:extLst>
                      <a:ext uri="{FF2B5EF4-FFF2-40B4-BE49-F238E27FC236}">
                        <a16:creationId xmlns:a16="http://schemas.microsoft.com/office/drawing/2014/main" id="{DDF40369-CF6E-E8A2-9473-86088926A6BD}"/>
                      </a:ext>
                    </a:extLst>
                  </p:cNvPr>
                  <p:cNvSpPr txBox="1"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1404139" y="1712325"/>
                    <a:ext cx="659947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hangingPunct="0"/>
                    <a:r>
                      <a:rPr lang="en-US" altLang="zh-CN" sz="1600" dirty="0">
                        <a:latin typeface="Times New Roman"/>
                        <a:ea typeface="钉钉进步体"/>
                        <a:cs typeface="阿里巴巴普惠体" panose="00020600040101010101" pitchFamily="18" charset="-122"/>
                        <a:sym typeface="Times New Roman"/>
                      </a:rPr>
                      <a:t>PART</a:t>
                    </a:r>
                  </a:p>
                </p:txBody>
              </p:sp>
            </p:grpSp>
            <p:cxnSp>
              <p:nvCxnSpPr>
                <p:cNvPr id="116" name="直接连接符 115">
                  <a:extLst>
                    <a:ext uri="{FF2B5EF4-FFF2-40B4-BE49-F238E27FC236}">
                      <a16:creationId xmlns:a16="http://schemas.microsoft.com/office/drawing/2014/main" id="{217D78E3-A9E5-C31C-6C51-EB81DEF67D3D}"/>
                    </a:ext>
                  </a:extLst>
                </p:cNvPr>
                <p:cNvCxnSpPr/>
                <p:nvPr/>
              </p:nvCxnSpPr>
              <p:spPr>
                <a:xfrm>
                  <a:off x="723900" y="2771775"/>
                  <a:ext cx="523875" cy="0"/>
                </a:xfrm>
                <a:prstGeom prst="line">
                  <a:avLst/>
                </a:prstGeom>
                <a:ln w="57150">
                  <a:gradFill>
                    <a:gsLst>
                      <a:gs pos="0">
                        <a:srgbClr val="4CA6D0"/>
                      </a:gs>
                      <a:gs pos="100000">
                        <a:srgbClr val="E9651C"/>
                      </a:gs>
                    </a:gsLst>
                    <a:lin ang="24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PA-文本框 88">
                <a:extLst>
                  <a:ext uri="{FF2B5EF4-FFF2-40B4-BE49-F238E27FC236}">
                    <a16:creationId xmlns:a16="http://schemas.microsoft.com/office/drawing/2014/main" id="{C4F91309-9F20-AE5E-0430-67058BF8A806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86546" y="3434508"/>
                <a:ext cx="1822104" cy="520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hangingPunct="0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Times New Roman"/>
                    <a:ea typeface="钉钉进步体"/>
                    <a:cs typeface="阿里巴巴普惠体" panose="00020600040101010101" pitchFamily="18" charset="-122"/>
                    <a:sym typeface="Times New Roman"/>
                  </a:rPr>
                  <a:t>Click here to add content, content to match the title. </a:t>
                </a:r>
                <a:endPara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</p:grpSp>
      </p:grpSp>
      <p:sp>
        <p:nvSpPr>
          <p:cNvPr id="188" name="矩形 187">
            <a:extLst>
              <a:ext uri="{FF2B5EF4-FFF2-40B4-BE49-F238E27FC236}">
                <a16:creationId xmlns:a16="http://schemas.microsoft.com/office/drawing/2014/main" id="{A443447F-85D5-0B01-78CC-1B7E6B149A42}"/>
              </a:ext>
            </a:extLst>
          </p:cNvPr>
          <p:cNvSpPr/>
          <p:nvPr/>
        </p:nvSpPr>
        <p:spPr>
          <a:xfrm>
            <a:off x="3081745" y="1499193"/>
            <a:ext cx="3083441" cy="5358809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EAF5FA">
                  <a:alpha val="64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200" name="矩形 199">
            <a:extLst>
              <a:ext uri="{FF2B5EF4-FFF2-40B4-BE49-F238E27FC236}">
                <a16:creationId xmlns:a16="http://schemas.microsoft.com/office/drawing/2014/main" id="{DC60C4E2-BF38-3F59-9200-09CEA3EF25D6}"/>
              </a:ext>
            </a:extLst>
          </p:cNvPr>
          <p:cNvSpPr/>
          <p:nvPr/>
        </p:nvSpPr>
        <p:spPr>
          <a:xfrm>
            <a:off x="6168236" y="1499191"/>
            <a:ext cx="3083441" cy="535880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AF5FA">
                  <a:alpha val="64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212" name="矩形 211">
            <a:extLst>
              <a:ext uri="{FF2B5EF4-FFF2-40B4-BE49-F238E27FC236}">
                <a16:creationId xmlns:a16="http://schemas.microsoft.com/office/drawing/2014/main" id="{F8643208-CFAC-1329-DEBB-548E528E7065}"/>
              </a:ext>
            </a:extLst>
          </p:cNvPr>
          <p:cNvSpPr/>
          <p:nvPr/>
        </p:nvSpPr>
        <p:spPr>
          <a:xfrm>
            <a:off x="9253555" y="1499192"/>
            <a:ext cx="2938447" cy="5358809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EAF5FA">
                  <a:alpha val="64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grpSp>
        <p:nvGrpSpPr>
          <p:cNvPr id="223" name="组合 222">
            <a:extLst>
              <a:ext uri="{FF2B5EF4-FFF2-40B4-BE49-F238E27FC236}">
                <a16:creationId xmlns:a16="http://schemas.microsoft.com/office/drawing/2014/main" id="{C9EB7DB6-C775-D13A-0C12-CBBE6EE4B41D}"/>
              </a:ext>
            </a:extLst>
          </p:cNvPr>
          <p:cNvGrpSpPr/>
          <p:nvPr/>
        </p:nvGrpSpPr>
        <p:grpSpPr>
          <a:xfrm>
            <a:off x="3665800" y="3143833"/>
            <a:ext cx="1925293" cy="2403132"/>
            <a:chOff x="1120927" y="2870884"/>
            <a:chExt cx="1925293" cy="2403132"/>
          </a:xfrm>
        </p:grpSpPr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565E2A07-16A6-7F08-A7A2-02AE4D7EF3A8}"/>
                </a:ext>
              </a:extLst>
            </p:cNvPr>
            <p:cNvSpPr/>
            <p:nvPr/>
          </p:nvSpPr>
          <p:spPr>
            <a:xfrm flipH="1">
              <a:off x="1137465" y="3018560"/>
              <a:ext cx="684986" cy="684986"/>
            </a:xfrm>
            <a:prstGeom prst="ellipse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2000">
                  <a:srgbClr val="B92E0B">
                    <a:alpha val="48000"/>
                  </a:srgbClr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/>
                <a:ea typeface="钉钉进步体"/>
                <a:sym typeface="Times New Roman"/>
              </a:endParaRPr>
            </a:p>
          </p:txBody>
        </p:sp>
        <p:grpSp>
          <p:nvGrpSpPr>
            <p:cNvPr id="225" name="组合 224">
              <a:extLst>
                <a:ext uri="{FF2B5EF4-FFF2-40B4-BE49-F238E27FC236}">
                  <a16:creationId xmlns:a16="http://schemas.microsoft.com/office/drawing/2014/main" id="{0BB905C1-CD4F-6E0A-27FF-6E3C0EBF30B5}"/>
                </a:ext>
              </a:extLst>
            </p:cNvPr>
            <p:cNvGrpSpPr/>
            <p:nvPr/>
          </p:nvGrpSpPr>
          <p:grpSpPr>
            <a:xfrm>
              <a:off x="1120927" y="2870884"/>
              <a:ext cx="1925293" cy="2403132"/>
              <a:chOff x="583356" y="1552160"/>
              <a:chExt cx="1925293" cy="2403132"/>
            </a:xfrm>
          </p:grpSpPr>
          <p:grpSp>
            <p:nvGrpSpPr>
              <p:cNvPr id="226" name="组合 225">
                <a:extLst>
                  <a:ext uri="{FF2B5EF4-FFF2-40B4-BE49-F238E27FC236}">
                    <a16:creationId xmlns:a16="http://schemas.microsoft.com/office/drawing/2014/main" id="{F78E531A-1522-05ED-E960-BEB2B8774AFE}"/>
                  </a:ext>
                </a:extLst>
              </p:cNvPr>
              <p:cNvGrpSpPr/>
              <p:nvPr/>
            </p:nvGrpSpPr>
            <p:grpSpPr>
              <a:xfrm>
                <a:off x="583356" y="1552160"/>
                <a:ext cx="1821839" cy="1839804"/>
                <a:chOff x="583356" y="1552160"/>
                <a:chExt cx="1821839" cy="1839804"/>
              </a:xfrm>
            </p:grpSpPr>
            <p:sp>
              <p:nvSpPr>
                <p:cNvPr id="228" name="文本框 227">
                  <a:extLst>
                    <a:ext uri="{FF2B5EF4-FFF2-40B4-BE49-F238E27FC236}">
                      <a16:creationId xmlns:a16="http://schemas.microsoft.com/office/drawing/2014/main" id="{8E0AB091-461D-5C18-6EB5-191EC89D04A6}"/>
                    </a:ext>
                  </a:extLst>
                </p:cNvPr>
                <p:cNvSpPr txBox="1"/>
                <p:nvPr/>
              </p:nvSpPr>
              <p:spPr>
                <a:xfrm>
                  <a:off x="599893" y="2930299"/>
                  <a:ext cx="18053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>
                      <a:latin typeface="Times New Roman"/>
                      <a:ea typeface="钉钉进步体"/>
                      <a:cs typeface="阿里巴巴普惠体" panose="00020600040101010101" pitchFamily="18" charset="-122"/>
                      <a:sym typeface="Times New Roman"/>
                    </a:rPr>
                    <a:t>Add title text</a:t>
                  </a:r>
                  <a:endParaRPr lang="zh-CN" altLang="en-US" sz="2400" dirty="0">
                    <a:latin typeface="Times New Roman"/>
                    <a:ea typeface="钉钉进步体"/>
                    <a:cs typeface="阿里巴巴普惠体" panose="00020600040101010101" pitchFamily="18" charset="-122"/>
                    <a:sym typeface="Times New Roman"/>
                  </a:endParaRPr>
                </a:p>
              </p:txBody>
            </p:sp>
            <p:grpSp>
              <p:nvGrpSpPr>
                <p:cNvPr id="229" name="组合 228">
                  <a:extLst>
                    <a:ext uri="{FF2B5EF4-FFF2-40B4-BE49-F238E27FC236}">
                      <a16:creationId xmlns:a16="http://schemas.microsoft.com/office/drawing/2014/main" id="{C4AC17C1-B036-7A4C-61B2-E9D2DDFF9DF7}"/>
                    </a:ext>
                  </a:extLst>
                </p:cNvPr>
                <p:cNvGrpSpPr/>
                <p:nvPr/>
              </p:nvGrpSpPr>
              <p:grpSpPr>
                <a:xfrm>
                  <a:off x="583356" y="1552160"/>
                  <a:ext cx="1590472" cy="1015663"/>
                  <a:chOff x="583356" y="1352135"/>
                  <a:chExt cx="1590472" cy="1015663"/>
                </a:xfrm>
              </p:grpSpPr>
              <p:sp>
                <p:nvSpPr>
                  <p:cNvPr id="231" name="文本框 230">
                    <a:extLst>
                      <a:ext uri="{FF2B5EF4-FFF2-40B4-BE49-F238E27FC236}">
                        <a16:creationId xmlns:a16="http://schemas.microsoft.com/office/drawing/2014/main" id="{5A6DA988-212F-FA97-E944-3A2FE29AB027}"/>
                      </a:ext>
                    </a:extLst>
                  </p:cNvPr>
                  <p:cNvSpPr txBox="1"/>
                  <p:nvPr/>
                </p:nvSpPr>
                <p:spPr>
                  <a:xfrm>
                    <a:off x="583356" y="1352135"/>
                    <a:ext cx="1146468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6000">
                        <a:latin typeface="Times New Roman"/>
                        <a:ea typeface="钉钉进步体"/>
                        <a:cs typeface="阿里巴巴普惠体" panose="00020600040101010101" pitchFamily="18" charset="-122"/>
                        <a:sym typeface="Times New Roman"/>
                      </a:rPr>
                      <a:t>02.</a:t>
                    </a:r>
                    <a:endParaRPr lang="zh-CN" altLang="en-US" sz="6000" dirty="0">
                      <a:latin typeface="Times New Roman"/>
                      <a:ea typeface="钉钉进步体"/>
                      <a:cs typeface="阿里巴巴普惠体" panose="00020600040101010101" pitchFamily="18" charset="-122"/>
                      <a:sym typeface="Times New Roman"/>
                    </a:endParaRPr>
                  </a:p>
                </p:txBody>
              </p:sp>
              <p:sp>
                <p:nvSpPr>
                  <p:cNvPr id="232" name="PA-文本框 88">
                    <a:extLst>
                      <a:ext uri="{FF2B5EF4-FFF2-40B4-BE49-F238E27FC236}">
                        <a16:creationId xmlns:a16="http://schemas.microsoft.com/office/drawing/2014/main" id="{16D7B3AA-D700-9A52-74CE-0B648235F2F3}"/>
                      </a:ext>
                    </a:extLst>
                  </p:cNvPr>
                  <p:cNvSpPr txBox="1"/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1513881" y="1712325"/>
                    <a:ext cx="659947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hangingPunct="0"/>
                    <a:r>
                      <a:rPr lang="en-US" altLang="zh-CN" sz="1600" dirty="0">
                        <a:latin typeface="Times New Roman"/>
                        <a:ea typeface="钉钉进步体"/>
                        <a:cs typeface="阿里巴巴普惠体" panose="00020600040101010101" pitchFamily="18" charset="-122"/>
                        <a:sym typeface="Times New Roman"/>
                      </a:rPr>
                      <a:t>PART</a:t>
                    </a:r>
                  </a:p>
                </p:txBody>
              </p:sp>
            </p:grpSp>
            <p:cxnSp>
              <p:nvCxnSpPr>
                <p:cNvPr id="230" name="直接连接符 229">
                  <a:extLst>
                    <a:ext uri="{FF2B5EF4-FFF2-40B4-BE49-F238E27FC236}">
                      <a16:creationId xmlns:a16="http://schemas.microsoft.com/office/drawing/2014/main" id="{9B8C58E5-4599-873D-753C-FDE1742C73A1}"/>
                    </a:ext>
                  </a:extLst>
                </p:cNvPr>
                <p:cNvCxnSpPr/>
                <p:nvPr/>
              </p:nvCxnSpPr>
              <p:spPr>
                <a:xfrm>
                  <a:off x="723900" y="2771775"/>
                  <a:ext cx="523875" cy="0"/>
                </a:xfrm>
                <a:prstGeom prst="line">
                  <a:avLst/>
                </a:prstGeom>
                <a:ln w="57150">
                  <a:gradFill>
                    <a:gsLst>
                      <a:gs pos="0">
                        <a:srgbClr val="4CA6D0"/>
                      </a:gs>
                      <a:gs pos="100000">
                        <a:srgbClr val="E9651C"/>
                      </a:gs>
                    </a:gsLst>
                    <a:lin ang="24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7" name="PA-文本框 88">
                <a:extLst>
                  <a:ext uri="{FF2B5EF4-FFF2-40B4-BE49-F238E27FC236}">
                    <a16:creationId xmlns:a16="http://schemas.microsoft.com/office/drawing/2014/main" id="{30826754-C209-13D9-83BE-B0A25AA9E2F2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86545" y="3434508"/>
                <a:ext cx="1822104" cy="520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hangingPunct="0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Times New Roman"/>
                    <a:ea typeface="钉钉进步体"/>
                    <a:cs typeface="阿里巴巴普惠体" panose="00020600040101010101" pitchFamily="18" charset="-122"/>
                    <a:sym typeface="Times New Roman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233" name="组合 232">
            <a:extLst>
              <a:ext uri="{FF2B5EF4-FFF2-40B4-BE49-F238E27FC236}">
                <a16:creationId xmlns:a16="http://schemas.microsoft.com/office/drawing/2014/main" id="{9D9F61EC-3101-DABF-93A0-AD939EE7F34D}"/>
              </a:ext>
            </a:extLst>
          </p:cNvPr>
          <p:cNvGrpSpPr/>
          <p:nvPr/>
        </p:nvGrpSpPr>
        <p:grpSpPr>
          <a:xfrm>
            <a:off x="6646149" y="2449995"/>
            <a:ext cx="1908756" cy="2403132"/>
            <a:chOff x="1137465" y="2870884"/>
            <a:chExt cx="1908756" cy="2403132"/>
          </a:xfrm>
        </p:grpSpPr>
        <p:sp>
          <p:nvSpPr>
            <p:cNvPr id="234" name="椭圆 233">
              <a:extLst>
                <a:ext uri="{FF2B5EF4-FFF2-40B4-BE49-F238E27FC236}">
                  <a16:creationId xmlns:a16="http://schemas.microsoft.com/office/drawing/2014/main" id="{7CCCFF2F-EE82-3C94-FC8D-D523D8B37CE9}"/>
                </a:ext>
              </a:extLst>
            </p:cNvPr>
            <p:cNvSpPr/>
            <p:nvPr/>
          </p:nvSpPr>
          <p:spPr>
            <a:xfrm flipH="1">
              <a:off x="1137465" y="3018560"/>
              <a:ext cx="684986" cy="684986"/>
            </a:xfrm>
            <a:prstGeom prst="ellipse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2000">
                  <a:srgbClr val="0C69AE">
                    <a:alpha val="48000"/>
                  </a:srgbClr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/>
                <a:ea typeface="钉钉进步体"/>
                <a:sym typeface="Times New Roman"/>
              </a:endParaRPr>
            </a:p>
          </p:txBody>
        </p:sp>
        <p:grpSp>
          <p:nvGrpSpPr>
            <p:cNvPr id="235" name="组合 234">
              <a:extLst>
                <a:ext uri="{FF2B5EF4-FFF2-40B4-BE49-F238E27FC236}">
                  <a16:creationId xmlns:a16="http://schemas.microsoft.com/office/drawing/2014/main" id="{FE0E02E2-22E3-7D47-5CA7-A44035390076}"/>
                </a:ext>
              </a:extLst>
            </p:cNvPr>
            <p:cNvGrpSpPr/>
            <p:nvPr/>
          </p:nvGrpSpPr>
          <p:grpSpPr>
            <a:xfrm>
              <a:off x="1137465" y="2870884"/>
              <a:ext cx="1908756" cy="2403132"/>
              <a:chOff x="599894" y="1552160"/>
              <a:chExt cx="1908756" cy="2403132"/>
            </a:xfrm>
          </p:grpSpPr>
          <p:grpSp>
            <p:nvGrpSpPr>
              <p:cNvPr id="236" name="组合 235">
                <a:extLst>
                  <a:ext uri="{FF2B5EF4-FFF2-40B4-BE49-F238E27FC236}">
                    <a16:creationId xmlns:a16="http://schemas.microsoft.com/office/drawing/2014/main" id="{E34E9F67-62F5-CD0D-B4EF-552A27D5EC0D}"/>
                  </a:ext>
                </a:extLst>
              </p:cNvPr>
              <p:cNvGrpSpPr/>
              <p:nvPr/>
            </p:nvGrpSpPr>
            <p:grpSpPr>
              <a:xfrm>
                <a:off x="599894" y="1552160"/>
                <a:ext cx="1805302" cy="1839804"/>
                <a:chOff x="599894" y="1552160"/>
                <a:chExt cx="1805302" cy="1839804"/>
              </a:xfrm>
            </p:grpSpPr>
            <p:sp>
              <p:nvSpPr>
                <p:cNvPr id="238" name="文本框 237">
                  <a:extLst>
                    <a:ext uri="{FF2B5EF4-FFF2-40B4-BE49-F238E27FC236}">
                      <a16:creationId xmlns:a16="http://schemas.microsoft.com/office/drawing/2014/main" id="{EE2C6D15-167A-6ACC-EF4D-715E151866E3}"/>
                    </a:ext>
                  </a:extLst>
                </p:cNvPr>
                <p:cNvSpPr txBox="1"/>
                <p:nvPr/>
              </p:nvSpPr>
              <p:spPr>
                <a:xfrm>
                  <a:off x="599894" y="2930299"/>
                  <a:ext cx="18053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>
                      <a:latin typeface="Times New Roman"/>
                      <a:ea typeface="钉钉进步体"/>
                      <a:cs typeface="阿里巴巴普惠体" panose="00020600040101010101" pitchFamily="18" charset="-122"/>
                      <a:sym typeface="Times New Roman"/>
                    </a:rPr>
                    <a:t>Add title text</a:t>
                  </a:r>
                  <a:endParaRPr lang="zh-CN" altLang="en-US" sz="2400" dirty="0">
                    <a:latin typeface="Times New Roman"/>
                    <a:ea typeface="钉钉进步体"/>
                    <a:cs typeface="阿里巴巴普惠体" panose="00020600040101010101" pitchFamily="18" charset="-122"/>
                    <a:sym typeface="Times New Roman"/>
                  </a:endParaRPr>
                </a:p>
              </p:txBody>
            </p:sp>
            <p:grpSp>
              <p:nvGrpSpPr>
                <p:cNvPr id="239" name="组合 238">
                  <a:extLst>
                    <a:ext uri="{FF2B5EF4-FFF2-40B4-BE49-F238E27FC236}">
                      <a16:creationId xmlns:a16="http://schemas.microsoft.com/office/drawing/2014/main" id="{7BBF23E8-5F37-A34C-CE24-4F19D0D98686}"/>
                    </a:ext>
                  </a:extLst>
                </p:cNvPr>
                <p:cNvGrpSpPr/>
                <p:nvPr/>
              </p:nvGrpSpPr>
              <p:grpSpPr>
                <a:xfrm>
                  <a:off x="605697" y="1552160"/>
                  <a:ext cx="1574695" cy="1015663"/>
                  <a:chOff x="605697" y="1352135"/>
                  <a:chExt cx="1574695" cy="1015663"/>
                </a:xfrm>
              </p:grpSpPr>
              <p:sp>
                <p:nvSpPr>
                  <p:cNvPr id="241" name="文本框 240">
                    <a:extLst>
                      <a:ext uri="{FF2B5EF4-FFF2-40B4-BE49-F238E27FC236}">
                        <a16:creationId xmlns:a16="http://schemas.microsoft.com/office/drawing/2014/main" id="{561D855F-CA80-19F0-7A08-F3936EFECAB1}"/>
                      </a:ext>
                    </a:extLst>
                  </p:cNvPr>
                  <p:cNvSpPr txBox="1"/>
                  <p:nvPr/>
                </p:nvSpPr>
                <p:spPr>
                  <a:xfrm>
                    <a:off x="605697" y="1352135"/>
                    <a:ext cx="1146468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6000">
                        <a:latin typeface="Times New Roman"/>
                        <a:ea typeface="钉钉进步体"/>
                        <a:cs typeface="阿里巴巴普惠体" panose="00020600040101010101" pitchFamily="18" charset="-122"/>
                        <a:sym typeface="Times New Roman"/>
                      </a:rPr>
                      <a:t>03.</a:t>
                    </a:r>
                    <a:endParaRPr lang="zh-CN" altLang="en-US" sz="6000" dirty="0">
                      <a:latin typeface="Times New Roman"/>
                      <a:ea typeface="钉钉进步体"/>
                      <a:cs typeface="阿里巴巴普惠体" panose="00020600040101010101" pitchFamily="18" charset="-122"/>
                      <a:sym typeface="Times New Roman"/>
                    </a:endParaRPr>
                  </a:p>
                </p:txBody>
              </p:sp>
              <p:sp>
                <p:nvSpPr>
                  <p:cNvPr id="242" name="PA-文本框 88">
                    <a:extLst>
                      <a:ext uri="{FF2B5EF4-FFF2-40B4-BE49-F238E27FC236}">
                        <a16:creationId xmlns:a16="http://schemas.microsoft.com/office/drawing/2014/main" id="{09928765-0F10-4060-0736-62D8A9C24AB8}"/>
                      </a:ext>
                    </a:extLst>
                  </p:cNvPr>
                  <p:cNvSpPr txBox="1"/>
                  <p:nvPr>
                    <p:custDataLst>
                      <p:tags r:id="rId4"/>
                    </p:custDataLst>
                  </p:nvPr>
                </p:nvSpPr>
                <p:spPr>
                  <a:xfrm>
                    <a:off x="1520445" y="1712325"/>
                    <a:ext cx="659947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hangingPunct="0"/>
                    <a:r>
                      <a:rPr lang="en-US" altLang="zh-CN" sz="1600" dirty="0">
                        <a:latin typeface="Times New Roman"/>
                        <a:ea typeface="钉钉进步体"/>
                        <a:cs typeface="阿里巴巴普惠体" panose="00020600040101010101" pitchFamily="18" charset="-122"/>
                        <a:sym typeface="Times New Roman"/>
                      </a:rPr>
                      <a:t>PART</a:t>
                    </a:r>
                  </a:p>
                </p:txBody>
              </p:sp>
            </p:grpSp>
            <p:cxnSp>
              <p:nvCxnSpPr>
                <p:cNvPr id="240" name="直接连接符 239">
                  <a:extLst>
                    <a:ext uri="{FF2B5EF4-FFF2-40B4-BE49-F238E27FC236}">
                      <a16:creationId xmlns:a16="http://schemas.microsoft.com/office/drawing/2014/main" id="{951C725E-9FC4-9CE8-C873-947C2115F2F6}"/>
                    </a:ext>
                  </a:extLst>
                </p:cNvPr>
                <p:cNvCxnSpPr/>
                <p:nvPr/>
              </p:nvCxnSpPr>
              <p:spPr>
                <a:xfrm>
                  <a:off x="723900" y="2771775"/>
                  <a:ext cx="523875" cy="0"/>
                </a:xfrm>
                <a:prstGeom prst="line">
                  <a:avLst/>
                </a:prstGeom>
                <a:ln w="57150">
                  <a:gradFill>
                    <a:gsLst>
                      <a:gs pos="0">
                        <a:srgbClr val="4CA6D0"/>
                      </a:gs>
                      <a:gs pos="100000">
                        <a:srgbClr val="E9651C"/>
                      </a:gs>
                    </a:gsLst>
                    <a:lin ang="24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7" name="PA-文本框 88">
                <a:extLst>
                  <a:ext uri="{FF2B5EF4-FFF2-40B4-BE49-F238E27FC236}">
                    <a16:creationId xmlns:a16="http://schemas.microsoft.com/office/drawing/2014/main" id="{2ECAAC45-EC2D-E889-1FB0-B119EF0E4C29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86546" y="3434508"/>
                <a:ext cx="1822104" cy="520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hangingPunct="0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Times New Roman"/>
                    <a:ea typeface="钉钉进步体"/>
                    <a:cs typeface="阿里巴巴普惠体" panose="00020600040101010101" pitchFamily="18" charset="-122"/>
                    <a:sym typeface="Times New Roman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243" name="组合 242">
            <a:extLst>
              <a:ext uri="{FF2B5EF4-FFF2-40B4-BE49-F238E27FC236}">
                <a16:creationId xmlns:a16="http://schemas.microsoft.com/office/drawing/2014/main" id="{5543C1A6-6895-E151-3884-79AAEF407B5B}"/>
              </a:ext>
            </a:extLst>
          </p:cNvPr>
          <p:cNvGrpSpPr/>
          <p:nvPr/>
        </p:nvGrpSpPr>
        <p:grpSpPr>
          <a:xfrm>
            <a:off x="9729589" y="3143833"/>
            <a:ext cx="1915773" cy="2403132"/>
            <a:chOff x="1130447" y="2870884"/>
            <a:chExt cx="1915773" cy="2403132"/>
          </a:xfrm>
        </p:grpSpPr>
        <p:sp>
          <p:nvSpPr>
            <p:cNvPr id="244" name="椭圆 243">
              <a:extLst>
                <a:ext uri="{FF2B5EF4-FFF2-40B4-BE49-F238E27FC236}">
                  <a16:creationId xmlns:a16="http://schemas.microsoft.com/office/drawing/2014/main" id="{67FA3EB5-FE27-284A-C1C6-83C4D353A544}"/>
                </a:ext>
              </a:extLst>
            </p:cNvPr>
            <p:cNvSpPr/>
            <p:nvPr/>
          </p:nvSpPr>
          <p:spPr>
            <a:xfrm flipH="1">
              <a:off x="1137465" y="3018560"/>
              <a:ext cx="684986" cy="684986"/>
            </a:xfrm>
            <a:prstGeom prst="ellipse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3000">
                  <a:srgbClr val="B92E0B">
                    <a:alpha val="48000"/>
                  </a:srgbClr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/>
                <a:ea typeface="钉钉进步体"/>
                <a:sym typeface="Times New Roman"/>
              </a:endParaRPr>
            </a:p>
          </p:txBody>
        </p:sp>
        <p:grpSp>
          <p:nvGrpSpPr>
            <p:cNvPr id="245" name="组合 244">
              <a:extLst>
                <a:ext uri="{FF2B5EF4-FFF2-40B4-BE49-F238E27FC236}">
                  <a16:creationId xmlns:a16="http://schemas.microsoft.com/office/drawing/2014/main" id="{42A5B638-1216-0056-38BB-1E8C95181DB7}"/>
                </a:ext>
              </a:extLst>
            </p:cNvPr>
            <p:cNvGrpSpPr/>
            <p:nvPr/>
          </p:nvGrpSpPr>
          <p:grpSpPr>
            <a:xfrm>
              <a:off x="1130447" y="2870884"/>
              <a:ext cx="1915773" cy="2403132"/>
              <a:chOff x="592876" y="1552160"/>
              <a:chExt cx="1915773" cy="2403132"/>
            </a:xfrm>
          </p:grpSpPr>
          <p:grpSp>
            <p:nvGrpSpPr>
              <p:cNvPr id="246" name="组合 245">
                <a:extLst>
                  <a:ext uri="{FF2B5EF4-FFF2-40B4-BE49-F238E27FC236}">
                    <a16:creationId xmlns:a16="http://schemas.microsoft.com/office/drawing/2014/main" id="{E0EABAE9-9C2B-776F-8B05-9EA0C69E3CF0}"/>
                  </a:ext>
                </a:extLst>
              </p:cNvPr>
              <p:cNvGrpSpPr/>
              <p:nvPr/>
            </p:nvGrpSpPr>
            <p:grpSpPr>
              <a:xfrm>
                <a:off x="592876" y="1552160"/>
                <a:ext cx="1812319" cy="1839804"/>
                <a:chOff x="592876" y="1552160"/>
                <a:chExt cx="1812319" cy="1839804"/>
              </a:xfrm>
            </p:grpSpPr>
            <p:sp>
              <p:nvSpPr>
                <p:cNvPr id="248" name="文本框 247">
                  <a:extLst>
                    <a:ext uri="{FF2B5EF4-FFF2-40B4-BE49-F238E27FC236}">
                      <a16:creationId xmlns:a16="http://schemas.microsoft.com/office/drawing/2014/main" id="{AB545D71-A7F2-6FF0-757F-F942F0134C36}"/>
                    </a:ext>
                  </a:extLst>
                </p:cNvPr>
                <p:cNvSpPr txBox="1"/>
                <p:nvPr/>
              </p:nvSpPr>
              <p:spPr>
                <a:xfrm>
                  <a:off x="599893" y="2930299"/>
                  <a:ext cx="18053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>
                      <a:latin typeface="Times New Roman"/>
                      <a:ea typeface="钉钉进步体"/>
                      <a:cs typeface="阿里巴巴普惠体" panose="00020600040101010101" pitchFamily="18" charset="-122"/>
                      <a:sym typeface="Times New Roman"/>
                    </a:rPr>
                    <a:t>Add title text</a:t>
                  </a:r>
                  <a:endParaRPr lang="zh-CN" altLang="en-US" sz="2400" dirty="0">
                    <a:latin typeface="Times New Roman"/>
                    <a:ea typeface="钉钉进步体"/>
                    <a:cs typeface="阿里巴巴普惠体" panose="00020600040101010101" pitchFamily="18" charset="-122"/>
                    <a:sym typeface="Times New Roman"/>
                  </a:endParaRPr>
                </a:p>
              </p:txBody>
            </p:sp>
            <p:grpSp>
              <p:nvGrpSpPr>
                <p:cNvPr id="249" name="组合 248">
                  <a:extLst>
                    <a:ext uri="{FF2B5EF4-FFF2-40B4-BE49-F238E27FC236}">
                      <a16:creationId xmlns:a16="http://schemas.microsoft.com/office/drawing/2014/main" id="{A43B7C94-FBB9-F60C-05E0-D204685C4F12}"/>
                    </a:ext>
                  </a:extLst>
                </p:cNvPr>
                <p:cNvGrpSpPr/>
                <p:nvPr/>
              </p:nvGrpSpPr>
              <p:grpSpPr>
                <a:xfrm>
                  <a:off x="592876" y="1552160"/>
                  <a:ext cx="1652913" cy="1015663"/>
                  <a:chOff x="592876" y="1352135"/>
                  <a:chExt cx="1652913" cy="1015663"/>
                </a:xfrm>
              </p:grpSpPr>
              <p:sp>
                <p:nvSpPr>
                  <p:cNvPr id="251" name="文本框 250">
                    <a:extLst>
                      <a:ext uri="{FF2B5EF4-FFF2-40B4-BE49-F238E27FC236}">
                        <a16:creationId xmlns:a16="http://schemas.microsoft.com/office/drawing/2014/main" id="{B5755DFB-B1A6-5DB9-4091-8BF9679B2643}"/>
                      </a:ext>
                    </a:extLst>
                  </p:cNvPr>
                  <p:cNvSpPr txBox="1"/>
                  <p:nvPr/>
                </p:nvSpPr>
                <p:spPr>
                  <a:xfrm>
                    <a:off x="592876" y="1352135"/>
                    <a:ext cx="1146468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6000">
                        <a:latin typeface="Times New Roman"/>
                        <a:ea typeface="钉钉进步体"/>
                        <a:cs typeface="阿里巴巴普惠体" panose="00020600040101010101" pitchFamily="18" charset="-122"/>
                        <a:sym typeface="Times New Roman"/>
                      </a:rPr>
                      <a:t>04.</a:t>
                    </a:r>
                    <a:endParaRPr lang="zh-CN" altLang="en-US" sz="6000" dirty="0">
                      <a:latin typeface="Times New Roman"/>
                      <a:ea typeface="钉钉进步体"/>
                      <a:cs typeface="阿里巴巴普惠体" panose="00020600040101010101" pitchFamily="18" charset="-122"/>
                      <a:sym typeface="Times New Roman"/>
                    </a:endParaRPr>
                  </a:p>
                </p:txBody>
              </p:sp>
              <p:sp>
                <p:nvSpPr>
                  <p:cNvPr id="252" name="PA-文本框 88">
                    <a:extLst>
                      <a:ext uri="{FF2B5EF4-FFF2-40B4-BE49-F238E27FC236}">
                        <a16:creationId xmlns:a16="http://schemas.microsoft.com/office/drawing/2014/main" id="{281425FD-9133-B237-A362-1750E29F691D}"/>
                      </a:ext>
                    </a:extLst>
                  </p:cNvPr>
                  <p:cNvSpPr txBox="1"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1585842" y="1712325"/>
                    <a:ext cx="659947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hangingPunct="0"/>
                    <a:r>
                      <a:rPr lang="en-US" altLang="zh-CN" sz="1600" dirty="0">
                        <a:latin typeface="Times New Roman"/>
                        <a:ea typeface="钉钉进步体"/>
                        <a:cs typeface="阿里巴巴普惠体" panose="00020600040101010101" pitchFamily="18" charset="-122"/>
                        <a:sym typeface="Times New Roman"/>
                      </a:rPr>
                      <a:t>PART</a:t>
                    </a:r>
                  </a:p>
                </p:txBody>
              </p:sp>
            </p:grpSp>
            <p:cxnSp>
              <p:nvCxnSpPr>
                <p:cNvPr id="250" name="直接连接符 249">
                  <a:extLst>
                    <a:ext uri="{FF2B5EF4-FFF2-40B4-BE49-F238E27FC236}">
                      <a16:creationId xmlns:a16="http://schemas.microsoft.com/office/drawing/2014/main" id="{62DD5917-99BD-44BB-268A-0EC83C9D31B7}"/>
                    </a:ext>
                  </a:extLst>
                </p:cNvPr>
                <p:cNvCxnSpPr/>
                <p:nvPr/>
              </p:nvCxnSpPr>
              <p:spPr>
                <a:xfrm>
                  <a:off x="723900" y="2771775"/>
                  <a:ext cx="523875" cy="0"/>
                </a:xfrm>
                <a:prstGeom prst="line">
                  <a:avLst/>
                </a:prstGeom>
                <a:ln w="57150">
                  <a:gradFill>
                    <a:gsLst>
                      <a:gs pos="0">
                        <a:srgbClr val="4CA6D0"/>
                      </a:gs>
                      <a:gs pos="100000">
                        <a:srgbClr val="E9651C"/>
                      </a:gs>
                    </a:gsLst>
                    <a:lin ang="24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7" name="PA-文本框 88">
                <a:extLst>
                  <a:ext uri="{FF2B5EF4-FFF2-40B4-BE49-F238E27FC236}">
                    <a16:creationId xmlns:a16="http://schemas.microsoft.com/office/drawing/2014/main" id="{66742818-5C88-A4AA-9C5C-32F2944D30F7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86545" y="3434508"/>
                <a:ext cx="1822104" cy="520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hangingPunct="0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Times New Roman"/>
                    <a:ea typeface="钉钉进步体"/>
                    <a:cs typeface="阿里巴巴普惠体" panose="00020600040101010101" pitchFamily="18" charset="-122"/>
                    <a:sym typeface="Times New Roman"/>
                  </a:rPr>
                  <a:t>Click here to add content, content to match the title. </a:t>
                </a:r>
              </a:p>
            </p:txBody>
          </p:sp>
        </p:grpSp>
      </p:grpSp>
      <p:sp>
        <p:nvSpPr>
          <p:cNvPr id="51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14487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96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6" grpId="0" animBg="1"/>
      <p:bldP spid="188" grpId="0" animBg="1"/>
      <p:bldP spid="200" grpId="0" animBg="1"/>
      <p:bldP spid="2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6587B-B0D5-BFB2-0EFE-3659E47B9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E502011-0D63-A821-BAA6-FFD27ECD59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BBCA2DB-3FBD-4C47-D988-E31494E93616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69AE">
                  <a:alpha val="0"/>
                </a:srgbClr>
              </a:gs>
              <a:gs pos="100000">
                <a:srgbClr val="0C69AE">
                  <a:alpha val="48000"/>
                </a:srgb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5BF4E950-2958-E8A6-CCEF-1FB50BC9E8FD}"/>
              </a:ext>
            </a:extLst>
          </p:cNvPr>
          <p:cNvSpPr/>
          <p:nvPr/>
        </p:nvSpPr>
        <p:spPr>
          <a:xfrm rot="16200000">
            <a:off x="809418" y="294518"/>
            <a:ext cx="116473" cy="610945"/>
          </a:xfrm>
          <a:custGeom>
            <a:avLst/>
            <a:gdLst>
              <a:gd name="connsiteX0" fmla="*/ 252664 w 252664"/>
              <a:gd name="connsiteY0" fmla="*/ 1214360 h 1214360"/>
              <a:gd name="connsiteX1" fmla="*/ 0 w 252664"/>
              <a:gd name="connsiteY1" fmla="*/ 1214360 h 1214360"/>
              <a:gd name="connsiteX2" fmla="*/ 126332 w 252664"/>
              <a:gd name="connsiteY2" fmla="*/ 996546 h 1214360"/>
              <a:gd name="connsiteX3" fmla="*/ 252664 w 252664"/>
              <a:gd name="connsiteY3" fmla="*/ 882178 h 1214360"/>
              <a:gd name="connsiteX4" fmla="*/ 0 w 252664"/>
              <a:gd name="connsiteY4" fmla="*/ 882178 h 1214360"/>
              <a:gd name="connsiteX5" fmla="*/ 126332 w 252664"/>
              <a:gd name="connsiteY5" fmla="*/ 664364 h 1214360"/>
              <a:gd name="connsiteX6" fmla="*/ 252664 w 252664"/>
              <a:gd name="connsiteY6" fmla="*/ 549996 h 1214360"/>
              <a:gd name="connsiteX7" fmla="*/ 0 w 252664"/>
              <a:gd name="connsiteY7" fmla="*/ 549996 h 1214360"/>
              <a:gd name="connsiteX8" fmla="*/ 126332 w 252664"/>
              <a:gd name="connsiteY8" fmla="*/ 332182 h 1214360"/>
              <a:gd name="connsiteX9" fmla="*/ 252664 w 252664"/>
              <a:gd name="connsiteY9" fmla="*/ 217814 h 1214360"/>
              <a:gd name="connsiteX10" fmla="*/ 0 w 252664"/>
              <a:gd name="connsiteY10" fmla="*/ 217814 h 1214360"/>
              <a:gd name="connsiteX11" fmla="*/ 126332 w 252664"/>
              <a:gd name="connsiteY11" fmla="*/ 0 h 12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664" h="1214360">
                <a:moveTo>
                  <a:pt x="252664" y="1214360"/>
                </a:moveTo>
                <a:lnTo>
                  <a:pt x="0" y="1214360"/>
                </a:lnTo>
                <a:lnTo>
                  <a:pt x="126332" y="996546"/>
                </a:lnTo>
                <a:close/>
                <a:moveTo>
                  <a:pt x="252664" y="882178"/>
                </a:moveTo>
                <a:lnTo>
                  <a:pt x="0" y="882178"/>
                </a:lnTo>
                <a:lnTo>
                  <a:pt x="126332" y="664364"/>
                </a:lnTo>
                <a:close/>
                <a:moveTo>
                  <a:pt x="252664" y="549996"/>
                </a:moveTo>
                <a:lnTo>
                  <a:pt x="0" y="549996"/>
                </a:lnTo>
                <a:lnTo>
                  <a:pt x="126332" y="332182"/>
                </a:lnTo>
                <a:close/>
                <a:moveTo>
                  <a:pt x="252664" y="217814"/>
                </a:moveTo>
                <a:lnTo>
                  <a:pt x="0" y="217814"/>
                </a:lnTo>
                <a:lnTo>
                  <a:pt x="1263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Times New Roman"/>
              <a:ea typeface="钉钉进步体"/>
              <a:sym typeface="Times New Roman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36F56AB9-FA90-0115-E109-E24F0DCFCF9A}"/>
              </a:ext>
            </a:extLst>
          </p:cNvPr>
          <p:cNvSpPr/>
          <p:nvPr/>
        </p:nvSpPr>
        <p:spPr>
          <a:xfrm rot="5400000" flipH="1">
            <a:off x="11295640" y="6076538"/>
            <a:ext cx="116473" cy="610945"/>
          </a:xfrm>
          <a:custGeom>
            <a:avLst/>
            <a:gdLst>
              <a:gd name="connsiteX0" fmla="*/ 252664 w 252664"/>
              <a:gd name="connsiteY0" fmla="*/ 1214360 h 1214360"/>
              <a:gd name="connsiteX1" fmla="*/ 0 w 252664"/>
              <a:gd name="connsiteY1" fmla="*/ 1214360 h 1214360"/>
              <a:gd name="connsiteX2" fmla="*/ 126332 w 252664"/>
              <a:gd name="connsiteY2" fmla="*/ 996546 h 1214360"/>
              <a:gd name="connsiteX3" fmla="*/ 252664 w 252664"/>
              <a:gd name="connsiteY3" fmla="*/ 882178 h 1214360"/>
              <a:gd name="connsiteX4" fmla="*/ 0 w 252664"/>
              <a:gd name="connsiteY4" fmla="*/ 882178 h 1214360"/>
              <a:gd name="connsiteX5" fmla="*/ 126332 w 252664"/>
              <a:gd name="connsiteY5" fmla="*/ 664364 h 1214360"/>
              <a:gd name="connsiteX6" fmla="*/ 252664 w 252664"/>
              <a:gd name="connsiteY6" fmla="*/ 549996 h 1214360"/>
              <a:gd name="connsiteX7" fmla="*/ 0 w 252664"/>
              <a:gd name="connsiteY7" fmla="*/ 549996 h 1214360"/>
              <a:gd name="connsiteX8" fmla="*/ 126332 w 252664"/>
              <a:gd name="connsiteY8" fmla="*/ 332182 h 1214360"/>
              <a:gd name="connsiteX9" fmla="*/ 252664 w 252664"/>
              <a:gd name="connsiteY9" fmla="*/ 217814 h 1214360"/>
              <a:gd name="connsiteX10" fmla="*/ 0 w 252664"/>
              <a:gd name="connsiteY10" fmla="*/ 217814 h 1214360"/>
              <a:gd name="connsiteX11" fmla="*/ 126332 w 252664"/>
              <a:gd name="connsiteY11" fmla="*/ 0 h 12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664" h="1214360">
                <a:moveTo>
                  <a:pt x="252664" y="1214360"/>
                </a:moveTo>
                <a:lnTo>
                  <a:pt x="0" y="1214360"/>
                </a:lnTo>
                <a:lnTo>
                  <a:pt x="126332" y="996546"/>
                </a:lnTo>
                <a:close/>
                <a:moveTo>
                  <a:pt x="252664" y="882178"/>
                </a:moveTo>
                <a:lnTo>
                  <a:pt x="0" y="882178"/>
                </a:lnTo>
                <a:lnTo>
                  <a:pt x="126332" y="664364"/>
                </a:lnTo>
                <a:close/>
                <a:moveTo>
                  <a:pt x="252664" y="549996"/>
                </a:moveTo>
                <a:lnTo>
                  <a:pt x="0" y="549996"/>
                </a:lnTo>
                <a:lnTo>
                  <a:pt x="126332" y="332182"/>
                </a:lnTo>
                <a:close/>
                <a:moveTo>
                  <a:pt x="252664" y="217814"/>
                </a:moveTo>
                <a:lnTo>
                  <a:pt x="0" y="217814"/>
                </a:lnTo>
                <a:lnTo>
                  <a:pt x="1263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Times New Roman"/>
              <a:ea typeface="钉钉进步体"/>
              <a:sym typeface="Times New Roman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7AFE52-F1E0-50F9-E7A5-1C83AF9D7C1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48448" y="2580863"/>
            <a:ext cx="790542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钉钉进步体"/>
                <a:cs typeface="+mn-ea"/>
                <a:sym typeface="Times New Roman"/>
              </a:rPr>
              <a:t>Add title text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450B4E4-440C-2186-2814-75825C152D0A}"/>
              </a:ext>
            </a:extLst>
          </p:cNvPr>
          <p:cNvGrpSpPr/>
          <p:nvPr/>
        </p:nvGrpSpPr>
        <p:grpSpPr>
          <a:xfrm>
            <a:off x="3716975" y="1958310"/>
            <a:ext cx="2881476" cy="585792"/>
            <a:chOff x="648328" y="5508163"/>
            <a:chExt cx="2942265" cy="324001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91006EAB-A35E-BD0D-04D9-6BBF838C4306}"/>
                </a:ext>
              </a:extLst>
            </p:cNvPr>
            <p:cNvSpPr/>
            <p:nvPr/>
          </p:nvSpPr>
          <p:spPr>
            <a:xfrm>
              <a:off x="648328" y="5508163"/>
              <a:ext cx="2942265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noFill/>
            </a:ln>
            <a:effectLst>
              <a:innerShdw blurRad="114300">
                <a:schemeClr val="tx2">
                  <a:alpha val="50000"/>
                </a:scheme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r>
                <a:rPr lang="zh-CN" altLang="en-US" sz="200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                          </a:t>
              </a:r>
              <a:r>
                <a:rPr lang="en-US" altLang="zh-CN" sz="200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FOUR</a:t>
              </a:r>
              <a:endParaRPr lang="zh-CN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BDA790BD-D2A3-C5D5-0637-08BF86E0B37B}"/>
                </a:ext>
              </a:extLst>
            </p:cNvPr>
            <p:cNvSpPr/>
            <p:nvPr/>
          </p:nvSpPr>
          <p:spPr>
            <a:xfrm>
              <a:off x="648328" y="5508164"/>
              <a:ext cx="1558774" cy="32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0ABDE"/>
                </a:gs>
                <a:gs pos="100000">
                  <a:srgbClr val="E9651C"/>
                </a:gs>
              </a:gsLst>
              <a:lin ang="9600000" scaled="0"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PART</a:t>
              </a:r>
              <a:endParaRPr lang="zh-CN" altLang="en-US" sz="20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3477CEA0-00D6-1DA4-173F-030A8D92E7A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29063" y="4224514"/>
            <a:ext cx="6812109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FFFF"/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text content, such as keywords, some brief introductions, etc.</a:t>
            </a:r>
            <a:endParaRPr lang="zh-CN" altLang="en-US" dirty="0">
              <a:solidFill>
                <a:srgbClr val="FFFFFF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6BE54F5-33C9-FB70-09D3-3011658BABD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347591" y="509937"/>
            <a:ext cx="28814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>
                <a:gradFill>
                  <a:gsLst>
                    <a:gs pos="60000">
                      <a:schemeClr val="bg1"/>
                    </a:gs>
                    <a:gs pos="21000">
                      <a:srgbClr val="0C69AE">
                        <a:alpha val="0"/>
                      </a:srgbClr>
                    </a:gs>
                  </a:gsLst>
                  <a:lin ang="15000000" scaled="0"/>
                </a:gradFill>
                <a:latin typeface="Times New Roman"/>
                <a:ea typeface="钉钉进步体"/>
                <a:cs typeface="+mn-ea"/>
                <a:sym typeface="Times New Roman"/>
              </a:rPr>
              <a:t>04</a:t>
            </a:r>
            <a:endParaRPr lang="zh-CN" altLang="en-US" sz="16600">
              <a:gradFill>
                <a:gsLst>
                  <a:gs pos="60000">
                    <a:schemeClr val="bg1"/>
                  </a:gs>
                  <a:gs pos="21000">
                    <a:srgbClr val="0C69AE">
                      <a:alpha val="0"/>
                    </a:srgbClr>
                  </a:gs>
                </a:gsLst>
                <a:lin ang="15000000" scaled="0"/>
              </a:gra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79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2" grpId="0"/>
      <p:bldP spid="12" grpId="1"/>
      <p:bldP spid="18" grpId="0"/>
      <p:bldP spid="18" grpId="1"/>
      <p:bldP spid="20" grpId="0"/>
      <p:bldP spid="2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B49CA-34A2-E188-C555-84A384E50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1AD08C2D-7EFC-61E3-7AFF-1C29CCF9E6A6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0DE75F-62DB-ACF2-4506-3C81645CD775}"/>
              </a:ext>
            </a:extLst>
          </p:cNvPr>
          <p:cNvSpPr txBox="1"/>
          <p:nvPr/>
        </p:nvSpPr>
        <p:spPr>
          <a:xfrm>
            <a:off x="1566351" y="2008448"/>
            <a:ext cx="9059300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Click here to add content, content to match the title. Click here to add content, content to match the title. 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5151BA2-8F51-0217-14CA-7D92A71D1B03}"/>
              </a:ext>
            </a:extLst>
          </p:cNvPr>
          <p:cNvGrpSpPr/>
          <p:nvPr/>
        </p:nvGrpSpPr>
        <p:grpSpPr>
          <a:xfrm>
            <a:off x="853763" y="3411936"/>
            <a:ext cx="10460989" cy="2099433"/>
            <a:chOff x="853762" y="3411935"/>
            <a:chExt cx="10460989" cy="2099433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41D433A2-BD92-F46C-4395-D28D1BF3F4EA}"/>
                </a:ext>
              </a:extLst>
            </p:cNvPr>
            <p:cNvGrpSpPr/>
            <p:nvPr/>
          </p:nvGrpSpPr>
          <p:grpSpPr>
            <a:xfrm>
              <a:off x="853762" y="3429000"/>
              <a:ext cx="5047745" cy="896734"/>
              <a:chOff x="1257300" y="2570163"/>
              <a:chExt cx="4432300" cy="787400"/>
            </a:xfrm>
          </p:grpSpPr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EF390E53-9A20-1FDB-C23F-14FB15CF4B1E}"/>
                  </a:ext>
                </a:extLst>
              </p:cNvPr>
              <p:cNvSpPr/>
              <p:nvPr/>
            </p:nvSpPr>
            <p:spPr>
              <a:xfrm>
                <a:off x="1257300" y="2570163"/>
                <a:ext cx="4432300" cy="787400"/>
              </a:xfrm>
              <a:prstGeom prst="roundRect">
                <a:avLst>
                  <a:gd name="adj" fmla="val 45699"/>
                </a:avLst>
              </a:prstGeom>
              <a:gradFill>
                <a:gsLst>
                  <a:gs pos="100000">
                    <a:srgbClr val="30ABDE"/>
                  </a:gs>
                  <a:gs pos="0">
                    <a:srgbClr val="73C7E9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EC46E75-A01D-3947-7148-6F16A712060D}"/>
                  </a:ext>
                </a:extLst>
              </p:cNvPr>
              <p:cNvSpPr txBox="1"/>
              <p:nvPr/>
            </p:nvSpPr>
            <p:spPr>
              <a:xfrm>
                <a:off x="2414982" y="2637836"/>
                <a:ext cx="2680355" cy="61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A40B73C-0CEE-22DC-A188-FAA318376CAB}"/>
                  </a:ext>
                </a:extLst>
              </p:cNvPr>
              <p:cNvSpPr txBox="1"/>
              <p:nvPr/>
            </p:nvSpPr>
            <p:spPr>
              <a:xfrm>
                <a:off x="1578236" y="2761235"/>
                <a:ext cx="634999" cy="45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spc="100" dirty="0">
                    <a:solidFill>
                      <a:schemeClr val="bg1"/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01</a:t>
                </a:r>
                <a:endParaRPr lang="zh-CN" altLang="en-US" sz="2800" b="1" spc="100" dirty="0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AB39E21-2182-327C-B1C5-DDCE63E12655}"/>
                </a:ext>
              </a:extLst>
            </p:cNvPr>
            <p:cNvGrpSpPr/>
            <p:nvPr/>
          </p:nvGrpSpPr>
          <p:grpSpPr>
            <a:xfrm>
              <a:off x="6267006" y="3411935"/>
              <a:ext cx="5047745" cy="896734"/>
              <a:chOff x="1257300" y="2570163"/>
              <a:chExt cx="4432300" cy="787400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1884BA38-A14B-DC4A-3EC6-565AE5461339}"/>
                  </a:ext>
                </a:extLst>
              </p:cNvPr>
              <p:cNvSpPr/>
              <p:nvPr/>
            </p:nvSpPr>
            <p:spPr>
              <a:xfrm>
                <a:off x="1257300" y="2570163"/>
                <a:ext cx="4432300" cy="787400"/>
              </a:xfrm>
              <a:prstGeom prst="roundRect">
                <a:avLst>
                  <a:gd name="adj" fmla="val 45699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9DF5F9D-07A6-82B3-8582-11BAEFB2C3B5}"/>
                  </a:ext>
                </a:extLst>
              </p:cNvPr>
              <p:cNvSpPr txBox="1"/>
              <p:nvPr/>
            </p:nvSpPr>
            <p:spPr>
              <a:xfrm>
                <a:off x="2414982" y="2637836"/>
                <a:ext cx="2680355" cy="61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47A704F-4D25-A65A-AF1D-6F3FCD115E31}"/>
                  </a:ext>
                </a:extLst>
              </p:cNvPr>
              <p:cNvSpPr txBox="1"/>
              <p:nvPr/>
            </p:nvSpPr>
            <p:spPr>
              <a:xfrm>
                <a:off x="1578236" y="2761235"/>
                <a:ext cx="634999" cy="45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spc="100">
                    <a:solidFill>
                      <a:schemeClr val="bg1"/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02</a:t>
                </a:r>
                <a:endParaRPr lang="zh-CN" altLang="en-US" sz="2800" b="1" spc="100" dirty="0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0930008-0A69-C422-A7BB-197E728BFFF8}"/>
                </a:ext>
              </a:extLst>
            </p:cNvPr>
            <p:cNvGrpSpPr/>
            <p:nvPr/>
          </p:nvGrpSpPr>
          <p:grpSpPr>
            <a:xfrm>
              <a:off x="853762" y="4614634"/>
              <a:ext cx="5047745" cy="896734"/>
              <a:chOff x="1257300" y="2570163"/>
              <a:chExt cx="4432300" cy="787400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71923D98-F779-A1BD-BDB8-CB6B151E0DFC}"/>
                  </a:ext>
                </a:extLst>
              </p:cNvPr>
              <p:cNvSpPr/>
              <p:nvPr/>
            </p:nvSpPr>
            <p:spPr>
              <a:xfrm>
                <a:off x="1257300" y="2570163"/>
                <a:ext cx="4432300" cy="787400"/>
              </a:xfrm>
              <a:prstGeom prst="roundRect">
                <a:avLst>
                  <a:gd name="adj" fmla="val 45699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11287B5-71D1-2AA7-9B57-D92BEE7063FA}"/>
                  </a:ext>
                </a:extLst>
              </p:cNvPr>
              <p:cNvSpPr txBox="1"/>
              <p:nvPr/>
            </p:nvSpPr>
            <p:spPr>
              <a:xfrm>
                <a:off x="2414982" y="2637836"/>
                <a:ext cx="2680355" cy="61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352071A-7F8D-10E7-ADA3-FFEE7DEA4746}"/>
                  </a:ext>
                </a:extLst>
              </p:cNvPr>
              <p:cNvSpPr txBox="1"/>
              <p:nvPr/>
            </p:nvSpPr>
            <p:spPr>
              <a:xfrm>
                <a:off x="1578236" y="2761235"/>
                <a:ext cx="634999" cy="45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spc="100">
                    <a:solidFill>
                      <a:schemeClr val="bg1"/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03</a:t>
                </a:r>
                <a:endParaRPr lang="zh-CN" altLang="en-US" sz="2800" b="1" spc="100" dirty="0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0196260-E669-CB2F-D20F-6275EAE9ABE4}"/>
                </a:ext>
              </a:extLst>
            </p:cNvPr>
            <p:cNvGrpSpPr/>
            <p:nvPr/>
          </p:nvGrpSpPr>
          <p:grpSpPr>
            <a:xfrm>
              <a:off x="6267006" y="4597569"/>
              <a:ext cx="5047745" cy="896734"/>
              <a:chOff x="1257300" y="2570163"/>
              <a:chExt cx="4432300" cy="787400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BF0AB486-EE02-53CF-DBB9-58F87B1B6C01}"/>
                  </a:ext>
                </a:extLst>
              </p:cNvPr>
              <p:cNvSpPr/>
              <p:nvPr/>
            </p:nvSpPr>
            <p:spPr>
              <a:xfrm>
                <a:off x="1257300" y="2570163"/>
                <a:ext cx="4432300" cy="787400"/>
              </a:xfrm>
              <a:prstGeom prst="roundRect">
                <a:avLst>
                  <a:gd name="adj" fmla="val 45699"/>
                </a:avLst>
              </a:prstGeom>
              <a:gradFill>
                <a:gsLst>
                  <a:gs pos="100000">
                    <a:srgbClr val="30ABDE"/>
                  </a:gs>
                  <a:gs pos="0">
                    <a:srgbClr val="73C7E9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A1C333E-B994-8205-6C92-F6DED2E137DB}"/>
                  </a:ext>
                </a:extLst>
              </p:cNvPr>
              <p:cNvSpPr txBox="1"/>
              <p:nvPr/>
            </p:nvSpPr>
            <p:spPr>
              <a:xfrm>
                <a:off x="2414982" y="2637836"/>
                <a:ext cx="2680355" cy="61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F0A31FB-1985-E4FA-FE55-5DF6ACCE2FA9}"/>
                  </a:ext>
                </a:extLst>
              </p:cNvPr>
              <p:cNvSpPr txBox="1"/>
              <p:nvPr/>
            </p:nvSpPr>
            <p:spPr>
              <a:xfrm>
                <a:off x="1578236" y="2761235"/>
                <a:ext cx="634999" cy="45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spc="100">
                    <a:solidFill>
                      <a:schemeClr val="bg1"/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04</a:t>
                </a:r>
                <a:endParaRPr lang="zh-CN" altLang="en-US" sz="2800" b="1" spc="100" dirty="0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67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34B8C-E1A0-1962-A5D7-01BC39D89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008631B5-46B6-192B-4F93-DAC01894460B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sp>
        <p:nvSpPr>
          <p:cNvPr id="12" name="TextBox 36"/>
          <p:cNvSpPr txBox="1"/>
          <p:nvPr/>
        </p:nvSpPr>
        <p:spPr>
          <a:xfrm>
            <a:off x="1290134" y="2242754"/>
            <a:ext cx="359015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altLang="zh-CN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Add title text</a:t>
            </a:r>
            <a:endParaRPr lang="zh-CN" alt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13" name="Rectangle 39"/>
          <p:cNvSpPr/>
          <p:nvPr/>
        </p:nvSpPr>
        <p:spPr>
          <a:xfrm>
            <a:off x="1290134" y="2690200"/>
            <a:ext cx="4421353" cy="325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309902" y="4178341"/>
            <a:ext cx="1112455" cy="1321618"/>
            <a:chOff x="319977" y="4362535"/>
            <a:chExt cx="1112454" cy="1321618"/>
          </a:xfrm>
        </p:grpSpPr>
        <p:sp>
          <p:nvSpPr>
            <p:cNvPr id="15" name="椭圆 14"/>
            <p:cNvSpPr/>
            <p:nvPr/>
          </p:nvSpPr>
          <p:spPr>
            <a:xfrm>
              <a:off x="444204" y="4362535"/>
              <a:ext cx="864000" cy="864000"/>
            </a:xfrm>
            <a:prstGeom prst="ellipse">
              <a:avLst/>
            </a:prstGeom>
            <a:noFill/>
            <a:ln w="31750" cap="flat" cmpd="sng" algn="ctr">
              <a:solidFill>
                <a:srgbClr val="73C7E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28772" y="4609869"/>
              <a:ext cx="694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/>
                  <a:ea typeface="钉钉进步体"/>
                  <a:cs typeface="+mn-ea"/>
                  <a:sym typeface="Times New Roman"/>
                </a:rPr>
                <a:t>40%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9977" y="5407154"/>
              <a:ext cx="1112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Add title text</a:t>
              </a:r>
              <a:endPara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714330" y="4178341"/>
            <a:ext cx="1112455" cy="1321618"/>
            <a:chOff x="1724405" y="4362535"/>
            <a:chExt cx="1112454" cy="1321618"/>
          </a:xfrm>
        </p:grpSpPr>
        <p:sp>
          <p:nvSpPr>
            <p:cNvPr id="19" name="椭圆 18"/>
            <p:cNvSpPr/>
            <p:nvPr/>
          </p:nvSpPr>
          <p:spPr>
            <a:xfrm>
              <a:off x="1848632" y="4362535"/>
              <a:ext cx="864000" cy="864000"/>
            </a:xfrm>
            <a:prstGeom prst="ellipse">
              <a:avLst/>
            </a:prstGeom>
            <a:noFill/>
            <a:ln w="31750" cap="flat" cmpd="sng" algn="ctr">
              <a:solidFill>
                <a:srgbClr val="EE9C6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33200" y="4609869"/>
              <a:ext cx="694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/>
                  <a:ea typeface="钉钉进步体"/>
                  <a:cs typeface="+mn-ea"/>
                  <a:sym typeface="Times New Roman"/>
                </a:rPr>
                <a:t>60%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24405" y="5407154"/>
              <a:ext cx="1112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Add title text</a:t>
              </a:r>
              <a:endPara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18758" y="4178341"/>
            <a:ext cx="1112455" cy="1321618"/>
            <a:chOff x="3128833" y="4362535"/>
            <a:chExt cx="1112454" cy="1321618"/>
          </a:xfrm>
        </p:grpSpPr>
        <p:sp>
          <p:nvSpPr>
            <p:cNvPr id="23" name="椭圆 22"/>
            <p:cNvSpPr/>
            <p:nvPr/>
          </p:nvSpPr>
          <p:spPr>
            <a:xfrm>
              <a:off x="3253060" y="4362535"/>
              <a:ext cx="864000" cy="864000"/>
            </a:xfrm>
            <a:prstGeom prst="ellipse">
              <a:avLst/>
            </a:prstGeom>
            <a:noFill/>
            <a:ln w="31750" cap="flat" cmpd="sng" algn="ctr">
              <a:solidFill>
                <a:srgbClr val="73C7E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37628" y="4609869"/>
              <a:ext cx="694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/>
                  <a:ea typeface="钉钉进步体"/>
                  <a:cs typeface="+mn-ea"/>
                  <a:sym typeface="Times New Roman"/>
                </a:rPr>
                <a:t>80%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128833" y="5407154"/>
              <a:ext cx="1112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Add title text</a:t>
              </a:r>
              <a:endPara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B5B88A9-7621-76FC-C9C2-4E967AF5E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1916" y="2026902"/>
            <a:ext cx="5002497" cy="333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25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25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25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25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D5C9E-E5DA-8989-C25A-29D2EABE5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746141D8-B04A-E649-7EC6-FCBE9829E734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DFBAEEF-0BA6-C2F8-A588-15496E0D7A73}"/>
              </a:ext>
            </a:extLst>
          </p:cNvPr>
          <p:cNvGrpSpPr/>
          <p:nvPr/>
        </p:nvGrpSpPr>
        <p:grpSpPr>
          <a:xfrm>
            <a:off x="1368343" y="1747538"/>
            <a:ext cx="9378776" cy="1231221"/>
            <a:chOff x="1309819" y="1563471"/>
            <a:chExt cx="9378776" cy="1231221"/>
          </a:xfrm>
        </p:grpSpPr>
        <p:cxnSp>
          <p:nvCxnSpPr>
            <p:cNvPr id="3" name="直线连接符 47">
              <a:extLst>
                <a:ext uri="{FF2B5EF4-FFF2-40B4-BE49-F238E27FC236}">
                  <a16:creationId xmlns:a16="http://schemas.microsoft.com/office/drawing/2014/main" id="{3210FEF2-AFD7-E779-59F4-4100D060CF79}"/>
                </a:ext>
              </a:extLst>
            </p:cNvPr>
            <p:cNvCxnSpPr>
              <a:cxnSpLocks/>
            </p:cNvCxnSpPr>
            <p:nvPr/>
          </p:nvCxnSpPr>
          <p:spPr>
            <a:xfrm>
              <a:off x="1544597" y="2745265"/>
              <a:ext cx="89092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7A80CCF-C998-3F01-F5DE-F7F1EDA1522E}"/>
                </a:ext>
              </a:extLst>
            </p:cNvPr>
            <p:cNvSpPr/>
            <p:nvPr/>
          </p:nvSpPr>
          <p:spPr>
            <a:xfrm>
              <a:off x="1509997" y="2695838"/>
              <a:ext cx="98854" cy="98854"/>
            </a:xfrm>
            <a:prstGeom prst="ellipse">
              <a:avLst/>
            </a:prstGeom>
            <a:gradFill>
              <a:gsLst>
                <a:gs pos="100000">
                  <a:srgbClr val="30ABDE"/>
                </a:gs>
                <a:gs pos="0">
                  <a:srgbClr val="73C7E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C3DD3D65-B919-C114-246C-A1F9BCE13857}"/>
                </a:ext>
              </a:extLst>
            </p:cNvPr>
            <p:cNvSpPr/>
            <p:nvPr/>
          </p:nvSpPr>
          <p:spPr>
            <a:xfrm>
              <a:off x="10385656" y="2695838"/>
              <a:ext cx="98854" cy="9885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66D68EE-D22D-B50F-688A-BA326387E698}"/>
                </a:ext>
              </a:extLst>
            </p:cNvPr>
            <p:cNvSpPr/>
            <p:nvPr/>
          </p:nvSpPr>
          <p:spPr>
            <a:xfrm>
              <a:off x="4592298" y="2695838"/>
              <a:ext cx="98854" cy="9885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22B18E6-D338-5887-ECC7-E9D2ACD5B196}"/>
                </a:ext>
              </a:extLst>
            </p:cNvPr>
            <p:cNvSpPr/>
            <p:nvPr/>
          </p:nvSpPr>
          <p:spPr>
            <a:xfrm>
              <a:off x="7402543" y="2695838"/>
              <a:ext cx="98854" cy="98854"/>
            </a:xfrm>
            <a:prstGeom prst="ellipse">
              <a:avLst/>
            </a:prstGeom>
            <a:gradFill>
              <a:gsLst>
                <a:gs pos="100000">
                  <a:srgbClr val="30ABDE"/>
                </a:gs>
                <a:gs pos="0">
                  <a:srgbClr val="73C7E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2FF001C-A8C0-1741-7EBA-B6B588ED96B6}"/>
                </a:ext>
              </a:extLst>
            </p:cNvPr>
            <p:cNvSpPr txBox="1"/>
            <p:nvPr/>
          </p:nvSpPr>
          <p:spPr>
            <a:xfrm>
              <a:off x="1309819" y="1563471"/>
              <a:ext cx="9378776" cy="787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Click here to add content, content to match the title. Click here to add content, content to match the title. Click here to add content, content to match the title. 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1B441FC-C3D0-AA0B-A963-943ED260D212}"/>
              </a:ext>
            </a:extLst>
          </p:cNvPr>
          <p:cNvGrpSpPr/>
          <p:nvPr/>
        </p:nvGrpSpPr>
        <p:grpSpPr>
          <a:xfrm>
            <a:off x="939487" y="3364116"/>
            <a:ext cx="10137808" cy="2176172"/>
            <a:chOff x="939487" y="3364115"/>
            <a:chExt cx="10137808" cy="2176172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A3017C8E-B4A0-FDF3-5B0F-A3C2E82AEFA8}"/>
                </a:ext>
              </a:extLst>
            </p:cNvPr>
            <p:cNvGrpSpPr/>
            <p:nvPr/>
          </p:nvGrpSpPr>
          <p:grpSpPr>
            <a:xfrm>
              <a:off x="939487" y="3364115"/>
              <a:ext cx="2308701" cy="2176172"/>
              <a:chOff x="601347" y="3342881"/>
              <a:chExt cx="2308701" cy="2176172"/>
            </a:xfrm>
          </p:grpSpPr>
          <p:sp>
            <p:nvSpPr>
              <p:cNvPr id="15" name="圆角矩形 4">
                <a:extLst>
                  <a:ext uri="{FF2B5EF4-FFF2-40B4-BE49-F238E27FC236}">
                    <a16:creationId xmlns:a16="http://schemas.microsoft.com/office/drawing/2014/main" id="{7909073D-E421-DA3A-303E-4A15F35FAEC4}"/>
                  </a:ext>
                </a:extLst>
              </p:cNvPr>
              <p:cNvSpPr/>
              <p:nvPr/>
            </p:nvSpPr>
            <p:spPr>
              <a:xfrm>
                <a:off x="1322931" y="3342881"/>
                <a:ext cx="866335" cy="862392"/>
              </a:xfrm>
              <a:prstGeom prst="ellipse">
                <a:avLst/>
              </a:prstGeom>
              <a:gradFill>
                <a:gsLst>
                  <a:gs pos="100000">
                    <a:srgbClr val="30ABDE"/>
                  </a:gs>
                  <a:gs pos="0">
                    <a:srgbClr val="73C7E9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solidFill>
                      <a:schemeClr val="bg1"/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01</a:t>
                </a:r>
                <a:endParaRPr kumimoji="1" lang="zh-CN" altLang="en-US" dirty="0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F192259-F630-6459-2E34-C7E8A850A712}"/>
                  </a:ext>
                </a:extLst>
              </p:cNvPr>
              <p:cNvSpPr txBox="1"/>
              <p:nvPr/>
            </p:nvSpPr>
            <p:spPr>
              <a:xfrm>
                <a:off x="601347" y="4732299"/>
                <a:ext cx="2308701" cy="78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F22B509-E7CF-9DB3-1BF2-F05C679D3C0C}"/>
                  </a:ext>
                </a:extLst>
              </p:cNvPr>
              <p:cNvSpPr txBox="1"/>
              <p:nvPr/>
            </p:nvSpPr>
            <p:spPr>
              <a:xfrm>
                <a:off x="1160022" y="4382061"/>
                <a:ext cx="1534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332">
                  <a:defRPr/>
                </a:pPr>
                <a:r>
                  <a:rPr lang="en-US" altLang="zh-CN" sz="20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Add title text</a:t>
                </a:r>
                <a:endParaRPr lang="en-US" altLang="zh-CN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9DD58EE-7CA0-08FB-4237-CE45F3D76B1E}"/>
                </a:ext>
              </a:extLst>
            </p:cNvPr>
            <p:cNvGrpSpPr/>
            <p:nvPr/>
          </p:nvGrpSpPr>
          <p:grpSpPr>
            <a:xfrm>
              <a:off x="3549189" y="3364115"/>
              <a:ext cx="2308701" cy="2176172"/>
              <a:chOff x="601347" y="3342881"/>
              <a:chExt cx="2308701" cy="2176172"/>
            </a:xfrm>
          </p:grpSpPr>
          <p:sp>
            <p:nvSpPr>
              <p:cNvPr id="19" name="圆角矩形 4">
                <a:extLst>
                  <a:ext uri="{FF2B5EF4-FFF2-40B4-BE49-F238E27FC236}">
                    <a16:creationId xmlns:a16="http://schemas.microsoft.com/office/drawing/2014/main" id="{CB2C432E-969D-BD77-00D4-277C2943FF3F}"/>
                  </a:ext>
                </a:extLst>
              </p:cNvPr>
              <p:cNvSpPr/>
              <p:nvPr/>
            </p:nvSpPr>
            <p:spPr>
              <a:xfrm>
                <a:off x="1322931" y="3342881"/>
                <a:ext cx="866335" cy="86239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solidFill>
                      <a:schemeClr val="bg1"/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02</a:t>
                </a:r>
                <a:endParaRPr kumimoji="1" lang="zh-CN" altLang="en-US" dirty="0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C989094-9AA5-3992-1741-7476D8C358D9}"/>
                  </a:ext>
                </a:extLst>
              </p:cNvPr>
              <p:cNvSpPr txBox="1"/>
              <p:nvPr/>
            </p:nvSpPr>
            <p:spPr>
              <a:xfrm>
                <a:off x="601347" y="4732299"/>
                <a:ext cx="2308701" cy="78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552A4C4-7832-BFB4-AF91-A885CEDBB1E6}"/>
                  </a:ext>
                </a:extLst>
              </p:cNvPr>
              <p:cNvSpPr txBox="1"/>
              <p:nvPr/>
            </p:nvSpPr>
            <p:spPr>
              <a:xfrm>
                <a:off x="1160022" y="4382061"/>
                <a:ext cx="1534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332">
                  <a:defRPr/>
                </a:pPr>
                <a:r>
                  <a:rPr lang="en-US" altLang="zh-CN" sz="20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Add title text</a:t>
                </a:r>
                <a:endParaRPr lang="en-US" altLang="zh-CN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CADAC5F-336C-1595-7080-E8341412FFB9}"/>
                </a:ext>
              </a:extLst>
            </p:cNvPr>
            <p:cNvGrpSpPr/>
            <p:nvPr/>
          </p:nvGrpSpPr>
          <p:grpSpPr>
            <a:xfrm>
              <a:off x="6158891" y="3364115"/>
              <a:ext cx="2308701" cy="2176172"/>
              <a:chOff x="601347" y="3342881"/>
              <a:chExt cx="2308701" cy="2176172"/>
            </a:xfrm>
          </p:grpSpPr>
          <p:sp>
            <p:nvSpPr>
              <p:cNvPr id="23" name="圆角矩形 4">
                <a:extLst>
                  <a:ext uri="{FF2B5EF4-FFF2-40B4-BE49-F238E27FC236}">
                    <a16:creationId xmlns:a16="http://schemas.microsoft.com/office/drawing/2014/main" id="{0EB94E99-B5C2-C2B5-44A3-323845638B7F}"/>
                  </a:ext>
                </a:extLst>
              </p:cNvPr>
              <p:cNvSpPr/>
              <p:nvPr/>
            </p:nvSpPr>
            <p:spPr>
              <a:xfrm>
                <a:off x="1322931" y="3342881"/>
                <a:ext cx="866335" cy="862392"/>
              </a:xfrm>
              <a:prstGeom prst="ellipse">
                <a:avLst/>
              </a:prstGeom>
              <a:gradFill>
                <a:gsLst>
                  <a:gs pos="100000">
                    <a:srgbClr val="30ABDE"/>
                  </a:gs>
                  <a:gs pos="0">
                    <a:srgbClr val="73C7E9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solidFill>
                      <a:schemeClr val="bg1"/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03</a:t>
                </a:r>
                <a:endParaRPr kumimoji="1" lang="zh-CN" altLang="en-US" dirty="0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C3DA059-3D9B-BE0E-8CA2-52DBCF0BC1C8}"/>
                  </a:ext>
                </a:extLst>
              </p:cNvPr>
              <p:cNvSpPr txBox="1"/>
              <p:nvPr/>
            </p:nvSpPr>
            <p:spPr>
              <a:xfrm>
                <a:off x="601347" y="4732299"/>
                <a:ext cx="2308701" cy="78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7E56841-EB65-0AB2-D964-8F99F572EC6B}"/>
                  </a:ext>
                </a:extLst>
              </p:cNvPr>
              <p:cNvSpPr txBox="1"/>
              <p:nvPr/>
            </p:nvSpPr>
            <p:spPr>
              <a:xfrm>
                <a:off x="1160022" y="4382061"/>
                <a:ext cx="1534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332">
                  <a:defRPr/>
                </a:pPr>
                <a:r>
                  <a:rPr lang="en-US" altLang="zh-CN" sz="20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Add title text</a:t>
                </a:r>
                <a:endParaRPr lang="en-US" altLang="zh-CN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B1838A64-623D-E826-910D-D59AC45D67FB}"/>
                </a:ext>
              </a:extLst>
            </p:cNvPr>
            <p:cNvGrpSpPr/>
            <p:nvPr/>
          </p:nvGrpSpPr>
          <p:grpSpPr>
            <a:xfrm>
              <a:off x="8768594" y="3364115"/>
              <a:ext cx="2308701" cy="2176172"/>
              <a:chOff x="601347" y="3342881"/>
              <a:chExt cx="2308701" cy="2176172"/>
            </a:xfrm>
          </p:grpSpPr>
          <p:sp>
            <p:nvSpPr>
              <p:cNvPr id="27" name="圆角矩形 4">
                <a:extLst>
                  <a:ext uri="{FF2B5EF4-FFF2-40B4-BE49-F238E27FC236}">
                    <a16:creationId xmlns:a16="http://schemas.microsoft.com/office/drawing/2014/main" id="{570BDF56-29FD-38E8-A1EF-D7844B49856B}"/>
                  </a:ext>
                </a:extLst>
              </p:cNvPr>
              <p:cNvSpPr/>
              <p:nvPr/>
            </p:nvSpPr>
            <p:spPr>
              <a:xfrm>
                <a:off x="1322931" y="3342881"/>
                <a:ext cx="866335" cy="86239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solidFill>
                      <a:schemeClr val="bg1"/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04</a:t>
                </a:r>
                <a:endParaRPr kumimoji="1" lang="zh-CN" altLang="en-US" dirty="0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3122E18-58E2-EA5E-30BA-898678F09CE8}"/>
                  </a:ext>
                </a:extLst>
              </p:cNvPr>
              <p:cNvSpPr txBox="1"/>
              <p:nvPr/>
            </p:nvSpPr>
            <p:spPr>
              <a:xfrm>
                <a:off x="601347" y="4732299"/>
                <a:ext cx="2308701" cy="78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AA563CC-1071-3923-4988-AAEA18338196}"/>
                  </a:ext>
                </a:extLst>
              </p:cNvPr>
              <p:cNvSpPr txBox="1"/>
              <p:nvPr/>
            </p:nvSpPr>
            <p:spPr>
              <a:xfrm>
                <a:off x="1160022" y="4382061"/>
                <a:ext cx="1534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332">
                  <a:defRPr/>
                </a:pPr>
                <a:r>
                  <a:rPr lang="en-US" altLang="zh-CN" sz="20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Add title text</a:t>
                </a:r>
                <a:endParaRPr lang="en-US" altLang="zh-CN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24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A1538-FCE4-48D7-3C26-AE8757651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6A59B63B-CF3B-EC9E-0597-DB6EB4655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1620B0B-FD88-0511-F6CB-33F5269A3F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69AE">
                  <a:alpha val="0"/>
                </a:srgbClr>
              </a:gs>
              <a:gs pos="100000">
                <a:srgbClr val="0C69AE">
                  <a:alpha val="36000"/>
                </a:srgb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BD75468-906B-7727-F64A-DDE2BF5BD5F0}"/>
              </a:ext>
            </a:extLst>
          </p:cNvPr>
          <p:cNvSpPr txBox="1"/>
          <p:nvPr/>
        </p:nvSpPr>
        <p:spPr>
          <a:xfrm>
            <a:off x="3113442" y="2197332"/>
            <a:ext cx="5965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钉钉进步体"/>
                <a:cs typeface="+mn-ea"/>
                <a:sym typeface="Times New Roman"/>
              </a:rPr>
              <a:t>THANK YOU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钉钉进步体"/>
              <a:cs typeface="+mn-ea"/>
              <a:sym typeface="Times New Roman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98AB585B-713A-92BD-00AC-408F14224BDB}"/>
              </a:ext>
            </a:extLst>
          </p:cNvPr>
          <p:cNvSpPr/>
          <p:nvPr/>
        </p:nvSpPr>
        <p:spPr>
          <a:xfrm rot="16200000">
            <a:off x="809418" y="294518"/>
            <a:ext cx="116473" cy="610945"/>
          </a:xfrm>
          <a:custGeom>
            <a:avLst/>
            <a:gdLst>
              <a:gd name="connsiteX0" fmla="*/ 252664 w 252664"/>
              <a:gd name="connsiteY0" fmla="*/ 1214360 h 1214360"/>
              <a:gd name="connsiteX1" fmla="*/ 0 w 252664"/>
              <a:gd name="connsiteY1" fmla="*/ 1214360 h 1214360"/>
              <a:gd name="connsiteX2" fmla="*/ 126332 w 252664"/>
              <a:gd name="connsiteY2" fmla="*/ 996546 h 1214360"/>
              <a:gd name="connsiteX3" fmla="*/ 252664 w 252664"/>
              <a:gd name="connsiteY3" fmla="*/ 882178 h 1214360"/>
              <a:gd name="connsiteX4" fmla="*/ 0 w 252664"/>
              <a:gd name="connsiteY4" fmla="*/ 882178 h 1214360"/>
              <a:gd name="connsiteX5" fmla="*/ 126332 w 252664"/>
              <a:gd name="connsiteY5" fmla="*/ 664364 h 1214360"/>
              <a:gd name="connsiteX6" fmla="*/ 252664 w 252664"/>
              <a:gd name="connsiteY6" fmla="*/ 549996 h 1214360"/>
              <a:gd name="connsiteX7" fmla="*/ 0 w 252664"/>
              <a:gd name="connsiteY7" fmla="*/ 549996 h 1214360"/>
              <a:gd name="connsiteX8" fmla="*/ 126332 w 252664"/>
              <a:gd name="connsiteY8" fmla="*/ 332182 h 1214360"/>
              <a:gd name="connsiteX9" fmla="*/ 252664 w 252664"/>
              <a:gd name="connsiteY9" fmla="*/ 217814 h 1214360"/>
              <a:gd name="connsiteX10" fmla="*/ 0 w 252664"/>
              <a:gd name="connsiteY10" fmla="*/ 217814 h 1214360"/>
              <a:gd name="connsiteX11" fmla="*/ 126332 w 252664"/>
              <a:gd name="connsiteY11" fmla="*/ 0 h 12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664" h="1214360">
                <a:moveTo>
                  <a:pt x="252664" y="1214360"/>
                </a:moveTo>
                <a:lnTo>
                  <a:pt x="0" y="1214360"/>
                </a:lnTo>
                <a:lnTo>
                  <a:pt x="126332" y="996546"/>
                </a:lnTo>
                <a:close/>
                <a:moveTo>
                  <a:pt x="252664" y="882178"/>
                </a:moveTo>
                <a:lnTo>
                  <a:pt x="0" y="882178"/>
                </a:lnTo>
                <a:lnTo>
                  <a:pt x="126332" y="664364"/>
                </a:lnTo>
                <a:close/>
                <a:moveTo>
                  <a:pt x="252664" y="549996"/>
                </a:moveTo>
                <a:lnTo>
                  <a:pt x="0" y="549996"/>
                </a:lnTo>
                <a:lnTo>
                  <a:pt x="126332" y="332182"/>
                </a:lnTo>
                <a:close/>
                <a:moveTo>
                  <a:pt x="252664" y="217814"/>
                </a:moveTo>
                <a:lnTo>
                  <a:pt x="0" y="217814"/>
                </a:lnTo>
                <a:lnTo>
                  <a:pt x="1263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Times New Roman"/>
              <a:ea typeface="钉钉进步体"/>
              <a:sym typeface="Times New Roman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08DBC880-4226-4669-06D2-A77CBCF76D06}"/>
              </a:ext>
            </a:extLst>
          </p:cNvPr>
          <p:cNvSpPr/>
          <p:nvPr/>
        </p:nvSpPr>
        <p:spPr>
          <a:xfrm rot="5400000" flipH="1">
            <a:off x="11295640" y="6076538"/>
            <a:ext cx="116473" cy="610945"/>
          </a:xfrm>
          <a:custGeom>
            <a:avLst/>
            <a:gdLst>
              <a:gd name="connsiteX0" fmla="*/ 252664 w 252664"/>
              <a:gd name="connsiteY0" fmla="*/ 1214360 h 1214360"/>
              <a:gd name="connsiteX1" fmla="*/ 0 w 252664"/>
              <a:gd name="connsiteY1" fmla="*/ 1214360 h 1214360"/>
              <a:gd name="connsiteX2" fmla="*/ 126332 w 252664"/>
              <a:gd name="connsiteY2" fmla="*/ 996546 h 1214360"/>
              <a:gd name="connsiteX3" fmla="*/ 252664 w 252664"/>
              <a:gd name="connsiteY3" fmla="*/ 882178 h 1214360"/>
              <a:gd name="connsiteX4" fmla="*/ 0 w 252664"/>
              <a:gd name="connsiteY4" fmla="*/ 882178 h 1214360"/>
              <a:gd name="connsiteX5" fmla="*/ 126332 w 252664"/>
              <a:gd name="connsiteY5" fmla="*/ 664364 h 1214360"/>
              <a:gd name="connsiteX6" fmla="*/ 252664 w 252664"/>
              <a:gd name="connsiteY6" fmla="*/ 549996 h 1214360"/>
              <a:gd name="connsiteX7" fmla="*/ 0 w 252664"/>
              <a:gd name="connsiteY7" fmla="*/ 549996 h 1214360"/>
              <a:gd name="connsiteX8" fmla="*/ 126332 w 252664"/>
              <a:gd name="connsiteY8" fmla="*/ 332182 h 1214360"/>
              <a:gd name="connsiteX9" fmla="*/ 252664 w 252664"/>
              <a:gd name="connsiteY9" fmla="*/ 217814 h 1214360"/>
              <a:gd name="connsiteX10" fmla="*/ 0 w 252664"/>
              <a:gd name="connsiteY10" fmla="*/ 217814 h 1214360"/>
              <a:gd name="connsiteX11" fmla="*/ 126332 w 252664"/>
              <a:gd name="connsiteY11" fmla="*/ 0 h 12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664" h="1214360">
                <a:moveTo>
                  <a:pt x="252664" y="1214360"/>
                </a:moveTo>
                <a:lnTo>
                  <a:pt x="0" y="1214360"/>
                </a:lnTo>
                <a:lnTo>
                  <a:pt x="126332" y="996546"/>
                </a:lnTo>
                <a:close/>
                <a:moveTo>
                  <a:pt x="252664" y="882178"/>
                </a:moveTo>
                <a:lnTo>
                  <a:pt x="0" y="882178"/>
                </a:lnTo>
                <a:lnTo>
                  <a:pt x="126332" y="664364"/>
                </a:lnTo>
                <a:close/>
                <a:moveTo>
                  <a:pt x="252664" y="549996"/>
                </a:moveTo>
                <a:lnTo>
                  <a:pt x="0" y="549996"/>
                </a:lnTo>
                <a:lnTo>
                  <a:pt x="126332" y="332182"/>
                </a:lnTo>
                <a:close/>
                <a:moveTo>
                  <a:pt x="252664" y="217814"/>
                </a:moveTo>
                <a:lnTo>
                  <a:pt x="0" y="217814"/>
                </a:lnTo>
                <a:lnTo>
                  <a:pt x="1263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Times New Roman"/>
              <a:ea typeface="钉钉进步体"/>
              <a:sym typeface="Times New Roman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39B1D82-3999-E029-5A9D-D480D8D1A0F3}"/>
              </a:ext>
            </a:extLst>
          </p:cNvPr>
          <p:cNvGrpSpPr/>
          <p:nvPr/>
        </p:nvGrpSpPr>
        <p:grpSpPr>
          <a:xfrm>
            <a:off x="1216619" y="5296189"/>
            <a:ext cx="3167122" cy="324000"/>
            <a:chOff x="648328" y="5508164"/>
            <a:chExt cx="2946099" cy="32400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7161CCC-52F4-21D5-5B2A-7C115F08A178}"/>
                </a:ext>
              </a:extLst>
            </p:cNvPr>
            <p:cNvSpPr/>
            <p:nvPr/>
          </p:nvSpPr>
          <p:spPr>
            <a:xfrm>
              <a:off x="648328" y="5508164"/>
              <a:ext cx="2946099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noFill/>
            </a:ln>
            <a:effectLst>
              <a:innerShdw blurRad="114300">
                <a:schemeClr val="tx2">
                  <a:alpha val="50000"/>
                </a:scheme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r>
                <a:rPr lang="zh-CN" alt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                         </a:t>
              </a:r>
              <a:r>
                <a:rPr lang="en-US" altLang="zh-CN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www.freeppt7.com</a:t>
              </a:r>
              <a:endParaRPr lang="zh-CN" alt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DB77AA16-19EA-5919-3338-08B99D4FD8A6}"/>
                </a:ext>
              </a:extLst>
            </p:cNvPr>
            <p:cNvSpPr/>
            <p:nvPr/>
          </p:nvSpPr>
          <p:spPr>
            <a:xfrm>
              <a:off x="648328" y="5508164"/>
              <a:ext cx="1158353" cy="32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0ABDE"/>
                </a:gs>
                <a:gs pos="100000">
                  <a:srgbClr val="E9651C"/>
                </a:gs>
              </a:gsLst>
              <a:lin ang="9600000" scaled="0"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Report </a:t>
              </a:r>
              <a:r>
                <a:rPr lang="zh-CN" altLang="en-US" sz="1600" dirty="0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：</a:t>
              </a:r>
            </a:p>
          </p:txBody>
        </p:sp>
      </p:grp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639B6DCA-404F-F95D-A81F-2CBD88DB500B}"/>
              </a:ext>
            </a:extLst>
          </p:cNvPr>
          <p:cNvSpPr/>
          <p:nvPr/>
        </p:nvSpPr>
        <p:spPr>
          <a:xfrm>
            <a:off x="9830000" y="54175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93169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4381B-86C1-8627-DE0A-8E07D782F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EFA613F8-65CE-F540-370F-68678806E6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AD31AD8-9981-ABD2-3A99-4227E79E8264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69AE">
                  <a:alpha val="0"/>
                </a:srgbClr>
              </a:gs>
              <a:gs pos="100000">
                <a:srgbClr val="0C69AE">
                  <a:alpha val="48000"/>
                </a:srgb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CEA74AE7-0FA9-91A7-4A0B-F104E86FEBB7}"/>
              </a:ext>
            </a:extLst>
          </p:cNvPr>
          <p:cNvSpPr/>
          <p:nvPr/>
        </p:nvSpPr>
        <p:spPr>
          <a:xfrm rot="16200000">
            <a:off x="809418" y="294518"/>
            <a:ext cx="116473" cy="610945"/>
          </a:xfrm>
          <a:custGeom>
            <a:avLst/>
            <a:gdLst>
              <a:gd name="connsiteX0" fmla="*/ 252664 w 252664"/>
              <a:gd name="connsiteY0" fmla="*/ 1214360 h 1214360"/>
              <a:gd name="connsiteX1" fmla="*/ 0 w 252664"/>
              <a:gd name="connsiteY1" fmla="*/ 1214360 h 1214360"/>
              <a:gd name="connsiteX2" fmla="*/ 126332 w 252664"/>
              <a:gd name="connsiteY2" fmla="*/ 996546 h 1214360"/>
              <a:gd name="connsiteX3" fmla="*/ 252664 w 252664"/>
              <a:gd name="connsiteY3" fmla="*/ 882178 h 1214360"/>
              <a:gd name="connsiteX4" fmla="*/ 0 w 252664"/>
              <a:gd name="connsiteY4" fmla="*/ 882178 h 1214360"/>
              <a:gd name="connsiteX5" fmla="*/ 126332 w 252664"/>
              <a:gd name="connsiteY5" fmla="*/ 664364 h 1214360"/>
              <a:gd name="connsiteX6" fmla="*/ 252664 w 252664"/>
              <a:gd name="connsiteY6" fmla="*/ 549996 h 1214360"/>
              <a:gd name="connsiteX7" fmla="*/ 0 w 252664"/>
              <a:gd name="connsiteY7" fmla="*/ 549996 h 1214360"/>
              <a:gd name="connsiteX8" fmla="*/ 126332 w 252664"/>
              <a:gd name="connsiteY8" fmla="*/ 332182 h 1214360"/>
              <a:gd name="connsiteX9" fmla="*/ 252664 w 252664"/>
              <a:gd name="connsiteY9" fmla="*/ 217814 h 1214360"/>
              <a:gd name="connsiteX10" fmla="*/ 0 w 252664"/>
              <a:gd name="connsiteY10" fmla="*/ 217814 h 1214360"/>
              <a:gd name="connsiteX11" fmla="*/ 126332 w 252664"/>
              <a:gd name="connsiteY11" fmla="*/ 0 h 12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664" h="1214360">
                <a:moveTo>
                  <a:pt x="252664" y="1214360"/>
                </a:moveTo>
                <a:lnTo>
                  <a:pt x="0" y="1214360"/>
                </a:lnTo>
                <a:lnTo>
                  <a:pt x="126332" y="996546"/>
                </a:lnTo>
                <a:close/>
                <a:moveTo>
                  <a:pt x="252664" y="882178"/>
                </a:moveTo>
                <a:lnTo>
                  <a:pt x="0" y="882178"/>
                </a:lnTo>
                <a:lnTo>
                  <a:pt x="126332" y="664364"/>
                </a:lnTo>
                <a:close/>
                <a:moveTo>
                  <a:pt x="252664" y="549996"/>
                </a:moveTo>
                <a:lnTo>
                  <a:pt x="0" y="549996"/>
                </a:lnTo>
                <a:lnTo>
                  <a:pt x="126332" y="332182"/>
                </a:lnTo>
                <a:close/>
                <a:moveTo>
                  <a:pt x="252664" y="217814"/>
                </a:moveTo>
                <a:lnTo>
                  <a:pt x="0" y="217814"/>
                </a:lnTo>
                <a:lnTo>
                  <a:pt x="1263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Times New Roman"/>
              <a:ea typeface="钉钉进步体"/>
              <a:sym typeface="Times New Roman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58684281-4234-85A4-0BCA-B90AA765A5F5}"/>
              </a:ext>
            </a:extLst>
          </p:cNvPr>
          <p:cNvSpPr/>
          <p:nvPr/>
        </p:nvSpPr>
        <p:spPr>
          <a:xfrm rot="5400000" flipH="1">
            <a:off x="11295640" y="6076538"/>
            <a:ext cx="116473" cy="610945"/>
          </a:xfrm>
          <a:custGeom>
            <a:avLst/>
            <a:gdLst>
              <a:gd name="connsiteX0" fmla="*/ 252664 w 252664"/>
              <a:gd name="connsiteY0" fmla="*/ 1214360 h 1214360"/>
              <a:gd name="connsiteX1" fmla="*/ 0 w 252664"/>
              <a:gd name="connsiteY1" fmla="*/ 1214360 h 1214360"/>
              <a:gd name="connsiteX2" fmla="*/ 126332 w 252664"/>
              <a:gd name="connsiteY2" fmla="*/ 996546 h 1214360"/>
              <a:gd name="connsiteX3" fmla="*/ 252664 w 252664"/>
              <a:gd name="connsiteY3" fmla="*/ 882178 h 1214360"/>
              <a:gd name="connsiteX4" fmla="*/ 0 w 252664"/>
              <a:gd name="connsiteY4" fmla="*/ 882178 h 1214360"/>
              <a:gd name="connsiteX5" fmla="*/ 126332 w 252664"/>
              <a:gd name="connsiteY5" fmla="*/ 664364 h 1214360"/>
              <a:gd name="connsiteX6" fmla="*/ 252664 w 252664"/>
              <a:gd name="connsiteY6" fmla="*/ 549996 h 1214360"/>
              <a:gd name="connsiteX7" fmla="*/ 0 w 252664"/>
              <a:gd name="connsiteY7" fmla="*/ 549996 h 1214360"/>
              <a:gd name="connsiteX8" fmla="*/ 126332 w 252664"/>
              <a:gd name="connsiteY8" fmla="*/ 332182 h 1214360"/>
              <a:gd name="connsiteX9" fmla="*/ 252664 w 252664"/>
              <a:gd name="connsiteY9" fmla="*/ 217814 h 1214360"/>
              <a:gd name="connsiteX10" fmla="*/ 0 w 252664"/>
              <a:gd name="connsiteY10" fmla="*/ 217814 h 1214360"/>
              <a:gd name="connsiteX11" fmla="*/ 126332 w 252664"/>
              <a:gd name="connsiteY11" fmla="*/ 0 h 12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664" h="1214360">
                <a:moveTo>
                  <a:pt x="252664" y="1214360"/>
                </a:moveTo>
                <a:lnTo>
                  <a:pt x="0" y="1214360"/>
                </a:lnTo>
                <a:lnTo>
                  <a:pt x="126332" y="996546"/>
                </a:lnTo>
                <a:close/>
                <a:moveTo>
                  <a:pt x="252664" y="882178"/>
                </a:moveTo>
                <a:lnTo>
                  <a:pt x="0" y="882178"/>
                </a:lnTo>
                <a:lnTo>
                  <a:pt x="126332" y="664364"/>
                </a:lnTo>
                <a:close/>
                <a:moveTo>
                  <a:pt x="252664" y="549996"/>
                </a:moveTo>
                <a:lnTo>
                  <a:pt x="0" y="549996"/>
                </a:lnTo>
                <a:lnTo>
                  <a:pt x="126332" y="332182"/>
                </a:lnTo>
                <a:close/>
                <a:moveTo>
                  <a:pt x="252664" y="217814"/>
                </a:moveTo>
                <a:lnTo>
                  <a:pt x="0" y="217814"/>
                </a:lnTo>
                <a:lnTo>
                  <a:pt x="1263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Times New Roman"/>
              <a:ea typeface="钉钉进步体"/>
              <a:sym typeface="Times New Roman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FC9F6FB-1BEA-5BF4-300E-728E4314EF6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48448" y="2580863"/>
            <a:ext cx="790542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钉钉进步体"/>
                <a:cs typeface="+mn-ea"/>
                <a:sym typeface="Times New Roman"/>
              </a:rPr>
              <a:t>Add title text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E0C6CD7-2571-736D-66D2-751E66C21447}"/>
              </a:ext>
            </a:extLst>
          </p:cNvPr>
          <p:cNvGrpSpPr/>
          <p:nvPr/>
        </p:nvGrpSpPr>
        <p:grpSpPr>
          <a:xfrm>
            <a:off x="3716975" y="1958313"/>
            <a:ext cx="2748028" cy="585796"/>
            <a:chOff x="648328" y="5508161"/>
            <a:chExt cx="2806002" cy="324003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19C4D1F-C9A5-F827-DC65-438C6C8B9188}"/>
                </a:ext>
              </a:extLst>
            </p:cNvPr>
            <p:cNvSpPr/>
            <p:nvPr/>
          </p:nvSpPr>
          <p:spPr>
            <a:xfrm>
              <a:off x="648328" y="5508161"/>
              <a:ext cx="2806002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noFill/>
            </a:ln>
            <a:effectLst>
              <a:innerShdw blurRad="114300">
                <a:schemeClr val="tx2">
                  <a:alpha val="50000"/>
                </a:scheme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r>
                <a:rPr lang="zh-CN" altLang="en-US" sz="200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                          </a:t>
              </a:r>
              <a:r>
                <a:rPr lang="en-US" altLang="zh-CN" sz="200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ONE</a:t>
              </a:r>
              <a:endParaRPr lang="zh-CN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5F281848-1F17-7883-4B81-B3CA5B347F4B}"/>
                </a:ext>
              </a:extLst>
            </p:cNvPr>
            <p:cNvSpPr/>
            <p:nvPr/>
          </p:nvSpPr>
          <p:spPr>
            <a:xfrm>
              <a:off x="648328" y="5508164"/>
              <a:ext cx="1558774" cy="32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0ABDE"/>
                </a:gs>
                <a:gs pos="100000">
                  <a:srgbClr val="E9651C"/>
                </a:gs>
              </a:gsLst>
              <a:lin ang="9600000" scaled="0"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PART</a:t>
              </a:r>
              <a:endParaRPr lang="zh-CN" altLang="en-US" sz="20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CA64A2AF-1DA4-8E87-C9F8-F4349D16925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29063" y="4224514"/>
            <a:ext cx="6812109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FFFF"/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text content, such as keywords, some brief introductions, etc.</a:t>
            </a:r>
            <a:endParaRPr lang="zh-CN" altLang="en-US" sz="1200" dirty="0">
              <a:solidFill>
                <a:srgbClr val="FFFFFF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60C7054-8CC5-0782-CCE1-C8D591206CE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347591" y="509937"/>
            <a:ext cx="28814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>
                <a:gradFill>
                  <a:gsLst>
                    <a:gs pos="60000">
                      <a:schemeClr val="bg1"/>
                    </a:gs>
                    <a:gs pos="21000">
                      <a:srgbClr val="0C69AE">
                        <a:alpha val="0"/>
                      </a:srgbClr>
                    </a:gs>
                  </a:gsLst>
                  <a:lin ang="15000000" scaled="0"/>
                </a:gradFill>
                <a:latin typeface="Times New Roman"/>
                <a:ea typeface="钉钉进步体"/>
                <a:cs typeface="+mn-ea"/>
                <a:sym typeface="Times New Roman"/>
              </a:rPr>
              <a:t>01</a:t>
            </a:r>
            <a:endParaRPr lang="zh-CN" altLang="en-US" sz="16600">
              <a:gradFill>
                <a:gsLst>
                  <a:gs pos="60000">
                    <a:schemeClr val="bg1"/>
                  </a:gs>
                  <a:gs pos="21000">
                    <a:srgbClr val="0C69AE">
                      <a:alpha val="0"/>
                    </a:srgbClr>
                  </a:gs>
                </a:gsLst>
                <a:lin ang="15000000" scaled="0"/>
              </a:gra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45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2" grpId="0"/>
      <p:bldP spid="12" grpId="1"/>
      <p:bldP spid="18" grpId="0"/>
      <p:bldP spid="18" grpId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5040A-EE6E-6441-9ED5-740C17CCC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2944290B-EC7B-85F9-96A7-D35F9174E7D7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30D0BC4-E2D2-17B9-9C66-B497C2EB38D1}"/>
              </a:ext>
            </a:extLst>
          </p:cNvPr>
          <p:cNvSpPr txBox="1"/>
          <p:nvPr/>
        </p:nvSpPr>
        <p:spPr>
          <a:xfrm>
            <a:off x="816475" y="1816600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Add title text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9CBDA0-AC6F-50C6-6E08-7F25964BD50C}"/>
              </a:ext>
            </a:extLst>
          </p:cNvPr>
          <p:cNvSpPr txBox="1"/>
          <p:nvPr/>
        </p:nvSpPr>
        <p:spPr>
          <a:xfrm>
            <a:off x="816474" y="2169117"/>
            <a:ext cx="5279527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D140FF1-8D5A-F227-A488-808927AA8345}"/>
              </a:ext>
            </a:extLst>
          </p:cNvPr>
          <p:cNvSpPr/>
          <p:nvPr/>
        </p:nvSpPr>
        <p:spPr>
          <a:xfrm>
            <a:off x="957151" y="4468181"/>
            <a:ext cx="4648357" cy="40750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651C"/>
              </a:gs>
              <a:gs pos="0">
                <a:srgbClr val="F4FAFC"/>
              </a:gs>
            </a:gsLst>
            <a:lin ang="9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9773E52-4DA1-E45F-CF4E-2AF431572F03}"/>
              </a:ext>
            </a:extLst>
          </p:cNvPr>
          <p:cNvSpPr/>
          <p:nvPr/>
        </p:nvSpPr>
        <p:spPr>
          <a:xfrm>
            <a:off x="957150" y="5258178"/>
            <a:ext cx="4648359" cy="40750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30ABDE"/>
              </a:gs>
              <a:gs pos="0">
                <a:srgbClr val="F4FAFC"/>
              </a:gs>
            </a:gsLst>
            <a:lin ang="9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D78290F-49AC-835B-9D23-86C47D9765BF}"/>
              </a:ext>
            </a:extLst>
          </p:cNvPr>
          <p:cNvSpPr/>
          <p:nvPr/>
        </p:nvSpPr>
        <p:spPr>
          <a:xfrm>
            <a:off x="957151" y="4468181"/>
            <a:ext cx="2597427" cy="40750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651C"/>
              </a:gs>
              <a:gs pos="0">
                <a:srgbClr val="F59F50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CD4DB4A-8603-63B5-729D-D1A54823ACC2}"/>
              </a:ext>
            </a:extLst>
          </p:cNvPr>
          <p:cNvSpPr/>
          <p:nvPr/>
        </p:nvSpPr>
        <p:spPr>
          <a:xfrm>
            <a:off x="957152" y="5258178"/>
            <a:ext cx="2173729" cy="40750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30ABDE"/>
              </a:gs>
              <a:gs pos="0">
                <a:srgbClr val="73C7E9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DD5FCF9-F113-3BDE-97AF-725A40B277B7}"/>
              </a:ext>
            </a:extLst>
          </p:cNvPr>
          <p:cNvSpPr txBox="1"/>
          <p:nvPr/>
        </p:nvSpPr>
        <p:spPr>
          <a:xfrm>
            <a:off x="975881" y="4531299"/>
            <a:ext cx="2418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ENTER</a:t>
            </a:r>
            <a:r>
              <a:rPr kumimoji="1" lang="zh-CN" altLang="en-US" sz="12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THE</a:t>
            </a:r>
            <a:r>
              <a:rPr kumimoji="1" lang="zh-CN" altLang="en-US" sz="12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TITLE</a:t>
            </a:r>
            <a:r>
              <a:rPr kumimoji="1" lang="zh-CN" altLang="en-US" sz="12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                 </a:t>
            </a:r>
            <a:r>
              <a:rPr kumimoji="1" lang="en-US" altLang="zh-CN" sz="12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88%</a:t>
            </a:r>
            <a:endParaRPr kumimoji="1" lang="zh-CN" altLang="en-US" sz="1200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FADA8DF-602B-B2BA-CCCA-531778926E85}"/>
              </a:ext>
            </a:extLst>
          </p:cNvPr>
          <p:cNvSpPr txBox="1"/>
          <p:nvPr/>
        </p:nvSpPr>
        <p:spPr>
          <a:xfrm>
            <a:off x="975880" y="5336685"/>
            <a:ext cx="2110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ENTER</a:t>
            </a:r>
            <a:r>
              <a:rPr kumimoji="1" lang="zh-CN" altLang="en-US" sz="12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THE</a:t>
            </a:r>
            <a:r>
              <a:rPr kumimoji="1" lang="zh-CN" altLang="en-US" sz="12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TITLE</a:t>
            </a:r>
            <a:r>
              <a:rPr kumimoji="1" lang="zh-CN" altLang="en-US" sz="12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         </a:t>
            </a:r>
            <a:r>
              <a:rPr kumimoji="1" lang="en-US" altLang="zh-CN" sz="12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rPr>
              <a:t>68%</a:t>
            </a:r>
            <a:endParaRPr kumimoji="1" lang="zh-CN" altLang="en-US" sz="1200" dirty="0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5C8CA77-97F6-7EE3-B30E-9B678A60F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0812" y="2329094"/>
            <a:ext cx="5002497" cy="333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  <p:bldP spid="4" grpId="0"/>
      <p:bldP spid="5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F7EEF-B1A2-11CB-5513-FFDCFFB1F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645C03CE-0A4B-BF54-1DF9-3D5BC54B2CA8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C7AE1F-6BA5-B9F8-5750-9E1D215ACB69}"/>
              </a:ext>
            </a:extLst>
          </p:cNvPr>
          <p:cNvGrpSpPr/>
          <p:nvPr/>
        </p:nvGrpSpPr>
        <p:grpSpPr>
          <a:xfrm>
            <a:off x="757139" y="1355008"/>
            <a:ext cx="10677724" cy="4616422"/>
            <a:chOff x="757138" y="1355008"/>
            <a:chExt cx="10677724" cy="4616422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2081B032-69D2-409C-B756-7AC76CD847F2}"/>
                </a:ext>
              </a:extLst>
            </p:cNvPr>
            <p:cNvSpPr/>
            <p:nvPr/>
          </p:nvSpPr>
          <p:spPr>
            <a:xfrm>
              <a:off x="8206630" y="1355008"/>
              <a:ext cx="3228229" cy="4611757"/>
            </a:xfrm>
            <a:prstGeom prst="roundRect">
              <a:avLst>
                <a:gd name="adj" fmla="val 6322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27000" sx="102000" sy="102000" algn="ctr" rotWithShape="0">
                <a:srgbClr val="68AEE2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C976324A-9C1B-9C1A-ED08-3DD920985F9F}"/>
                </a:ext>
              </a:extLst>
            </p:cNvPr>
            <p:cNvSpPr/>
            <p:nvPr/>
          </p:nvSpPr>
          <p:spPr>
            <a:xfrm>
              <a:off x="8514347" y="5118331"/>
              <a:ext cx="2612794" cy="54806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73C7E9"/>
                </a:gs>
                <a:gs pos="0">
                  <a:srgbClr val="30ABD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Add title text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6372E61-B499-B1FD-31F0-90B8CD9AF48A}"/>
                </a:ext>
              </a:extLst>
            </p:cNvPr>
            <p:cNvSpPr/>
            <p:nvPr/>
          </p:nvSpPr>
          <p:spPr>
            <a:xfrm>
              <a:off x="8206633" y="1355008"/>
              <a:ext cx="3228229" cy="1667818"/>
            </a:xfrm>
            <a:custGeom>
              <a:avLst/>
              <a:gdLst>
                <a:gd name="connsiteX0" fmla="*/ 204089 w 3228229"/>
                <a:gd name="connsiteY0" fmla="*/ 0 h 2224421"/>
                <a:gd name="connsiteX1" fmla="*/ 3024140 w 3228229"/>
                <a:gd name="connsiteY1" fmla="*/ 0 h 2224421"/>
                <a:gd name="connsiteX2" fmla="*/ 3228229 w 3228229"/>
                <a:gd name="connsiteY2" fmla="*/ 204090 h 2224421"/>
                <a:gd name="connsiteX3" fmla="*/ 3228228 w 3228229"/>
                <a:gd name="connsiteY3" fmla="*/ 1156620 h 2224421"/>
                <a:gd name="connsiteX4" fmla="*/ 2247541 w 3228229"/>
                <a:gd name="connsiteY4" fmla="*/ 2137307 h 2224421"/>
                <a:gd name="connsiteX5" fmla="*/ 1826912 w 3228229"/>
                <a:gd name="connsiteY5" fmla="*/ 2137307 h 2224421"/>
                <a:gd name="connsiteX6" fmla="*/ 82919 w 3228229"/>
                <a:gd name="connsiteY6" fmla="*/ 393314 h 2224421"/>
                <a:gd name="connsiteX7" fmla="*/ 1248 w 3228229"/>
                <a:gd name="connsiteY7" fmla="*/ 239807 h 2224421"/>
                <a:gd name="connsiteX8" fmla="*/ 0 w 3228229"/>
                <a:gd name="connsiteY8" fmla="*/ 226775 h 2224421"/>
                <a:gd name="connsiteX9" fmla="*/ 0 w 3228229"/>
                <a:gd name="connsiteY9" fmla="*/ 204090 h 2224421"/>
                <a:gd name="connsiteX10" fmla="*/ 204089 w 3228229"/>
                <a:gd name="connsiteY10" fmla="*/ 0 h 222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8229" h="2224421">
                  <a:moveTo>
                    <a:pt x="204089" y="0"/>
                  </a:moveTo>
                  <a:lnTo>
                    <a:pt x="3024140" y="0"/>
                  </a:lnTo>
                  <a:cubicBezTo>
                    <a:pt x="3136855" y="1"/>
                    <a:pt x="3228228" y="91375"/>
                    <a:pt x="3228229" y="204090"/>
                  </a:cubicBezTo>
                  <a:lnTo>
                    <a:pt x="3228228" y="1156620"/>
                  </a:lnTo>
                  <a:lnTo>
                    <a:pt x="2247541" y="2137307"/>
                  </a:lnTo>
                  <a:cubicBezTo>
                    <a:pt x="2131388" y="2253460"/>
                    <a:pt x="1943065" y="2253460"/>
                    <a:pt x="1826912" y="2137307"/>
                  </a:cubicBezTo>
                  <a:lnTo>
                    <a:pt x="82919" y="393314"/>
                  </a:lnTo>
                  <a:cubicBezTo>
                    <a:pt x="39361" y="349756"/>
                    <a:pt x="12138" y="296050"/>
                    <a:pt x="1248" y="239807"/>
                  </a:cubicBezTo>
                  <a:lnTo>
                    <a:pt x="0" y="226775"/>
                  </a:lnTo>
                  <a:lnTo>
                    <a:pt x="0" y="204090"/>
                  </a:lnTo>
                  <a:cubicBezTo>
                    <a:pt x="0" y="91374"/>
                    <a:pt x="91373" y="0"/>
                    <a:pt x="204089" y="0"/>
                  </a:cubicBezTo>
                  <a:close/>
                </a:path>
              </a:pathLst>
            </a:custGeom>
            <a:gradFill>
              <a:gsLst>
                <a:gs pos="100000">
                  <a:srgbClr val="73C7E9"/>
                </a:gs>
                <a:gs pos="0">
                  <a:srgbClr val="30ABD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A587667-ED1A-8795-8603-FC4E37B45381}"/>
                </a:ext>
              </a:extLst>
            </p:cNvPr>
            <p:cNvSpPr/>
            <p:nvPr/>
          </p:nvSpPr>
          <p:spPr>
            <a:xfrm flipH="1">
              <a:off x="8514344" y="2462948"/>
              <a:ext cx="559878" cy="559878"/>
            </a:xfrm>
            <a:prstGeom prst="ellipse">
              <a:avLst/>
            </a:prstGeom>
            <a:gradFill>
              <a:gsLst>
                <a:gs pos="100000">
                  <a:srgbClr val="73C7E9"/>
                </a:gs>
                <a:gs pos="0">
                  <a:srgbClr val="30ABD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ED4322B-41FC-F96A-06E2-471670165F07}"/>
                </a:ext>
              </a:extLst>
            </p:cNvPr>
            <p:cNvSpPr/>
            <p:nvPr/>
          </p:nvSpPr>
          <p:spPr>
            <a:xfrm>
              <a:off x="9839326" y="1718436"/>
              <a:ext cx="809062" cy="940963"/>
            </a:xfrm>
            <a:prstGeom prst="rect">
              <a:avLst/>
            </a:prstGeom>
            <a:noFill/>
          </p:spPr>
          <p:txBody>
            <a:bodyPr vert="horz" wrap="square" lIns="3600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 w="2540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STEP</a:t>
              </a:r>
            </a:p>
            <a:p>
              <a:pPr algn="ctr">
                <a:defRPr/>
              </a:pPr>
              <a:r>
                <a:rPr lang="en-US" altLang="zh-CN" sz="4400" dirty="0">
                  <a:ln w="25400">
                    <a:noFill/>
                  </a:ln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03</a:t>
              </a:r>
            </a:p>
          </p:txBody>
        </p:sp>
        <p:sp>
          <p:nvSpPr>
            <p:cNvPr id="10" name="图形 53">
              <a:extLst>
                <a:ext uri="{FF2B5EF4-FFF2-40B4-BE49-F238E27FC236}">
                  <a16:creationId xmlns:a16="http://schemas.microsoft.com/office/drawing/2014/main" id="{197A37F0-22D6-1307-20A2-D56AE64FED65}"/>
                </a:ext>
              </a:extLst>
            </p:cNvPr>
            <p:cNvSpPr/>
            <p:nvPr/>
          </p:nvSpPr>
          <p:spPr>
            <a:xfrm>
              <a:off x="8658381" y="2606985"/>
              <a:ext cx="271805" cy="271805"/>
            </a:xfrm>
            <a:custGeom>
              <a:avLst/>
              <a:gdLst>
                <a:gd name="connsiteX0" fmla="*/ 226339 w 239855"/>
                <a:gd name="connsiteY0" fmla="*/ 58631 h 239855"/>
                <a:gd name="connsiteX1" fmla="*/ 239855 w 239855"/>
                <a:gd name="connsiteY1" fmla="*/ 24747 h 239855"/>
                <a:gd name="connsiteX2" fmla="*/ 234525 w 239855"/>
                <a:gd name="connsiteY2" fmla="*/ 9328 h 239855"/>
                <a:gd name="connsiteX3" fmla="*/ 213395 w 239855"/>
                <a:gd name="connsiteY3" fmla="*/ 4569 h 239855"/>
                <a:gd name="connsiteX4" fmla="*/ 205019 w 239855"/>
                <a:gd name="connsiteY4" fmla="*/ 8947 h 239855"/>
                <a:gd name="connsiteX5" fmla="*/ 205019 w 239855"/>
                <a:gd name="connsiteY5" fmla="*/ 3807 h 239855"/>
                <a:gd name="connsiteX6" fmla="*/ 201021 w 239855"/>
                <a:gd name="connsiteY6" fmla="*/ 0 h 239855"/>
                <a:gd name="connsiteX7" fmla="*/ 39214 w 239855"/>
                <a:gd name="connsiteY7" fmla="*/ 0 h 239855"/>
                <a:gd name="connsiteX8" fmla="*/ 35217 w 239855"/>
                <a:gd name="connsiteY8" fmla="*/ 3807 h 239855"/>
                <a:gd name="connsiteX9" fmla="*/ 35217 w 239855"/>
                <a:gd name="connsiteY9" fmla="*/ 9137 h 239855"/>
                <a:gd name="connsiteX10" fmla="*/ 26651 w 239855"/>
                <a:gd name="connsiteY10" fmla="*/ 4569 h 239855"/>
                <a:gd name="connsiteX11" fmla="*/ 5520 w 239855"/>
                <a:gd name="connsiteY11" fmla="*/ 9328 h 239855"/>
                <a:gd name="connsiteX12" fmla="*/ 0 w 239855"/>
                <a:gd name="connsiteY12" fmla="*/ 24747 h 239855"/>
                <a:gd name="connsiteX13" fmla="*/ 13516 w 239855"/>
                <a:gd name="connsiteY13" fmla="*/ 58631 h 239855"/>
                <a:gd name="connsiteX14" fmla="*/ 34836 w 239855"/>
                <a:gd name="connsiteY14" fmla="*/ 92135 h 239855"/>
                <a:gd name="connsiteX15" fmla="*/ 32932 w 239855"/>
                <a:gd name="connsiteY15" fmla="*/ 99559 h 239855"/>
                <a:gd name="connsiteX16" fmla="*/ 32361 w 239855"/>
                <a:gd name="connsiteY16" fmla="*/ 99940 h 239855"/>
                <a:gd name="connsiteX17" fmla="*/ 27031 w 239855"/>
                <a:gd name="connsiteY17" fmla="*/ 98607 h 239855"/>
                <a:gd name="connsiteX18" fmla="*/ 26460 w 239855"/>
                <a:gd name="connsiteY18" fmla="*/ 95561 h 239855"/>
                <a:gd name="connsiteX19" fmla="*/ 28173 w 239855"/>
                <a:gd name="connsiteY19" fmla="*/ 93087 h 239855"/>
                <a:gd name="connsiteX20" fmla="*/ 29316 w 239855"/>
                <a:gd name="connsiteY20" fmla="*/ 87756 h 239855"/>
                <a:gd name="connsiteX21" fmla="*/ 23795 w 239855"/>
                <a:gd name="connsiteY21" fmla="*/ 86614 h 239855"/>
                <a:gd name="connsiteX22" fmla="*/ 18465 w 239855"/>
                <a:gd name="connsiteY22" fmla="*/ 94038 h 239855"/>
                <a:gd name="connsiteX23" fmla="*/ 20178 w 239855"/>
                <a:gd name="connsiteY23" fmla="*/ 102795 h 239855"/>
                <a:gd name="connsiteX24" fmla="*/ 30458 w 239855"/>
                <a:gd name="connsiteY24" fmla="*/ 108125 h 239855"/>
                <a:gd name="connsiteX25" fmla="*/ 37120 w 239855"/>
                <a:gd name="connsiteY25" fmla="*/ 106222 h 239855"/>
                <a:gd name="connsiteX26" fmla="*/ 37692 w 239855"/>
                <a:gd name="connsiteY26" fmla="*/ 105841 h 239855"/>
                <a:gd name="connsiteX27" fmla="*/ 39214 w 239855"/>
                <a:gd name="connsiteY27" fmla="*/ 104699 h 239855"/>
                <a:gd name="connsiteX28" fmla="*/ 119928 w 239855"/>
                <a:gd name="connsiteY28" fmla="*/ 160284 h 239855"/>
                <a:gd name="connsiteX29" fmla="*/ 200450 w 239855"/>
                <a:gd name="connsiteY29" fmla="*/ 104699 h 239855"/>
                <a:gd name="connsiteX30" fmla="*/ 201783 w 239855"/>
                <a:gd name="connsiteY30" fmla="*/ 105841 h 239855"/>
                <a:gd name="connsiteX31" fmla="*/ 202354 w 239855"/>
                <a:gd name="connsiteY31" fmla="*/ 106222 h 239855"/>
                <a:gd name="connsiteX32" fmla="*/ 209017 w 239855"/>
                <a:gd name="connsiteY32" fmla="*/ 108125 h 239855"/>
                <a:gd name="connsiteX33" fmla="*/ 211491 w 239855"/>
                <a:gd name="connsiteY33" fmla="*/ 107935 h 239855"/>
                <a:gd name="connsiteX34" fmla="*/ 219296 w 239855"/>
                <a:gd name="connsiteY34" fmla="*/ 102985 h 239855"/>
                <a:gd name="connsiteX35" fmla="*/ 221009 w 239855"/>
                <a:gd name="connsiteY35" fmla="*/ 94229 h 239855"/>
                <a:gd name="connsiteX36" fmla="*/ 215679 w 239855"/>
                <a:gd name="connsiteY36" fmla="*/ 86805 h 239855"/>
                <a:gd name="connsiteX37" fmla="*/ 210159 w 239855"/>
                <a:gd name="connsiteY37" fmla="*/ 87947 h 239855"/>
                <a:gd name="connsiteX38" fmla="*/ 211301 w 239855"/>
                <a:gd name="connsiteY38" fmla="*/ 93277 h 239855"/>
                <a:gd name="connsiteX39" fmla="*/ 213014 w 239855"/>
                <a:gd name="connsiteY39" fmla="*/ 95752 h 239855"/>
                <a:gd name="connsiteX40" fmla="*/ 212443 w 239855"/>
                <a:gd name="connsiteY40" fmla="*/ 98797 h 239855"/>
                <a:gd name="connsiteX41" fmla="*/ 207113 w 239855"/>
                <a:gd name="connsiteY41" fmla="*/ 100130 h 239855"/>
                <a:gd name="connsiteX42" fmla="*/ 206542 w 239855"/>
                <a:gd name="connsiteY42" fmla="*/ 99749 h 239855"/>
                <a:gd name="connsiteX43" fmla="*/ 204638 w 239855"/>
                <a:gd name="connsiteY43" fmla="*/ 92325 h 239855"/>
                <a:gd name="connsiteX44" fmla="*/ 226339 w 239855"/>
                <a:gd name="connsiteY44" fmla="*/ 58631 h 239855"/>
                <a:gd name="connsiteX45" fmla="*/ 35026 w 239855"/>
                <a:gd name="connsiteY45" fmla="*/ 77667 h 239855"/>
                <a:gd name="connsiteX46" fmla="*/ 20369 w 239855"/>
                <a:gd name="connsiteY46" fmla="*/ 54634 h 239855"/>
                <a:gd name="connsiteX47" fmla="*/ 7995 w 239855"/>
                <a:gd name="connsiteY47" fmla="*/ 24747 h 239855"/>
                <a:gd name="connsiteX48" fmla="*/ 11231 w 239855"/>
                <a:gd name="connsiteY48" fmla="*/ 14658 h 239855"/>
                <a:gd name="connsiteX49" fmla="*/ 23986 w 239855"/>
                <a:gd name="connsiteY49" fmla="*/ 12183 h 239855"/>
                <a:gd name="connsiteX50" fmla="*/ 35026 w 239855"/>
                <a:gd name="connsiteY50" fmla="*/ 20559 h 239855"/>
                <a:gd name="connsiteX51" fmla="*/ 35026 w 239855"/>
                <a:gd name="connsiteY51" fmla="*/ 77667 h 239855"/>
                <a:gd name="connsiteX52" fmla="*/ 205019 w 239855"/>
                <a:gd name="connsiteY52" fmla="*/ 19988 h 239855"/>
                <a:gd name="connsiteX53" fmla="*/ 215870 w 239855"/>
                <a:gd name="connsiteY53" fmla="*/ 11993 h 239855"/>
                <a:gd name="connsiteX54" fmla="*/ 228624 w 239855"/>
                <a:gd name="connsiteY54" fmla="*/ 14467 h 239855"/>
                <a:gd name="connsiteX55" fmla="*/ 231860 w 239855"/>
                <a:gd name="connsiteY55" fmla="*/ 24557 h 239855"/>
                <a:gd name="connsiteX56" fmla="*/ 219486 w 239855"/>
                <a:gd name="connsiteY56" fmla="*/ 54443 h 239855"/>
                <a:gd name="connsiteX57" fmla="*/ 205019 w 239855"/>
                <a:gd name="connsiteY57" fmla="*/ 77096 h 239855"/>
                <a:gd name="connsiteX58" fmla="*/ 205019 w 239855"/>
                <a:gd name="connsiteY58" fmla="*/ 19988 h 239855"/>
                <a:gd name="connsiteX59" fmla="*/ 142580 w 239855"/>
                <a:gd name="connsiteY59" fmla="*/ 182366 h 239855"/>
                <a:gd name="connsiteX60" fmla="*/ 142580 w 239855"/>
                <a:gd name="connsiteY60" fmla="*/ 166947 h 239855"/>
                <a:gd name="connsiteX61" fmla="*/ 119928 w 239855"/>
                <a:gd name="connsiteY61" fmla="*/ 169612 h 239855"/>
                <a:gd name="connsiteX62" fmla="*/ 97275 w 239855"/>
                <a:gd name="connsiteY62" fmla="*/ 166947 h 239855"/>
                <a:gd name="connsiteX63" fmla="*/ 97275 w 239855"/>
                <a:gd name="connsiteY63" fmla="*/ 182366 h 239855"/>
                <a:gd name="connsiteX64" fmla="*/ 74431 w 239855"/>
                <a:gd name="connsiteY64" fmla="*/ 182366 h 239855"/>
                <a:gd name="connsiteX65" fmla="*/ 63010 w 239855"/>
                <a:gd name="connsiteY65" fmla="*/ 239855 h 239855"/>
                <a:gd name="connsiteX66" fmla="*/ 176465 w 239855"/>
                <a:gd name="connsiteY66" fmla="*/ 239855 h 239855"/>
                <a:gd name="connsiteX67" fmla="*/ 165043 w 239855"/>
                <a:gd name="connsiteY67" fmla="*/ 182366 h 239855"/>
                <a:gd name="connsiteX68" fmla="*/ 142580 w 239855"/>
                <a:gd name="connsiteY68" fmla="*/ 182366 h 2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39855" h="239855">
                  <a:moveTo>
                    <a:pt x="226339" y="58631"/>
                  </a:moveTo>
                  <a:cubicBezTo>
                    <a:pt x="232241" y="49304"/>
                    <a:pt x="239665" y="37692"/>
                    <a:pt x="239855" y="24747"/>
                  </a:cubicBezTo>
                  <a:cubicBezTo>
                    <a:pt x="239855" y="20369"/>
                    <a:pt x="239094" y="14087"/>
                    <a:pt x="234525" y="9328"/>
                  </a:cubicBezTo>
                  <a:cubicBezTo>
                    <a:pt x="229576" y="4188"/>
                    <a:pt x="221200" y="2284"/>
                    <a:pt x="213395" y="4569"/>
                  </a:cubicBezTo>
                  <a:cubicBezTo>
                    <a:pt x="210159" y="5520"/>
                    <a:pt x="207303" y="7234"/>
                    <a:pt x="205019" y="8947"/>
                  </a:cubicBezTo>
                  <a:lnTo>
                    <a:pt x="205019" y="3807"/>
                  </a:lnTo>
                  <a:cubicBezTo>
                    <a:pt x="205019" y="1713"/>
                    <a:pt x="203306" y="0"/>
                    <a:pt x="201021" y="0"/>
                  </a:cubicBezTo>
                  <a:lnTo>
                    <a:pt x="39214" y="0"/>
                  </a:lnTo>
                  <a:cubicBezTo>
                    <a:pt x="36930" y="0"/>
                    <a:pt x="35217" y="1713"/>
                    <a:pt x="35217" y="3807"/>
                  </a:cubicBezTo>
                  <a:lnTo>
                    <a:pt x="35217" y="9137"/>
                  </a:lnTo>
                  <a:cubicBezTo>
                    <a:pt x="32742" y="7234"/>
                    <a:pt x="29887" y="5520"/>
                    <a:pt x="26651" y="4569"/>
                  </a:cubicBezTo>
                  <a:cubicBezTo>
                    <a:pt x="19036" y="2284"/>
                    <a:pt x="10470" y="4188"/>
                    <a:pt x="5520" y="9328"/>
                  </a:cubicBezTo>
                  <a:cubicBezTo>
                    <a:pt x="761" y="14087"/>
                    <a:pt x="0" y="20369"/>
                    <a:pt x="0" y="24747"/>
                  </a:cubicBezTo>
                  <a:cubicBezTo>
                    <a:pt x="190" y="37692"/>
                    <a:pt x="7614" y="49304"/>
                    <a:pt x="13516" y="58631"/>
                  </a:cubicBezTo>
                  <a:lnTo>
                    <a:pt x="34836" y="92135"/>
                  </a:lnTo>
                  <a:cubicBezTo>
                    <a:pt x="36549" y="94609"/>
                    <a:pt x="35598" y="98036"/>
                    <a:pt x="32932" y="99559"/>
                  </a:cubicBezTo>
                  <a:cubicBezTo>
                    <a:pt x="32742" y="99749"/>
                    <a:pt x="32552" y="99749"/>
                    <a:pt x="32361" y="99940"/>
                  </a:cubicBezTo>
                  <a:cubicBezTo>
                    <a:pt x="30458" y="100891"/>
                    <a:pt x="28173" y="100320"/>
                    <a:pt x="27031" y="98607"/>
                  </a:cubicBezTo>
                  <a:cubicBezTo>
                    <a:pt x="26460" y="97655"/>
                    <a:pt x="26270" y="96703"/>
                    <a:pt x="26460" y="95561"/>
                  </a:cubicBezTo>
                  <a:cubicBezTo>
                    <a:pt x="26651" y="94419"/>
                    <a:pt x="27412" y="93658"/>
                    <a:pt x="28173" y="93087"/>
                  </a:cubicBezTo>
                  <a:cubicBezTo>
                    <a:pt x="30077" y="91944"/>
                    <a:pt x="30458" y="89470"/>
                    <a:pt x="29316" y="87756"/>
                  </a:cubicBezTo>
                  <a:cubicBezTo>
                    <a:pt x="28173" y="86043"/>
                    <a:pt x="25508" y="85472"/>
                    <a:pt x="23795" y="86614"/>
                  </a:cubicBezTo>
                  <a:cubicBezTo>
                    <a:pt x="21130" y="88328"/>
                    <a:pt x="19226" y="90993"/>
                    <a:pt x="18465" y="94038"/>
                  </a:cubicBezTo>
                  <a:cubicBezTo>
                    <a:pt x="17894" y="97084"/>
                    <a:pt x="18465" y="100130"/>
                    <a:pt x="20178" y="102795"/>
                  </a:cubicBezTo>
                  <a:cubicBezTo>
                    <a:pt x="22463" y="106222"/>
                    <a:pt x="26460" y="108125"/>
                    <a:pt x="30458" y="108125"/>
                  </a:cubicBezTo>
                  <a:cubicBezTo>
                    <a:pt x="32742" y="108125"/>
                    <a:pt x="35026" y="107554"/>
                    <a:pt x="37120" y="106222"/>
                  </a:cubicBezTo>
                  <a:cubicBezTo>
                    <a:pt x="37311" y="106031"/>
                    <a:pt x="37501" y="105841"/>
                    <a:pt x="37692" y="105841"/>
                  </a:cubicBezTo>
                  <a:cubicBezTo>
                    <a:pt x="38263" y="105460"/>
                    <a:pt x="38834" y="105079"/>
                    <a:pt x="39214" y="104699"/>
                  </a:cubicBezTo>
                  <a:cubicBezTo>
                    <a:pt x="50446" y="137060"/>
                    <a:pt x="82236" y="160284"/>
                    <a:pt x="119928" y="160284"/>
                  </a:cubicBezTo>
                  <a:cubicBezTo>
                    <a:pt x="157429" y="160284"/>
                    <a:pt x="189409" y="137060"/>
                    <a:pt x="200450" y="104699"/>
                  </a:cubicBezTo>
                  <a:cubicBezTo>
                    <a:pt x="200831" y="105079"/>
                    <a:pt x="201402" y="105460"/>
                    <a:pt x="201783" y="105841"/>
                  </a:cubicBezTo>
                  <a:cubicBezTo>
                    <a:pt x="201973" y="106031"/>
                    <a:pt x="202164" y="106222"/>
                    <a:pt x="202354" y="106222"/>
                  </a:cubicBezTo>
                  <a:cubicBezTo>
                    <a:pt x="204448" y="107554"/>
                    <a:pt x="206732" y="108125"/>
                    <a:pt x="209017" y="108125"/>
                  </a:cubicBezTo>
                  <a:cubicBezTo>
                    <a:pt x="209778" y="108125"/>
                    <a:pt x="210730" y="108125"/>
                    <a:pt x="211491" y="107935"/>
                  </a:cubicBezTo>
                  <a:cubicBezTo>
                    <a:pt x="214727" y="107364"/>
                    <a:pt x="217392" y="105460"/>
                    <a:pt x="219296" y="102985"/>
                  </a:cubicBezTo>
                  <a:cubicBezTo>
                    <a:pt x="221009" y="100320"/>
                    <a:pt x="221771" y="97275"/>
                    <a:pt x="221009" y="94229"/>
                  </a:cubicBezTo>
                  <a:cubicBezTo>
                    <a:pt x="220438" y="91183"/>
                    <a:pt x="218535" y="88518"/>
                    <a:pt x="215679" y="86805"/>
                  </a:cubicBezTo>
                  <a:cubicBezTo>
                    <a:pt x="213776" y="85663"/>
                    <a:pt x="211301" y="86043"/>
                    <a:pt x="210159" y="87947"/>
                  </a:cubicBezTo>
                  <a:cubicBezTo>
                    <a:pt x="209017" y="89660"/>
                    <a:pt x="209397" y="92135"/>
                    <a:pt x="211301" y="93277"/>
                  </a:cubicBezTo>
                  <a:cubicBezTo>
                    <a:pt x="212253" y="93848"/>
                    <a:pt x="212824" y="94800"/>
                    <a:pt x="213014" y="95752"/>
                  </a:cubicBezTo>
                  <a:cubicBezTo>
                    <a:pt x="213204" y="96703"/>
                    <a:pt x="213014" y="97846"/>
                    <a:pt x="212443" y="98797"/>
                  </a:cubicBezTo>
                  <a:cubicBezTo>
                    <a:pt x="211301" y="100511"/>
                    <a:pt x="208826" y="101082"/>
                    <a:pt x="207113" y="100130"/>
                  </a:cubicBezTo>
                  <a:cubicBezTo>
                    <a:pt x="206923" y="99940"/>
                    <a:pt x="206732" y="99940"/>
                    <a:pt x="206542" y="99749"/>
                  </a:cubicBezTo>
                  <a:cubicBezTo>
                    <a:pt x="203877" y="98036"/>
                    <a:pt x="203115" y="94800"/>
                    <a:pt x="204638" y="92325"/>
                  </a:cubicBezTo>
                  <a:lnTo>
                    <a:pt x="226339" y="58631"/>
                  </a:lnTo>
                  <a:close/>
                  <a:moveTo>
                    <a:pt x="35026" y="77667"/>
                  </a:moveTo>
                  <a:lnTo>
                    <a:pt x="20369" y="54634"/>
                  </a:lnTo>
                  <a:cubicBezTo>
                    <a:pt x="14658" y="45687"/>
                    <a:pt x="8186" y="35598"/>
                    <a:pt x="7995" y="24747"/>
                  </a:cubicBezTo>
                  <a:cubicBezTo>
                    <a:pt x="7995" y="20369"/>
                    <a:pt x="9137" y="16752"/>
                    <a:pt x="11231" y="14658"/>
                  </a:cubicBezTo>
                  <a:cubicBezTo>
                    <a:pt x="14087" y="11802"/>
                    <a:pt x="19226" y="10660"/>
                    <a:pt x="23986" y="12183"/>
                  </a:cubicBezTo>
                  <a:cubicBezTo>
                    <a:pt x="28935" y="13706"/>
                    <a:pt x="32742" y="17323"/>
                    <a:pt x="35026" y="20559"/>
                  </a:cubicBezTo>
                  <a:lnTo>
                    <a:pt x="35026" y="77667"/>
                  </a:lnTo>
                  <a:close/>
                  <a:moveTo>
                    <a:pt x="205019" y="19988"/>
                  </a:moveTo>
                  <a:cubicBezTo>
                    <a:pt x="207494" y="16942"/>
                    <a:pt x="211110" y="13325"/>
                    <a:pt x="215870" y="11993"/>
                  </a:cubicBezTo>
                  <a:cubicBezTo>
                    <a:pt x="220629" y="10660"/>
                    <a:pt x="225768" y="11612"/>
                    <a:pt x="228624" y="14467"/>
                  </a:cubicBezTo>
                  <a:cubicBezTo>
                    <a:pt x="230718" y="16752"/>
                    <a:pt x="231860" y="20369"/>
                    <a:pt x="231860" y="24557"/>
                  </a:cubicBezTo>
                  <a:cubicBezTo>
                    <a:pt x="231669" y="35407"/>
                    <a:pt x="225197" y="45496"/>
                    <a:pt x="219486" y="54443"/>
                  </a:cubicBezTo>
                  <a:lnTo>
                    <a:pt x="205019" y="77096"/>
                  </a:lnTo>
                  <a:lnTo>
                    <a:pt x="205019" y="19988"/>
                  </a:lnTo>
                  <a:close/>
                  <a:moveTo>
                    <a:pt x="142580" y="182366"/>
                  </a:moveTo>
                  <a:lnTo>
                    <a:pt x="142580" y="166947"/>
                  </a:lnTo>
                  <a:cubicBezTo>
                    <a:pt x="135347" y="168660"/>
                    <a:pt x="127732" y="169612"/>
                    <a:pt x="119928" y="169612"/>
                  </a:cubicBezTo>
                  <a:cubicBezTo>
                    <a:pt x="112123" y="169612"/>
                    <a:pt x="104699" y="168660"/>
                    <a:pt x="97275" y="166947"/>
                  </a:cubicBezTo>
                  <a:lnTo>
                    <a:pt x="97275" y="182366"/>
                  </a:lnTo>
                  <a:lnTo>
                    <a:pt x="74431" y="182366"/>
                  </a:lnTo>
                  <a:lnTo>
                    <a:pt x="63010" y="239855"/>
                  </a:lnTo>
                  <a:lnTo>
                    <a:pt x="176465" y="239855"/>
                  </a:lnTo>
                  <a:lnTo>
                    <a:pt x="165043" y="182366"/>
                  </a:lnTo>
                  <a:lnTo>
                    <a:pt x="142580" y="182366"/>
                  </a:lnTo>
                  <a:close/>
                </a:path>
              </a:pathLst>
            </a:custGeom>
            <a:solidFill>
              <a:schemeClr val="bg1"/>
            </a:solidFill>
            <a:ln w="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320E101B-721A-7C24-6898-FC14DFD5F20C}"/>
                </a:ext>
              </a:extLst>
            </p:cNvPr>
            <p:cNvSpPr/>
            <p:nvPr/>
          </p:nvSpPr>
          <p:spPr>
            <a:xfrm>
              <a:off x="4481884" y="1359673"/>
              <a:ext cx="3228229" cy="4611757"/>
            </a:xfrm>
            <a:prstGeom prst="roundRect">
              <a:avLst>
                <a:gd name="adj" fmla="val 6322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27000" sx="102000" sy="102000" algn="ctr" rotWithShape="0">
                <a:srgbClr val="68AEE2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D73C2418-61E9-72DA-9325-0715A00162C7}"/>
                </a:ext>
              </a:extLst>
            </p:cNvPr>
            <p:cNvSpPr/>
            <p:nvPr/>
          </p:nvSpPr>
          <p:spPr>
            <a:xfrm>
              <a:off x="4789601" y="5122996"/>
              <a:ext cx="2612794" cy="548063"/>
            </a:xfrm>
            <a:prstGeom prst="roundRect">
              <a:avLst>
                <a:gd name="adj" fmla="val 50000"/>
              </a:avLst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Add title text</a:t>
              </a: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3D8C650C-3E6B-73DB-B0FE-AACBC4A5AC9C}"/>
                </a:ext>
              </a:extLst>
            </p:cNvPr>
            <p:cNvSpPr/>
            <p:nvPr/>
          </p:nvSpPr>
          <p:spPr>
            <a:xfrm>
              <a:off x="4481887" y="1359673"/>
              <a:ext cx="3228229" cy="1667818"/>
            </a:xfrm>
            <a:custGeom>
              <a:avLst/>
              <a:gdLst>
                <a:gd name="connsiteX0" fmla="*/ 204089 w 3228229"/>
                <a:gd name="connsiteY0" fmla="*/ 0 h 2224421"/>
                <a:gd name="connsiteX1" fmla="*/ 3024140 w 3228229"/>
                <a:gd name="connsiteY1" fmla="*/ 0 h 2224421"/>
                <a:gd name="connsiteX2" fmla="*/ 3228229 w 3228229"/>
                <a:gd name="connsiteY2" fmla="*/ 204090 h 2224421"/>
                <a:gd name="connsiteX3" fmla="*/ 3228228 w 3228229"/>
                <a:gd name="connsiteY3" fmla="*/ 1156620 h 2224421"/>
                <a:gd name="connsiteX4" fmla="*/ 2247541 w 3228229"/>
                <a:gd name="connsiteY4" fmla="*/ 2137307 h 2224421"/>
                <a:gd name="connsiteX5" fmla="*/ 1826912 w 3228229"/>
                <a:gd name="connsiteY5" fmla="*/ 2137307 h 2224421"/>
                <a:gd name="connsiteX6" fmla="*/ 82919 w 3228229"/>
                <a:gd name="connsiteY6" fmla="*/ 393314 h 2224421"/>
                <a:gd name="connsiteX7" fmla="*/ 1248 w 3228229"/>
                <a:gd name="connsiteY7" fmla="*/ 239807 h 2224421"/>
                <a:gd name="connsiteX8" fmla="*/ 0 w 3228229"/>
                <a:gd name="connsiteY8" fmla="*/ 226775 h 2224421"/>
                <a:gd name="connsiteX9" fmla="*/ 0 w 3228229"/>
                <a:gd name="connsiteY9" fmla="*/ 204090 h 2224421"/>
                <a:gd name="connsiteX10" fmla="*/ 204089 w 3228229"/>
                <a:gd name="connsiteY10" fmla="*/ 0 h 222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8229" h="2224421">
                  <a:moveTo>
                    <a:pt x="204089" y="0"/>
                  </a:moveTo>
                  <a:lnTo>
                    <a:pt x="3024140" y="0"/>
                  </a:lnTo>
                  <a:cubicBezTo>
                    <a:pt x="3136855" y="1"/>
                    <a:pt x="3228228" y="91375"/>
                    <a:pt x="3228229" y="204090"/>
                  </a:cubicBezTo>
                  <a:lnTo>
                    <a:pt x="3228228" y="1156620"/>
                  </a:lnTo>
                  <a:lnTo>
                    <a:pt x="2247541" y="2137307"/>
                  </a:lnTo>
                  <a:cubicBezTo>
                    <a:pt x="2131388" y="2253460"/>
                    <a:pt x="1943065" y="2253460"/>
                    <a:pt x="1826912" y="2137307"/>
                  </a:cubicBezTo>
                  <a:lnTo>
                    <a:pt x="82919" y="393314"/>
                  </a:lnTo>
                  <a:cubicBezTo>
                    <a:pt x="39361" y="349756"/>
                    <a:pt x="12138" y="296050"/>
                    <a:pt x="1248" y="239807"/>
                  </a:cubicBezTo>
                  <a:lnTo>
                    <a:pt x="0" y="226775"/>
                  </a:lnTo>
                  <a:lnTo>
                    <a:pt x="0" y="204090"/>
                  </a:lnTo>
                  <a:cubicBezTo>
                    <a:pt x="0" y="91374"/>
                    <a:pt x="91373" y="0"/>
                    <a:pt x="204089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B0FA0CA-77C9-066D-D1DC-3F25664354B1}"/>
                </a:ext>
              </a:extLst>
            </p:cNvPr>
            <p:cNvSpPr/>
            <p:nvPr/>
          </p:nvSpPr>
          <p:spPr>
            <a:xfrm flipH="1">
              <a:off x="4789598" y="2467613"/>
              <a:ext cx="559878" cy="559878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F90941B-5130-7811-E6F4-52E1990302D9}"/>
                </a:ext>
              </a:extLst>
            </p:cNvPr>
            <p:cNvSpPr/>
            <p:nvPr/>
          </p:nvSpPr>
          <p:spPr>
            <a:xfrm>
              <a:off x="6114580" y="1718436"/>
              <a:ext cx="809062" cy="940963"/>
            </a:xfrm>
            <a:prstGeom prst="rect">
              <a:avLst/>
            </a:prstGeom>
            <a:noFill/>
          </p:spPr>
          <p:txBody>
            <a:bodyPr vert="horz" wrap="square" lIns="3600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 w="2540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STEP</a:t>
              </a:r>
            </a:p>
            <a:p>
              <a:pPr algn="ctr">
                <a:defRPr/>
              </a:pPr>
              <a:r>
                <a:rPr lang="en-US" altLang="zh-CN" sz="4400" dirty="0">
                  <a:ln w="25400">
                    <a:noFill/>
                  </a:ln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02</a:t>
              </a: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300B22A1-3823-8F64-7342-CB83D20D8354}"/>
                </a:ext>
              </a:extLst>
            </p:cNvPr>
            <p:cNvSpPr/>
            <p:nvPr/>
          </p:nvSpPr>
          <p:spPr>
            <a:xfrm>
              <a:off x="4917645" y="2590995"/>
              <a:ext cx="303771" cy="303770"/>
            </a:xfrm>
            <a:custGeom>
              <a:avLst/>
              <a:gdLst>
                <a:gd name="connsiteX0" fmla="*/ 252705 w 303771"/>
                <a:gd name="connsiteY0" fmla="*/ 164591 h 303770"/>
                <a:gd name="connsiteX1" fmla="*/ 303771 w 303771"/>
                <a:gd name="connsiteY1" fmla="*/ 164591 h 303770"/>
                <a:gd name="connsiteX2" fmla="*/ 164592 w 303771"/>
                <a:gd name="connsiteY2" fmla="*/ 303758 h 303770"/>
                <a:gd name="connsiteX3" fmla="*/ 164592 w 303771"/>
                <a:gd name="connsiteY3" fmla="*/ 252704 h 303770"/>
                <a:gd name="connsiteX4" fmla="*/ 252705 w 303771"/>
                <a:gd name="connsiteY4" fmla="*/ 164591 h 303770"/>
                <a:gd name="connsiteX5" fmla="*/ 0 w 303771"/>
                <a:gd name="connsiteY5" fmla="*/ 164591 h 303770"/>
                <a:gd name="connsiteX6" fmla="*/ 51079 w 303771"/>
                <a:gd name="connsiteY6" fmla="*/ 164591 h 303770"/>
                <a:gd name="connsiteX7" fmla="*/ 139192 w 303771"/>
                <a:gd name="connsiteY7" fmla="*/ 252704 h 303770"/>
                <a:gd name="connsiteX8" fmla="*/ 139192 w 303771"/>
                <a:gd name="connsiteY8" fmla="*/ 303770 h 303770"/>
                <a:gd name="connsiteX9" fmla="*/ 0 w 303771"/>
                <a:gd name="connsiteY9" fmla="*/ 164591 h 303770"/>
                <a:gd name="connsiteX10" fmla="*/ 151892 w 303771"/>
                <a:gd name="connsiteY10" fmla="*/ 139192 h 303770"/>
                <a:gd name="connsiteX11" fmla="*/ 139192 w 303771"/>
                <a:gd name="connsiteY11" fmla="*/ 151892 h 303770"/>
                <a:gd name="connsiteX12" fmla="*/ 151892 w 303771"/>
                <a:gd name="connsiteY12" fmla="*/ 164592 h 303770"/>
                <a:gd name="connsiteX13" fmla="*/ 164592 w 303771"/>
                <a:gd name="connsiteY13" fmla="*/ 151892 h 303770"/>
                <a:gd name="connsiteX14" fmla="*/ 151892 w 303771"/>
                <a:gd name="connsiteY14" fmla="*/ 139192 h 303770"/>
                <a:gd name="connsiteX15" fmla="*/ 139192 w 303771"/>
                <a:gd name="connsiteY15" fmla="*/ 76746 h 303770"/>
                <a:gd name="connsiteX16" fmla="*/ 139192 w 303771"/>
                <a:gd name="connsiteY16" fmla="*/ 113792 h 303770"/>
                <a:gd name="connsiteX17" fmla="*/ 164592 w 303771"/>
                <a:gd name="connsiteY17" fmla="*/ 113792 h 303770"/>
                <a:gd name="connsiteX18" fmla="*/ 164592 w 303771"/>
                <a:gd name="connsiteY18" fmla="*/ 76746 h 303770"/>
                <a:gd name="connsiteX19" fmla="*/ 227038 w 303771"/>
                <a:gd name="connsiteY19" fmla="*/ 139192 h 303770"/>
                <a:gd name="connsiteX20" fmla="*/ 189992 w 303771"/>
                <a:gd name="connsiteY20" fmla="*/ 139192 h 303770"/>
                <a:gd name="connsiteX21" fmla="*/ 189992 w 303771"/>
                <a:gd name="connsiteY21" fmla="*/ 164592 h 303770"/>
                <a:gd name="connsiteX22" fmla="*/ 227038 w 303771"/>
                <a:gd name="connsiteY22" fmla="*/ 164592 h 303770"/>
                <a:gd name="connsiteX23" fmla="*/ 164592 w 303771"/>
                <a:gd name="connsiteY23" fmla="*/ 227038 h 303770"/>
                <a:gd name="connsiteX24" fmla="*/ 164592 w 303771"/>
                <a:gd name="connsiteY24" fmla="*/ 189992 h 303770"/>
                <a:gd name="connsiteX25" fmla="*/ 139192 w 303771"/>
                <a:gd name="connsiteY25" fmla="*/ 189992 h 303770"/>
                <a:gd name="connsiteX26" fmla="*/ 139192 w 303771"/>
                <a:gd name="connsiteY26" fmla="*/ 227038 h 303770"/>
                <a:gd name="connsiteX27" fmla="*/ 76746 w 303771"/>
                <a:gd name="connsiteY27" fmla="*/ 164592 h 303770"/>
                <a:gd name="connsiteX28" fmla="*/ 113792 w 303771"/>
                <a:gd name="connsiteY28" fmla="*/ 164592 h 303770"/>
                <a:gd name="connsiteX29" fmla="*/ 113792 w 303771"/>
                <a:gd name="connsiteY29" fmla="*/ 139192 h 303770"/>
                <a:gd name="connsiteX30" fmla="*/ 76746 w 303771"/>
                <a:gd name="connsiteY30" fmla="*/ 139192 h 303770"/>
                <a:gd name="connsiteX31" fmla="*/ 139192 w 303771"/>
                <a:gd name="connsiteY31" fmla="*/ 76746 h 303770"/>
                <a:gd name="connsiteX32" fmla="*/ 139192 w 303771"/>
                <a:gd name="connsiteY32" fmla="*/ 13 h 303770"/>
                <a:gd name="connsiteX33" fmla="*/ 139192 w 303771"/>
                <a:gd name="connsiteY33" fmla="*/ 51079 h 303770"/>
                <a:gd name="connsiteX34" fmla="*/ 51054 w 303771"/>
                <a:gd name="connsiteY34" fmla="*/ 139192 h 303770"/>
                <a:gd name="connsiteX35" fmla="*/ 0 w 303771"/>
                <a:gd name="connsiteY35" fmla="*/ 139192 h 303770"/>
                <a:gd name="connsiteX36" fmla="*/ 139192 w 303771"/>
                <a:gd name="connsiteY36" fmla="*/ 13 h 303770"/>
                <a:gd name="connsiteX37" fmla="*/ 164592 w 303771"/>
                <a:gd name="connsiteY37" fmla="*/ 0 h 303770"/>
                <a:gd name="connsiteX38" fmla="*/ 303771 w 303771"/>
                <a:gd name="connsiteY38" fmla="*/ 139192 h 303770"/>
                <a:gd name="connsiteX39" fmla="*/ 252705 w 303771"/>
                <a:gd name="connsiteY39" fmla="*/ 139192 h 303770"/>
                <a:gd name="connsiteX40" fmla="*/ 164592 w 303771"/>
                <a:gd name="connsiteY40" fmla="*/ 51079 h 30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3771" h="303770">
                  <a:moveTo>
                    <a:pt x="252705" y="164591"/>
                  </a:moveTo>
                  <a:lnTo>
                    <a:pt x="303771" y="164591"/>
                  </a:lnTo>
                  <a:cubicBezTo>
                    <a:pt x="297663" y="238632"/>
                    <a:pt x="238633" y="297662"/>
                    <a:pt x="164592" y="303758"/>
                  </a:cubicBezTo>
                  <a:lnTo>
                    <a:pt x="164592" y="252704"/>
                  </a:lnTo>
                  <a:cubicBezTo>
                    <a:pt x="210632" y="246889"/>
                    <a:pt x="246890" y="210631"/>
                    <a:pt x="252705" y="164591"/>
                  </a:cubicBezTo>
                  <a:close/>
                  <a:moveTo>
                    <a:pt x="0" y="164591"/>
                  </a:moveTo>
                  <a:lnTo>
                    <a:pt x="51079" y="164591"/>
                  </a:lnTo>
                  <a:cubicBezTo>
                    <a:pt x="56894" y="210631"/>
                    <a:pt x="93152" y="246889"/>
                    <a:pt x="139192" y="252704"/>
                  </a:cubicBezTo>
                  <a:lnTo>
                    <a:pt x="139192" y="303770"/>
                  </a:lnTo>
                  <a:cubicBezTo>
                    <a:pt x="65164" y="297662"/>
                    <a:pt x="6121" y="238632"/>
                    <a:pt x="0" y="164591"/>
                  </a:cubicBezTo>
                  <a:close/>
                  <a:moveTo>
                    <a:pt x="151892" y="139192"/>
                  </a:moveTo>
                  <a:cubicBezTo>
                    <a:pt x="144878" y="139192"/>
                    <a:pt x="139192" y="144878"/>
                    <a:pt x="139192" y="151892"/>
                  </a:cubicBezTo>
                  <a:cubicBezTo>
                    <a:pt x="139192" y="158906"/>
                    <a:pt x="144878" y="164592"/>
                    <a:pt x="151892" y="164592"/>
                  </a:cubicBezTo>
                  <a:cubicBezTo>
                    <a:pt x="158906" y="164592"/>
                    <a:pt x="164592" y="158906"/>
                    <a:pt x="164592" y="151892"/>
                  </a:cubicBezTo>
                  <a:cubicBezTo>
                    <a:pt x="164592" y="144878"/>
                    <a:pt x="158906" y="139192"/>
                    <a:pt x="151892" y="139192"/>
                  </a:cubicBezTo>
                  <a:close/>
                  <a:moveTo>
                    <a:pt x="139192" y="76746"/>
                  </a:moveTo>
                  <a:lnTo>
                    <a:pt x="139192" y="113792"/>
                  </a:lnTo>
                  <a:lnTo>
                    <a:pt x="164592" y="113792"/>
                  </a:lnTo>
                  <a:lnTo>
                    <a:pt x="164592" y="76746"/>
                  </a:lnTo>
                  <a:cubicBezTo>
                    <a:pt x="196568" y="82166"/>
                    <a:pt x="221618" y="107216"/>
                    <a:pt x="227038" y="139192"/>
                  </a:cubicBezTo>
                  <a:lnTo>
                    <a:pt x="189992" y="139192"/>
                  </a:lnTo>
                  <a:lnTo>
                    <a:pt x="189992" y="164592"/>
                  </a:lnTo>
                  <a:lnTo>
                    <a:pt x="227038" y="164592"/>
                  </a:lnTo>
                  <a:cubicBezTo>
                    <a:pt x="221618" y="196568"/>
                    <a:pt x="196568" y="221618"/>
                    <a:pt x="164592" y="227038"/>
                  </a:cubicBezTo>
                  <a:lnTo>
                    <a:pt x="164592" y="189992"/>
                  </a:lnTo>
                  <a:lnTo>
                    <a:pt x="139192" y="189992"/>
                  </a:lnTo>
                  <a:lnTo>
                    <a:pt x="139192" y="227038"/>
                  </a:lnTo>
                  <a:cubicBezTo>
                    <a:pt x="107216" y="221618"/>
                    <a:pt x="82166" y="196568"/>
                    <a:pt x="76746" y="164592"/>
                  </a:cubicBezTo>
                  <a:lnTo>
                    <a:pt x="113792" y="164592"/>
                  </a:lnTo>
                  <a:lnTo>
                    <a:pt x="113792" y="139192"/>
                  </a:lnTo>
                  <a:lnTo>
                    <a:pt x="76746" y="139192"/>
                  </a:lnTo>
                  <a:cubicBezTo>
                    <a:pt x="82166" y="107216"/>
                    <a:pt x="107216" y="82166"/>
                    <a:pt x="139192" y="76746"/>
                  </a:cubicBezTo>
                  <a:close/>
                  <a:moveTo>
                    <a:pt x="139192" y="13"/>
                  </a:moveTo>
                  <a:lnTo>
                    <a:pt x="139192" y="51079"/>
                  </a:lnTo>
                  <a:cubicBezTo>
                    <a:pt x="93142" y="56883"/>
                    <a:pt x="56871" y="93143"/>
                    <a:pt x="51054" y="139192"/>
                  </a:cubicBezTo>
                  <a:lnTo>
                    <a:pt x="0" y="139192"/>
                  </a:lnTo>
                  <a:cubicBezTo>
                    <a:pt x="6121" y="65164"/>
                    <a:pt x="65151" y="6121"/>
                    <a:pt x="139192" y="13"/>
                  </a:cubicBezTo>
                  <a:close/>
                  <a:moveTo>
                    <a:pt x="164592" y="0"/>
                  </a:moveTo>
                  <a:cubicBezTo>
                    <a:pt x="238633" y="6121"/>
                    <a:pt x="297663" y="65164"/>
                    <a:pt x="303771" y="139192"/>
                  </a:cubicBezTo>
                  <a:lnTo>
                    <a:pt x="252705" y="139192"/>
                  </a:lnTo>
                  <a:cubicBezTo>
                    <a:pt x="246890" y="93152"/>
                    <a:pt x="210632" y="56894"/>
                    <a:pt x="164592" y="51079"/>
                  </a:cubicBezTo>
                  <a:close/>
                </a:path>
              </a:pathLst>
            </a:custGeom>
            <a:solidFill>
              <a:schemeClr val="bg1"/>
            </a:solidFill>
            <a:ln w="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40DD8957-BAAA-9102-2DB9-601477EC9D68}"/>
                </a:ext>
              </a:extLst>
            </p:cNvPr>
            <p:cNvSpPr/>
            <p:nvPr/>
          </p:nvSpPr>
          <p:spPr>
            <a:xfrm>
              <a:off x="757138" y="1359673"/>
              <a:ext cx="3228229" cy="4611757"/>
            </a:xfrm>
            <a:prstGeom prst="roundRect">
              <a:avLst>
                <a:gd name="adj" fmla="val 6322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27000" sx="102000" sy="102000" algn="ctr" rotWithShape="0">
                <a:srgbClr val="68AEE2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94EDC046-42D0-5F06-FE78-A9C3DC31164B}"/>
                </a:ext>
              </a:extLst>
            </p:cNvPr>
            <p:cNvSpPr/>
            <p:nvPr/>
          </p:nvSpPr>
          <p:spPr>
            <a:xfrm>
              <a:off x="1064855" y="5122996"/>
              <a:ext cx="2612794" cy="54806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73C7E9"/>
                </a:gs>
                <a:gs pos="0">
                  <a:srgbClr val="30ABD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Add title text</a:t>
              </a: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63DEF738-FF80-F61A-AEFE-C6495619ECE0}"/>
                </a:ext>
              </a:extLst>
            </p:cNvPr>
            <p:cNvSpPr/>
            <p:nvPr/>
          </p:nvSpPr>
          <p:spPr>
            <a:xfrm>
              <a:off x="757141" y="1359673"/>
              <a:ext cx="3228229" cy="1667818"/>
            </a:xfrm>
            <a:custGeom>
              <a:avLst/>
              <a:gdLst>
                <a:gd name="connsiteX0" fmla="*/ 204089 w 3228229"/>
                <a:gd name="connsiteY0" fmla="*/ 0 h 2224421"/>
                <a:gd name="connsiteX1" fmla="*/ 3024140 w 3228229"/>
                <a:gd name="connsiteY1" fmla="*/ 0 h 2224421"/>
                <a:gd name="connsiteX2" fmla="*/ 3228229 w 3228229"/>
                <a:gd name="connsiteY2" fmla="*/ 204090 h 2224421"/>
                <a:gd name="connsiteX3" fmla="*/ 3228228 w 3228229"/>
                <a:gd name="connsiteY3" fmla="*/ 1156620 h 2224421"/>
                <a:gd name="connsiteX4" fmla="*/ 2247541 w 3228229"/>
                <a:gd name="connsiteY4" fmla="*/ 2137307 h 2224421"/>
                <a:gd name="connsiteX5" fmla="*/ 1826912 w 3228229"/>
                <a:gd name="connsiteY5" fmla="*/ 2137307 h 2224421"/>
                <a:gd name="connsiteX6" fmla="*/ 82919 w 3228229"/>
                <a:gd name="connsiteY6" fmla="*/ 393314 h 2224421"/>
                <a:gd name="connsiteX7" fmla="*/ 1248 w 3228229"/>
                <a:gd name="connsiteY7" fmla="*/ 239807 h 2224421"/>
                <a:gd name="connsiteX8" fmla="*/ 0 w 3228229"/>
                <a:gd name="connsiteY8" fmla="*/ 226775 h 2224421"/>
                <a:gd name="connsiteX9" fmla="*/ 0 w 3228229"/>
                <a:gd name="connsiteY9" fmla="*/ 204090 h 2224421"/>
                <a:gd name="connsiteX10" fmla="*/ 204089 w 3228229"/>
                <a:gd name="connsiteY10" fmla="*/ 0 h 222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8229" h="2224421">
                  <a:moveTo>
                    <a:pt x="204089" y="0"/>
                  </a:moveTo>
                  <a:lnTo>
                    <a:pt x="3024140" y="0"/>
                  </a:lnTo>
                  <a:cubicBezTo>
                    <a:pt x="3136855" y="1"/>
                    <a:pt x="3228228" y="91375"/>
                    <a:pt x="3228229" y="204090"/>
                  </a:cubicBezTo>
                  <a:lnTo>
                    <a:pt x="3228228" y="1156620"/>
                  </a:lnTo>
                  <a:lnTo>
                    <a:pt x="2247541" y="2137307"/>
                  </a:lnTo>
                  <a:cubicBezTo>
                    <a:pt x="2131388" y="2253460"/>
                    <a:pt x="1943065" y="2253460"/>
                    <a:pt x="1826912" y="2137307"/>
                  </a:cubicBezTo>
                  <a:lnTo>
                    <a:pt x="82919" y="393314"/>
                  </a:lnTo>
                  <a:cubicBezTo>
                    <a:pt x="39361" y="349756"/>
                    <a:pt x="12138" y="296050"/>
                    <a:pt x="1248" y="239807"/>
                  </a:cubicBezTo>
                  <a:lnTo>
                    <a:pt x="0" y="226775"/>
                  </a:lnTo>
                  <a:lnTo>
                    <a:pt x="0" y="204090"/>
                  </a:lnTo>
                  <a:cubicBezTo>
                    <a:pt x="0" y="91374"/>
                    <a:pt x="91373" y="0"/>
                    <a:pt x="204089" y="0"/>
                  </a:cubicBezTo>
                  <a:close/>
                </a:path>
              </a:pathLst>
            </a:custGeom>
            <a:gradFill>
              <a:gsLst>
                <a:gs pos="100000">
                  <a:srgbClr val="73C7E9"/>
                </a:gs>
                <a:gs pos="0">
                  <a:srgbClr val="30ABD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F58C633-03CB-E58B-CCEF-352E3F0AFECF}"/>
                </a:ext>
              </a:extLst>
            </p:cNvPr>
            <p:cNvSpPr/>
            <p:nvPr/>
          </p:nvSpPr>
          <p:spPr>
            <a:xfrm flipH="1">
              <a:off x="1064852" y="2467613"/>
              <a:ext cx="559878" cy="559878"/>
            </a:xfrm>
            <a:prstGeom prst="ellipse">
              <a:avLst/>
            </a:prstGeom>
            <a:gradFill>
              <a:gsLst>
                <a:gs pos="100000">
                  <a:srgbClr val="73C7E9"/>
                </a:gs>
                <a:gs pos="0">
                  <a:srgbClr val="30ABD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B679530-CF46-E3F2-7FD8-B95213DB71F7}"/>
                </a:ext>
              </a:extLst>
            </p:cNvPr>
            <p:cNvSpPr/>
            <p:nvPr/>
          </p:nvSpPr>
          <p:spPr>
            <a:xfrm>
              <a:off x="2389834" y="1718436"/>
              <a:ext cx="809062" cy="940963"/>
            </a:xfrm>
            <a:prstGeom prst="rect">
              <a:avLst/>
            </a:prstGeom>
            <a:noFill/>
          </p:spPr>
          <p:txBody>
            <a:bodyPr vert="horz" wrap="square" lIns="0" tIns="0" rIns="0" bIns="0" anchor="ctr" anchorCtr="0">
              <a:noAutofit/>
            </a:bodyPr>
            <a:lstStyle/>
            <a:p>
              <a:pPr algn="ctr"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 w="2540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STEP</a:t>
              </a:r>
            </a:p>
            <a:p>
              <a:pPr algn="ctr">
                <a:defRPr/>
              </a:pPr>
              <a:r>
                <a:rPr lang="en-US" altLang="zh-CN" sz="4400" dirty="0">
                  <a:ln w="25400">
                    <a:noFill/>
                  </a:ln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01</a:t>
              </a: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A29D894-2DA4-5F99-5E22-E2EBA49E3E70}"/>
                </a:ext>
              </a:extLst>
            </p:cNvPr>
            <p:cNvSpPr/>
            <p:nvPr/>
          </p:nvSpPr>
          <p:spPr>
            <a:xfrm>
              <a:off x="1223212" y="2627882"/>
              <a:ext cx="243158" cy="239340"/>
            </a:xfrm>
            <a:custGeom>
              <a:avLst/>
              <a:gdLst>
                <a:gd name="connsiteX0" fmla="*/ 0 w 273753"/>
                <a:gd name="connsiteY0" fmla="*/ 162334 h 269455"/>
                <a:gd name="connsiteX1" fmla="*/ 273753 w 273753"/>
                <a:gd name="connsiteY1" fmla="*/ 162334 h 269455"/>
                <a:gd name="connsiteX2" fmla="*/ 273753 w 273753"/>
                <a:gd name="connsiteY2" fmla="*/ 173902 h 269455"/>
                <a:gd name="connsiteX3" fmla="*/ 250525 w 273753"/>
                <a:gd name="connsiteY3" fmla="*/ 197380 h 269455"/>
                <a:gd name="connsiteX4" fmla="*/ 150763 w 273753"/>
                <a:gd name="connsiteY4" fmla="*/ 197380 h 269455"/>
                <a:gd name="connsiteX5" fmla="*/ 150763 w 273753"/>
                <a:gd name="connsiteY5" fmla="*/ 246171 h 269455"/>
                <a:gd name="connsiteX6" fmla="*/ 149759 w 273753"/>
                <a:gd name="connsiteY6" fmla="*/ 248626 h 269455"/>
                <a:gd name="connsiteX7" fmla="*/ 252428 w 273753"/>
                <a:gd name="connsiteY7" fmla="*/ 248626 h 269455"/>
                <a:gd name="connsiteX8" fmla="*/ 262843 w 273753"/>
                <a:gd name="connsiteY8" fmla="*/ 259041 h 269455"/>
                <a:gd name="connsiteX9" fmla="*/ 252428 w 273753"/>
                <a:gd name="connsiteY9" fmla="*/ 269455 h 269455"/>
                <a:gd name="connsiteX10" fmla="*/ 20994 w 273753"/>
                <a:gd name="connsiteY10" fmla="*/ 269455 h 269455"/>
                <a:gd name="connsiteX11" fmla="*/ 10580 w 273753"/>
                <a:gd name="connsiteY11" fmla="*/ 259041 h 269455"/>
                <a:gd name="connsiteX12" fmla="*/ 20994 w 273753"/>
                <a:gd name="connsiteY12" fmla="*/ 248626 h 269455"/>
                <a:gd name="connsiteX13" fmla="*/ 123995 w 273753"/>
                <a:gd name="connsiteY13" fmla="*/ 248626 h 269455"/>
                <a:gd name="connsiteX14" fmla="*/ 122991 w 273753"/>
                <a:gd name="connsiteY14" fmla="*/ 246171 h 269455"/>
                <a:gd name="connsiteX15" fmla="*/ 122991 w 273753"/>
                <a:gd name="connsiteY15" fmla="*/ 197380 h 269455"/>
                <a:gd name="connsiteX16" fmla="*/ 23228 w 273753"/>
                <a:gd name="connsiteY16" fmla="*/ 197380 h 269455"/>
                <a:gd name="connsiteX17" fmla="*/ 0 w 273753"/>
                <a:gd name="connsiteY17" fmla="*/ 173902 h 269455"/>
                <a:gd name="connsiteX18" fmla="*/ 23228 w 273753"/>
                <a:gd name="connsiteY18" fmla="*/ 0 h 269455"/>
                <a:gd name="connsiteX19" fmla="*/ 250525 w 273753"/>
                <a:gd name="connsiteY19" fmla="*/ 0 h 269455"/>
                <a:gd name="connsiteX20" fmla="*/ 273753 w 273753"/>
                <a:gd name="connsiteY20" fmla="*/ 22954 h 269455"/>
                <a:gd name="connsiteX21" fmla="*/ 273753 w 273753"/>
                <a:gd name="connsiteY21" fmla="*/ 141505 h 269455"/>
                <a:gd name="connsiteX22" fmla="*/ 0 w 273753"/>
                <a:gd name="connsiteY22" fmla="*/ 141505 h 269455"/>
                <a:gd name="connsiteX23" fmla="*/ 0 w 273753"/>
                <a:gd name="connsiteY23" fmla="*/ 22954 h 269455"/>
                <a:gd name="connsiteX24" fmla="*/ 23228 w 273753"/>
                <a:gd name="connsiteY24" fmla="*/ 0 h 26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3753" h="269455">
                  <a:moveTo>
                    <a:pt x="0" y="162334"/>
                  </a:moveTo>
                  <a:lnTo>
                    <a:pt x="273753" y="162334"/>
                  </a:lnTo>
                  <a:lnTo>
                    <a:pt x="273753" y="173902"/>
                  </a:lnTo>
                  <a:cubicBezTo>
                    <a:pt x="273753" y="186778"/>
                    <a:pt x="263400" y="197380"/>
                    <a:pt x="250525" y="197380"/>
                  </a:cubicBezTo>
                  <a:lnTo>
                    <a:pt x="150763" y="197380"/>
                  </a:lnTo>
                  <a:lnTo>
                    <a:pt x="150763" y="246171"/>
                  </a:lnTo>
                  <a:lnTo>
                    <a:pt x="149759" y="248626"/>
                  </a:lnTo>
                  <a:lnTo>
                    <a:pt x="252428" y="248626"/>
                  </a:lnTo>
                  <a:cubicBezTo>
                    <a:pt x="258180" y="248626"/>
                    <a:pt x="262843" y="253289"/>
                    <a:pt x="262843" y="259041"/>
                  </a:cubicBezTo>
                  <a:cubicBezTo>
                    <a:pt x="262843" y="264793"/>
                    <a:pt x="258180" y="269455"/>
                    <a:pt x="252428" y="269455"/>
                  </a:cubicBezTo>
                  <a:lnTo>
                    <a:pt x="20994" y="269455"/>
                  </a:lnTo>
                  <a:cubicBezTo>
                    <a:pt x="15243" y="269455"/>
                    <a:pt x="10580" y="264793"/>
                    <a:pt x="10580" y="259041"/>
                  </a:cubicBezTo>
                  <a:cubicBezTo>
                    <a:pt x="10580" y="253289"/>
                    <a:pt x="15243" y="248626"/>
                    <a:pt x="20994" y="248626"/>
                  </a:cubicBezTo>
                  <a:lnTo>
                    <a:pt x="123995" y="248626"/>
                  </a:lnTo>
                  <a:lnTo>
                    <a:pt x="122991" y="246171"/>
                  </a:lnTo>
                  <a:lnTo>
                    <a:pt x="122991" y="197380"/>
                  </a:lnTo>
                  <a:lnTo>
                    <a:pt x="23228" y="197380"/>
                  </a:lnTo>
                  <a:cubicBezTo>
                    <a:pt x="10353" y="197380"/>
                    <a:pt x="0" y="186778"/>
                    <a:pt x="0" y="173902"/>
                  </a:cubicBezTo>
                  <a:close/>
                  <a:moveTo>
                    <a:pt x="23228" y="0"/>
                  </a:moveTo>
                  <a:lnTo>
                    <a:pt x="250525" y="0"/>
                  </a:lnTo>
                  <a:cubicBezTo>
                    <a:pt x="263400" y="0"/>
                    <a:pt x="273753" y="10079"/>
                    <a:pt x="273753" y="22954"/>
                  </a:cubicBezTo>
                  <a:lnTo>
                    <a:pt x="273753" y="141505"/>
                  </a:lnTo>
                  <a:lnTo>
                    <a:pt x="0" y="141505"/>
                  </a:lnTo>
                  <a:lnTo>
                    <a:pt x="0" y="22954"/>
                  </a:lnTo>
                  <a:cubicBezTo>
                    <a:pt x="0" y="10079"/>
                    <a:pt x="10353" y="0"/>
                    <a:pt x="23228" y="0"/>
                  </a:cubicBezTo>
                  <a:close/>
                </a:path>
              </a:pathLst>
            </a:custGeom>
            <a:solidFill>
              <a:schemeClr val="bg1"/>
            </a:solidFill>
            <a:ln w="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</p:grpSp>
      <p:sp>
        <p:nvSpPr>
          <p:cNvPr id="24" name="PA-矩形 4">
            <a:extLst>
              <a:ext uri="{FF2B5EF4-FFF2-40B4-BE49-F238E27FC236}">
                <a16:creationId xmlns:a16="http://schemas.microsoft.com/office/drawing/2014/main" id="{74AF1E54-0E71-EE1B-F3D4-0A512F80688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3213" y="3331414"/>
            <a:ext cx="243665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25" name="PA-矩形 4">
            <a:extLst>
              <a:ext uri="{FF2B5EF4-FFF2-40B4-BE49-F238E27FC236}">
                <a16:creationId xmlns:a16="http://schemas.microsoft.com/office/drawing/2014/main" id="{E9F91288-A51B-B3E1-DA1C-6A84A0579EE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20513" y="3331415"/>
            <a:ext cx="243665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26" name="PA-矩形 4">
            <a:extLst>
              <a:ext uri="{FF2B5EF4-FFF2-40B4-BE49-F238E27FC236}">
                <a16:creationId xmlns:a16="http://schemas.microsoft.com/office/drawing/2014/main" id="{E2A5ABE5-DB02-D459-E622-D6356D0190F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728913" y="3331415"/>
            <a:ext cx="243665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17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17A3A-7B36-F65C-68F9-67CA28667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2DD52B60-86D0-BB52-4731-4CDB80085123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AC58056-FBA6-9DEA-10A7-0D1CB3AAC1B2}"/>
              </a:ext>
            </a:extLst>
          </p:cNvPr>
          <p:cNvGrpSpPr/>
          <p:nvPr/>
        </p:nvGrpSpPr>
        <p:grpSpPr>
          <a:xfrm>
            <a:off x="1207518" y="2013692"/>
            <a:ext cx="4988861" cy="3495327"/>
            <a:chOff x="1207517" y="2013690"/>
            <a:chExt cx="4988861" cy="349532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3E5163C-B403-15C6-4887-892593BA425B}"/>
                </a:ext>
              </a:extLst>
            </p:cNvPr>
            <p:cNvGrpSpPr/>
            <p:nvPr/>
          </p:nvGrpSpPr>
          <p:grpSpPr>
            <a:xfrm>
              <a:off x="1207517" y="2013690"/>
              <a:ext cx="4988861" cy="574327"/>
              <a:chOff x="947875" y="5433064"/>
              <a:chExt cx="4988861" cy="574327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1555E40-411F-512E-4564-FCE952BBEFBB}"/>
                  </a:ext>
                </a:extLst>
              </p:cNvPr>
              <p:cNvSpPr txBox="1"/>
              <p:nvPr/>
            </p:nvSpPr>
            <p:spPr>
              <a:xfrm flipH="1">
                <a:off x="947875" y="5433064"/>
                <a:ext cx="1790734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lvl="0" defTabSz="914332">
                  <a:defRPr/>
                </a:pPr>
                <a:r>
                  <a:rPr lang="en-US" altLang="zh-CN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Add title text</a:t>
                </a:r>
                <a:endParaRPr lang="en-US" altLang="zh-CN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F8D8245-DA2D-43B1-8310-4744DEE3BF9B}"/>
                  </a:ext>
                </a:extLst>
              </p:cNvPr>
              <p:cNvSpPr txBox="1"/>
              <p:nvPr/>
            </p:nvSpPr>
            <p:spPr>
              <a:xfrm flipH="1">
                <a:off x="4550559" y="5433064"/>
                <a:ext cx="1386177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钉钉进步体"/>
                    <a:cs typeface="阿里巴巴普惠体" panose="00020600040101010101" pitchFamily="18" charset="-122"/>
                    <a:sym typeface="Times New Roman"/>
                  </a:rPr>
                  <a:t>100%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0F51F40D-775A-4C95-A188-B7598D94E2D8}"/>
                  </a:ext>
                </a:extLst>
              </p:cNvPr>
              <p:cNvSpPr/>
              <p:nvPr/>
            </p:nvSpPr>
            <p:spPr>
              <a:xfrm>
                <a:off x="1006518" y="5849990"/>
                <a:ext cx="4543424" cy="97687"/>
              </a:xfrm>
              <a:prstGeom prst="roundRect">
                <a:avLst>
                  <a:gd name="adj" fmla="val 50000"/>
                </a:avLst>
              </a:prstGeom>
              <a:solidFill>
                <a:srgbClr val="C3D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5EFC3F8E-B4E7-01B3-B8B8-568D66C53F26}"/>
                  </a:ext>
                </a:extLst>
              </p:cNvPr>
              <p:cNvSpPr/>
              <p:nvPr/>
            </p:nvSpPr>
            <p:spPr>
              <a:xfrm>
                <a:off x="947875" y="5849990"/>
                <a:ext cx="4930219" cy="9768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30ABDE"/>
                  </a:gs>
                  <a:gs pos="0">
                    <a:srgbClr val="F4FAFC"/>
                  </a:gs>
                </a:gsLst>
                <a:lin ang="96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E377F9DB-27FD-5FEB-1183-BD1510484BC3}"/>
                  </a:ext>
                </a:extLst>
              </p:cNvPr>
              <p:cNvSpPr/>
              <p:nvPr/>
            </p:nvSpPr>
            <p:spPr>
              <a:xfrm>
                <a:off x="5719619" y="5790275"/>
                <a:ext cx="217116" cy="217116"/>
              </a:xfrm>
              <a:prstGeom prst="ellipse">
                <a:avLst/>
              </a:prstGeom>
              <a:gradFill>
                <a:gsLst>
                  <a:gs pos="100000">
                    <a:srgbClr val="30ABDE"/>
                  </a:gs>
                  <a:gs pos="0">
                    <a:srgbClr val="73C7E9"/>
                  </a:gs>
                </a:gsLst>
                <a:lin ang="9600000" scaled="0"/>
              </a:gradFill>
              <a:ln>
                <a:noFill/>
              </a:ln>
              <a:effectLst>
                <a:outerShdw blurRad="76200" dist="114300" dir="5400000" algn="t" rotWithShape="0">
                  <a:srgbClr val="68AEE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chemeClr val="tx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212A969-AAC1-684F-431A-E647D606AB7F}"/>
                </a:ext>
              </a:extLst>
            </p:cNvPr>
            <p:cNvGrpSpPr/>
            <p:nvPr/>
          </p:nvGrpSpPr>
          <p:grpSpPr>
            <a:xfrm>
              <a:off x="1207517" y="2987357"/>
              <a:ext cx="4988861" cy="574327"/>
              <a:chOff x="947875" y="5433064"/>
              <a:chExt cx="4988861" cy="574327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6160835-D024-DC55-251C-3A66DE7F5602}"/>
                  </a:ext>
                </a:extLst>
              </p:cNvPr>
              <p:cNvSpPr txBox="1"/>
              <p:nvPr/>
            </p:nvSpPr>
            <p:spPr>
              <a:xfrm flipH="1">
                <a:off x="947875" y="5433064"/>
                <a:ext cx="1790734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lvl="0" defTabSz="914332">
                  <a:defRPr/>
                </a:pPr>
                <a:r>
                  <a:rPr lang="en-US" altLang="zh-CN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Add title text</a:t>
                </a:r>
                <a:endParaRPr lang="en-US" altLang="zh-CN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A044803-41D9-30CF-6A08-F5D9ECEB57FB}"/>
                  </a:ext>
                </a:extLst>
              </p:cNvPr>
              <p:cNvSpPr txBox="1"/>
              <p:nvPr/>
            </p:nvSpPr>
            <p:spPr>
              <a:xfrm flipH="1">
                <a:off x="4550559" y="5433064"/>
                <a:ext cx="1386177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钉钉进步体"/>
                    <a:cs typeface="阿里巴巴普惠体" panose="00020600040101010101" pitchFamily="18" charset="-122"/>
                    <a:sym typeface="Times New Roman"/>
                  </a:rPr>
                  <a:t>100%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A7AEA1A4-298A-D056-C43C-9671EDF63D7F}"/>
                  </a:ext>
                </a:extLst>
              </p:cNvPr>
              <p:cNvSpPr/>
              <p:nvPr/>
            </p:nvSpPr>
            <p:spPr>
              <a:xfrm>
                <a:off x="1006518" y="5849990"/>
                <a:ext cx="4543424" cy="97687"/>
              </a:xfrm>
              <a:prstGeom prst="roundRect">
                <a:avLst>
                  <a:gd name="adj" fmla="val 50000"/>
                </a:avLst>
              </a:prstGeom>
              <a:solidFill>
                <a:srgbClr val="C3D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582B2520-4E4F-522F-6B30-904A817A9D94}"/>
                  </a:ext>
                </a:extLst>
              </p:cNvPr>
              <p:cNvSpPr/>
              <p:nvPr/>
            </p:nvSpPr>
            <p:spPr>
              <a:xfrm>
                <a:off x="947875" y="5849990"/>
                <a:ext cx="4930219" cy="9768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E9651C"/>
                  </a:gs>
                  <a:gs pos="0">
                    <a:srgbClr val="F4FAFC"/>
                  </a:gs>
                </a:gsLst>
                <a:lin ang="96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86D8775B-E1B6-F9F6-494A-AAD598242A30}"/>
                  </a:ext>
                </a:extLst>
              </p:cNvPr>
              <p:cNvSpPr/>
              <p:nvPr/>
            </p:nvSpPr>
            <p:spPr>
              <a:xfrm>
                <a:off x="5719619" y="5790275"/>
                <a:ext cx="217116" cy="21711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76200" dist="114300" dir="5400000" algn="t" rotWithShape="0">
                  <a:srgbClr val="E9651C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chemeClr val="tx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E0544EF-4DC0-2F62-9A08-B21BE8BC321C}"/>
                </a:ext>
              </a:extLst>
            </p:cNvPr>
            <p:cNvGrpSpPr/>
            <p:nvPr/>
          </p:nvGrpSpPr>
          <p:grpSpPr>
            <a:xfrm>
              <a:off x="1207517" y="3961024"/>
              <a:ext cx="4988861" cy="574327"/>
              <a:chOff x="947875" y="5433064"/>
              <a:chExt cx="4988861" cy="574327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055ED19-4ED2-4542-E9D1-6B02F4EF95F5}"/>
                  </a:ext>
                </a:extLst>
              </p:cNvPr>
              <p:cNvSpPr txBox="1"/>
              <p:nvPr/>
            </p:nvSpPr>
            <p:spPr>
              <a:xfrm flipH="1">
                <a:off x="947875" y="5433064"/>
                <a:ext cx="1790734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lvl="0" defTabSz="914332">
                  <a:defRPr/>
                </a:pPr>
                <a:r>
                  <a:rPr lang="en-US" altLang="zh-CN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Add title text</a:t>
                </a:r>
                <a:endParaRPr lang="en-US" altLang="zh-CN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7B854ED-28E8-A6EF-45B5-9D9968F821E9}"/>
                  </a:ext>
                </a:extLst>
              </p:cNvPr>
              <p:cNvSpPr txBox="1"/>
              <p:nvPr/>
            </p:nvSpPr>
            <p:spPr>
              <a:xfrm flipH="1">
                <a:off x="4550559" y="5433064"/>
                <a:ext cx="1386177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钉钉进步体"/>
                    <a:cs typeface="阿里巴巴普惠体" panose="00020600040101010101" pitchFamily="18" charset="-122"/>
                    <a:sym typeface="Times New Roman"/>
                  </a:rPr>
                  <a:t>100%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66A22BD7-3623-4824-B418-777D9AE643B5}"/>
                  </a:ext>
                </a:extLst>
              </p:cNvPr>
              <p:cNvSpPr/>
              <p:nvPr/>
            </p:nvSpPr>
            <p:spPr>
              <a:xfrm>
                <a:off x="1006518" y="5849990"/>
                <a:ext cx="4543424" cy="97687"/>
              </a:xfrm>
              <a:prstGeom prst="roundRect">
                <a:avLst>
                  <a:gd name="adj" fmla="val 50000"/>
                </a:avLst>
              </a:prstGeom>
              <a:solidFill>
                <a:srgbClr val="C3D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962C0C3C-B87A-A33A-F0E9-F58DFC550B83}"/>
                  </a:ext>
                </a:extLst>
              </p:cNvPr>
              <p:cNvSpPr/>
              <p:nvPr/>
            </p:nvSpPr>
            <p:spPr>
              <a:xfrm>
                <a:off x="947875" y="5849990"/>
                <a:ext cx="4930219" cy="9768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30ABDE"/>
                  </a:gs>
                  <a:gs pos="0">
                    <a:srgbClr val="F4FAFC"/>
                  </a:gs>
                </a:gsLst>
                <a:lin ang="96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422E88A8-B8F6-5601-C40B-E632937078DC}"/>
                  </a:ext>
                </a:extLst>
              </p:cNvPr>
              <p:cNvSpPr/>
              <p:nvPr/>
            </p:nvSpPr>
            <p:spPr>
              <a:xfrm>
                <a:off x="5719619" y="5790275"/>
                <a:ext cx="217116" cy="217116"/>
              </a:xfrm>
              <a:prstGeom prst="ellipse">
                <a:avLst/>
              </a:prstGeom>
              <a:gradFill>
                <a:gsLst>
                  <a:gs pos="100000">
                    <a:srgbClr val="30ABDE"/>
                  </a:gs>
                  <a:gs pos="0">
                    <a:srgbClr val="73C7E9"/>
                  </a:gs>
                </a:gsLst>
                <a:lin ang="9600000" scaled="0"/>
              </a:gradFill>
              <a:ln>
                <a:noFill/>
              </a:ln>
              <a:effectLst>
                <a:outerShdw blurRad="76200" dist="114300" dir="5400000" algn="t" rotWithShape="0">
                  <a:srgbClr val="68AEE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chemeClr val="tx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483803C3-A84A-FA5D-5462-5BBE3338DBC6}"/>
                </a:ext>
              </a:extLst>
            </p:cNvPr>
            <p:cNvGrpSpPr/>
            <p:nvPr/>
          </p:nvGrpSpPr>
          <p:grpSpPr>
            <a:xfrm>
              <a:off x="1207517" y="4934690"/>
              <a:ext cx="4988861" cy="574327"/>
              <a:chOff x="947875" y="5433064"/>
              <a:chExt cx="4988861" cy="574327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CB4C638-8082-083C-337C-5F347A5553BE}"/>
                  </a:ext>
                </a:extLst>
              </p:cNvPr>
              <p:cNvSpPr txBox="1"/>
              <p:nvPr/>
            </p:nvSpPr>
            <p:spPr>
              <a:xfrm flipH="1">
                <a:off x="947875" y="5433064"/>
                <a:ext cx="1790734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lvl="0" defTabSz="914332">
                  <a:defRPr/>
                </a:pPr>
                <a:r>
                  <a:rPr lang="en-US" altLang="zh-CN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Add title text</a:t>
                </a:r>
                <a:endParaRPr lang="en-US" altLang="zh-CN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ED9B506-97B3-74CE-87BE-1C572B7FA67F}"/>
                  </a:ext>
                </a:extLst>
              </p:cNvPr>
              <p:cNvSpPr txBox="1"/>
              <p:nvPr/>
            </p:nvSpPr>
            <p:spPr>
              <a:xfrm flipH="1">
                <a:off x="4550559" y="5433064"/>
                <a:ext cx="1386177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钉钉进步体"/>
                    <a:cs typeface="阿里巴巴普惠体" panose="00020600040101010101" pitchFamily="18" charset="-122"/>
                    <a:sym typeface="Times New Roman"/>
                  </a:rPr>
                  <a:t>100%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D92E821A-7B66-8466-796D-02577F7D71F3}"/>
                  </a:ext>
                </a:extLst>
              </p:cNvPr>
              <p:cNvSpPr/>
              <p:nvPr/>
            </p:nvSpPr>
            <p:spPr>
              <a:xfrm>
                <a:off x="1006518" y="5849990"/>
                <a:ext cx="4543424" cy="97687"/>
              </a:xfrm>
              <a:prstGeom prst="roundRect">
                <a:avLst>
                  <a:gd name="adj" fmla="val 50000"/>
                </a:avLst>
              </a:prstGeom>
              <a:solidFill>
                <a:srgbClr val="C3D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6317AEAD-F22D-58A1-54A6-679F40E66A70}"/>
                  </a:ext>
                </a:extLst>
              </p:cNvPr>
              <p:cNvSpPr/>
              <p:nvPr/>
            </p:nvSpPr>
            <p:spPr>
              <a:xfrm>
                <a:off x="947875" y="5849990"/>
                <a:ext cx="4930219" cy="9768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E9651C"/>
                  </a:gs>
                  <a:gs pos="0">
                    <a:srgbClr val="F4FAFC"/>
                  </a:gs>
                </a:gsLst>
                <a:lin ang="96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EDD04EB8-9AF1-4E51-F250-3E2F181EF909}"/>
                  </a:ext>
                </a:extLst>
              </p:cNvPr>
              <p:cNvSpPr/>
              <p:nvPr/>
            </p:nvSpPr>
            <p:spPr>
              <a:xfrm>
                <a:off x="5719619" y="5790275"/>
                <a:ext cx="217116" cy="21711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76200" dist="114300" dir="5400000" algn="t" rotWithShape="0">
                  <a:srgbClr val="E9651C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chemeClr val="tx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0DE8BC2-49FA-E55B-9CE8-C6F7715408A4}"/>
              </a:ext>
            </a:extLst>
          </p:cNvPr>
          <p:cNvGrpSpPr/>
          <p:nvPr/>
        </p:nvGrpSpPr>
        <p:grpSpPr>
          <a:xfrm>
            <a:off x="7473149" y="2263352"/>
            <a:ext cx="3108179" cy="1293491"/>
            <a:chOff x="686377" y="1592845"/>
            <a:chExt cx="3108178" cy="1293491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18FD103-6BD1-0493-480D-5430E481FADE}"/>
                </a:ext>
              </a:extLst>
            </p:cNvPr>
            <p:cNvGrpSpPr/>
            <p:nvPr/>
          </p:nvGrpSpPr>
          <p:grpSpPr>
            <a:xfrm>
              <a:off x="686377" y="1592845"/>
              <a:ext cx="3108178" cy="1293491"/>
              <a:chOff x="445077" y="3116845"/>
              <a:chExt cx="3108178" cy="1293491"/>
            </a:xfrm>
          </p:grpSpPr>
          <p:sp>
            <p:nvSpPr>
              <p:cNvPr id="41" name="PA-矩形 4">
                <a:extLst>
                  <a:ext uri="{FF2B5EF4-FFF2-40B4-BE49-F238E27FC236}">
                    <a16:creationId xmlns:a16="http://schemas.microsoft.com/office/drawing/2014/main" id="{0DE22C9A-C4CD-174C-7127-AAC019D1E18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45077" y="3116845"/>
                <a:ext cx="28357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defTabSz="914332">
                  <a:defRPr/>
                </a:pPr>
                <a:r>
                  <a:rPr lang="en-US" altLang="zh-CN" sz="20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Add title text</a:t>
                </a:r>
                <a:endParaRPr lang="en-US" altLang="zh-CN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42" name="PA-矩形 4">
                <a:extLst>
                  <a:ext uri="{FF2B5EF4-FFF2-40B4-BE49-F238E27FC236}">
                    <a16:creationId xmlns:a16="http://schemas.microsoft.com/office/drawing/2014/main" id="{CCD9E7C1-1AC0-74AB-F55D-5EB8348C8A5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45077" y="3715915"/>
                <a:ext cx="3108178" cy="694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C2871984-6636-5788-92AF-1272234EB683}"/>
                </a:ext>
              </a:extLst>
            </p:cNvPr>
            <p:cNvCxnSpPr/>
            <p:nvPr/>
          </p:nvCxnSpPr>
          <p:spPr>
            <a:xfrm>
              <a:off x="686377" y="2036618"/>
              <a:ext cx="426028" cy="0"/>
            </a:xfrm>
            <a:prstGeom prst="line">
              <a:avLst/>
            </a:prstGeom>
            <a:ln w="127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DD1484D-A548-9296-39E2-11CD384FB95C}"/>
              </a:ext>
            </a:extLst>
          </p:cNvPr>
          <p:cNvGrpSpPr/>
          <p:nvPr/>
        </p:nvGrpSpPr>
        <p:grpSpPr>
          <a:xfrm>
            <a:off x="7473149" y="4122977"/>
            <a:ext cx="3108179" cy="1293491"/>
            <a:chOff x="686377" y="1592845"/>
            <a:chExt cx="3108178" cy="1293491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84D0DC8D-8E4D-D9A5-F601-805E26359E6F}"/>
                </a:ext>
              </a:extLst>
            </p:cNvPr>
            <p:cNvGrpSpPr/>
            <p:nvPr/>
          </p:nvGrpSpPr>
          <p:grpSpPr>
            <a:xfrm>
              <a:off x="686377" y="1592845"/>
              <a:ext cx="3108178" cy="1293491"/>
              <a:chOff x="445077" y="3116845"/>
              <a:chExt cx="3108178" cy="1293491"/>
            </a:xfrm>
          </p:grpSpPr>
          <p:sp>
            <p:nvSpPr>
              <p:cNvPr id="46" name="PA-矩形 4">
                <a:extLst>
                  <a:ext uri="{FF2B5EF4-FFF2-40B4-BE49-F238E27FC236}">
                    <a16:creationId xmlns:a16="http://schemas.microsoft.com/office/drawing/2014/main" id="{9213CF58-6764-5DD3-F136-1375E526494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445077" y="3116845"/>
                <a:ext cx="28357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defTabSz="914332">
                  <a:defRPr/>
                </a:pPr>
                <a:r>
                  <a:rPr lang="en-US" altLang="zh-CN" sz="20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Add title text</a:t>
                </a:r>
                <a:endParaRPr lang="en-US" altLang="zh-CN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  <p:sp>
            <p:nvSpPr>
              <p:cNvPr id="47" name="PA-矩形 4">
                <a:extLst>
                  <a:ext uri="{FF2B5EF4-FFF2-40B4-BE49-F238E27FC236}">
                    <a16:creationId xmlns:a16="http://schemas.microsoft.com/office/drawing/2014/main" id="{6BA7113D-7FC2-D7F7-3DDB-ED49593621B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45077" y="3715915"/>
                <a:ext cx="3108178" cy="694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0616E714-6955-F488-DF5B-F067121AED67}"/>
                </a:ext>
              </a:extLst>
            </p:cNvPr>
            <p:cNvCxnSpPr/>
            <p:nvPr/>
          </p:nvCxnSpPr>
          <p:spPr>
            <a:xfrm>
              <a:off x="686377" y="2036618"/>
              <a:ext cx="426028" cy="0"/>
            </a:xfrm>
            <a:prstGeom prst="line">
              <a:avLst/>
            </a:prstGeom>
            <a:ln w="127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41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CA460-0135-08FE-5344-FD2077339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07C96228-29A9-6355-B2CD-71A935BC1E22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4D5744D-7C73-AFCD-39FB-0EE969535FD4}"/>
              </a:ext>
            </a:extLst>
          </p:cNvPr>
          <p:cNvGrpSpPr/>
          <p:nvPr/>
        </p:nvGrpSpPr>
        <p:grpSpPr>
          <a:xfrm>
            <a:off x="865308" y="1561681"/>
            <a:ext cx="3228229" cy="2399527"/>
            <a:chOff x="744438" y="1102145"/>
            <a:chExt cx="3228229" cy="239952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76702EA-6290-8801-9253-C7C5292CB51A}"/>
                </a:ext>
              </a:extLst>
            </p:cNvPr>
            <p:cNvGrpSpPr/>
            <p:nvPr/>
          </p:nvGrpSpPr>
          <p:grpSpPr>
            <a:xfrm>
              <a:off x="744438" y="1102145"/>
              <a:ext cx="3228229" cy="2399527"/>
              <a:chOff x="757138" y="1359673"/>
              <a:chExt cx="3228229" cy="2399527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1152305D-DD60-AC02-62F1-60454757AAC0}"/>
                  </a:ext>
                </a:extLst>
              </p:cNvPr>
              <p:cNvSpPr/>
              <p:nvPr/>
            </p:nvSpPr>
            <p:spPr>
              <a:xfrm>
                <a:off x="757138" y="1359673"/>
                <a:ext cx="3228229" cy="239952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noFill/>
              </a:ln>
              <a:effectLst>
                <a:outerShdw blurRad="127000" sx="102000" sy="102000" algn="ctr" rotWithShape="0">
                  <a:srgbClr val="68AEE2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3DFC82D6-24AB-841F-EB8F-F50E9954417B}"/>
                  </a:ext>
                </a:extLst>
              </p:cNvPr>
              <p:cNvSpPr/>
              <p:nvPr/>
            </p:nvSpPr>
            <p:spPr>
              <a:xfrm rot="16200000" flipV="1">
                <a:off x="2348392" y="2654832"/>
                <a:ext cx="45719" cy="1921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93000">
                    <a:srgbClr val="73C7E9"/>
                  </a:gs>
                  <a:gs pos="0">
                    <a:srgbClr val="30ABD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4033EC34-5870-4EF8-0DC1-03E313A28655}"/>
                </a:ext>
              </a:extLst>
            </p:cNvPr>
            <p:cNvGrpSpPr/>
            <p:nvPr/>
          </p:nvGrpSpPr>
          <p:grpSpPr>
            <a:xfrm>
              <a:off x="2078613" y="1303199"/>
              <a:ext cx="559878" cy="559878"/>
              <a:chOff x="692036" y="1925499"/>
              <a:chExt cx="559878" cy="559878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7F781F95-C20C-FD89-D8D4-48C6F8A011A4}"/>
                  </a:ext>
                </a:extLst>
              </p:cNvPr>
              <p:cNvSpPr/>
              <p:nvPr/>
            </p:nvSpPr>
            <p:spPr>
              <a:xfrm flipH="1">
                <a:off x="692036" y="1925499"/>
                <a:ext cx="559878" cy="559878"/>
              </a:xfrm>
              <a:prstGeom prst="ellipse">
                <a:avLst/>
              </a:prstGeom>
              <a:gradFill>
                <a:gsLst>
                  <a:gs pos="93000">
                    <a:srgbClr val="73C7E9"/>
                  </a:gs>
                  <a:gs pos="0">
                    <a:srgbClr val="30ABD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5BA24924-2BDF-7F2D-2332-0B89436549FD}"/>
                  </a:ext>
                </a:extLst>
              </p:cNvPr>
              <p:cNvSpPr/>
              <p:nvPr/>
            </p:nvSpPr>
            <p:spPr>
              <a:xfrm>
                <a:off x="850396" y="2085768"/>
                <a:ext cx="243158" cy="239340"/>
              </a:xfrm>
              <a:custGeom>
                <a:avLst/>
                <a:gdLst>
                  <a:gd name="connsiteX0" fmla="*/ 0 w 273753"/>
                  <a:gd name="connsiteY0" fmla="*/ 162334 h 269455"/>
                  <a:gd name="connsiteX1" fmla="*/ 273753 w 273753"/>
                  <a:gd name="connsiteY1" fmla="*/ 162334 h 269455"/>
                  <a:gd name="connsiteX2" fmla="*/ 273753 w 273753"/>
                  <a:gd name="connsiteY2" fmla="*/ 173902 h 269455"/>
                  <a:gd name="connsiteX3" fmla="*/ 250525 w 273753"/>
                  <a:gd name="connsiteY3" fmla="*/ 197380 h 269455"/>
                  <a:gd name="connsiteX4" fmla="*/ 150763 w 273753"/>
                  <a:gd name="connsiteY4" fmla="*/ 197380 h 269455"/>
                  <a:gd name="connsiteX5" fmla="*/ 150763 w 273753"/>
                  <a:gd name="connsiteY5" fmla="*/ 246171 h 269455"/>
                  <a:gd name="connsiteX6" fmla="*/ 149759 w 273753"/>
                  <a:gd name="connsiteY6" fmla="*/ 248626 h 269455"/>
                  <a:gd name="connsiteX7" fmla="*/ 252428 w 273753"/>
                  <a:gd name="connsiteY7" fmla="*/ 248626 h 269455"/>
                  <a:gd name="connsiteX8" fmla="*/ 262843 w 273753"/>
                  <a:gd name="connsiteY8" fmla="*/ 259041 h 269455"/>
                  <a:gd name="connsiteX9" fmla="*/ 252428 w 273753"/>
                  <a:gd name="connsiteY9" fmla="*/ 269455 h 269455"/>
                  <a:gd name="connsiteX10" fmla="*/ 20994 w 273753"/>
                  <a:gd name="connsiteY10" fmla="*/ 269455 h 269455"/>
                  <a:gd name="connsiteX11" fmla="*/ 10580 w 273753"/>
                  <a:gd name="connsiteY11" fmla="*/ 259041 h 269455"/>
                  <a:gd name="connsiteX12" fmla="*/ 20994 w 273753"/>
                  <a:gd name="connsiteY12" fmla="*/ 248626 h 269455"/>
                  <a:gd name="connsiteX13" fmla="*/ 123995 w 273753"/>
                  <a:gd name="connsiteY13" fmla="*/ 248626 h 269455"/>
                  <a:gd name="connsiteX14" fmla="*/ 122991 w 273753"/>
                  <a:gd name="connsiteY14" fmla="*/ 246171 h 269455"/>
                  <a:gd name="connsiteX15" fmla="*/ 122991 w 273753"/>
                  <a:gd name="connsiteY15" fmla="*/ 197380 h 269455"/>
                  <a:gd name="connsiteX16" fmla="*/ 23228 w 273753"/>
                  <a:gd name="connsiteY16" fmla="*/ 197380 h 269455"/>
                  <a:gd name="connsiteX17" fmla="*/ 0 w 273753"/>
                  <a:gd name="connsiteY17" fmla="*/ 173902 h 269455"/>
                  <a:gd name="connsiteX18" fmla="*/ 23228 w 273753"/>
                  <a:gd name="connsiteY18" fmla="*/ 0 h 269455"/>
                  <a:gd name="connsiteX19" fmla="*/ 250525 w 273753"/>
                  <a:gd name="connsiteY19" fmla="*/ 0 h 269455"/>
                  <a:gd name="connsiteX20" fmla="*/ 273753 w 273753"/>
                  <a:gd name="connsiteY20" fmla="*/ 22954 h 269455"/>
                  <a:gd name="connsiteX21" fmla="*/ 273753 w 273753"/>
                  <a:gd name="connsiteY21" fmla="*/ 141505 h 269455"/>
                  <a:gd name="connsiteX22" fmla="*/ 0 w 273753"/>
                  <a:gd name="connsiteY22" fmla="*/ 141505 h 269455"/>
                  <a:gd name="connsiteX23" fmla="*/ 0 w 273753"/>
                  <a:gd name="connsiteY23" fmla="*/ 22954 h 269455"/>
                  <a:gd name="connsiteX24" fmla="*/ 23228 w 273753"/>
                  <a:gd name="connsiteY24" fmla="*/ 0 h 26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3753" h="269455">
                    <a:moveTo>
                      <a:pt x="0" y="162334"/>
                    </a:moveTo>
                    <a:lnTo>
                      <a:pt x="273753" y="162334"/>
                    </a:lnTo>
                    <a:lnTo>
                      <a:pt x="273753" y="173902"/>
                    </a:lnTo>
                    <a:cubicBezTo>
                      <a:pt x="273753" y="186778"/>
                      <a:pt x="263400" y="197380"/>
                      <a:pt x="250525" y="197380"/>
                    </a:cubicBezTo>
                    <a:lnTo>
                      <a:pt x="150763" y="197380"/>
                    </a:lnTo>
                    <a:lnTo>
                      <a:pt x="150763" y="246171"/>
                    </a:lnTo>
                    <a:lnTo>
                      <a:pt x="149759" y="248626"/>
                    </a:lnTo>
                    <a:lnTo>
                      <a:pt x="252428" y="248626"/>
                    </a:lnTo>
                    <a:cubicBezTo>
                      <a:pt x="258180" y="248626"/>
                      <a:pt x="262843" y="253289"/>
                      <a:pt x="262843" y="259041"/>
                    </a:cubicBezTo>
                    <a:cubicBezTo>
                      <a:pt x="262843" y="264793"/>
                      <a:pt x="258180" y="269455"/>
                      <a:pt x="252428" y="269455"/>
                    </a:cubicBezTo>
                    <a:lnTo>
                      <a:pt x="20994" y="269455"/>
                    </a:lnTo>
                    <a:cubicBezTo>
                      <a:pt x="15243" y="269455"/>
                      <a:pt x="10580" y="264793"/>
                      <a:pt x="10580" y="259041"/>
                    </a:cubicBezTo>
                    <a:cubicBezTo>
                      <a:pt x="10580" y="253289"/>
                      <a:pt x="15243" y="248626"/>
                      <a:pt x="20994" y="248626"/>
                    </a:cubicBezTo>
                    <a:lnTo>
                      <a:pt x="123995" y="248626"/>
                    </a:lnTo>
                    <a:lnTo>
                      <a:pt x="122991" y="246171"/>
                    </a:lnTo>
                    <a:lnTo>
                      <a:pt x="122991" y="197380"/>
                    </a:lnTo>
                    <a:lnTo>
                      <a:pt x="23228" y="197380"/>
                    </a:lnTo>
                    <a:cubicBezTo>
                      <a:pt x="10353" y="197380"/>
                      <a:pt x="0" y="186778"/>
                      <a:pt x="0" y="173902"/>
                    </a:cubicBezTo>
                    <a:close/>
                    <a:moveTo>
                      <a:pt x="23228" y="0"/>
                    </a:moveTo>
                    <a:lnTo>
                      <a:pt x="250525" y="0"/>
                    </a:lnTo>
                    <a:cubicBezTo>
                      <a:pt x="263400" y="0"/>
                      <a:pt x="273753" y="10079"/>
                      <a:pt x="273753" y="22954"/>
                    </a:cubicBezTo>
                    <a:lnTo>
                      <a:pt x="273753" y="141505"/>
                    </a:lnTo>
                    <a:lnTo>
                      <a:pt x="0" y="141505"/>
                    </a:lnTo>
                    <a:lnTo>
                      <a:pt x="0" y="22954"/>
                    </a:lnTo>
                    <a:cubicBezTo>
                      <a:pt x="0" y="10079"/>
                      <a:pt x="10353" y="0"/>
                      <a:pt x="232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C59B7DF1-BB05-E2E9-03CE-13C2C48DACA2}"/>
                </a:ext>
              </a:extLst>
            </p:cNvPr>
            <p:cNvGrpSpPr/>
            <p:nvPr/>
          </p:nvGrpSpPr>
          <p:grpSpPr>
            <a:xfrm>
              <a:off x="877038" y="2022298"/>
              <a:ext cx="2963027" cy="1142756"/>
              <a:chOff x="1023523" y="1819098"/>
              <a:chExt cx="2963027" cy="1142756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EC36461-A69D-221E-5C3C-3FD90E41803E}"/>
                  </a:ext>
                </a:extLst>
              </p:cNvPr>
              <p:cNvSpPr txBox="1"/>
              <p:nvPr/>
            </p:nvSpPr>
            <p:spPr>
              <a:xfrm flipH="1">
                <a:off x="1023523" y="2194730"/>
                <a:ext cx="2963027" cy="767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72000" bIns="7200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5970700-B43D-FFBC-C66A-CBDDEF68D65E}"/>
                  </a:ext>
                </a:extLst>
              </p:cNvPr>
              <p:cNvSpPr txBox="1"/>
              <p:nvPr/>
            </p:nvSpPr>
            <p:spPr>
              <a:xfrm>
                <a:off x="1402594" y="1819098"/>
                <a:ext cx="206300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 defTabSz="914332">
                  <a:defRPr/>
                </a:pPr>
                <a:r>
                  <a:rPr lang="en-US" altLang="zh-CN" sz="20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Add title text</a:t>
                </a:r>
                <a:endParaRPr lang="en-US" altLang="zh-CN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B9F611C-E67C-9C41-472D-9B2F6F836106}"/>
              </a:ext>
            </a:extLst>
          </p:cNvPr>
          <p:cNvGrpSpPr/>
          <p:nvPr/>
        </p:nvGrpSpPr>
        <p:grpSpPr>
          <a:xfrm>
            <a:off x="4481887" y="1561681"/>
            <a:ext cx="3228229" cy="2399527"/>
            <a:chOff x="744438" y="1102145"/>
            <a:chExt cx="3228229" cy="239952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8598841-1B00-6503-C7CE-CC23C213F24D}"/>
                </a:ext>
              </a:extLst>
            </p:cNvPr>
            <p:cNvGrpSpPr/>
            <p:nvPr/>
          </p:nvGrpSpPr>
          <p:grpSpPr>
            <a:xfrm>
              <a:off x="744438" y="1102145"/>
              <a:ext cx="3228229" cy="2399527"/>
              <a:chOff x="757138" y="1359673"/>
              <a:chExt cx="3228229" cy="2399527"/>
            </a:xfrm>
          </p:grpSpPr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44E40315-D04C-7384-D384-E66C4E1CD052}"/>
                  </a:ext>
                </a:extLst>
              </p:cNvPr>
              <p:cNvSpPr/>
              <p:nvPr/>
            </p:nvSpPr>
            <p:spPr>
              <a:xfrm>
                <a:off x="757138" y="1359673"/>
                <a:ext cx="3228229" cy="239952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noFill/>
              </a:ln>
              <a:effectLst>
                <a:outerShdw blurRad="127000" sx="102000" sy="102000" algn="ctr" rotWithShape="0">
                  <a:srgbClr val="68AEE2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82CF92D6-8EB9-6530-4C30-1ABD7D6DFC36}"/>
                  </a:ext>
                </a:extLst>
              </p:cNvPr>
              <p:cNvSpPr/>
              <p:nvPr/>
            </p:nvSpPr>
            <p:spPr>
              <a:xfrm rot="16200000" flipV="1">
                <a:off x="2348392" y="2654832"/>
                <a:ext cx="45719" cy="1921123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stretch>
                  <a:fillRect t="-132820" b="-13282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A84024D-F9DF-7EFC-0552-6EE9BA4A6E25}"/>
                </a:ext>
              </a:extLst>
            </p:cNvPr>
            <p:cNvGrpSpPr/>
            <p:nvPr/>
          </p:nvGrpSpPr>
          <p:grpSpPr>
            <a:xfrm>
              <a:off x="2078613" y="1303199"/>
              <a:ext cx="559878" cy="559878"/>
              <a:chOff x="692036" y="1925499"/>
              <a:chExt cx="559878" cy="559878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65BD5EED-C344-EE7A-271A-9EF750123328}"/>
                  </a:ext>
                </a:extLst>
              </p:cNvPr>
              <p:cNvSpPr/>
              <p:nvPr/>
            </p:nvSpPr>
            <p:spPr>
              <a:xfrm flipH="1">
                <a:off x="692036" y="1925499"/>
                <a:ext cx="559878" cy="559878"/>
              </a:xfrm>
              <a:prstGeom prst="ellipse">
                <a:avLst/>
              </a:prstGeom>
              <a:blipFill>
                <a:blip r:embed="rId2"/>
                <a:stretch>
                  <a:fillRect t="-132820" b="-13282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08E7880A-EAC5-43CB-B62E-7BB4723E2E84}"/>
                  </a:ext>
                </a:extLst>
              </p:cNvPr>
              <p:cNvSpPr/>
              <p:nvPr/>
            </p:nvSpPr>
            <p:spPr>
              <a:xfrm>
                <a:off x="850396" y="2085768"/>
                <a:ext cx="243158" cy="239340"/>
              </a:xfrm>
              <a:custGeom>
                <a:avLst/>
                <a:gdLst>
                  <a:gd name="connsiteX0" fmla="*/ 0 w 273753"/>
                  <a:gd name="connsiteY0" fmla="*/ 162334 h 269455"/>
                  <a:gd name="connsiteX1" fmla="*/ 273753 w 273753"/>
                  <a:gd name="connsiteY1" fmla="*/ 162334 h 269455"/>
                  <a:gd name="connsiteX2" fmla="*/ 273753 w 273753"/>
                  <a:gd name="connsiteY2" fmla="*/ 173902 h 269455"/>
                  <a:gd name="connsiteX3" fmla="*/ 250525 w 273753"/>
                  <a:gd name="connsiteY3" fmla="*/ 197380 h 269455"/>
                  <a:gd name="connsiteX4" fmla="*/ 150763 w 273753"/>
                  <a:gd name="connsiteY4" fmla="*/ 197380 h 269455"/>
                  <a:gd name="connsiteX5" fmla="*/ 150763 w 273753"/>
                  <a:gd name="connsiteY5" fmla="*/ 246171 h 269455"/>
                  <a:gd name="connsiteX6" fmla="*/ 149759 w 273753"/>
                  <a:gd name="connsiteY6" fmla="*/ 248626 h 269455"/>
                  <a:gd name="connsiteX7" fmla="*/ 252428 w 273753"/>
                  <a:gd name="connsiteY7" fmla="*/ 248626 h 269455"/>
                  <a:gd name="connsiteX8" fmla="*/ 262843 w 273753"/>
                  <a:gd name="connsiteY8" fmla="*/ 259041 h 269455"/>
                  <a:gd name="connsiteX9" fmla="*/ 252428 w 273753"/>
                  <a:gd name="connsiteY9" fmla="*/ 269455 h 269455"/>
                  <a:gd name="connsiteX10" fmla="*/ 20994 w 273753"/>
                  <a:gd name="connsiteY10" fmla="*/ 269455 h 269455"/>
                  <a:gd name="connsiteX11" fmla="*/ 10580 w 273753"/>
                  <a:gd name="connsiteY11" fmla="*/ 259041 h 269455"/>
                  <a:gd name="connsiteX12" fmla="*/ 20994 w 273753"/>
                  <a:gd name="connsiteY12" fmla="*/ 248626 h 269455"/>
                  <a:gd name="connsiteX13" fmla="*/ 123995 w 273753"/>
                  <a:gd name="connsiteY13" fmla="*/ 248626 h 269455"/>
                  <a:gd name="connsiteX14" fmla="*/ 122991 w 273753"/>
                  <a:gd name="connsiteY14" fmla="*/ 246171 h 269455"/>
                  <a:gd name="connsiteX15" fmla="*/ 122991 w 273753"/>
                  <a:gd name="connsiteY15" fmla="*/ 197380 h 269455"/>
                  <a:gd name="connsiteX16" fmla="*/ 23228 w 273753"/>
                  <a:gd name="connsiteY16" fmla="*/ 197380 h 269455"/>
                  <a:gd name="connsiteX17" fmla="*/ 0 w 273753"/>
                  <a:gd name="connsiteY17" fmla="*/ 173902 h 269455"/>
                  <a:gd name="connsiteX18" fmla="*/ 23228 w 273753"/>
                  <a:gd name="connsiteY18" fmla="*/ 0 h 269455"/>
                  <a:gd name="connsiteX19" fmla="*/ 250525 w 273753"/>
                  <a:gd name="connsiteY19" fmla="*/ 0 h 269455"/>
                  <a:gd name="connsiteX20" fmla="*/ 273753 w 273753"/>
                  <a:gd name="connsiteY20" fmla="*/ 22954 h 269455"/>
                  <a:gd name="connsiteX21" fmla="*/ 273753 w 273753"/>
                  <a:gd name="connsiteY21" fmla="*/ 141505 h 269455"/>
                  <a:gd name="connsiteX22" fmla="*/ 0 w 273753"/>
                  <a:gd name="connsiteY22" fmla="*/ 141505 h 269455"/>
                  <a:gd name="connsiteX23" fmla="*/ 0 w 273753"/>
                  <a:gd name="connsiteY23" fmla="*/ 22954 h 269455"/>
                  <a:gd name="connsiteX24" fmla="*/ 23228 w 273753"/>
                  <a:gd name="connsiteY24" fmla="*/ 0 h 26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3753" h="269455">
                    <a:moveTo>
                      <a:pt x="0" y="162334"/>
                    </a:moveTo>
                    <a:lnTo>
                      <a:pt x="273753" y="162334"/>
                    </a:lnTo>
                    <a:lnTo>
                      <a:pt x="273753" y="173902"/>
                    </a:lnTo>
                    <a:cubicBezTo>
                      <a:pt x="273753" y="186778"/>
                      <a:pt x="263400" y="197380"/>
                      <a:pt x="250525" y="197380"/>
                    </a:cubicBezTo>
                    <a:lnTo>
                      <a:pt x="150763" y="197380"/>
                    </a:lnTo>
                    <a:lnTo>
                      <a:pt x="150763" y="246171"/>
                    </a:lnTo>
                    <a:lnTo>
                      <a:pt x="149759" y="248626"/>
                    </a:lnTo>
                    <a:lnTo>
                      <a:pt x="252428" y="248626"/>
                    </a:lnTo>
                    <a:cubicBezTo>
                      <a:pt x="258180" y="248626"/>
                      <a:pt x="262843" y="253289"/>
                      <a:pt x="262843" y="259041"/>
                    </a:cubicBezTo>
                    <a:cubicBezTo>
                      <a:pt x="262843" y="264793"/>
                      <a:pt x="258180" y="269455"/>
                      <a:pt x="252428" y="269455"/>
                    </a:cubicBezTo>
                    <a:lnTo>
                      <a:pt x="20994" y="269455"/>
                    </a:lnTo>
                    <a:cubicBezTo>
                      <a:pt x="15243" y="269455"/>
                      <a:pt x="10580" y="264793"/>
                      <a:pt x="10580" y="259041"/>
                    </a:cubicBezTo>
                    <a:cubicBezTo>
                      <a:pt x="10580" y="253289"/>
                      <a:pt x="15243" y="248626"/>
                      <a:pt x="20994" y="248626"/>
                    </a:cubicBezTo>
                    <a:lnTo>
                      <a:pt x="123995" y="248626"/>
                    </a:lnTo>
                    <a:lnTo>
                      <a:pt x="122991" y="246171"/>
                    </a:lnTo>
                    <a:lnTo>
                      <a:pt x="122991" y="197380"/>
                    </a:lnTo>
                    <a:lnTo>
                      <a:pt x="23228" y="197380"/>
                    </a:lnTo>
                    <a:cubicBezTo>
                      <a:pt x="10353" y="197380"/>
                      <a:pt x="0" y="186778"/>
                      <a:pt x="0" y="173902"/>
                    </a:cubicBezTo>
                    <a:close/>
                    <a:moveTo>
                      <a:pt x="23228" y="0"/>
                    </a:moveTo>
                    <a:lnTo>
                      <a:pt x="250525" y="0"/>
                    </a:lnTo>
                    <a:cubicBezTo>
                      <a:pt x="263400" y="0"/>
                      <a:pt x="273753" y="10079"/>
                      <a:pt x="273753" y="22954"/>
                    </a:cubicBezTo>
                    <a:lnTo>
                      <a:pt x="273753" y="141505"/>
                    </a:lnTo>
                    <a:lnTo>
                      <a:pt x="0" y="141505"/>
                    </a:lnTo>
                    <a:lnTo>
                      <a:pt x="0" y="22954"/>
                    </a:lnTo>
                    <a:cubicBezTo>
                      <a:pt x="0" y="10079"/>
                      <a:pt x="10353" y="0"/>
                      <a:pt x="232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4B4C587A-E22B-C573-F761-6D0E41FAAD49}"/>
                </a:ext>
              </a:extLst>
            </p:cNvPr>
            <p:cNvGrpSpPr/>
            <p:nvPr/>
          </p:nvGrpSpPr>
          <p:grpSpPr>
            <a:xfrm>
              <a:off x="877038" y="2022298"/>
              <a:ext cx="2963027" cy="1142756"/>
              <a:chOff x="1023523" y="1819098"/>
              <a:chExt cx="2963027" cy="1142756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9D4A284-5F0D-3C69-95D2-5CCD7FC573DA}"/>
                  </a:ext>
                </a:extLst>
              </p:cNvPr>
              <p:cNvSpPr txBox="1"/>
              <p:nvPr/>
            </p:nvSpPr>
            <p:spPr>
              <a:xfrm flipH="1">
                <a:off x="1023523" y="2194730"/>
                <a:ext cx="2963027" cy="767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72000" bIns="7200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4A8CB25-C7F4-C60C-7789-958D2DF4AC19}"/>
                  </a:ext>
                </a:extLst>
              </p:cNvPr>
              <p:cNvSpPr txBox="1"/>
              <p:nvPr/>
            </p:nvSpPr>
            <p:spPr>
              <a:xfrm>
                <a:off x="1604980" y="1819098"/>
                <a:ext cx="186061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 defTabSz="914332">
                  <a:defRPr/>
                </a:pPr>
                <a:r>
                  <a:rPr lang="en-US" altLang="zh-CN" sz="20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Add title text</a:t>
                </a:r>
                <a:endParaRPr lang="en-US" altLang="zh-CN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A7641D7-AD61-FA2C-6D1E-1D4F6F41794B}"/>
              </a:ext>
            </a:extLst>
          </p:cNvPr>
          <p:cNvGrpSpPr/>
          <p:nvPr/>
        </p:nvGrpSpPr>
        <p:grpSpPr>
          <a:xfrm>
            <a:off x="8098464" y="1561681"/>
            <a:ext cx="3228229" cy="2399527"/>
            <a:chOff x="744438" y="1102145"/>
            <a:chExt cx="3228229" cy="2399527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EEA7051-3886-FFE2-7AED-E2F922511EDF}"/>
                </a:ext>
              </a:extLst>
            </p:cNvPr>
            <p:cNvGrpSpPr/>
            <p:nvPr/>
          </p:nvGrpSpPr>
          <p:grpSpPr>
            <a:xfrm>
              <a:off x="744438" y="1102145"/>
              <a:ext cx="3228229" cy="2399527"/>
              <a:chOff x="757138" y="1359673"/>
              <a:chExt cx="3228229" cy="2399527"/>
            </a:xfrm>
          </p:grpSpPr>
          <p:sp>
            <p:nvSpPr>
              <p:cNvPr id="52" name="矩形: 圆角 51">
                <a:extLst>
                  <a:ext uri="{FF2B5EF4-FFF2-40B4-BE49-F238E27FC236}">
                    <a16:creationId xmlns:a16="http://schemas.microsoft.com/office/drawing/2014/main" id="{B41F085F-6955-2BD5-3FC2-6F4818F8FD80}"/>
                  </a:ext>
                </a:extLst>
              </p:cNvPr>
              <p:cNvSpPr/>
              <p:nvPr/>
            </p:nvSpPr>
            <p:spPr>
              <a:xfrm>
                <a:off x="757138" y="1359673"/>
                <a:ext cx="3228229" cy="239952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noFill/>
              </a:ln>
              <a:effectLst>
                <a:outerShdw blurRad="127000" sx="102000" sy="102000" algn="ctr" rotWithShape="0">
                  <a:srgbClr val="68AEE2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53" name="矩形: 圆角 52">
                <a:extLst>
                  <a:ext uri="{FF2B5EF4-FFF2-40B4-BE49-F238E27FC236}">
                    <a16:creationId xmlns:a16="http://schemas.microsoft.com/office/drawing/2014/main" id="{FF9571E3-2E73-ECCD-BC38-9F251930D3C0}"/>
                  </a:ext>
                </a:extLst>
              </p:cNvPr>
              <p:cNvSpPr/>
              <p:nvPr/>
            </p:nvSpPr>
            <p:spPr>
              <a:xfrm rot="16200000" flipV="1">
                <a:off x="2348392" y="2654832"/>
                <a:ext cx="45719" cy="1921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93000">
                    <a:srgbClr val="73C7E9"/>
                  </a:gs>
                  <a:gs pos="0">
                    <a:srgbClr val="30ABD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1A2DCCC0-1981-FCC0-A3F7-B3AF0FF9C481}"/>
                </a:ext>
              </a:extLst>
            </p:cNvPr>
            <p:cNvGrpSpPr/>
            <p:nvPr/>
          </p:nvGrpSpPr>
          <p:grpSpPr>
            <a:xfrm>
              <a:off x="2078613" y="1303199"/>
              <a:ext cx="559878" cy="559878"/>
              <a:chOff x="692036" y="1925499"/>
              <a:chExt cx="559878" cy="559878"/>
            </a:xfrm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EDA15CDC-5CAD-4936-66B1-79132DEDB2AC}"/>
                  </a:ext>
                </a:extLst>
              </p:cNvPr>
              <p:cNvSpPr/>
              <p:nvPr/>
            </p:nvSpPr>
            <p:spPr>
              <a:xfrm flipH="1">
                <a:off x="692036" y="1925499"/>
                <a:ext cx="559878" cy="559878"/>
              </a:xfrm>
              <a:prstGeom prst="ellipse">
                <a:avLst/>
              </a:prstGeom>
              <a:gradFill>
                <a:gsLst>
                  <a:gs pos="93000">
                    <a:srgbClr val="73C7E9"/>
                  </a:gs>
                  <a:gs pos="0">
                    <a:srgbClr val="30ABD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E003B649-3C78-B500-E8C5-39D213124868}"/>
                  </a:ext>
                </a:extLst>
              </p:cNvPr>
              <p:cNvSpPr/>
              <p:nvPr/>
            </p:nvSpPr>
            <p:spPr>
              <a:xfrm>
                <a:off x="850396" y="2085768"/>
                <a:ext cx="243158" cy="239340"/>
              </a:xfrm>
              <a:custGeom>
                <a:avLst/>
                <a:gdLst>
                  <a:gd name="connsiteX0" fmla="*/ 0 w 273753"/>
                  <a:gd name="connsiteY0" fmla="*/ 162334 h 269455"/>
                  <a:gd name="connsiteX1" fmla="*/ 273753 w 273753"/>
                  <a:gd name="connsiteY1" fmla="*/ 162334 h 269455"/>
                  <a:gd name="connsiteX2" fmla="*/ 273753 w 273753"/>
                  <a:gd name="connsiteY2" fmla="*/ 173902 h 269455"/>
                  <a:gd name="connsiteX3" fmla="*/ 250525 w 273753"/>
                  <a:gd name="connsiteY3" fmla="*/ 197380 h 269455"/>
                  <a:gd name="connsiteX4" fmla="*/ 150763 w 273753"/>
                  <a:gd name="connsiteY4" fmla="*/ 197380 h 269455"/>
                  <a:gd name="connsiteX5" fmla="*/ 150763 w 273753"/>
                  <a:gd name="connsiteY5" fmla="*/ 246171 h 269455"/>
                  <a:gd name="connsiteX6" fmla="*/ 149759 w 273753"/>
                  <a:gd name="connsiteY6" fmla="*/ 248626 h 269455"/>
                  <a:gd name="connsiteX7" fmla="*/ 252428 w 273753"/>
                  <a:gd name="connsiteY7" fmla="*/ 248626 h 269455"/>
                  <a:gd name="connsiteX8" fmla="*/ 262843 w 273753"/>
                  <a:gd name="connsiteY8" fmla="*/ 259041 h 269455"/>
                  <a:gd name="connsiteX9" fmla="*/ 252428 w 273753"/>
                  <a:gd name="connsiteY9" fmla="*/ 269455 h 269455"/>
                  <a:gd name="connsiteX10" fmla="*/ 20994 w 273753"/>
                  <a:gd name="connsiteY10" fmla="*/ 269455 h 269455"/>
                  <a:gd name="connsiteX11" fmla="*/ 10580 w 273753"/>
                  <a:gd name="connsiteY11" fmla="*/ 259041 h 269455"/>
                  <a:gd name="connsiteX12" fmla="*/ 20994 w 273753"/>
                  <a:gd name="connsiteY12" fmla="*/ 248626 h 269455"/>
                  <a:gd name="connsiteX13" fmla="*/ 123995 w 273753"/>
                  <a:gd name="connsiteY13" fmla="*/ 248626 h 269455"/>
                  <a:gd name="connsiteX14" fmla="*/ 122991 w 273753"/>
                  <a:gd name="connsiteY14" fmla="*/ 246171 h 269455"/>
                  <a:gd name="connsiteX15" fmla="*/ 122991 w 273753"/>
                  <a:gd name="connsiteY15" fmla="*/ 197380 h 269455"/>
                  <a:gd name="connsiteX16" fmla="*/ 23228 w 273753"/>
                  <a:gd name="connsiteY16" fmla="*/ 197380 h 269455"/>
                  <a:gd name="connsiteX17" fmla="*/ 0 w 273753"/>
                  <a:gd name="connsiteY17" fmla="*/ 173902 h 269455"/>
                  <a:gd name="connsiteX18" fmla="*/ 23228 w 273753"/>
                  <a:gd name="connsiteY18" fmla="*/ 0 h 269455"/>
                  <a:gd name="connsiteX19" fmla="*/ 250525 w 273753"/>
                  <a:gd name="connsiteY19" fmla="*/ 0 h 269455"/>
                  <a:gd name="connsiteX20" fmla="*/ 273753 w 273753"/>
                  <a:gd name="connsiteY20" fmla="*/ 22954 h 269455"/>
                  <a:gd name="connsiteX21" fmla="*/ 273753 w 273753"/>
                  <a:gd name="connsiteY21" fmla="*/ 141505 h 269455"/>
                  <a:gd name="connsiteX22" fmla="*/ 0 w 273753"/>
                  <a:gd name="connsiteY22" fmla="*/ 141505 h 269455"/>
                  <a:gd name="connsiteX23" fmla="*/ 0 w 273753"/>
                  <a:gd name="connsiteY23" fmla="*/ 22954 h 269455"/>
                  <a:gd name="connsiteX24" fmla="*/ 23228 w 273753"/>
                  <a:gd name="connsiteY24" fmla="*/ 0 h 26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3753" h="269455">
                    <a:moveTo>
                      <a:pt x="0" y="162334"/>
                    </a:moveTo>
                    <a:lnTo>
                      <a:pt x="273753" y="162334"/>
                    </a:lnTo>
                    <a:lnTo>
                      <a:pt x="273753" y="173902"/>
                    </a:lnTo>
                    <a:cubicBezTo>
                      <a:pt x="273753" y="186778"/>
                      <a:pt x="263400" y="197380"/>
                      <a:pt x="250525" y="197380"/>
                    </a:cubicBezTo>
                    <a:lnTo>
                      <a:pt x="150763" y="197380"/>
                    </a:lnTo>
                    <a:lnTo>
                      <a:pt x="150763" y="246171"/>
                    </a:lnTo>
                    <a:lnTo>
                      <a:pt x="149759" y="248626"/>
                    </a:lnTo>
                    <a:lnTo>
                      <a:pt x="252428" y="248626"/>
                    </a:lnTo>
                    <a:cubicBezTo>
                      <a:pt x="258180" y="248626"/>
                      <a:pt x="262843" y="253289"/>
                      <a:pt x="262843" y="259041"/>
                    </a:cubicBezTo>
                    <a:cubicBezTo>
                      <a:pt x="262843" y="264793"/>
                      <a:pt x="258180" y="269455"/>
                      <a:pt x="252428" y="269455"/>
                    </a:cubicBezTo>
                    <a:lnTo>
                      <a:pt x="20994" y="269455"/>
                    </a:lnTo>
                    <a:cubicBezTo>
                      <a:pt x="15243" y="269455"/>
                      <a:pt x="10580" y="264793"/>
                      <a:pt x="10580" y="259041"/>
                    </a:cubicBezTo>
                    <a:cubicBezTo>
                      <a:pt x="10580" y="253289"/>
                      <a:pt x="15243" y="248626"/>
                      <a:pt x="20994" y="248626"/>
                    </a:cubicBezTo>
                    <a:lnTo>
                      <a:pt x="123995" y="248626"/>
                    </a:lnTo>
                    <a:lnTo>
                      <a:pt x="122991" y="246171"/>
                    </a:lnTo>
                    <a:lnTo>
                      <a:pt x="122991" y="197380"/>
                    </a:lnTo>
                    <a:lnTo>
                      <a:pt x="23228" y="197380"/>
                    </a:lnTo>
                    <a:cubicBezTo>
                      <a:pt x="10353" y="197380"/>
                      <a:pt x="0" y="186778"/>
                      <a:pt x="0" y="173902"/>
                    </a:cubicBezTo>
                    <a:close/>
                    <a:moveTo>
                      <a:pt x="23228" y="0"/>
                    </a:moveTo>
                    <a:lnTo>
                      <a:pt x="250525" y="0"/>
                    </a:lnTo>
                    <a:cubicBezTo>
                      <a:pt x="263400" y="0"/>
                      <a:pt x="273753" y="10079"/>
                      <a:pt x="273753" y="22954"/>
                    </a:cubicBezTo>
                    <a:lnTo>
                      <a:pt x="273753" y="141505"/>
                    </a:lnTo>
                    <a:lnTo>
                      <a:pt x="0" y="141505"/>
                    </a:lnTo>
                    <a:lnTo>
                      <a:pt x="0" y="22954"/>
                    </a:lnTo>
                    <a:cubicBezTo>
                      <a:pt x="0" y="10079"/>
                      <a:pt x="10353" y="0"/>
                      <a:pt x="232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C376A820-E73E-DD59-C060-FE16D723879F}"/>
                </a:ext>
              </a:extLst>
            </p:cNvPr>
            <p:cNvGrpSpPr/>
            <p:nvPr/>
          </p:nvGrpSpPr>
          <p:grpSpPr>
            <a:xfrm>
              <a:off x="877038" y="2022298"/>
              <a:ext cx="2963027" cy="1142756"/>
              <a:chOff x="1023523" y="1819098"/>
              <a:chExt cx="2963027" cy="1142756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240868D9-2EFC-E190-0F83-3246610EF6AA}"/>
                  </a:ext>
                </a:extLst>
              </p:cNvPr>
              <p:cNvSpPr txBox="1"/>
              <p:nvPr/>
            </p:nvSpPr>
            <p:spPr>
              <a:xfrm flipH="1">
                <a:off x="1023523" y="2194730"/>
                <a:ext cx="2963027" cy="767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72000" bIns="7200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Click here to add content, content to match the title. 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7E8A701A-CD63-7083-947C-20E4413949D1}"/>
                  </a:ext>
                </a:extLst>
              </p:cNvPr>
              <p:cNvSpPr txBox="1"/>
              <p:nvPr/>
            </p:nvSpPr>
            <p:spPr>
              <a:xfrm>
                <a:off x="1651381" y="1819098"/>
                <a:ext cx="167281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 defTabSz="914332">
                  <a:defRPr/>
                </a:pPr>
                <a:r>
                  <a:rPr lang="en-US" altLang="zh-CN" sz="20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imes New Roman"/>
                    <a:ea typeface="钉钉进步体"/>
                    <a:cs typeface="+mn-ea"/>
                    <a:sym typeface="Times New Roman"/>
                  </a:rPr>
                  <a:t>Add title text</a:t>
                </a:r>
                <a:endParaRPr lang="en-US" altLang="zh-CN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endParaRPr>
              </a:p>
            </p:txBody>
          </p:sp>
        </p:grpSp>
      </p:grpSp>
      <p:pic>
        <p:nvPicPr>
          <p:cNvPr id="60" name="图片 59">
            <a:extLst>
              <a:ext uri="{FF2B5EF4-FFF2-40B4-BE49-F238E27FC236}">
                <a16:creationId xmlns:a16="http://schemas.microsoft.com/office/drawing/2014/main" id="{5EDDDD17-E1CE-0908-9460-C1E325052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8" b="28608"/>
          <a:stretch>
            <a:fillRect/>
          </a:stretch>
        </p:blipFill>
        <p:spPr>
          <a:xfrm>
            <a:off x="865309" y="4177728"/>
            <a:ext cx="10461385" cy="1844318"/>
          </a:xfrm>
          <a:custGeom>
            <a:avLst/>
            <a:gdLst>
              <a:gd name="connsiteX0" fmla="*/ 0 w 10461385"/>
              <a:gd name="connsiteY0" fmla="*/ 0 h 1844318"/>
              <a:gd name="connsiteX1" fmla="*/ 10461385 w 10461385"/>
              <a:gd name="connsiteY1" fmla="*/ 0 h 1844318"/>
              <a:gd name="connsiteX2" fmla="*/ 10461385 w 10461385"/>
              <a:gd name="connsiteY2" fmla="*/ 1844318 h 1844318"/>
              <a:gd name="connsiteX3" fmla="*/ 0 w 10461385"/>
              <a:gd name="connsiteY3" fmla="*/ 1844318 h 184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385" h="1844318">
                <a:moveTo>
                  <a:pt x="0" y="0"/>
                </a:moveTo>
                <a:lnTo>
                  <a:pt x="10461385" y="0"/>
                </a:lnTo>
                <a:lnTo>
                  <a:pt x="10461385" y="1844318"/>
                </a:lnTo>
                <a:lnTo>
                  <a:pt x="0" y="18443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71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A11B8-87B0-9B5C-F913-550ED8630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AF0F192A-BD7B-983A-D27E-C618822AC0C5}"/>
              </a:ext>
            </a:extLst>
          </p:cNvPr>
          <p:cNvSpPr txBox="1"/>
          <p:nvPr/>
        </p:nvSpPr>
        <p:spPr>
          <a:xfrm>
            <a:off x="207125" y="91230"/>
            <a:ext cx="241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rPr>
              <a:t>Add title text</a:t>
            </a:r>
            <a:endParaRPr lang="zh-CN" altLang="en-US" sz="2400" dirty="0">
              <a:latin typeface="Times New Roman"/>
              <a:ea typeface="钉钉进步体"/>
              <a:cs typeface="阿里巴巴普惠体" panose="00020600040101010101" pitchFamily="18" charset="-122"/>
              <a:sym typeface="Times New Roman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95B3CA9-2C42-DE97-58F2-5E0038C65C64}"/>
              </a:ext>
            </a:extLst>
          </p:cNvPr>
          <p:cNvGrpSpPr/>
          <p:nvPr/>
        </p:nvGrpSpPr>
        <p:grpSpPr>
          <a:xfrm>
            <a:off x="303422" y="4172873"/>
            <a:ext cx="11616345" cy="1350005"/>
            <a:chOff x="303421" y="2940971"/>
            <a:chExt cx="11616345" cy="135000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B1AC8A7-C455-7583-75C2-85BD80B47C16}"/>
                </a:ext>
              </a:extLst>
            </p:cNvPr>
            <p:cNvSpPr/>
            <p:nvPr/>
          </p:nvSpPr>
          <p:spPr>
            <a:xfrm rot="5400000">
              <a:off x="1620895" y="2433502"/>
              <a:ext cx="540000" cy="3174947"/>
            </a:xfrm>
            <a:custGeom>
              <a:avLst/>
              <a:gdLst>
                <a:gd name="connsiteX0" fmla="*/ 0 w 540000"/>
                <a:gd name="connsiteY0" fmla="*/ 3174947 h 3174947"/>
                <a:gd name="connsiteX1" fmla="*/ 0 w 540000"/>
                <a:gd name="connsiteY1" fmla="*/ 360000 h 3174947"/>
                <a:gd name="connsiteX2" fmla="*/ 270000 w 540000"/>
                <a:gd name="connsiteY2" fmla="*/ 0 h 3174947"/>
                <a:gd name="connsiteX3" fmla="*/ 540000 w 540000"/>
                <a:gd name="connsiteY3" fmla="*/ 360000 h 3174947"/>
                <a:gd name="connsiteX4" fmla="*/ 540000 w 540000"/>
                <a:gd name="connsiteY4" fmla="*/ 3174947 h 317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0" h="3174947">
                  <a:moveTo>
                    <a:pt x="0" y="3174947"/>
                  </a:moveTo>
                  <a:lnTo>
                    <a:pt x="0" y="360000"/>
                  </a:lnTo>
                  <a:lnTo>
                    <a:pt x="270000" y="0"/>
                  </a:lnTo>
                  <a:lnTo>
                    <a:pt x="540000" y="360000"/>
                  </a:lnTo>
                  <a:lnTo>
                    <a:pt x="540000" y="31749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0ABDE"/>
                </a:gs>
                <a:gs pos="100000">
                  <a:srgbClr val="73C7E9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228600" dist="101600" dir="5400000" algn="t" rotWithShape="0">
                <a:srgbClr val="599BD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360000" rIns="0" bIns="0"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01</a:t>
              </a:r>
              <a:r>
                <a:rPr lang="zh-CN" altLang="en-US" sz="2000" b="1" dirty="0"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、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A51B817A-0A30-472B-83D5-B09F48421F1D}"/>
                </a:ext>
              </a:extLst>
            </p:cNvPr>
            <p:cNvSpPr/>
            <p:nvPr/>
          </p:nvSpPr>
          <p:spPr>
            <a:xfrm rot="5400000">
              <a:off x="4434694" y="2163501"/>
              <a:ext cx="540000" cy="3174947"/>
            </a:xfrm>
            <a:custGeom>
              <a:avLst/>
              <a:gdLst>
                <a:gd name="connsiteX0" fmla="*/ 0 w 540000"/>
                <a:gd name="connsiteY0" fmla="*/ 3174947 h 3174947"/>
                <a:gd name="connsiteX1" fmla="*/ 0 w 540000"/>
                <a:gd name="connsiteY1" fmla="*/ 360000 h 3174947"/>
                <a:gd name="connsiteX2" fmla="*/ 270000 w 540000"/>
                <a:gd name="connsiteY2" fmla="*/ 0 h 3174947"/>
                <a:gd name="connsiteX3" fmla="*/ 540000 w 540000"/>
                <a:gd name="connsiteY3" fmla="*/ 360000 h 3174947"/>
                <a:gd name="connsiteX4" fmla="*/ 540000 w 540000"/>
                <a:gd name="connsiteY4" fmla="*/ 3174947 h 317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0" h="3174947">
                  <a:moveTo>
                    <a:pt x="0" y="3174947"/>
                  </a:moveTo>
                  <a:lnTo>
                    <a:pt x="0" y="360000"/>
                  </a:lnTo>
                  <a:lnTo>
                    <a:pt x="270000" y="0"/>
                  </a:lnTo>
                  <a:lnTo>
                    <a:pt x="540000" y="360000"/>
                  </a:lnTo>
                  <a:lnTo>
                    <a:pt x="540000" y="3174947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>
              <a:noFill/>
            </a:ln>
            <a:effectLst>
              <a:outerShdw blurRad="228600" dist="101600" dir="5400000" algn="t" rotWithShape="0">
                <a:srgbClr val="599BD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360000" rIns="0" bIns="0"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02</a:t>
              </a:r>
              <a:r>
                <a:rPr lang="zh-CN" altLang="en-US" sz="2000" b="1" dirty="0"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、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8" name="直角三角形 7">
              <a:extLst>
                <a:ext uri="{FF2B5EF4-FFF2-40B4-BE49-F238E27FC236}">
                  <a16:creationId xmlns:a16="http://schemas.microsoft.com/office/drawing/2014/main" id="{76F24FD4-18DF-DF50-90A6-50B10E071049}"/>
                </a:ext>
              </a:extLst>
            </p:cNvPr>
            <p:cNvSpPr/>
            <p:nvPr/>
          </p:nvSpPr>
          <p:spPr>
            <a:xfrm flipV="1">
              <a:off x="3117221" y="4020974"/>
              <a:ext cx="361147" cy="270002"/>
            </a:xfrm>
            <a:prstGeom prst="rtTriangle">
              <a:avLst/>
            </a:prstGeom>
            <a:solidFill>
              <a:srgbClr val="30AB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CB4148A9-3530-A0D3-C687-E961AB99AE80}"/>
                </a:ext>
              </a:extLst>
            </p:cNvPr>
            <p:cNvSpPr/>
            <p:nvPr/>
          </p:nvSpPr>
          <p:spPr>
            <a:xfrm rot="5400000">
              <a:off x="7248494" y="1893499"/>
              <a:ext cx="540000" cy="3174947"/>
            </a:xfrm>
            <a:custGeom>
              <a:avLst/>
              <a:gdLst>
                <a:gd name="connsiteX0" fmla="*/ 0 w 540000"/>
                <a:gd name="connsiteY0" fmla="*/ 3174947 h 3174947"/>
                <a:gd name="connsiteX1" fmla="*/ 0 w 540000"/>
                <a:gd name="connsiteY1" fmla="*/ 360000 h 3174947"/>
                <a:gd name="connsiteX2" fmla="*/ 270000 w 540000"/>
                <a:gd name="connsiteY2" fmla="*/ 0 h 3174947"/>
                <a:gd name="connsiteX3" fmla="*/ 540000 w 540000"/>
                <a:gd name="connsiteY3" fmla="*/ 360000 h 3174947"/>
                <a:gd name="connsiteX4" fmla="*/ 540000 w 540000"/>
                <a:gd name="connsiteY4" fmla="*/ 3174947 h 317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0" h="3174947">
                  <a:moveTo>
                    <a:pt x="0" y="3174947"/>
                  </a:moveTo>
                  <a:lnTo>
                    <a:pt x="0" y="360000"/>
                  </a:lnTo>
                  <a:lnTo>
                    <a:pt x="270000" y="0"/>
                  </a:lnTo>
                  <a:lnTo>
                    <a:pt x="540000" y="360000"/>
                  </a:lnTo>
                  <a:lnTo>
                    <a:pt x="540000" y="31749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0ABDE"/>
                </a:gs>
                <a:gs pos="100000">
                  <a:srgbClr val="73C7E9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228600" dist="101600" dir="5400000" algn="t" rotWithShape="0">
                <a:srgbClr val="599BD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360000" rIns="0" bIns="0"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03</a:t>
              </a:r>
              <a:r>
                <a:rPr lang="zh-CN" altLang="en-US" sz="2000" b="1" dirty="0"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、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10" name="直角三角形 9">
              <a:extLst>
                <a:ext uri="{FF2B5EF4-FFF2-40B4-BE49-F238E27FC236}">
                  <a16:creationId xmlns:a16="http://schemas.microsoft.com/office/drawing/2014/main" id="{3BE1D5EA-F3B0-00A4-8734-1DB470C51774}"/>
                </a:ext>
              </a:extLst>
            </p:cNvPr>
            <p:cNvSpPr/>
            <p:nvPr/>
          </p:nvSpPr>
          <p:spPr>
            <a:xfrm flipV="1">
              <a:off x="5931021" y="3750972"/>
              <a:ext cx="361147" cy="270002"/>
            </a:xfrm>
            <a:prstGeom prst="rtTriangle">
              <a:avLst/>
            </a:prstGeom>
            <a:solidFill>
              <a:srgbClr val="E96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302921DC-4562-8B2A-FE2F-A0E7CCA59FE9}"/>
                </a:ext>
              </a:extLst>
            </p:cNvPr>
            <p:cNvSpPr/>
            <p:nvPr/>
          </p:nvSpPr>
          <p:spPr>
            <a:xfrm rot="5400000">
              <a:off x="10062293" y="1623497"/>
              <a:ext cx="540000" cy="3174947"/>
            </a:xfrm>
            <a:custGeom>
              <a:avLst/>
              <a:gdLst>
                <a:gd name="connsiteX0" fmla="*/ 0 w 540000"/>
                <a:gd name="connsiteY0" fmla="*/ 3174947 h 3174947"/>
                <a:gd name="connsiteX1" fmla="*/ 0 w 540000"/>
                <a:gd name="connsiteY1" fmla="*/ 360000 h 3174947"/>
                <a:gd name="connsiteX2" fmla="*/ 270000 w 540000"/>
                <a:gd name="connsiteY2" fmla="*/ 0 h 3174947"/>
                <a:gd name="connsiteX3" fmla="*/ 540000 w 540000"/>
                <a:gd name="connsiteY3" fmla="*/ 360000 h 3174947"/>
                <a:gd name="connsiteX4" fmla="*/ 540000 w 540000"/>
                <a:gd name="connsiteY4" fmla="*/ 3174947 h 317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0" h="3174947">
                  <a:moveTo>
                    <a:pt x="0" y="3174947"/>
                  </a:moveTo>
                  <a:lnTo>
                    <a:pt x="0" y="360000"/>
                  </a:lnTo>
                  <a:lnTo>
                    <a:pt x="270000" y="0"/>
                  </a:lnTo>
                  <a:lnTo>
                    <a:pt x="540000" y="360000"/>
                  </a:lnTo>
                  <a:lnTo>
                    <a:pt x="540000" y="3174947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>
              <a:noFill/>
            </a:ln>
            <a:effectLst>
              <a:outerShdw blurRad="228600" dist="101600" dir="5400000" algn="t" rotWithShape="0">
                <a:srgbClr val="599BD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360000" rIns="0" bIns="0"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04</a:t>
              </a:r>
              <a:r>
                <a:rPr lang="zh-CN" altLang="en-US" sz="2000" b="1" dirty="0"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、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/>
                  <a:ea typeface="钉钉进步体"/>
                  <a:cs typeface="阿里巴巴普惠体" panose="00020600040101010101" pitchFamily="18" charset="-122"/>
                  <a:sym typeface="Times New Roman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  <p:sp>
          <p:nvSpPr>
            <p:cNvPr id="12" name="直角三角形 11">
              <a:extLst>
                <a:ext uri="{FF2B5EF4-FFF2-40B4-BE49-F238E27FC236}">
                  <a16:creationId xmlns:a16="http://schemas.microsoft.com/office/drawing/2014/main" id="{71399BAA-8007-B6DA-7075-4E8AFAA48E50}"/>
                </a:ext>
              </a:extLst>
            </p:cNvPr>
            <p:cNvSpPr/>
            <p:nvPr/>
          </p:nvSpPr>
          <p:spPr>
            <a:xfrm flipV="1">
              <a:off x="8744820" y="3480970"/>
              <a:ext cx="361147" cy="270002"/>
            </a:xfrm>
            <a:prstGeom prst="rtTriangle">
              <a:avLst/>
            </a:prstGeom>
            <a:solidFill>
              <a:srgbClr val="30AB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/>
                <a:ea typeface="钉钉进步体"/>
                <a:cs typeface="阿里巴巴普惠体" panose="00020600040101010101" pitchFamily="18" charset="-122"/>
                <a:sym typeface="Times New Roman"/>
              </a:endParaRPr>
            </a:p>
          </p:txBody>
        </p:sp>
      </p:grpSp>
      <p:sp>
        <p:nvSpPr>
          <p:cNvPr id="13" name="PA-矩形 4">
            <a:extLst>
              <a:ext uri="{FF2B5EF4-FFF2-40B4-BE49-F238E27FC236}">
                <a16:creationId xmlns:a16="http://schemas.microsoft.com/office/drawing/2014/main" id="{F6C5CB3B-FDC4-B148-1267-BF7DA36AABF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1114" y="3137273"/>
            <a:ext cx="1942887" cy="106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sp>
        <p:nvSpPr>
          <p:cNvPr id="14" name="PA-矩形 4">
            <a:extLst>
              <a:ext uri="{FF2B5EF4-FFF2-40B4-BE49-F238E27FC236}">
                <a16:creationId xmlns:a16="http://schemas.microsoft.com/office/drawing/2014/main" id="{ECE0356F-F13B-4FC2-B85E-5B1A0F5C14D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53582" y="2895973"/>
            <a:ext cx="1942887" cy="106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sp>
        <p:nvSpPr>
          <p:cNvPr id="15" name="PA-矩形 4">
            <a:extLst>
              <a:ext uri="{FF2B5EF4-FFF2-40B4-BE49-F238E27FC236}">
                <a16:creationId xmlns:a16="http://schemas.microsoft.com/office/drawing/2014/main" id="{2D2A8CA1-8C45-3C13-B891-5DC84A99B7F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56049" y="2413373"/>
            <a:ext cx="1942887" cy="106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sp>
        <p:nvSpPr>
          <p:cNvPr id="16" name="PA-矩形 4">
            <a:extLst>
              <a:ext uri="{FF2B5EF4-FFF2-40B4-BE49-F238E27FC236}">
                <a16:creationId xmlns:a16="http://schemas.microsoft.com/office/drawing/2014/main" id="{C9732950-8551-8ED3-BE55-8336EE95D24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58514" y="2095873"/>
            <a:ext cx="1942887" cy="106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content, content to match the title. 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AF8FEF2-0A8F-855D-6D0F-E2228751F169}"/>
              </a:ext>
            </a:extLst>
          </p:cNvPr>
          <p:cNvCxnSpPr/>
          <p:nvPr/>
        </p:nvCxnSpPr>
        <p:spPr>
          <a:xfrm>
            <a:off x="3162300" y="2247900"/>
            <a:ext cx="0" cy="1879600"/>
          </a:xfrm>
          <a:prstGeom prst="line">
            <a:avLst/>
          </a:prstGeom>
          <a:ln>
            <a:gradFill>
              <a:gsLst>
                <a:gs pos="0">
                  <a:srgbClr val="30ABDE"/>
                </a:gs>
                <a:gs pos="100000">
                  <a:srgbClr val="F4FAF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D1B4B16-6C51-2BF1-7365-C4C5B2C85C2E}"/>
              </a:ext>
            </a:extLst>
          </p:cNvPr>
          <p:cNvCxnSpPr/>
          <p:nvPr/>
        </p:nvCxnSpPr>
        <p:spPr>
          <a:xfrm>
            <a:off x="5943600" y="2247900"/>
            <a:ext cx="0" cy="1879600"/>
          </a:xfrm>
          <a:prstGeom prst="line">
            <a:avLst/>
          </a:prstGeom>
          <a:ln>
            <a:gradFill>
              <a:gsLst>
                <a:gs pos="0">
                  <a:srgbClr val="E9651C"/>
                </a:gs>
                <a:gs pos="100000">
                  <a:srgbClr val="F4FAF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92B7488-9B8A-451C-FB4F-6442952F0582}"/>
              </a:ext>
            </a:extLst>
          </p:cNvPr>
          <p:cNvCxnSpPr/>
          <p:nvPr/>
        </p:nvCxnSpPr>
        <p:spPr>
          <a:xfrm>
            <a:off x="8775700" y="2247900"/>
            <a:ext cx="0" cy="1879600"/>
          </a:xfrm>
          <a:prstGeom prst="line">
            <a:avLst/>
          </a:prstGeom>
          <a:ln>
            <a:gradFill>
              <a:gsLst>
                <a:gs pos="0">
                  <a:srgbClr val="30ABDE"/>
                </a:gs>
                <a:gs pos="100000">
                  <a:srgbClr val="F4FAF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3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F221F-FA5A-4486-2307-4673EE80B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D195188-78F6-5F1E-26EC-4517A7CDFD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957113D-B1F5-7B8B-32A5-169A2A07AB6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69AE">
                  <a:alpha val="0"/>
                </a:srgbClr>
              </a:gs>
              <a:gs pos="100000">
                <a:srgbClr val="0C69AE">
                  <a:alpha val="48000"/>
                </a:srgb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608310F7-1C47-589B-43FE-BE92E6587799}"/>
              </a:ext>
            </a:extLst>
          </p:cNvPr>
          <p:cNvSpPr/>
          <p:nvPr/>
        </p:nvSpPr>
        <p:spPr>
          <a:xfrm rot="16200000">
            <a:off x="809418" y="294518"/>
            <a:ext cx="116473" cy="610945"/>
          </a:xfrm>
          <a:custGeom>
            <a:avLst/>
            <a:gdLst>
              <a:gd name="connsiteX0" fmla="*/ 252664 w 252664"/>
              <a:gd name="connsiteY0" fmla="*/ 1214360 h 1214360"/>
              <a:gd name="connsiteX1" fmla="*/ 0 w 252664"/>
              <a:gd name="connsiteY1" fmla="*/ 1214360 h 1214360"/>
              <a:gd name="connsiteX2" fmla="*/ 126332 w 252664"/>
              <a:gd name="connsiteY2" fmla="*/ 996546 h 1214360"/>
              <a:gd name="connsiteX3" fmla="*/ 252664 w 252664"/>
              <a:gd name="connsiteY3" fmla="*/ 882178 h 1214360"/>
              <a:gd name="connsiteX4" fmla="*/ 0 w 252664"/>
              <a:gd name="connsiteY4" fmla="*/ 882178 h 1214360"/>
              <a:gd name="connsiteX5" fmla="*/ 126332 w 252664"/>
              <a:gd name="connsiteY5" fmla="*/ 664364 h 1214360"/>
              <a:gd name="connsiteX6" fmla="*/ 252664 w 252664"/>
              <a:gd name="connsiteY6" fmla="*/ 549996 h 1214360"/>
              <a:gd name="connsiteX7" fmla="*/ 0 w 252664"/>
              <a:gd name="connsiteY7" fmla="*/ 549996 h 1214360"/>
              <a:gd name="connsiteX8" fmla="*/ 126332 w 252664"/>
              <a:gd name="connsiteY8" fmla="*/ 332182 h 1214360"/>
              <a:gd name="connsiteX9" fmla="*/ 252664 w 252664"/>
              <a:gd name="connsiteY9" fmla="*/ 217814 h 1214360"/>
              <a:gd name="connsiteX10" fmla="*/ 0 w 252664"/>
              <a:gd name="connsiteY10" fmla="*/ 217814 h 1214360"/>
              <a:gd name="connsiteX11" fmla="*/ 126332 w 252664"/>
              <a:gd name="connsiteY11" fmla="*/ 0 h 12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664" h="1214360">
                <a:moveTo>
                  <a:pt x="252664" y="1214360"/>
                </a:moveTo>
                <a:lnTo>
                  <a:pt x="0" y="1214360"/>
                </a:lnTo>
                <a:lnTo>
                  <a:pt x="126332" y="996546"/>
                </a:lnTo>
                <a:close/>
                <a:moveTo>
                  <a:pt x="252664" y="882178"/>
                </a:moveTo>
                <a:lnTo>
                  <a:pt x="0" y="882178"/>
                </a:lnTo>
                <a:lnTo>
                  <a:pt x="126332" y="664364"/>
                </a:lnTo>
                <a:close/>
                <a:moveTo>
                  <a:pt x="252664" y="549996"/>
                </a:moveTo>
                <a:lnTo>
                  <a:pt x="0" y="549996"/>
                </a:lnTo>
                <a:lnTo>
                  <a:pt x="126332" y="332182"/>
                </a:lnTo>
                <a:close/>
                <a:moveTo>
                  <a:pt x="252664" y="217814"/>
                </a:moveTo>
                <a:lnTo>
                  <a:pt x="0" y="217814"/>
                </a:lnTo>
                <a:lnTo>
                  <a:pt x="1263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Times New Roman"/>
              <a:ea typeface="钉钉进步体"/>
              <a:sym typeface="Times New Roman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F41ACF75-292D-69FA-07A8-62A7B3AAEC42}"/>
              </a:ext>
            </a:extLst>
          </p:cNvPr>
          <p:cNvSpPr/>
          <p:nvPr/>
        </p:nvSpPr>
        <p:spPr>
          <a:xfrm rot="5400000" flipH="1">
            <a:off x="11295640" y="6076538"/>
            <a:ext cx="116473" cy="610945"/>
          </a:xfrm>
          <a:custGeom>
            <a:avLst/>
            <a:gdLst>
              <a:gd name="connsiteX0" fmla="*/ 252664 w 252664"/>
              <a:gd name="connsiteY0" fmla="*/ 1214360 h 1214360"/>
              <a:gd name="connsiteX1" fmla="*/ 0 w 252664"/>
              <a:gd name="connsiteY1" fmla="*/ 1214360 h 1214360"/>
              <a:gd name="connsiteX2" fmla="*/ 126332 w 252664"/>
              <a:gd name="connsiteY2" fmla="*/ 996546 h 1214360"/>
              <a:gd name="connsiteX3" fmla="*/ 252664 w 252664"/>
              <a:gd name="connsiteY3" fmla="*/ 882178 h 1214360"/>
              <a:gd name="connsiteX4" fmla="*/ 0 w 252664"/>
              <a:gd name="connsiteY4" fmla="*/ 882178 h 1214360"/>
              <a:gd name="connsiteX5" fmla="*/ 126332 w 252664"/>
              <a:gd name="connsiteY5" fmla="*/ 664364 h 1214360"/>
              <a:gd name="connsiteX6" fmla="*/ 252664 w 252664"/>
              <a:gd name="connsiteY6" fmla="*/ 549996 h 1214360"/>
              <a:gd name="connsiteX7" fmla="*/ 0 w 252664"/>
              <a:gd name="connsiteY7" fmla="*/ 549996 h 1214360"/>
              <a:gd name="connsiteX8" fmla="*/ 126332 w 252664"/>
              <a:gd name="connsiteY8" fmla="*/ 332182 h 1214360"/>
              <a:gd name="connsiteX9" fmla="*/ 252664 w 252664"/>
              <a:gd name="connsiteY9" fmla="*/ 217814 h 1214360"/>
              <a:gd name="connsiteX10" fmla="*/ 0 w 252664"/>
              <a:gd name="connsiteY10" fmla="*/ 217814 h 1214360"/>
              <a:gd name="connsiteX11" fmla="*/ 126332 w 252664"/>
              <a:gd name="connsiteY11" fmla="*/ 0 h 12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664" h="1214360">
                <a:moveTo>
                  <a:pt x="252664" y="1214360"/>
                </a:moveTo>
                <a:lnTo>
                  <a:pt x="0" y="1214360"/>
                </a:lnTo>
                <a:lnTo>
                  <a:pt x="126332" y="996546"/>
                </a:lnTo>
                <a:close/>
                <a:moveTo>
                  <a:pt x="252664" y="882178"/>
                </a:moveTo>
                <a:lnTo>
                  <a:pt x="0" y="882178"/>
                </a:lnTo>
                <a:lnTo>
                  <a:pt x="126332" y="664364"/>
                </a:lnTo>
                <a:close/>
                <a:moveTo>
                  <a:pt x="252664" y="549996"/>
                </a:moveTo>
                <a:lnTo>
                  <a:pt x="0" y="549996"/>
                </a:lnTo>
                <a:lnTo>
                  <a:pt x="126332" y="332182"/>
                </a:lnTo>
                <a:close/>
                <a:moveTo>
                  <a:pt x="252664" y="217814"/>
                </a:moveTo>
                <a:lnTo>
                  <a:pt x="0" y="217814"/>
                </a:lnTo>
                <a:lnTo>
                  <a:pt x="1263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Times New Roman"/>
              <a:ea typeface="钉钉进步体"/>
              <a:sym typeface="Times New Roman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D715A10-DCCB-6452-CE18-4808135F5A8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48448" y="2580863"/>
            <a:ext cx="790542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钉钉进步体"/>
                <a:cs typeface="+mn-ea"/>
                <a:sym typeface="Times New Roman"/>
              </a:rPr>
              <a:t>Add title text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DF0AA54-1394-9D64-A8BD-70443F1F14E3}"/>
              </a:ext>
            </a:extLst>
          </p:cNvPr>
          <p:cNvGrpSpPr/>
          <p:nvPr/>
        </p:nvGrpSpPr>
        <p:grpSpPr>
          <a:xfrm>
            <a:off x="3716975" y="1958310"/>
            <a:ext cx="2748028" cy="585792"/>
            <a:chOff x="648328" y="5508163"/>
            <a:chExt cx="2806002" cy="324001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39CED2E6-267F-3E95-0BEF-3D7D69B371E8}"/>
                </a:ext>
              </a:extLst>
            </p:cNvPr>
            <p:cNvSpPr/>
            <p:nvPr/>
          </p:nvSpPr>
          <p:spPr>
            <a:xfrm>
              <a:off x="648328" y="5508163"/>
              <a:ext cx="2806002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noFill/>
            </a:ln>
            <a:effectLst>
              <a:innerShdw blurRad="114300">
                <a:schemeClr val="tx2">
                  <a:alpha val="50000"/>
                </a:scheme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r>
                <a:rPr lang="zh-CN" altLang="en-US" sz="200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                          </a:t>
              </a:r>
              <a:r>
                <a:rPr lang="en-US" altLang="zh-CN" sz="200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TWO</a:t>
              </a:r>
              <a:endParaRPr lang="zh-CN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7EEFD67D-96F2-0A5A-377D-499B7DA752C8}"/>
                </a:ext>
              </a:extLst>
            </p:cNvPr>
            <p:cNvSpPr/>
            <p:nvPr/>
          </p:nvSpPr>
          <p:spPr>
            <a:xfrm>
              <a:off x="648328" y="5508164"/>
              <a:ext cx="1558774" cy="32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0ABDE"/>
                </a:gs>
                <a:gs pos="100000">
                  <a:srgbClr val="E9651C"/>
                </a:gs>
              </a:gsLst>
              <a:lin ang="9600000" scaled="0"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Times New Roman"/>
                  <a:ea typeface="钉钉进步体"/>
                  <a:cs typeface="+mn-ea"/>
                  <a:sym typeface="Times New Roman"/>
                </a:rPr>
                <a:t>PART</a:t>
              </a:r>
              <a:endParaRPr lang="zh-CN" altLang="en-US" sz="2000" dirty="0">
                <a:solidFill>
                  <a:schemeClr val="bg1"/>
                </a:solidFill>
                <a:latin typeface="Times New Roman"/>
                <a:ea typeface="钉钉进步体"/>
                <a:cs typeface="+mn-ea"/>
                <a:sym typeface="Times New Roman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A81F96A6-EC25-6074-4BD8-678A3F4515C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29063" y="4224514"/>
            <a:ext cx="6812109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FFFF"/>
                </a:solidFill>
                <a:latin typeface="Times New Roman"/>
                <a:ea typeface="钉钉进步体"/>
                <a:cs typeface="+mn-ea"/>
                <a:sym typeface="Times New Roman"/>
              </a:rPr>
              <a:t>Click here to add text content, such as keywords, some brief introductions, etc.</a:t>
            </a:r>
            <a:endParaRPr lang="zh-CN" altLang="en-US" dirty="0">
              <a:solidFill>
                <a:srgbClr val="FFFFFF"/>
              </a:soli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F1824CD-A809-37C8-497B-C703512527A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347591" y="509937"/>
            <a:ext cx="28814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>
                <a:gradFill>
                  <a:gsLst>
                    <a:gs pos="60000">
                      <a:schemeClr val="bg1"/>
                    </a:gs>
                    <a:gs pos="21000">
                      <a:srgbClr val="0C69AE">
                        <a:alpha val="0"/>
                      </a:srgbClr>
                    </a:gs>
                  </a:gsLst>
                  <a:lin ang="15000000" scaled="0"/>
                </a:gradFill>
                <a:latin typeface="Times New Roman"/>
                <a:ea typeface="钉钉进步体"/>
                <a:cs typeface="+mn-ea"/>
                <a:sym typeface="Times New Roman"/>
              </a:rPr>
              <a:t>02</a:t>
            </a:r>
            <a:endParaRPr lang="zh-CN" altLang="en-US" sz="16600">
              <a:gradFill>
                <a:gsLst>
                  <a:gs pos="60000">
                    <a:schemeClr val="bg1"/>
                  </a:gs>
                  <a:gs pos="21000">
                    <a:srgbClr val="0C69AE">
                      <a:alpha val="0"/>
                    </a:srgbClr>
                  </a:gs>
                </a:gsLst>
                <a:lin ang="15000000" scaled="0"/>
              </a:gradFill>
              <a:latin typeface="Times New Roman"/>
              <a:ea typeface="钉钉进步体"/>
              <a:cs typeface="+mn-ea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24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2" grpId="0"/>
      <p:bldP spid="12" grpId="1"/>
      <p:bldP spid="18" grpId="0"/>
      <p:bldP spid="18" grpId="1"/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freeppt7.com">
  <a:themeElements>
    <a:clrScheme name="自定义 119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vwaq0v3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1403</Words>
  <Application>Microsoft Office PowerPoint</Application>
  <PresentationFormat>宽屏</PresentationFormat>
  <Paragraphs>238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HarmonyOS Sans SC Medium</vt:lpstr>
      <vt:lpstr>阿里巴巴普惠体</vt:lpstr>
      <vt:lpstr>微软雅黑</vt:lpstr>
      <vt:lpstr>Arial</vt:lpstr>
      <vt:lpstr>Calibri</vt:lpstr>
      <vt:lpstr>Impact</vt:lpstr>
      <vt:lpstr>MS Reference Sans Serif</vt:lpstr>
      <vt:lpstr>Times New Roman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2023-11-05T14:16:50Z</dcterms:created>
  <dcterms:modified xsi:type="dcterms:W3CDTF">2024-10-18T01:42:22Z</dcterms:modified>
</cp:coreProperties>
</file>