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25"/>
  </p:notesMasterIdLst>
  <p:sldIdLst>
    <p:sldId id="256" r:id="rId3"/>
    <p:sldId id="257" r:id="rId4"/>
    <p:sldId id="313" r:id="rId5"/>
    <p:sldId id="317" r:id="rId6"/>
    <p:sldId id="318" r:id="rId7"/>
    <p:sldId id="319" r:id="rId8"/>
    <p:sldId id="320" r:id="rId9"/>
    <p:sldId id="314" r:id="rId10"/>
    <p:sldId id="321" r:id="rId11"/>
    <p:sldId id="322" r:id="rId12"/>
    <p:sldId id="323" r:id="rId13"/>
    <p:sldId id="315" r:id="rId14"/>
    <p:sldId id="324" r:id="rId15"/>
    <p:sldId id="325" r:id="rId16"/>
    <p:sldId id="326" r:id="rId17"/>
    <p:sldId id="316" r:id="rId18"/>
    <p:sldId id="310" r:id="rId19"/>
    <p:sldId id="311" r:id="rId20"/>
    <p:sldId id="312" r:id="rId21"/>
    <p:sldId id="327" r:id="rId22"/>
    <p:sldId id="330" r:id="rId23"/>
    <p:sldId id="328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2886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2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1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60" y="78"/>
      </p:cViewPr>
      <p:guideLst>
        <p:guide pos="416"/>
        <p:guide pos="7256"/>
        <p:guide orient="horz" pos="648"/>
        <p:guide orient="horz" pos="2886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A4-4A8D-9D89-E199138D55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A4-4A8D-9D89-E199138D55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A4-4A8D-9D89-E199138D5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4238416"/>
        <c:axId val="1664239072"/>
      </c:lineChart>
      <c:catAx>
        <c:axId val="166423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664239072"/>
        <c:crosses val="autoZero"/>
        <c:auto val="0"/>
        <c:lblAlgn val="ctr"/>
        <c:lblOffset val="100"/>
        <c:noMultiLvlLbl val="0"/>
      </c:catAx>
      <c:valAx>
        <c:axId val="166423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66423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4927-38C2-4127-9CB0-D126FE219D8B}" type="datetimeFigureOut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B2F0F-1CB6-4F68-931C-97345245C5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572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B04-313A-4CAF-8943-FAA0EF8BAAB1}" type="datetimeFigureOut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1A0F-4798-4FF8-833E-A6253B2384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B04-313A-4CAF-8943-FAA0EF8BAAB1}" type="datetimeFigureOut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1A0F-4798-4FF8-833E-A6253B2384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B04-313A-4CAF-8943-FAA0EF8BAAB1}" type="datetimeFigureOut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1A0F-4798-4FF8-833E-A6253B2384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A2AD0F0D-8BA0-43CF-A635-055AC22E7242}" type="datetimeFigureOut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09303332-EC97-448D-934C-59F860DA6E90}" type="datetimeFigureOut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D1C6D63-FFAE-41A5-8881-BA94EFD10EC4}" type="datetimeFigureOut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0160991-4546-44D2-8DC5-74BCC36ACDCB}" type="datetimeFigureOut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2C266-146E-40DD-9553-3714E4FCD41E}"/>
              </a:ext>
            </a:extLst>
          </p:cNvPr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ABF0448-C2A9-4989-8E5C-58E8D06CC1AC}"/>
              </a:ext>
            </a:extLst>
          </p:cNvPr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58C0CB9-EC48-4663-A57D-52B6BB64C11A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8B476D33-15A6-46E7-A15D-86FC866CCDFF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3">
            <a:extLst>
              <a:ext uri="{FF2B5EF4-FFF2-40B4-BE49-F238E27FC236}">
                <a16:creationId xmlns:a16="http://schemas.microsoft.com/office/drawing/2014/main" id="{E7BC5362-962B-465C-9816-C98E2439075D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文本占位符 4">
            <a:extLst>
              <a:ext uri="{FF2B5EF4-FFF2-40B4-BE49-F238E27FC236}">
                <a16:creationId xmlns:a16="http://schemas.microsoft.com/office/drawing/2014/main" id="{1F1C820A-80DB-4F70-A2B3-B76429A53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>
            <a:extLst>
              <a:ext uri="{FF2B5EF4-FFF2-40B4-BE49-F238E27FC236}">
                <a16:creationId xmlns:a16="http://schemas.microsoft.com/office/drawing/2014/main" id="{34D8441D-5ACC-42AB-B892-05E611893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>
            <a:extLst>
              <a:ext uri="{FF2B5EF4-FFF2-40B4-BE49-F238E27FC236}">
                <a16:creationId xmlns:a16="http://schemas.microsoft.com/office/drawing/2014/main" id="{7AE7ED0D-1B32-4055-BD7E-C11E1593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>
            <a:extLst>
              <a:ext uri="{FF2B5EF4-FFF2-40B4-BE49-F238E27FC236}">
                <a16:creationId xmlns:a16="http://schemas.microsoft.com/office/drawing/2014/main" id="{AE41202D-A65C-4658-8915-A0231B7C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73B12538-7D9A-4F73-B300-6C64872CEDCE}" type="datetimeFigureOut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787EC2A8-E6F1-48B7-83A1-46A3943AFC4A}" type="datetimeFigureOut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7AE8DE6A-181F-489F-9EC9-33DA1917D678}" type="datetimeFigureOut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2F4BB976-39CB-435B-9F3F-34355957C213}" type="datetimeFigureOut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B04-313A-4CAF-8943-FAA0EF8BAAB1}" type="datetimeFigureOut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1A0F-4798-4FF8-833E-A6253B2384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3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B04-313A-4CAF-8943-FAA0EF8BAAB1}" type="datetimeFigureOut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1A0F-4798-4FF8-833E-A6253B2384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B04-313A-4CAF-8943-FAA0EF8BAAB1}" type="datetimeFigureOut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1A0F-4798-4FF8-833E-A6253B2384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B04-313A-4CAF-8943-FAA0EF8BAAB1}" type="datetimeFigureOut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1A0F-4798-4FF8-833E-A6253B2384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B04-313A-4CAF-8943-FAA0EF8BAAB1}" type="datetimeFigureOut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1A0F-4798-4FF8-833E-A6253B2384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B04-313A-4CAF-8943-FAA0EF8BAAB1}" type="datetimeFigureOut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1A0F-4798-4FF8-833E-A6253B2384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B04-313A-4CAF-8943-FAA0EF8BAAB1}" type="datetimeFigureOut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1A0F-4798-4FF8-833E-A6253B2384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B04-313A-4CAF-8943-FAA0EF8BAAB1}" type="datetimeFigureOut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1A0F-4798-4FF8-833E-A6253B2384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CB04-313A-4CAF-8943-FAA0EF8BAAB1}" type="datetimeFigureOut">
              <a:rPr lang="zh-CN" altLang="en-US" smtClean="0"/>
              <a:t>2024/10/19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1A0F-4798-4FF8-833E-A6253B2384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5" r:id="rId13"/>
    <p:sldLayoutId id="2147483684" r:id="rId14"/>
    <p:sldLayoutId id="2147483683" r:id="rId15"/>
    <p:sldLayoutId id="2147483682" r:id="rId16"/>
    <p:sldLayoutId id="2147483681" r:id="rId17"/>
    <p:sldLayoutId id="2147483680" r:id="rId18"/>
    <p:sldLayoutId id="2147483679" r:id="rId19"/>
    <p:sldLayoutId id="2147483687" r:id="rId20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Krona+On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fonts.google.com/specimen/Ubuntu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hyperlink" Target="https://www.freeppt7.com/ggslide-school/" TargetMode="External"/><Relationship Id="rId3" Type="http://schemas.openxmlformats.org/officeDocument/2006/relationships/hyperlink" Target="https://www.facebook.com/freeppt7/" TargetMode="External"/><Relationship Id="rId7" Type="http://schemas.openxmlformats.org/officeDocument/2006/relationships/hyperlink" Target="https://www.youtube.com/@Slidestemplatesfree" TargetMode="External"/><Relationship Id="rId12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1.png"/><Relationship Id="rId11" Type="http://schemas.openxmlformats.org/officeDocument/2006/relationships/hyperlink" Target="https://www.linkedin.com/in/liu-kaiwei-b180991a9/" TargetMode="External"/><Relationship Id="rId5" Type="http://schemas.openxmlformats.org/officeDocument/2006/relationships/hyperlink" Target="https://www.instagram.com/slidesfree/" TargetMode="External"/><Relationship Id="rId15" Type="http://schemas.openxmlformats.org/officeDocument/2006/relationships/hyperlink" Target="http://www.freeppt7.com/" TargetMode="External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hyperlink" Target="https://twitter.com/freeppt7_com" TargetMode="External"/><Relationship Id="rId1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9824F101-1AD4-55AC-50F4-6EC0F334141D}"/>
              </a:ext>
            </a:extLst>
          </p:cNvPr>
          <p:cNvSpPr txBox="1"/>
          <p:nvPr/>
        </p:nvSpPr>
        <p:spPr>
          <a:xfrm>
            <a:off x="3971260" y="818934"/>
            <a:ext cx="7045923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7200" b="1" dirty="0">
                <a:solidFill>
                  <a:srgbClr val="842D33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Free </a:t>
            </a:r>
          </a:p>
          <a:p>
            <a:pPr algn="r"/>
            <a:r>
              <a:rPr lang="en-US" sz="7200" b="1" dirty="0">
                <a:solidFill>
                  <a:srgbClr val="842D33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PPT Templates</a:t>
            </a:r>
            <a:endParaRPr lang="ko-KR" altLang="en-US" sz="7200" b="1" dirty="0">
              <a:solidFill>
                <a:srgbClr val="842D33"/>
              </a:solidFill>
              <a:latin typeface="方正舒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650CD95D-D3C3-9896-36B4-09493B0494C8}"/>
              </a:ext>
            </a:extLst>
          </p:cNvPr>
          <p:cNvSpPr txBox="1"/>
          <p:nvPr/>
        </p:nvSpPr>
        <p:spPr>
          <a:xfrm>
            <a:off x="4303598" y="3167390"/>
            <a:ext cx="67334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rgbClr val="842D33"/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2800" b="1" dirty="0">
              <a:solidFill>
                <a:srgbClr val="842D33"/>
              </a:solidFill>
              <a:cs typeface="Arial" panose="020B0604020202020204" pitchFamily="34" charset="0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6274F08B-6FC9-3787-3F88-2858BD874492}"/>
              </a:ext>
            </a:extLst>
          </p:cNvPr>
          <p:cNvSpPr/>
          <p:nvPr/>
        </p:nvSpPr>
        <p:spPr>
          <a:xfrm>
            <a:off x="1111844" y="47188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842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842D33"/>
                </a:solidFill>
              </a:rPr>
              <a:t>LOGO</a:t>
            </a:r>
            <a:endParaRPr lang="ko-KR" altLang="en-US" sz="2700" dirty="0">
              <a:solidFill>
                <a:srgbClr val="842D33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56FB0C2-213F-BF3E-3BDB-877CC8014A0E}"/>
              </a:ext>
            </a:extLst>
          </p:cNvPr>
          <p:cNvGrpSpPr/>
          <p:nvPr/>
        </p:nvGrpSpPr>
        <p:grpSpPr>
          <a:xfrm>
            <a:off x="4436067" y="5117064"/>
            <a:ext cx="3609443" cy="314481"/>
            <a:chOff x="4414802" y="4745227"/>
            <a:chExt cx="3609443" cy="314481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AF9CF27-69E6-33F0-6B8B-76AF065FA932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4" name="Oval 15">
                <a:extLst>
                  <a:ext uri="{FF2B5EF4-FFF2-40B4-BE49-F238E27FC236}">
                    <a16:creationId xmlns:a16="http://schemas.microsoft.com/office/drawing/2014/main" id="{B1188100-6D54-5623-5DE5-7E32D3400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842D3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5" name="Group 16">
                <a:extLst>
                  <a:ext uri="{FF2B5EF4-FFF2-40B4-BE49-F238E27FC236}">
                    <a16:creationId xmlns:a16="http://schemas.microsoft.com/office/drawing/2014/main" id="{E88D1CB2-A548-152C-542A-D5654CDC7D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16" name="Freeform 17">
                  <a:extLst>
                    <a:ext uri="{FF2B5EF4-FFF2-40B4-BE49-F238E27FC236}">
                      <a16:creationId xmlns:a16="http://schemas.microsoft.com/office/drawing/2014/main" id="{583EBE68-5B68-C871-4AF6-6F563F9316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8">
                  <a:extLst>
                    <a:ext uri="{FF2B5EF4-FFF2-40B4-BE49-F238E27FC236}">
                      <a16:creationId xmlns:a16="http://schemas.microsoft.com/office/drawing/2014/main" id="{1C03767A-F465-EA9D-A495-D87F96B02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2FCC0A3-99E0-2B27-F209-84B599AA0845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AC2A381F-2895-7BC3-48E0-227B32046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842D3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2330F39C-4B6E-8840-A577-A1FB804F0DAB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6B76826D-C3C4-195E-1A49-5B425DA421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13">
                  <a:extLst>
                    <a:ext uri="{FF2B5EF4-FFF2-40B4-BE49-F238E27FC236}">
                      <a16:creationId xmlns:a16="http://schemas.microsoft.com/office/drawing/2014/main" id="{8AABF797-5B05-9754-9375-4612B67EA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" name="Text Box 20">
              <a:extLst>
                <a:ext uri="{FF2B5EF4-FFF2-40B4-BE49-F238E27FC236}">
                  <a16:creationId xmlns:a16="http://schemas.microsoft.com/office/drawing/2014/main" id="{2E0128A5-1D92-5A1F-BE39-FDBA5896836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791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842D33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842D33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7EFFD60-1528-829F-6307-A2B851E94BD5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842D33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842D33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842D33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842D3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736600" y="819150"/>
            <a:ext cx="1071880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320" y="1171357"/>
            <a:ext cx="3382512" cy="451528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 rot="5400000">
            <a:off x="-163055" y="3389948"/>
            <a:ext cx="397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 Here</a:t>
            </a:r>
            <a:endParaRPr lang="zh-CN" altLang="en-US" sz="54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096000" y="2293033"/>
            <a:ext cx="1266093" cy="126609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3C93D"/>
            </a:solidFill>
          </a:ln>
          <a:effectLst>
            <a:outerShdw blurRad="38100" algn="ctr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$50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720031" y="2293033"/>
            <a:ext cx="1266093" cy="126609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3C93D"/>
            </a:solidFill>
          </a:ln>
          <a:effectLst>
            <a:outerShdw blurRad="38100" algn="ctr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$80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344062" y="2293033"/>
            <a:ext cx="1266093" cy="126609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3C93D"/>
            </a:solidFill>
          </a:ln>
          <a:effectLst>
            <a:outerShdw blurRad="38100" algn="ctr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$75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96000" y="4079236"/>
            <a:ext cx="4733945" cy="894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Here to add your text. Here to add your text</a:t>
            </a:r>
            <a:r>
              <a:rPr lang="en-US" altLang="zh-CN" sz="12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text. Here to add your text. Here to add your text.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736600" y="819150"/>
            <a:ext cx="1071880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18523" y="3719836"/>
            <a:ext cx="2022830" cy="1171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Here to add your text.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18523" y="2967335"/>
            <a:ext cx="2022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 word</a:t>
            </a:r>
            <a:endParaRPr lang="zh-CN" altLang="en-US" sz="24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5898" y="3719836"/>
            <a:ext cx="2022830" cy="1171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Here to add your text.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95898" y="2967335"/>
            <a:ext cx="2022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 word</a:t>
            </a:r>
            <a:endParaRPr lang="zh-CN" altLang="en-US" sz="24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52272" y="2363372"/>
            <a:ext cx="2022830" cy="2827606"/>
          </a:xfrm>
          <a:prstGeom prst="rect">
            <a:avLst/>
          </a:prstGeom>
          <a:solidFill>
            <a:srgbClr val="0DBBB8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73273" y="3719836"/>
            <a:ext cx="2022830" cy="1171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Here to add your text.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73273" y="2967335"/>
            <a:ext cx="2022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 word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650648" y="3719836"/>
            <a:ext cx="2022830" cy="1171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Here to add your text.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650648" y="2967335"/>
            <a:ext cx="2022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 word</a:t>
            </a:r>
            <a:endParaRPr lang="zh-CN" altLang="en-US" sz="24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75828" y="4858641"/>
            <a:ext cx="1331049" cy="1589784"/>
          </a:xfrm>
          <a:custGeom>
            <a:avLst/>
            <a:gdLst>
              <a:gd name="connsiteX0" fmla="*/ 1708855 w 2426308"/>
              <a:gd name="connsiteY0" fmla="*/ 0 h 2897944"/>
              <a:gd name="connsiteX1" fmla="*/ 2271563 w 2426308"/>
              <a:gd name="connsiteY1" fmla="*/ 633046 h 2897944"/>
              <a:gd name="connsiteX2" fmla="*/ 2426308 w 2426308"/>
              <a:gd name="connsiteY2" fmla="*/ 2067950 h 2897944"/>
              <a:gd name="connsiteX3" fmla="*/ 906997 w 2426308"/>
              <a:gd name="connsiteY3" fmla="*/ 2194560 h 2897944"/>
              <a:gd name="connsiteX4" fmla="*/ 245815 w 2426308"/>
              <a:gd name="connsiteY4" fmla="*/ 2897944 h 2897944"/>
              <a:gd name="connsiteX5" fmla="*/ 6686 w 2426308"/>
              <a:gd name="connsiteY5" fmla="*/ 2718597 h 2897944"/>
              <a:gd name="connsiteX6" fmla="*/ 0 w 2426308"/>
              <a:gd name="connsiteY6" fmla="*/ 2621649 h 2897944"/>
              <a:gd name="connsiteX7" fmla="*/ 350728 w 2426308"/>
              <a:gd name="connsiteY7" fmla="*/ 2496389 h 2897944"/>
              <a:gd name="connsiteX8" fmla="*/ 501041 w 2426308"/>
              <a:gd name="connsiteY8" fmla="*/ 2283446 h 2897944"/>
              <a:gd name="connsiteX9" fmla="*/ 475989 w 2426308"/>
              <a:gd name="connsiteY9" fmla="*/ 2032926 h 2897944"/>
              <a:gd name="connsiteX10" fmla="*/ 338202 w 2426308"/>
              <a:gd name="connsiteY10" fmla="*/ 1657145 h 2897944"/>
              <a:gd name="connsiteX11" fmla="*/ 325676 w 2426308"/>
              <a:gd name="connsiteY11" fmla="*/ 1318942 h 2897944"/>
              <a:gd name="connsiteX12" fmla="*/ 140390 w 2426308"/>
              <a:gd name="connsiteY12" fmla="*/ 1318942 h 2897944"/>
              <a:gd name="connsiteX13" fmla="*/ 344289 w 2426308"/>
              <a:gd name="connsiteY13" fmla="*/ 154744 h 2897944"/>
              <a:gd name="connsiteX14" fmla="*/ 499034 w 2426308"/>
              <a:gd name="connsiteY14" fmla="*/ 112541 h 2897944"/>
              <a:gd name="connsiteX15" fmla="*/ 1708855 w 2426308"/>
              <a:gd name="connsiteY15" fmla="*/ 0 h 289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26308" h="2897944">
                <a:moveTo>
                  <a:pt x="1708855" y="0"/>
                </a:moveTo>
                <a:lnTo>
                  <a:pt x="2271563" y="633046"/>
                </a:lnTo>
                <a:lnTo>
                  <a:pt x="2426308" y="2067950"/>
                </a:lnTo>
                <a:lnTo>
                  <a:pt x="906997" y="2194560"/>
                </a:lnTo>
                <a:lnTo>
                  <a:pt x="245815" y="2897944"/>
                </a:lnTo>
                <a:lnTo>
                  <a:pt x="6686" y="2718597"/>
                </a:lnTo>
                <a:lnTo>
                  <a:pt x="0" y="2621649"/>
                </a:lnTo>
                <a:lnTo>
                  <a:pt x="350728" y="2496389"/>
                </a:lnTo>
                <a:lnTo>
                  <a:pt x="501041" y="2283446"/>
                </a:lnTo>
                <a:lnTo>
                  <a:pt x="475989" y="2032926"/>
                </a:lnTo>
                <a:lnTo>
                  <a:pt x="338202" y="1657145"/>
                </a:lnTo>
                <a:lnTo>
                  <a:pt x="325676" y="1318942"/>
                </a:lnTo>
                <a:lnTo>
                  <a:pt x="140390" y="1318942"/>
                </a:lnTo>
                <a:lnTo>
                  <a:pt x="344289" y="154744"/>
                </a:lnTo>
                <a:lnTo>
                  <a:pt x="499034" y="112541"/>
                </a:lnTo>
                <a:lnTo>
                  <a:pt x="1708855" y="0"/>
                </a:lnTo>
                <a:close/>
              </a:path>
            </a:pathLst>
          </a:cu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021448">
            <a:off x="7548992" y="965903"/>
            <a:ext cx="1494221" cy="2213266"/>
          </a:xfrm>
          <a:custGeom>
            <a:avLst/>
            <a:gdLst>
              <a:gd name="connsiteX0" fmla="*/ 1087433 w 2321169"/>
              <a:gd name="connsiteY0" fmla="*/ 0 h 3438155"/>
              <a:gd name="connsiteX1" fmla="*/ 1934300 w 2321169"/>
              <a:gd name="connsiteY1" fmla="*/ 0 h 3438155"/>
              <a:gd name="connsiteX2" fmla="*/ 2321169 w 2321169"/>
              <a:gd name="connsiteY2" fmla="*/ 386869 h 3438155"/>
              <a:gd name="connsiteX3" fmla="*/ 2321169 w 2321169"/>
              <a:gd name="connsiteY3" fmla="*/ 3051286 h 3438155"/>
              <a:gd name="connsiteX4" fmla="*/ 1934300 w 2321169"/>
              <a:gd name="connsiteY4" fmla="*/ 3438155 h 3438155"/>
              <a:gd name="connsiteX5" fmla="*/ 386869 w 2321169"/>
              <a:gd name="connsiteY5" fmla="*/ 3438155 h 3438155"/>
              <a:gd name="connsiteX6" fmla="*/ 30402 w 2321169"/>
              <a:gd name="connsiteY6" fmla="*/ 3201873 h 3438155"/>
              <a:gd name="connsiteX7" fmla="*/ 16348 w 2321169"/>
              <a:gd name="connsiteY7" fmla="*/ 3156597 h 3438155"/>
              <a:gd name="connsiteX8" fmla="*/ 246554 w 2321169"/>
              <a:gd name="connsiteY8" fmla="*/ 2686592 h 3438155"/>
              <a:gd name="connsiteX9" fmla="*/ 83715 w 2321169"/>
              <a:gd name="connsiteY9" fmla="*/ 2298285 h 3438155"/>
              <a:gd name="connsiteX10" fmla="*/ 334236 w 2321169"/>
              <a:gd name="connsiteY10" fmla="*/ 2160499 h 3438155"/>
              <a:gd name="connsiteX11" fmla="*/ 321710 w 2321169"/>
              <a:gd name="connsiteY11" fmla="*/ 1997661 h 3438155"/>
              <a:gd name="connsiteX12" fmla="*/ 83715 w 2321169"/>
              <a:gd name="connsiteY12" fmla="*/ 1709562 h 3438155"/>
              <a:gd name="connsiteX13" fmla="*/ 0 w 2321169"/>
              <a:gd name="connsiteY13" fmla="*/ 1483531 h 3438155"/>
              <a:gd name="connsiteX14" fmla="*/ 0 w 2321169"/>
              <a:gd name="connsiteY14" fmla="*/ 558510 h 3438155"/>
              <a:gd name="connsiteX15" fmla="*/ 271606 w 2321169"/>
              <a:gd name="connsiteY15" fmla="*/ 720006 h 3438155"/>
              <a:gd name="connsiteX16" fmla="*/ 253240 w 2321169"/>
              <a:gd name="connsiteY16" fmla="*/ 453699 h 3438155"/>
              <a:gd name="connsiteX17" fmla="*/ 492369 w 2321169"/>
              <a:gd name="connsiteY17" fmla="*/ 633046 h 3438155"/>
              <a:gd name="connsiteX18" fmla="*/ 1087433 w 2321169"/>
              <a:gd name="connsiteY18" fmla="*/ 0 h 343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21169" h="3438155">
                <a:moveTo>
                  <a:pt x="1087433" y="0"/>
                </a:moveTo>
                <a:lnTo>
                  <a:pt x="1934300" y="0"/>
                </a:lnTo>
                <a:cubicBezTo>
                  <a:pt x="2147962" y="0"/>
                  <a:pt x="2321169" y="173207"/>
                  <a:pt x="2321169" y="386869"/>
                </a:cubicBezTo>
                <a:lnTo>
                  <a:pt x="2321169" y="3051286"/>
                </a:lnTo>
                <a:cubicBezTo>
                  <a:pt x="2321169" y="3264948"/>
                  <a:pt x="2147962" y="3438155"/>
                  <a:pt x="1934300" y="3438155"/>
                </a:cubicBezTo>
                <a:lnTo>
                  <a:pt x="386869" y="3438155"/>
                </a:lnTo>
                <a:cubicBezTo>
                  <a:pt x="226623" y="3438155"/>
                  <a:pt x="89132" y="3340726"/>
                  <a:pt x="30402" y="3201873"/>
                </a:cubicBezTo>
                <a:lnTo>
                  <a:pt x="16348" y="3156597"/>
                </a:lnTo>
                <a:lnTo>
                  <a:pt x="246554" y="2686592"/>
                </a:lnTo>
                <a:lnTo>
                  <a:pt x="83715" y="2298285"/>
                </a:lnTo>
                <a:lnTo>
                  <a:pt x="334236" y="2160499"/>
                </a:lnTo>
                <a:lnTo>
                  <a:pt x="321710" y="1997661"/>
                </a:lnTo>
                <a:lnTo>
                  <a:pt x="83715" y="1709562"/>
                </a:lnTo>
                <a:lnTo>
                  <a:pt x="0" y="1483531"/>
                </a:lnTo>
                <a:lnTo>
                  <a:pt x="0" y="558510"/>
                </a:lnTo>
                <a:lnTo>
                  <a:pt x="271606" y="720006"/>
                </a:lnTo>
                <a:lnTo>
                  <a:pt x="253240" y="453699"/>
                </a:lnTo>
                <a:lnTo>
                  <a:pt x="492369" y="633046"/>
                </a:lnTo>
                <a:lnTo>
                  <a:pt x="1087433" y="0"/>
                </a:lnTo>
                <a:close/>
              </a:path>
            </a:pathLst>
          </a:cu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9" grpId="0" animBg="1"/>
      <p:bldP spid="13" grpId="0"/>
      <p:bldP spid="14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4663440" y="819150"/>
            <a:ext cx="679196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6362" y="1520735"/>
            <a:ext cx="7053943" cy="7053943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4663440" y="3144132"/>
            <a:ext cx="6791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ym typeface="Arial" panose="020B0604020202020204" pitchFamily="34" charset="0"/>
              </a:rPr>
              <a:t>Add title text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63440" y="1641902"/>
            <a:ext cx="6791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0DBBB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THREE</a:t>
            </a:r>
            <a:endParaRPr lang="zh-CN" altLang="en-US" sz="7200">
              <a:solidFill>
                <a:srgbClr val="0DBBB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4960" y="4140927"/>
            <a:ext cx="54864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736600" y="819150"/>
            <a:ext cx="1071880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80660" y="1063071"/>
            <a:ext cx="1605776" cy="2680716"/>
          </a:xfrm>
          <a:custGeom>
            <a:avLst/>
            <a:gdLst>
              <a:gd name="connsiteX0" fmla="*/ 224887 w 1349298"/>
              <a:gd name="connsiteY0" fmla="*/ 0 h 2252546"/>
              <a:gd name="connsiteX1" fmla="*/ 1124411 w 1349298"/>
              <a:gd name="connsiteY1" fmla="*/ 0 h 2252546"/>
              <a:gd name="connsiteX2" fmla="*/ 1349298 w 1349298"/>
              <a:gd name="connsiteY2" fmla="*/ 224887 h 2252546"/>
              <a:gd name="connsiteX3" fmla="*/ 1349298 w 1349298"/>
              <a:gd name="connsiteY3" fmla="*/ 2027659 h 2252546"/>
              <a:gd name="connsiteX4" fmla="*/ 1124411 w 1349298"/>
              <a:gd name="connsiteY4" fmla="*/ 2252546 h 2252546"/>
              <a:gd name="connsiteX5" fmla="*/ 224887 w 1349298"/>
              <a:gd name="connsiteY5" fmla="*/ 2252546 h 2252546"/>
              <a:gd name="connsiteX6" fmla="*/ 0 w 1349298"/>
              <a:gd name="connsiteY6" fmla="*/ 2027659 h 2252546"/>
              <a:gd name="connsiteX7" fmla="*/ 0 w 1349298"/>
              <a:gd name="connsiteY7" fmla="*/ 224887 h 2252546"/>
              <a:gd name="connsiteX8" fmla="*/ 224887 w 1349298"/>
              <a:gd name="connsiteY8" fmla="*/ 0 h 225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9298" h="2252546">
                <a:moveTo>
                  <a:pt x="224887" y="0"/>
                </a:moveTo>
                <a:lnTo>
                  <a:pt x="1124411" y="0"/>
                </a:lnTo>
                <a:cubicBezTo>
                  <a:pt x="1248613" y="0"/>
                  <a:pt x="1349298" y="100685"/>
                  <a:pt x="1349298" y="224887"/>
                </a:cubicBezTo>
                <a:lnTo>
                  <a:pt x="1349298" y="2027659"/>
                </a:lnTo>
                <a:cubicBezTo>
                  <a:pt x="1349298" y="2151861"/>
                  <a:pt x="1248613" y="2252546"/>
                  <a:pt x="1124411" y="2252546"/>
                </a:cubicBezTo>
                <a:lnTo>
                  <a:pt x="224887" y="2252546"/>
                </a:lnTo>
                <a:cubicBezTo>
                  <a:pt x="100685" y="2252546"/>
                  <a:pt x="0" y="2151861"/>
                  <a:pt x="0" y="2027659"/>
                </a:cubicBezTo>
                <a:lnTo>
                  <a:pt x="0" y="224887"/>
                </a:lnTo>
                <a:cubicBezTo>
                  <a:pt x="0" y="100685"/>
                  <a:pt x="100685" y="0"/>
                  <a:pt x="224887" y="0"/>
                </a:cubicBezTo>
                <a:close/>
              </a:path>
            </a:pathLst>
          </a:cu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601" y="2259873"/>
            <a:ext cx="1640283" cy="2738323"/>
          </a:xfrm>
          <a:custGeom>
            <a:avLst/>
            <a:gdLst>
              <a:gd name="connsiteX0" fmla="*/ 224887 w 1349298"/>
              <a:gd name="connsiteY0" fmla="*/ 0 h 2252546"/>
              <a:gd name="connsiteX1" fmla="*/ 1124411 w 1349298"/>
              <a:gd name="connsiteY1" fmla="*/ 0 h 2252546"/>
              <a:gd name="connsiteX2" fmla="*/ 1349298 w 1349298"/>
              <a:gd name="connsiteY2" fmla="*/ 224887 h 2252546"/>
              <a:gd name="connsiteX3" fmla="*/ 1349298 w 1349298"/>
              <a:gd name="connsiteY3" fmla="*/ 2027659 h 2252546"/>
              <a:gd name="connsiteX4" fmla="*/ 1124411 w 1349298"/>
              <a:gd name="connsiteY4" fmla="*/ 2252546 h 2252546"/>
              <a:gd name="connsiteX5" fmla="*/ 224887 w 1349298"/>
              <a:gd name="connsiteY5" fmla="*/ 2252546 h 2252546"/>
              <a:gd name="connsiteX6" fmla="*/ 0 w 1349298"/>
              <a:gd name="connsiteY6" fmla="*/ 2027659 h 2252546"/>
              <a:gd name="connsiteX7" fmla="*/ 0 w 1349298"/>
              <a:gd name="connsiteY7" fmla="*/ 224887 h 2252546"/>
              <a:gd name="connsiteX8" fmla="*/ 224887 w 1349298"/>
              <a:gd name="connsiteY8" fmla="*/ 0 h 225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9298" h="2252546">
                <a:moveTo>
                  <a:pt x="224887" y="0"/>
                </a:moveTo>
                <a:lnTo>
                  <a:pt x="1124411" y="0"/>
                </a:lnTo>
                <a:cubicBezTo>
                  <a:pt x="1248613" y="0"/>
                  <a:pt x="1349298" y="100685"/>
                  <a:pt x="1349298" y="224887"/>
                </a:cubicBezTo>
                <a:lnTo>
                  <a:pt x="1349298" y="2027659"/>
                </a:lnTo>
                <a:cubicBezTo>
                  <a:pt x="1349298" y="2151861"/>
                  <a:pt x="1248613" y="2252546"/>
                  <a:pt x="1124411" y="2252546"/>
                </a:cubicBezTo>
                <a:lnTo>
                  <a:pt x="224887" y="2252546"/>
                </a:lnTo>
                <a:cubicBezTo>
                  <a:pt x="100685" y="2252546"/>
                  <a:pt x="0" y="2151861"/>
                  <a:pt x="0" y="2027659"/>
                </a:cubicBezTo>
                <a:lnTo>
                  <a:pt x="0" y="224887"/>
                </a:lnTo>
                <a:cubicBezTo>
                  <a:pt x="0" y="100685"/>
                  <a:pt x="100685" y="0"/>
                  <a:pt x="224887" y="0"/>
                </a:cubicBezTo>
                <a:close/>
              </a:path>
            </a:pathLst>
          </a:cu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82885" y="2218308"/>
            <a:ext cx="840678" cy="1197002"/>
          </a:xfrm>
          <a:custGeom>
            <a:avLst/>
            <a:gdLst>
              <a:gd name="connsiteX0" fmla="*/ 244093 w 1464529"/>
              <a:gd name="connsiteY0" fmla="*/ 0 h 2085274"/>
              <a:gd name="connsiteX1" fmla="*/ 1220436 w 1464529"/>
              <a:gd name="connsiteY1" fmla="*/ 0 h 2085274"/>
              <a:gd name="connsiteX2" fmla="*/ 1464529 w 1464529"/>
              <a:gd name="connsiteY2" fmla="*/ 244093 h 2085274"/>
              <a:gd name="connsiteX3" fmla="*/ 1464529 w 1464529"/>
              <a:gd name="connsiteY3" fmla="*/ 1841181 h 2085274"/>
              <a:gd name="connsiteX4" fmla="*/ 1220436 w 1464529"/>
              <a:gd name="connsiteY4" fmla="*/ 2085274 h 2085274"/>
              <a:gd name="connsiteX5" fmla="*/ 244093 w 1464529"/>
              <a:gd name="connsiteY5" fmla="*/ 2085274 h 2085274"/>
              <a:gd name="connsiteX6" fmla="*/ 0 w 1464529"/>
              <a:gd name="connsiteY6" fmla="*/ 1841181 h 2085274"/>
              <a:gd name="connsiteX7" fmla="*/ 0 w 1464529"/>
              <a:gd name="connsiteY7" fmla="*/ 244093 h 2085274"/>
              <a:gd name="connsiteX8" fmla="*/ 244093 w 1464529"/>
              <a:gd name="connsiteY8" fmla="*/ 0 h 208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4529" h="2085273">
                <a:moveTo>
                  <a:pt x="244093" y="0"/>
                </a:moveTo>
                <a:lnTo>
                  <a:pt x="1220436" y="0"/>
                </a:lnTo>
                <a:cubicBezTo>
                  <a:pt x="1355245" y="0"/>
                  <a:pt x="1464529" y="109284"/>
                  <a:pt x="1464529" y="244093"/>
                </a:cubicBezTo>
                <a:lnTo>
                  <a:pt x="1464529" y="1841181"/>
                </a:lnTo>
                <a:cubicBezTo>
                  <a:pt x="1464529" y="1975990"/>
                  <a:pt x="1355245" y="2085274"/>
                  <a:pt x="1220436" y="2085274"/>
                </a:cubicBezTo>
                <a:lnTo>
                  <a:pt x="244093" y="2085274"/>
                </a:lnTo>
                <a:cubicBezTo>
                  <a:pt x="109284" y="2085274"/>
                  <a:pt x="0" y="1975990"/>
                  <a:pt x="0" y="1841181"/>
                </a:cubicBezTo>
                <a:lnTo>
                  <a:pt x="0" y="244093"/>
                </a:lnTo>
                <a:cubicBezTo>
                  <a:pt x="0" y="109284"/>
                  <a:pt x="109284" y="0"/>
                  <a:pt x="244093" y="0"/>
                </a:cubicBezTo>
                <a:close/>
              </a:path>
            </a:pathLst>
          </a:cu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5643533" y="1812539"/>
            <a:ext cx="5217755" cy="894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Here to add your text. Here to add your text</a:t>
            </a:r>
            <a:r>
              <a:rPr lang="en-US" altLang="zh-CN" sz="12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text. Here to add your text. Here to add your text.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643533" y="2961748"/>
            <a:ext cx="397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 Here</a:t>
            </a:r>
            <a:endParaRPr lang="zh-CN" altLang="en-US" sz="3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84608" y="4348489"/>
            <a:ext cx="2429009" cy="894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Here to add your text. </a:t>
            </a:r>
          </a:p>
        </p:txBody>
      </p:sp>
      <p:sp>
        <p:nvSpPr>
          <p:cNvPr id="17" name="矩形 16"/>
          <p:cNvSpPr/>
          <p:nvPr/>
        </p:nvSpPr>
        <p:spPr>
          <a:xfrm>
            <a:off x="8380276" y="4348489"/>
            <a:ext cx="2429009" cy="894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Here to add your text. </a:t>
            </a:r>
          </a:p>
        </p:txBody>
      </p:sp>
      <p:sp>
        <p:nvSpPr>
          <p:cNvPr id="19" name="矩形 18"/>
          <p:cNvSpPr/>
          <p:nvPr/>
        </p:nvSpPr>
        <p:spPr>
          <a:xfrm>
            <a:off x="2988940" y="4348489"/>
            <a:ext cx="2429009" cy="894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Here to add your text. </a:t>
            </a:r>
          </a:p>
        </p:txBody>
      </p:sp>
      <p:sp>
        <p:nvSpPr>
          <p:cNvPr id="20" name="椭圆 19"/>
          <p:cNvSpPr/>
          <p:nvPr/>
        </p:nvSpPr>
        <p:spPr>
          <a:xfrm>
            <a:off x="3046645" y="3814121"/>
            <a:ext cx="420339" cy="420339"/>
          </a:xfrm>
          <a:prstGeom prst="ellipse">
            <a:avLst/>
          </a:prstGeom>
          <a:solidFill>
            <a:srgbClr val="F3C93D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723193" y="3814121"/>
            <a:ext cx="420339" cy="420339"/>
          </a:xfrm>
          <a:prstGeom prst="ellipse">
            <a:avLst/>
          </a:prstGeom>
          <a:solidFill>
            <a:srgbClr val="F3C93D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399741" y="3814121"/>
            <a:ext cx="420339" cy="420339"/>
          </a:xfrm>
          <a:prstGeom prst="ellipse">
            <a:avLst/>
          </a:prstGeom>
          <a:solidFill>
            <a:srgbClr val="F3C93D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9" grpId="0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736600" y="819150"/>
            <a:ext cx="1071880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02" y="1357428"/>
            <a:ext cx="3879910" cy="418774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椭圆 10"/>
          <p:cNvSpPr/>
          <p:nvPr/>
        </p:nvSpPr>
        <p:spPr>
          <a:xfrm>
            <a:off x="4739534" y="1638967"/>
            <a:ext cx="937226" cy="937226"/>
          </a:xfrm>
          <a:prstGeom prst="ellipse">
            <a:avLst/>
          </a:prstGeom>
          <a:solidFill>
            <a:srgbClr val="F3C93D"/>
          </a:solidFill>
          <a:ln>
            <a:noFill/>
          </a:ln>
          <a:effectLst>
            <a:outerShdw blurRad="254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739534" y="2960387"/>
            <a:ext cx="937226" cy="937226"/>
          </a:xfrm>
          <a:prstGeom prst="ellipse">
            <a:avLst/>
          </a:prstGeom>
          <a:solidFill>
            <a:srgbClr val="F3C93D"/>
          </a:solidFill>
          <a:ln>
            <a:noFill/>
          </a:ln>
          <a:effectLst>
            <a:outerShdw blurRad="254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739534" y="4281806"/>
            <a:ext cx="937226" cy="937226"/>
          </a:xfrm>
          <a:prstGeom prst="ellipse">
            <a:avLst/>
          </a:prstGeom>
          <a:solidFill>
            <a:srgbClr val="F3C93D"/>
          </a:solidFill>
          <a:ln>
            <a:noFill/>
          </a:ln>
          <a:effectLst>
            <a:outerShdw blurRad="254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96000" y="1812539"/>
            <a:ext cx="4749276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Here to add your text. Here to add your text</a:t>
            </a:r>
            <a:r>
              <a:rPr lang="en-US" altLang="zh-CN" sz="12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text. </a:t>
            </a:r>
          </a:p>
        </p:txBody>
      </p:sp>
      <p:sp>
        <p:nvSpPr>
          <p:cNvPr id="16" name="矩形 15"/>
          <p:cNvSpPr/>
          <p:nvPr/>
        </p:nvSpPr>
        <p:spPr>
          <a:xfrm>
            <a:off x="6096000" y="3142466"/>
            <a:ext cx="4749276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Here to add your text. Here to add your text</a:t>
            </a:r>
            <a:r>
              <a:rPr lang="en-US" altLang="zh-CN" sz="12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text. </a:t>
            </a:r>
          </a:p>
        </p:txBody>
      </p:sp>
      <p:sp>
        <p:nvSpPr>
          <p:cNvPr id="17" name="矩形 16"/>
          <p:cNvSpPr/>
          <p:nvPr/>
        </p:nvSpPr>
        <p:spPr>
          <a:xfrm>
            <a:off x="6096000" y="4472393"/>
            <a:ext cx="4749276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Here to add your text. Here to add your text</a:t>
            </a:r>
            <a:r>
              <a:rPr lang="en-US" altLang="zh-CN" sz="12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text. </a:t>
            </a:r>
          </a:p>
        </p:txBody>
      </p:sp>
      <p:sp>
        <p:nvSpPr>
          <p:cNvPr id="18" name="任意多边形: 形状 17"/>
          <p:cNvSpPr/>
          <p:nvPr/>
        </p:nvSpPr>
        <p:spPr>
          <a:xfrm>
            <a:off x="6190213" y="2798956"/>
            <a:ext cx="4560849" cy="0"/>
          </a:xfrm>
          <a:custGeom>
            <a:avLst/>
            <a:gdLst>
              <a:gd name="connsiteX0" fmla="*/ 0 w 4560849"/>
              <a:gd name="connsiteY0" fmla="*/ 0 h 0"/>
              <a:gd name="connsiteX1" fmla="*/ 4560849 w 456084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60849">
                <a:moveTo>
                  <a:pt x="0" y="0"/>
                </a:moveTo>
                <a:lnTo>
                  <a:pt x="4560849" y="0"/>
                </a:ln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任意多边形: 形状 18"/>
          <p:cNvSpPr/>
          <p:nvPr/>
        </p:nvSpPr>
        <p:spPr>
          <a:xfrm>
            <a:off x="6190213" y="4159404"/>
            <a:ext cx="4560849" cy="0"/>
          </a:xfrm>
          <a:custGeom>
            <a:avLst/>
            <a:gdLst>
              <a:gd name="connsiteX0" fmla="*/ 0 w 4560849"/>
              <a:gd name="connsiteY0" fmla="*/ 0 h 0"/>
              <a:gd name="connsiteX1" fmla="*/ 4560849 w 456084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60849">
                <a:moveTo>
                  <a:pt x="0" y="0"/>
                </a:moveTo>
                <a:lnTo>
                  <a:pt x="4560849" y="0"/>
                </a:ln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1" name="图形 20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7170" y="3219886"/>
            <a:ext cx="361951" cy="36195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图形 22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27171" y="1926604"/>
            <a:ext cx="361951" cy="36195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形 24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27169" y="4600252"/>
            <a:ext cx="361951" cy="36195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736600" y="819150"/>
            <a:ext cx="1071880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439" y="819150"/>
            <a:ext cx="5767961" cy="3845307"/>
          </a:xfrm>
          <a:prstGeom prst="rect">
            <a:avLst/>
          </a:prstGeom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2209264776"/>
              </p:ext>
            </p:extLst>
          </p:nvPr>
        </p:nvGraphicFramePr>
        <p:xfrm>
          <a:off x="1304692" y="1645164"/>
          <a:ext cx="4638907" cy="2193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矩形 10"/>
          <p:cNvSpPr/>
          <p:nvPr/>
        </p:nvSpPr>
        <p:spPr>
          <a:xfrm>
            <a:off x="1304692" y="4692031"/>
            <a:ext cx="9813074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Here to add your text. Here to add your text</a:t>
            </a:r>
            <a:r>
              <a:rPr lang="en-US" altLang="zh-CN" sz="12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text. Here to add your text. Here to add your text.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304692" y="4044713"/>
            <a:ext cx="397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 Here</a:t>
            </a:r>
            <a:endParaRPr lang="zh-CN" altLang="en-US" sz="32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4663440" y="819150"/>
            <a:ext cx="679196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6362" y="1520735"/>
            <a:ext cx="7053943" cy="7053943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4663440" y="3144132"/>
            <a:ext cx="6791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ym typeface="Arial" panose="020B0604020202020204" pitchFamily="34" charset="0"/>
              </a:rPr>
              <a:t>Add title text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63440" y="1641902"/>
            <a:ext cx="6791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0DBBB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FOUR</a:t>
            </a:r>
            <a:endParaRPr lang="zh-CN" altLang="en-US" sz="7200">
              <a:solidFill>
                <a:srgbClr val="0DBBB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4960" y="4140927"/>
            <a:ext cx="54864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736600" y="819150"/>
            <a:ext cx="1071880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161" y="1293541"/>
            <a:ext cx="3787519" cy="278910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1210254" y="4227608"/>
            <a:ext cx="2369288" cy="1136128"/>
          </a:xfrm>
          <a:prstGeom prst="rect">
            <a:avLst/>
          </a:prstGeom>
          <a:solidFill>
            <a:srgbClr val="0DBBB8"/>
          </a:solidFill>
          <a:ln>
            <a:noFill/>
          </a:ln>
          <a:effectLst>
            <a:outerShdw blurRad="381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77655" y="4227608"/>
            <a:ext cx="2369288" cy="1136128"/>
          </a:xfrm>
          <a:prstGeom prst="rect">
            <a:avLst/>
          </a:prstGeom>
          <a:solidFill>
            <a:srgbClr val="0DBBB8"/>
          </a:solidFill>
          <a:ln>
            <a:noFill/>
          </a:ln>
          <a:effectLst>
            <a:outerShdw blurRad="381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45056" y="4227608"/>
            <a:ext cx="2369288" cy="1136128"/>
          </a:xfrm>
          <a:prstGeom prst="rect">
            <a:avLst/>
          </a:prstGeom>
          <a:solidFill>
            <a:srgbClr val="0DBBB8"/>
          </a:solidFill>
          <a:ln>
            <a:noFill/>
          </a:ln>
          <a:effectLst>
            <a:outerShdw blurRad="381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612458" y="4227608"/>
            <a:ext cx="2369288" cy="1136128"/>
          </a:xfrm>
          <a:prstGeom prst="rect">
            <a:avLst/>
          </a:prstGeom>
          <a:solidFill>
            <a:srgbClr val="0DBBB8"/>
          </a:solidFill>
          <a:ln>
            <a:noFill/>
          </a:ln>
          <a:effectLst>
            <a:outerShdw blurRad="381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43533" y="1990956"/>
            <a:ext cx="5217755" cy="894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Here to add your text. Here to add your text</a:t>
            </a:r>
            <a:r>
              <a:rPr lang="en-US" altLang="zh-CN" sz="12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text. Here to add your text. Here to add your text.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643533" y="3140166"/>
            <a:ext cx="397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 Here</a:t>
            </a:r>
            <a:endParaRPr lang="zh-CN" altLang="en-US" sz="3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10254" y="4501452"/>
            <a:ext cx="2369287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</a:t>
            </a:r>
          </a:p>
        </p:txBody>
      </p:sp>
      <p:sp>
        <p:nvSpPr>
          <p:cNvPr id="19" name="矩形 18"/>
          <p:cNvSpPr/>
          <p:nvPr/>
        </p:nvSpPr>
        <p:spPr>
          <a:xfrm>
            <a:off x="3675158" y="4501452"/>
            <a:ext cx="2369287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</a:t>
            </a:r>
          </a:p>
        </p:txBody>
      </p:sp>
      <p:sp>
        <p:nvSpPr>
          <p:cNvPr id="20" name="矩形 19"/>
          <p:cNvSpPr/>
          <p:nvPr/>
        </p:nvSpPr>
        <p:spPr>
          <a:xfrm>
            <a:off x="6140062" y="4501452"/>
            <a:ext cx="2369287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</a:t>
            </a:r>
          </a:p>
        </p:txBody>
      </p:sp>
      <p:sp>
        <p:nvSpPr>
          <p:cNvPr id="21" name="矩形 20"/>
          <p:cNvSpPr/>
          <p:nvPr/>
        </p:nvSpPr>
        <p:spPr>
          <a:xfrm>
            <a:off x="8604967" y="4501452"/>
            <a:ext cx="2369287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736600" y="819150"/>
            <a:ext cx="1071880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19" y="901893"/>
            <a:ext cx="2140545" cy="2433919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7328" y="2697188"/>
            <a:ext cx="754221" cy="704309"/>
          </a:xfrm>
          <a:custGeom>
            <a:avLst/>
            <a:gdLst>
              <a:gd name="connsiteX0" fmla="*/ 1427356 w 1516566"/>
              <a:gd name="connsiteY0" fmla="*/ 0 h 1416205"/>
              <a:gd name="connsiteX1" fmla="*/ 1516566 w 1516566"/>
              <a:gd name="connsiteY1" fmla="*/ 479503 h 1416205"/>
              <a:gd name="connsiteX2" fmla="*/ 880946 w 1516566"/>
              <a:gd name="connsiteY2" fmla="*/ 1182029 h 1416205"/>
              <a:gd name="connsiteX3" fmla="*/ 702527 w 1516566"/>
              <a:gd name="connsiteY3" fmla="*/ 1304693 h 1416205"/>
              <a:gd name="connsiteX4" fmla="*/ 423746 w 1516566"/>
              <a:gd name="connsiteY4" fmla="*/ 1349298 h 1416205"/>
              <a:gd name="connsiteX5" fmla="*/ 289932 w 1516566"/>
              <a:gd name="connsiteY5" fmla="*/ 1416205 h 1416205"/>
              <a:gd name="connsiteX6" fmla="*/ 100361 w 1516566"/>
              <a:gd name="connsiteY6" fmla="*/ 1271239 h 1416205"/>
              <a:gd name="connsiteX7" fmla="*/ 0 w 1516566"/>
              <a:gd name="connsiteY7" fmla="*/ 847493 h 1416205"/>
              <a:gd name="connsiteX8" fmla="*/ 245327 w 1516566"/>
              <a:gd name="connsiteY8" fmla="*/ 323386 h 1416205"/>
              <a:gd name="connsiteX9" fmla="*/ 1427356 w 1516566"/>
              <a:gd name="connsiteY9" fmla="*/ 0 h 141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6566" h="1416205">
                <a:moveTo>
                  <a:pt x="1427356" y="0"/>
                </a:moveTo>
                <a:lnTo>
                  <a:pt x="1516566" y="479503"/>
                </a:lnTo>
                <a:lnTo>
                  <a:pt x="880946" y="1182029"/>
                </a:lnTo>
                <a:lnTo>
                  <a:pt x="702527" y="1304693"/>
                </a:lnTo>
                <a:lnTo>
                  <a:pt x="423746" y="1349298"/>
                </a:lnTo>
                <a:lnTo>
                  <a:pt x="289932" y="1416205"/>
                </a:lnTo>
                <a:lnTo>
                  <a:pt x="100361" y="1271239"/>
                </a:lnTo>
                <a:lnTo>
                  <a:pt x="0" y="847493"/>
                </a:lnTo>
                <a:lnTo>
                  <a:pt x="245327" y="323386"/>
                </a:lnTo>
                <a:lnTo>
                  <a:pt x="1427356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7380" y="3845880"/>
            <a:ext cx="758282" cy="1379980"/>
          </a:xfrm>
          <a:custGeom>
            <a:avLst/>
            <a:gdLst>
              <a:gd name="connsiteX0" fmla="*/ 379141 w 1795346"/>
              <a:gd name="connsiteY0" fmla="*/ 0 h 3267307"/>
              <a:gd name="connsiteX1" fmla="*/ 1025912 w 1795346"/>
              <a:gd name="connsiteY1" fmla="*/ 156117 h 3267307"/>
              <a:gd name="connsiteX2" fmla="*/ 1282390 w 1795346"/>
              <a:gd name="connsiteY2" fmla="*/ 602166 h 3267307"/>
              <a:gd name="connsiteX3" fmla="*/ 1483112 w 1795346"/>
              <a:gd name="connsiteY3" fmla="*/ 1048214 h 3267307"/>
              <a:gd name="connsiteX4" fmla="*/ 1717288 w 1795346"/>
              <a:gd name="connsiteY4" fmla="*/ 1572322 h 3267307"/>
              <a:gd name="connsiteX5" fmla="*/ 1795346 w 1795346"/>
              <a:gd name="connsiteY5" fmla="*/ 1929161 h 3267307"/>
              <a:gd name="connsiteX6" fmla="*/ 1683834 w 1795346"/>
              <a:gd name="connsiteY6" fmla="*/ 2286000 h 3267307"/>
              <a:gd name="connsiteX7" fmla="*/ 1505414 w 1795346"/>
              <a:gd name="connsiteY7" fmla="*/ 2854712 h 3267307"/>
              <a:gd name="connsiteX8" fmla="*/ 1483112 w 1795346"/>
              <a:gd name="connsiteY8" fmla="*/ 3178097 h 3267307"/>
              <a:gd name="connsiteX9" fmla="*/ 1382751 w 1795346"/>
              <a:gd name="connsiteY9" fmla="*/ 3267307 h 3267307"/>
              <a:gd name="connsiteX10" fmla="*/ 557561 w 1795346"/>
              <a:gd name="connsiteY10" fmla="*/ 2810107 h 3267307"/>
              <a:gd name="connsiteX11" fmla="*/ 334536 w 1795346"/>
              <a:gd name="connsiteY11" fmla="*/ 2386361 h 3267307"/>
              <a:gd name="connsiteX12" fmla="*/ 0 w 1795346"/>
              <a:gd name="connsiteY12" fmla="*/ 1639229 h 3267307"/>
              <a:gd name="connsiteX13" fmla="*/ 156117 w 1795346"/>
              <a:gd name="connsiteY13" fmla="*/ 412595 h 3267307"/>
              <a:gd name="connsiteX14" fmla="*/ 379141 w 1795346"/>
              <a:gd name="connsiteY14" fmla="*/ 0 h 326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5345" h="3267307">
                <a:moveTo>
                  <a:pt x="379141" y="0"/>
                </a:moveTo>
                <a:lnTo>
                  <a:pt x="1025912" y="156117"/>
                </a:lnTo>
                <a:lnTo>
                  <a:pt x="1282390" y="602166"/>
                </a:lnTo>
                <a:lnTo>
                  <a:pt x="1483112" y="1048214"/>
                </a:lnTo>
                <a:lnTo>
                  <a:pt x="1717288" y="1572322"/>
                </a:lnTo>
                <a:lnTo>
                  <a:pt x="1795346" y="1929161"/>
                </a:lnTo>
                <a:lnTo>
                  <a:pt x="1683834" y="2286000"/>
                </a:lnTo>
                <a:lnTo>
                  <a:pt x="1505414" y="2854712"/>
                </a:lnTo>
                <a:lnTo>
                  <a:pt x="1483112" y="3178097"/>
                </a:lnTo>
                <a:lnTo>
                  <a:pt x="1382751" y="3267307"/>
                </a:lnTo>
                <a:lnTo>
                  <a:pt x="557561" y="2810107"/>
                </a:lnTo>
                <a:lnTo>
                  <a:pt x="334536" y="2386361"/>
                </a:lnTo>
                <a:lnTo>
                  <a:pt x="0" y="1639229"/>
                </a:lnTo>
                <a:lnTo>
                  <a:pt x="156117" y="412595"/>
                </a:lnTo>
                <a:lnTo>
                  <a:pt x="379141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6942" y="3605663"/>
            <a:ext cx="677219" cy="704308"/>
          </a:xfrm>
          <a:custGeom>
            <a:avLst/>
            <a:gdLst>
              <a:gd name="connsiteX0" fmla="*/ 66907 w 2230244"/>
              <a:gd name="connsiteY0" fmla="*/ 0 h 2319454"/>
              <a:gd name="connsiteX1" fmla="*/ 2018370 w 2230244"/>
              <a:gd name="connsiteY1" fmla="*/ 836342 h 2319454"/>
              <a:gd name="connsiteX2" fmla="*/ 2018370 w 2230244"/>
              <a:gd name="connsiteY2" fmla="*/ 1672683 h 2319454"/>
              <a:gd name="connsiteX3" fmla="*/ 2230244 w 2230244"/>
              <a:gd name="connsiteY3" fmla="*/ 2029522 h 2319454"/>
              <a:gd name="connsiteX4" fmla="*/ 2096429 w 2230244"/>
              <a:gd name="connsiteY4" fmla="*/ 2152186 h 2319454"/>
              <a:gd name="connsiteX5" fmla="*/ 1572322 w 2230244"/>
              <a:gd name="connsiteY5" fmla="*/ 2096430 h 2319454"/>
              <a:gd name="connsiteX6" fmla="*/ 970156 w 2230244"/>
              <a:gd name="connsiteY6" fmla="*/ 2319454 h 2319454"/>
              <a:gd name="connsiteX7" fmla="*/ 334536 w 2230244"/>
              <a:gd name="connsiteY7" fmla="*/ 2062976 h 2319454"/>
              <a:gd name="connsiteX8" fmla="*/ 0 w 2230244"/>
              <a:gd name="connsiteY8" fmla="*/ 903249 h 2319454"/>
              <a:gd name="connsiteX9" fmla="*/ 66907 w 2230244"/>
              <a:gd name="connsiteY9" fmla="*/ 0 h 231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244" h="2319454">
                <a:moveTo>
                  <a:pt x="66907" y="0"/>
                </a:moveTo>
                <a:lnTo>
                  <a:pt x="2018370" y="836342"/>
                </a:lnTo>
                <a:lnTo>
                  <a:pt x="2018370" y="1672683"/>
                </a:lnTo>
                <a:lnTo>
                  <a:pt x="2230244" y="2029522"/>
                </a:lnTo>
                <a:lnTo>
                  <a:pt x="2096429" y="2152186"/>
                </a:lnTo>
                <a:lnTo>
                  <a:pt x="1572322" y="2096430"/>
                </a:lnTo>
                <a:lnTo>
                  <a:pt x="970156" y="2319454"/>
                </a:lnTo>
                <a:lnTo>
                  <a:pt x="334536" y="2062976"/>
                </a:lnTo>
                <a:lnTo>
                  <a:pt x="0" y="903249"/>
                </a:lnTo>
                <a:lnTo>
                  <a:pt x="66907" y="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5569" y="4482515"/>
            <a:ext cx="636644" cy="743345"/>
          </a:xfrm>
          <a:custGeom>
            <a:avLst/>
            <a:gdLst>
              <a:gd name="connsiteX0" fmla="*/ 691376 w 1996068"/>
              <a:gd name="connsiteY0" fmla="*/ 0 h 2330605"/>
              <a:gd name="connsiteX1" fmla="*/ 1115122 w 1996068"/>
              <a:gd name="connsiteY1" fmla="*/ 278781 h 2330605"/>
              <a:gd name="connsiteX2" fmla="*/ 1561171 w 1996068"/>
              <a:gd name="connsiteY2" fmla="*/ 490654 h 2330605"/>
              <a:gd name="connsiteX3" fmla="*/ 1895707 w 1996068"/>
              <a:gd name="connsiteY3" fmla="*/ 1048215 h 2330605"/>
              <a:gd name="connsiteX4" fmla="*/ 1996068 w 1996068"/>
              <a:gd name="connsiteY4" fmla="*/ 1494264 h 2330605"/>
              <a:gd name="connsiteX5" fmla="*/ 1784195 w 1996068"/>
              <a:gd name="connsiteY5" fmla="*/ 1839952 h 2330605"/>
              <a:gd name="connsiteX6" fmla="*/ 1371600 w 1996068"/>
              <a:gd name="connsiteY6" fmla="*/ 1929161 h 2330605"/>
              <a:gd name="connsiteX7" fmla="*/ 1550020 w 1996068"/>
              <a:gd name="connsiteY7" fmla="*/ 2252547 h 2330605"/>
              <a:gd name="connsiteX8" fmla="*/ 1226634 w 1996068"/>
              <a:gd name="connsiteY8" fmla="*/ 2330605 h 2330605"/>
              <a:gd name="connsiteX9" fmla="*/ 1037063 w 1996068"/>
              <a:gd name="connsiteY9" fmla="*/ 2085278 h 2330605"/>
              <a:gd name="connsiteX10" fmla="*/ 680224 w 1996068"/>
              <a:gd name="connsiteY10" fmla="*/ 2241395 h 2330605"/>
              <a:gd name="connsiteX11" fmla="*/ 245327 w 1996068"/>
              <a:gd name="connsiteY11" fmla="*/ 2051825 h 2330605"/>
              <a:gd name="connsiteX12" fmla="*/ 0 w 1996068"/>
              <a:gd name="connsiteY12" fmla="*/ 1594625 h 2330605"/>
              <a:gd name="connsiteX13" fmla="*/ 89210 w 1996068"/>
              <a:gd name="connsiteY13" fmla="*/ 970156 h 2330605"/>
              <a:gd name="connsiteX14" fmla="*/ 356839 w 1996068"/>
              <a:gd name="connsiteY14" fmla="*/ 490654 h 2330605"/>
              <a:gd name="connsiteX15" fmla="*/ 691376 w 1996068"/>
              <a:gd name="connsiteY15" fmla="*/ 0 h 233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96068" h="2330605">
                <a:moveTo>
                  <a:pt x="691376" y="0"/>
                </a:moveTo>
                <a:lnTo>
                  <a:pt x="1115122" y="278781"/>
                </a:lnTo>
                <a:lnTo>
                  <a:pt x="1561171" y="490654"/>
                </a:lnTo>
                <a:lnTo>
                  <a:pt x="1895707" y="1048215"/>
                </a:lnTo>
                <a:lnTo>
                  <a:pt x="1996068" y="1494264"/>
                </a:lnTo>
                <a:lnTo>
                  <a:pt x="1784195" y="1839952"/>
                </a:lnTo>
                <a:lnTo>
                  <a:pt x="1371600" y="1929161"/>
                </a:lnTo>
                <a:lnTo>
                  <a:pt x="1550020" y="2252547"/>
                </a:lnTo>
                <a:lnTo>
                  <a:pt x="1226634" y="2330605"/>
                </a:lnTo>
                <a:lnTo>
                  <a:pt x="1037063" y="2085278"/>
                </a:lnTo>
                <a:lnTo>
                  <a:pt x="680224" y="2241395"/>
                </a:lnTo>
                <a:lnTo>
                  <a:pt x="245327" y="2051825"/>
                </a:lnTo>
                <a:lnTo>
                  <a:pt x="0" y="1594625"/>
                </a:lnTo>
                <a:lnTo>
                  <a:pt x="89210" y="970156"/>
                </a:lnTo>
                <a:lnTo>
                  <a:pt x="356839" y="490654"/>
                </a:lnTo>
                <a:lnTo>
                  <a:pt x="691376" y="0"/>
                </a:lnTo>
                <a:close/>
              </a:path>
            </a:pathLst>
          </a:custGeom>
        </p:spPr>
      </p:pic>
      <p:sp>
        <p:nvSpPr>
          <p:cNvPr id="18" name="矩形 17"/>
          <p:cNvSpPr/>
          <p:nvPr/>
        </p:nvSpPr>
        <p:spPr>
          <a:xfrm>
            <a:off x="7176253" y="2753166"/>
            <a:ext cx="3764903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Here to add your text.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591392" y="2688088"/>
            <a:ext cx="3261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 Here</a:t>
            </a:r>
            <a:endParaRPr lang="zh-CN" altLang="en-US" sz="3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76253" y="3680678"/>
            <a:ext cx="3764903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Here to add your text. </a:t>
            </a:r>
          </a:p>
        </p:txBody>
      </p:sp>
      <p:sp>
        <p:nvSpPr>
          <p:cNvPr id="22" name="矩形 21"/>
          <p:cNvSpPr/>
          <p:nvPr/>
        </p:nvSpPr>
        <p:spPr>
          <a:xfrm>
            <a:off x="7176253" y="4608190"/>
            <a:ext cx="3764903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Here to add your text. </a:t>
            </a:r>
          </a:p>
        </p:txBody>
      </p:sp>
      <p:sp>
        <p:nvSpPr>
          <p:cNvPr id="23" name="矩形 22"/>
          <p:cNvSpPr/>
          <p:nvPr/>
        </p:nvSpPr>
        <p:spPr>
          <a:xfrm>
            <a:off x="2591392" y="4608190"/>
            <a:ext cx="3269769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Here to add your text. </a:t>
            </a:r>
          </a:p>
        </p:txBody>
      </p:sp>
      <p:sp>
        <p:nvSpPr>
          <p:cNvPr id="24" name="矩形 23"/>
          <p:cNvSpPr/>
          <p:nvPr/>
        </p:nvSpPr>
        <p:spPr>
          <a:xfrm>
            <a:off x="2591392" y="3680678"/>
            <a:ext cx="3269769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Here to add your text.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736600" y="819150"/>
            <a:ext cx="1071880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91811" y="1807119"/>
            <a:ext cx="1284087" cy="1706137"/>
          </a:xfrm>
          <a:custGeom>
            <a:avLst/>
            <a:gdLst>
              <a:gd name="connsiteX0" fmla="*/ 244093 w 1464529"/>
              <a:gd name="connsiteY0" fmla="*/ 0 h 1945886"/>
              <a:gd name="connsiteX1" fmla="*/ 1220436 w 1464529"/>
              <a:gd name="connsiteY1" fmla="*/ 0 h 1945886"/>
              <a:gd name="connsiteX2" fmla="*/ 1464529 w 1464529"/>
              <a:gd name="connsiteY2" fmla="*/ 244093 h 1945886"/>
              <a:gd name="connsiteX3" fmla="*/ 1464529 w 1464529"/>
              <a:gd name="connsiteY3" fmla="*/ 1701793 h 1945886"/>
              <a:gd name="connsiteX4" fmla="*/ 1220436 w 1464529"/>
              <a:gd name="connsiteY4" fmla="*/ 1945886 h 1945886"/>
              <a:gd name="connsiteX5" fmla="*/ 244093 w 1464529"/>
              <a:gd name="connsiteY5" fmla="*/ 1945886 h 1945886"/>
              <a:gd name="connsiteX6" fmla="*/ 0 w 1464529"/>
              <a:gd name="connsiteY6" fmla="*/ 1701793 h 1945886"/>
              <a:gd name="connsiteX7" fmla="*/ 0 w 1464529"/>
              <a:gd name="connsiteY7" fmla="*/ 244093 h 1945886"/>
              <a:gd name="connsiteX8" fmla="*/ 244093 w 1464529"/>
              <a:gd name="connsiteY8" fmla="*/ 0 h 194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4529" h="1945886">
                <a:moveTo>
                  <a:pt x="244093" y="0"/>
                </a:moveTo>
                <a:lnTo>
                  <a:pt x="1220436" y="0"/>
                </a:lnTo>
                <a:cubicBezTo>
                  <a:pt x="1355245" y="0"/>
                  <a:pt x="1464529" y="109284"/>
                  <a:pt x="1464529" y="244093"/>
                </a:cubicBezTo>
                <a:lnTo>
                  <a:pt x="1464529" y="1701793"/>
                </a:lnTo>
                <a:cubicBezTo>
                  <a:pt x="1464529" y="1836602"/>
                  <a:pt x="1355245" y="1945886"/>
                  <a:pt x="1220436" y="1945886"/>
                </a:cubicBezTo>
                <a:lnTo>
                  <a:pt x="244093" y="1945886"/>
                </a:lnTo>
                <a:cubicBezTo>
                  <a:pt x="109284" y="1945886"/>
                  <a:pt x="0" y="1836602"/>
                  <a:pt x="0" y="1701793"/>
                </a:cubicBezTo>
                <a:lnTo>
                  <a:pt x="0" y="244093"/>
                </a:lnTo>
                <a:cubicBezTo>
                  <a:pt x="0" y="109284"/>
                  <a:pt x="109284" y="0"/>
                  <a:pt x="244093" y="0"/>
                </a:cubicBez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3956" y="1672681"/>
            <a:ext cx="1284087" cy="1975013"/>
          </a:xfrm>
          <a:custGeom>
            <a:avLst/>
            <a:gdLst>
              <a:gd name="connsiteX0" fmla="*/ 244093 w 1464529"/>
              <a:gd name="connsiteY0" fmla="*/ 0 h 2252545"/>
              <a:gd name="connsiteX1" fmla="*/ 1220436 w 1464529"/>
              <a:gd name="connsiteY1" fmla="*/ 0 h 2252545"/>
              <a:gd name="connsiteX2" fmla="*/ 1464529 w 1464529"/>
              <a:gd name="connsiteY2" fmla="*/ 244093 h 2252545"/>
              <a:gd name="connsiteX3" fmla="*/ 1464529 w 1464529"/>
              <a:gd name="connsiteY3" fmla="*/ 2008452 h 2252545"/>
              <a:gd name="connsiteX4" fmla="*/ 1220436 w 1464529"/>
              <a:gd name="connsiteY4" fmla="*/ 2252545 h 2252545"/>
              <a:gd name="connsiteX5" fmla="*/ 244093 w 1464529"/>
              <a:gd name="connsiteY5" fmla="*/ 2252545 h 2252545"/>
              <a:gd name="connsiteX6" fmla="*/ 0 w 1464529"/>
              <a:gd name="connsiteY6" fmla="*/ 2008452 h 2252545"/>
              <a:gd name="connsiteX7" fmla="*/ 0 w 1464529"/>
              <a:gd name="connsiteY7" fmla="*/ 244093 h 2252545"/>
              <a:gd name="connsiteX8" fmla="*/ 244093 w 1464529"/>
              <a:gd name="connsiteY8" fmla="*/ 0 h 225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4529" h="2252545">
                <a:moveTo>
                  <a:pt x="244093" y="0"/>
                </a:moveTo>
                <a:lnTo>
                  <a:pt x="1220436" y="0"/>
                </a:lnTo>
                <a:cubicBezTo>
                  <a:pt x="1355245" y="0"/>
                  <a:pt x="1464529" y="109284"/>
                  <a:pt x="1464529" y="244093"/>
                </a:cubicBezTo>
                <a:lnTo>
                  <a:pt x="1464529" y="2008452"/>
                </a:lnTo>
                <a:cubicBezTo>
                  <a:pt x="1464529" y="2143261"/>
                  <a:pt x="1355245" y="2252545"/>
                  <a:pt x="1220436" y="2252545"/>
                </a:cubicBezTo>
                <a:lnTo>
                  <a:pt x="244093" y="2252545"/>
                </a:lnTo>
                <a:cubicBezTo>
                  <a:pt x="109284" y="2252545"/>
                  <a:pt x="0" y="2143261"/>
                  <a:pt x="0" y="2008452"/>
                </a:cubicBezTo>
                <a:lnTo>
                  <a:pt x="0" y="244093"/>
                </a:lnTo>
                <a:cubicBezTo>
                  <a:pt x="0" y="109284"/>
                  <a:pt x="109284" y="0"/>
                  <a:pt x="244093" y="0"/>
                </a:cubicBez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76220" y="1746012"/>
            <a:ext cx="1183053" cy="1828350"/>
          </a:xfrm>
          <a:custGeom>
            <a:avLst/>
            <a:gdLst>
              <a:gd name="connsiteX0" fmla="*/ 224887 w 1349298"/>
              <a:gd name="connsiteY0" fmla="*/ 0 h 2085273"/>
              <a:gd name="connsiteX1" fmla="*/ 1124411 w 1349298"/>
              <a:gd name="connsiteY1" fmla="*/ 0 h 2085273"/>
              <a:gd name="connsiteX2" fmla="*/ 1349298 w 1349298"/>
              <a:gd name="connsiteY2" fmla="*/ 224887 h 2085273"/>
              <a:gd name="connsiteX3" fmla="*/ 1349298 w 1349298"/>
              <a:gd name="connsiteY3" fmla="*/ 1860386 h 2085273"/>
              <a:gd name="connsiteX4" fmla="*/ 1124411 w 1349298"/>
              <a:gd name="connsiteY4" fmla="*/ 2085273 h 2085273"/>
              <a:gd name="connsiteX5" fmla="*/ 224887 w 1349298"/>
              <a:gd name="connsiteY5" fmla="*/ 2085273 h 2085273"/>
              <a:gd name="connsiteX6" fmla="*/ 0 w 1349298"/>
              <a:gd name="connsiteY6" fmla="*/ 1860386 h 2085273"/>
              <a:gd name="connsiteX7" fmla="*/ 0 w 1349298"/>
              <a:gd name="connsiteY7" fmla="*/ 224887 h 2085273"/>
              <a:gd name="connsiteX8" fmla="*/ 224887 w 1349298"/>
              <a:gd name="connsiteY8" fmla="*/ 0 h 208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9298" h="2085273">
                <a:moveTo>
                  <a:pt x="224887" y="0"/>
                </a:moveTo>
                <a:lnTo>
                  <a:pt x="1124411" y="0"/>
                </a:lnTo>
                <a:cubicBezTo>
                  <a:pt x="1248613" y="0"/>
                  <a:pt x="1349298" y="100685"/>
                  <a:pt x="1349298" y="224887"/>
                </a:cubicBezTo>
                <a:lnTo>
                  <a:pt x="1349298" y="1860386"/>
                </a:lnTo>
                <a:cubicBezTo>
                  <a:pt x="1349298" y="1984588"/>
                  <a:pt x="1248613" y="2085273"/>
                  <a:pt x="1124411" y="2085273"/>
                </a:cubicBezTo>
                <a:lnTo>
                  <a:pt x="224887" y="2085273"/>
                </a:lnTo>
                <a:cubicBezTo>
                  <a:pt x="100685" y="2085273"/>
                  <a:pt x="0" y="1984588"/>
                  <a:pt x="0" y="1860386"/>
                </a:cubicBezTo>
                <a:lnTo>
                  <a:pt x="0" y="224887"/>
                </a:lnTo>
                <a:cubicBezTo>
                  <a:pt x="0" y="100685"/>
                  <a:pt x="100685" y="0"/>
                  <a:pt x="224887" y="0"/>
                </a:cubicBez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4805289" y="3919534"/>
            <a:ext cx="259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05289" y="4444542"/>
            <a:ext cx="2591024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638343" y="3919534"/>
            <a:ext cx="259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38343" y="4444542"/>
            <a:ext cx="2591024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972235" y="3918304"/>
            <a:ext cx="259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972235" y="4443312"/>
            <a:ext cx="2591024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736600" y="2495006"/>
            <a:ext cx="10718800" cy="354384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5225143" cy="5225143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文本框 17"/>
          <p:cNvSpPr txBox="1"/>
          <p:nvPr/>
        </p:nvSpPr>
        <p:spPr>
          <a:xfrm>
            <a:off x="3984170" y="3938457"/>
            <a:ext cx="357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b="1" dirty="0"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Add title text</a:t>
            </a:r>
            <a:endParaRPr lang="zh-CN" altLang="en-US" sz="3200" b="1" dirty="0">
              <a:latin typeface="钉钉进步体" panose="00020600040101010101" pitchFamily="18" charset="-122"/>
              <a:ea typeface="钉钉进步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08753" y="3938457"/>
            <a:ext cx="357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b="1" dirty="0"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Add title text</a:t>
            </a:r>
            <a:endParaRPr lang="zh-CN" altLang="en-US" sz="3200" b="1" dirty="0">
              <a:latin typeface="钉钉进步体" panose="00020600040101010101" pitchFamily="18" charset="-122"/>
              <a:ea typeface="钉钉进步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84170" y="4794238"/>
            <a:ext cx="357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b="1" dirty="0"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Add title text</a:t>
            </a:r>
            <a:endParaRPr lang="zh-CN" altLang="en-US" sz="3200" b="1" dirty="0">
              <a:latin typeface="钉钉进步体" panose="00020600040101010101" pitchFamily="18" charset="-122"/>
              <a:ea typeface="钉钉进步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608753" y="4794238"/>
            <a:ext cx="357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b="1" dirty="0">
                <a:latin typeface="钉钉进步体" panose="00020600040101010101" pitchFamily="18" charset="-122"/>
                <a:ea typeface="钉钉进步体" panose="00020600040101010101" pitchFamily="18" charset="-122"/>
                <a:sym typeface="Arial" panose="020B0604020202020204" pitchFamily="34" charset="0"/>
              </a:rPr>
              <a:t>Add title text</a:t>
            </a:r>
            <a:endParaRPr lang="zh-CN" altLang="en-US" sz="3200" b="1" dirty="0">
              <a:latin typeface="钉钉进步体" panose="00020600040101010101" pitchFamily="18" charset="-122"/>
              <a:ea typeface="钉钉进步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20343" y="2064120"/>
            <a:ext cx="5803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7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72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080432D0-E5DF-422A-BDC6-0BCD721BEBCC}"/>
              </a:ext>
            </a:extLst>
          </p:cNvPr>
          <p:cNvSpPr txBox="1"/>
          <p:nvPr/>
        </p:nvSpPr>
        <p:spPr>
          <a:xfrm>
            <a:off x="0" y="5"/>
            <a:ext cx="6048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3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行业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33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模板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http://www.1ppt.com/hangye/</a:t>
            </a:r>
          </a:p>
        </p:txBody>
      </p:sp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19" grpId="0"/>
      <p:bldP spid="20" grpId="0"/>
      <p:bldP spid="21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925E3CF3-5EB0-7600-BD63-2808DE997BEA}"/>
              </a:ext>
            </a:extLst>
          </p:cNvPr>
          <p:cNvSpPr txBox="1"/>
          <p:nvPr/>
        </p:nvSpPr>
        <p:spPr>
          <a:xfrm>
            <a:off x="1882588" y="1731500"/>
            <a:ext cx="8521409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zh-CN" sz="11500" b="1" dirty="0">
                <a:solidFill>
                  <a:srgbClr val="842D33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THANK YOU</a:t>
            </a:r>
            <a:endParaRPr lang="ko-KR" altLang="en-US" sz="11500" b="1" dirty="0">
              <a:solidFill>
                <a:srgbClr val="842D33"/>
              </a:solidFill>
              <a:latin typeface="方正舒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23A2E928-5CB9-AFBD-A2C3-EBA8CE211CF6}"/>
              </a:ext>
            </a:extLst>
          </p:cNvPr>
          <p:cNvSpPr/>
          <p:nvPr/>
        </p:nvSpPr>
        <p:spPr>
          <a:xfrm>
            <a:off x="9599628" y="47725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842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842D33"/>
                </a:solidFill>
              </a:rPr>
              <a:t>LOGO</a:t>
            </a:r>
            <a:endParaRPr lang="ko-KR" altLang="en-US" sz="2700" dirty="0">
              <a:solidFill>
                <a:srgbClr val="842D33"/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818DBC5-015E-7277-B1A3-9BADCD30C23F}"/>
              </a:ext>
            </a:extLst>
          </p:cNvPr>
          <p:cNvGrpSpPr/>
          <p:nvPr/>
        </p:nvGrpSpPr>
        <p:grpSpPr>
          <a:xfrm>
            <a:off x="4291278" y="4735168"/>
            <a:ext cx="3609443" cy="314481"/>
            <a:chOff x="4414802" y="4745227"/>
            <a:chExt cx="3609443" cy="314481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72DDE70-1529-C2CD-0489-A78033B07ECB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63D58DD2-AF6B-3721-1CE5-26DB63CB0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842D3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Group 16">
                <a:extLst>
                  <a:ext uri="{FF2B5EF4-FFF2-40B4-BE49-F238E27FC236}">
                    <a16:creationId xmlns:a16="http://schemas.microsoft.com/office/drawing/2014/main" id="{17129CB7-C4AC-237C-19AF-85EF7AC615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7DF7B173-4914-5426-66FF-06DB0E925D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E83938C5-CDFD-7918-FE31-08F0131AB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4B65EB77-BD08-0F65-C58C-BF9FDBD23B83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99A7C0FF-8242-6F0B-E3D8-6CC9E8415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842D3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17878DCB-3B80-F138-6E00-DA2C1423C802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1" name="Freeform 12">
                  <a:extLst>
                    <a:ext uri="{FF2B5EF4-FFF2-40B4-BE49-F238E27FC236}">
                      <a16:creationId xmlns:a16="http://schemas.microsoft.com/office/drawing/2014/main" id="{8364F04B-3B3D-1C64-0ED9-2BAD7AA7A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13">
                  <a:extLst>
                    <a:ext uri="{FF2B5EF4-FFF2-40B4-BE49-F238E27FC236}">
                      <a16:creationId xmlns:a16="http://schemas.microsoft.com/office/drawing/2014/main" id="{CF1FDB9F-67A1-2558-47D8-C7835BF0F8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4E94E363-6D7E-9C72-B391-546C66F230E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791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842D33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842D33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81ACEC9-DADF-C29E-BF3B-76D0001BBEE7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842D33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842D33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842D33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842D3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BE67D-4EF8-31F0-9499-CC4A2CC70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262A68C-121D-674A-90B1-A9777C91DD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6304F85-51B2-1F9D-2234-45B6251046E5}"/>
              </a:ext>
            </a:extLst>
          </p:cNvPr>
          <p:cNvSpPr/>
          <p:nvPr/>
        </p:nvSpPr>
        <p:spPr>
          <a:xfrm>
            <a:off x="736600" y="819150"/>
            <a:ext cx="1071880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Google Shape;2260;p61">
            <a:extLst>
              <a:ext uri="{FF2B5EF4-FFF2-40B4-BE49-F238E27FC236}">
                <a16:creationId xmlns:a16="http://schemas.microsoft.com/office/drawing/2014/main" id="{DC5CBE0A-140B-5FCE-37DE-16EAD0960590}"/>
              </a:ext>
            </a:extLst>
          </p:cNvPr>
          <p:cNvSpPr txBox="1">
            <a:spLocks/>
          </p:cNvSpPr>
          <p:nvPr/>
        </p:nvSpPr>
        <p:spPr>
          <a:xfrm>
            <a:off x="1064663" y="939827"/>
            <a:ext cx="9394825" cy="6429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  <a:buSzPts val="1100"/>
            </a:pPr>
            <a:r>
              <a:rPr lang="en-GB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Fonts &amp; colors used</a:t>
            </a:r>
            <a:endParaRPr lang="en-GB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2261;p61">
            <a:extLst>
              <a:ext uri="{FF2B5EF4-FFF2-40B4-BE49-F238E27FC236}">
                <a16:creationId xmlns:a16="http://schemas.microsoft.com/office/drawing/2014/main" id="{A86D6AFD-1332-16CE-BA88-9F4C7F863480}"/>
              </a:ext>
            </a:extLst>
          </p:cNvPr>
          <p:cNvSpPr txBox="1">
            <a:spLocks/>
          </p:cNvSpPr>
          <p:nvPr/>
        </p:nvSpPr>
        <p:spPr>
          <a:xfrm>
            <a:off x="1281490" y="1792165"/>
            <a:ext cx="9676705" cy="5873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presentation has been made using the following fonts: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2262;p61">
            <a:extLst>
              <a:ext uri="{FF2B5EF4-FFF2-40B4-BE49-F238E27FC236}">
                <a16:creationId xmlns:a16="http://schemas.microsoft.com/office/drawing/2014/main" id="{D2D0A278-F043-8EEA-79F1-83A2ECA513E5}"/>
              </a:ext>
            </a:extLst>
          </p:cNvPr>
          <p:cNvSpPr txBox="1">
            <a:spLocks/>
          </p:cNvSpPr>
          <p:nvPr/>
        </p:nvSpPr>
        <p:spPr>
          <a:xfrm>
            <a:off x="1281490" y="2770903"/>
            <a:ext cx="9243529" cy="16732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b="1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Krona One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180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(https://fonts.google.com/specimen/Krona+One)</a:t>
            </a:r>
            <a:endParaRPr lang="pl-PL" sz="180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1065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b="1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Ubuntu</a:t>
            </a:r>
          </a:p>
          <a:p>
            <a:pPr marL="0" indent="0" algn="ctr">
              <a:buClr>
                <a:schemeClr val="dk1"/>
              </a:buClr>
              <a:buFont typeface="Arial" panose="020B0604020202020204" pitchFamily="34" charset="0"/>
              <a:buNone/>
            </a:pPr>
            <a:r>
              <a:rPr lang="pl-PL" sz="180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(https://fonts.google.com/specimen/Ubuntu)</a:t>
            </a:r>
            <a:endParaRPr lang="pl-PL" sz="18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2263;p61">
            <a:extLst>
              <a:ext uri="{FF2B5EF4-FFF2-40B4-BE49-F238E27FC236}">
                <a16:creationId xmlns:a16="http://schemas.microsoft.com/office/drawing/2014/main" id="{973B2779-0CF2-8CEA-F6DD-66A694C50321}"/>
              </a:ext>
            </a:extLst>
          </p:cNvPr>
          <p:cNvSpPr/>
          <p:nvPr/>
        </p:nvSpPr>
        <p:spPr>
          <a:xfrm>
            <a:off x="8390073" y="482312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33657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2264;p61">
            <a:extLst>
              <a:ext uri="{FF2B5EF4-FFF2-40B4-BE49-F238E27FC236}">
                <a16:creationId xmlns:a16="http://schemas.microsoft.com/office/drawing/2014/main" id="{0A0660D2-F107-2A8A-3B31-68259D5A3065}"/>
              </a:ext>
            </a:extLst>
          </p:cNvPr>
          <p:cNvSpPr/>
          <p:nvPr/>
        </p:nvSpPr>
        <p:spPr>
          <a:xfrm>
            <a:off x="9805832" y="482312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1F424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2265;p61">
            <a:extLst>
              <a:ext uri="{FF2B5EF4-FFF2-40B4-BE49-F238E27FC236}">
                <a16:creationId xmlns:a16="http://schemas.microsoft.com/office/drawing/2014/main" id="{0FDDB198-18FC-13E6-E693-38ACC96A0418}"/>
              </a:ext>
            </a:extLst>
          </p:cNvPr>
          <p:cNvSpPr/>
          <p:nvPr/>
        </p:nvSpPr>
        <p:spPr>
          <a:xfrm>
            <a:off x="6974306" y="482312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00ABB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2266;p61">
            <a:extLst>
              <a:ext uri="{FF2B5EF4-FFF2-40B4-BE49-F238E27FC236}">
                <a16:creationId xmlns:a16="http://schemas.microsoft.com/office/drawing/2014/main" id="{DA4B2135-F738-0D74-682B-E525D205B8EC}"/>
              </a:ext>
            </a:extLst>
          </p:cNvPr>
          <p:cNvSpPr txBox="1"/>
          <p:nvPr/>
        </p:nvSpPr>
        <p:spPr>
          <a:xfrm>
            <a:off x="8390073" y="503252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#336574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67;p61">
            <a:extLst>
              <a:ext uri="{FF2B5EF4-FFF2-40B4-BE49-F238E27FC236}">
                <a16:creationId xmlns:a16="http://schemas.microsoft.com/office/drawing/2014/main" id="{FF7C0D65-1BC1-687E-4D38-4CA647486A3B}"/>
              </a:ext>
            </a:extLst>
          </p:cNvPr>
          <p:cNvSpPr txBox="1"/>
          <p:nvPr/>
        </p:nvSpPr>
        <p:spPr>
          <a:xfrm>
            <a:off x="9805840" y="503252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#1f424c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2268;p61">
            <a:extLst>
              <a:ext uri="{FF2B5EF4-FFF2-40B4-BE49-F238E27FC236}">
                <a16:creationId xmlns:a16="http://schemas.microsoft.com/office/drawing/2014/main" id="{03CCC76A-2B6F-2F8A-0A25-D34B8D58DB1D}"/>
              </a:ext>
            </a:extLst>
          </p:cNvPr>
          <p:cNvSpPr txBox="1"/>
          <p:nvPr/>
        </p:nvSpPr>
        <p:spPr>
          <a:xfrm>
            <a:off x="6974306" y="503252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#00abbf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4" name="Google Shape;2269;p61">
            <a:extLst>
              <a:ext uri="{FF2B5EF4-FFF2-40B4-BE49-F238E27FC236}">
                <a16:creationId xmlns:a16="http://schemas.microsoft.com/office/drawing/2014/main" id="{4BF2BA62-3D1F-7EEB-CF5A-4B9A0929EF28}"/>
              </a:ext>
            </a:extLst>
          </p:cNvPr>
          <p:cNvGrpSpPr/>
          <p:nvPr/>
        </p:nvGrpSpPr>
        <p:grpSpPr>
          <a:xfrm>
            <a:off x="1344956" y="4823126"/>
            <a:ext cx="5302500" cy="1005600"/>
            <a:chOff x="2052655" y="3498875"/>
            <a:chExt cx="3976875" cy="754200"/>
          </a:xfrm>
        </p:grpSpPr>
        <p:sp>
          <p:nvSpPr>
            <p:cNvPr id="25" name="Google Shape;2270;p61">
              <a:extLst>
                <a:ext uri="{FF2B5EF4-FFF2-40B4-BE49-F238E27FC236}">
                  <a16:creationId xmlns:a16="http://schemas.microsoft.com/office/drawing/2014/main" id="{1243EC67-A817-F130-5762-4994D8D57B57}"/>
                </a:ext>
              </a:extLst>
            </p:cNvPr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CEB2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271;p61">
              <a:extLst>
                <a:ext uri="{FF2B5EF4-FFF2-40B4-BE49-F238E27FC236}">
                  <a16:creationId xmlns:a16="http://schemas.microsoft.com/office/drawing/2014/main" id="{A21DCBBC-82B5-C8C9-B94B-DCCDD4B32F6E}"/>
                </a:ext>
              </a:extLst>
            </p:cNvPr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83D3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272;p61">
              <a:extLst>
                <a:ext uri="{FF2B5EF4-FFF2-40B4-BE49-F238E27FC236}">
                  <a16:creationId xmlns:a16="http://schemas.microsoft.com/office/drawing/2014/main" id="{20BDD507-82E4-9288-1C17-10975E8A0B31}"/>
                </a:ext>
              </a:extLst>
            </p:cNvPr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B2322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273;p61">
              <a:extLst>
                <a:ext uri="{FF2B5EF4-FFF2-40B4-BE49-F238E27FC236}">
                  <a16:creationId xmlns:a16="http://schemas.microsoft.com/office/drawing/2014/main" id="{C9D37475-94DA-A73A-6F65-4E7DBEF7405E}"/>
                </a:ext>
              </a:extLst>
            </p:cNvPr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4D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274;p61">
              <a:extLst>
                <a:ext uri="{FF2B5EF4-FFF2-40B4-BE49-F238E27FC236}">
                  <a16:creationId xmlns:a16="http://schemas.microsoft.com/office/drawing/2014/main" id="{01C5DEF3-9877-36FF-CECB-71265BA2088F}"/>
                </a:ext>
              </a:extLst>
            </p:cNvPr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#ceb200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275;p61">
              <a:extLst>
                <a:ext uri="{FF2B5EF4-FFF2-40B4-BE49-F238E27FC236}">
                  <a16:creationId xmlns:a16="http://schemas.microsoft.com/office/drawing/2014/main" id="{9CF34A4F-5A0F-81BD-E016-C9A3218B7F26}"/>
                </a:ext>
              </a:extLst>
            </p:cNvPr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#e83d3d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276;p61">
              <a:extLst>
                <a:ext uri="{FF2B5EF4-FFF2-40B4-BE49-F238E27FC236}">
                  <a16:creationId xmlns:a16="http://schemas.microsoft.com/office/drawing/2014/main" id="{3178BD7B-EA25-C560-DB28-738A472EE01B}"/>
                </a:ext>
              </a:extLst>
            </p:cNvPr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#b2322e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277;p61">
              <a:extLst>
                <a:ext uri="{FF2B5EF4-FFF2-40B4-BE49-F238E27FC236}">
                  <a16:creationId xmlns:a16="http://schemas.microsoft.com/office/drawing/2014/main" id="{59C23D85-1057-5A51-D787-B34F47214E83}"/>
                </a:ext>
              </a:extLst>
            </p:cNvPr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#f4d000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236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14E4CEE-1C30-C6C5-066E-F31FD62C99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6115309-3BBD-6742-1FF8-7DBC55A34C05}"/>
              </a:ext>
            </a:extLst>
          </p:cNvPr>
          <p:cNvSpPr/>
          <p:nvPr/>
        </p:nvSpPr>
        <p:spPr>
          <a:xfrm>
            <a:off x="736600" y="819150"/>
            <a:ext cx="1071880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3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5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7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9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1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4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400907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4663440" y="819150"/>
            <a:ext cx="679196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6362" y="1520735"/>
            <a:ext cx="7053943" cy="7053943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4663440" y="3144132"/>
            <a:ext cx="6791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4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63440" y="1641902"/>
            <a:ext cx="6791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0DBBB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ONE</a:t>
            </a:r>
            <a:endParaRPr lang="zh-CN" altLang="en-US" sz="7200" dirty="0">
              <a:solidFill>
                <a:srgbClr val="0DBBB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4960" y="4140927"/>
            <a:ext cx="54864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736600" y="819150"/>
            <a:ext cx="1071880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739036" y="3116556"/>
            <a:ext cx="10716364" cy="804905"/>
          </a:xfrm>
          <a:custGeom>
            <a:avLst/>
            <a:gdLst>
              <a:gd name="connsiteX0" fmla="*/ 0 w 12087616"/>
              <a:gd name="connsiteY0" fmla="*/ 603674 h 804905"/>
              <a:gd name="connsiteX1" fmla="*/ 2292263 w 12087616"/>
              <a:gd name="connsiteY1" fmla="*/ 2425 h 804905"/>
              <a:gd name="connsiteX2" fmla="*/ 5912285 w 12087616"/>
              <a:gd name="connsiteY2" fmla="*/ 804091 h 804905"/>
              <a:gd name="connsiteX3" fmla="*/ 10033348 w 12087616"/>
              <a:gd name="connsiteY3" fmla="*/ 165263 h 804905"/>
              <a:gd name="connsiteX4" fmla="*/ 12087616 w 12087616"/>
              <a:gd name="connsiteY4" fmla="*/ 766512 h 80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7616" h="804905">
                <a:moveTo>
                  <a:pt x="0" y="603674"/>
                </a:moveTo>
                <a:cubicBezTo>
                  <a:pt x="653441" y="286348"/>
                  <a:pt x="1306882" y="-30978"/>
                  <a:pt x="2292263" y="2425"/>
                </a:cubicBezTo>
                <a:cubicBezTo>
                  <a:pt x="3277644" y="35828"/>
                  <a:pt x="4622104" y="776951"/>
                  <a:pt x="5912285" y="804091"/>
                </a:cubicBezTo>
                <a:cubicBezTo>
                  <a:pt x="7202466" y="831231"/>
                  <a:pt x="9004126" y="171526"/>
                  <a:pt x="10033348" y="165263"/>
                </a:cubicBezTo>
                <a:cubicBezTo>
                  <a:pt x="11062570" y="159000"/>
                  <a:pt x="11575093" y="462756"/>
                  <a:pt x="12087616" y="766512"/>
                </a:cubicBezTo>
              </a:path>
            </a:pathLst>
          </a:custGeom>
          <a:noFill/>
          <a:ln cap="rnd">
            <a:solidFill>
              <a:schemeClr val="bg2">
                <a:lumMod val="25000"/>
              </a:schemeClr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133" y="2401031"/>
            <a:ext cx="1396483" cy="1431049"/>
          </a:xfrm>
          <a:custGeom>
            <a:avLst/>
            <a:gdLst>
              <a:gd name="connsiteX0" fmla="*/ 1089765 w 2530258"/>
              <a:gd name="connsiteY0" fmla="*/ 0 h 2592888"/>
              <a:gd name="connsiteX1" fmla="*/ 1503124 w 2530258"/>
              <a:gd name="connsiteY1" fmla="*/ 0 h 2592888"/>
              <a:gd name="connsiteX2" fmla="*/ 1991639 w 2530258"/>
              <a:gd name="connsiteY2" fmla="*/ 363255 h 2592888"/>
              <a:gd name="connsiteX3" fmla="*/ 2530258 w 2530258"/>
              <a:gd name="connsiteY3" fmla="*/ 751562 h 2592888"/>
              <a:gd name="connsiteX4" fmla="*/ 2367420 w 2530258"/>
              <a:gd name="connsiteY4" fmla="*/ 1515649 h 2592888"/>
              <a:gd name="connsiteX5" fmla="*/ 2192055 w 2530258"/>
              <a:gd name="connsiteY5" fmla="*/ 1941534 h 2592888"/>
              <a:gd name="connsiteX6" fmla="*/ 2217107 w 2530258"/>
              <a:gd name="connsiteY6" fmla="*/ 2254685 h 2592888"/>
              <a:gd name="connsiteX7" fmla="*/ 2292263 w 2530258"/>
              <a:gd name="connsiteY7" fmla="*/ 2592888 h 2592888"/>
              <a:gd name="connsiteX8" fmla="*/ 1590806 w 2530258"/>
              <a:gd name="connsiteY8" fmla="*/ 2367419 h 2592888"/>
              <a:gd name="connsiteX9" fmla="*/ 1139869 w 2530258"/>
              <a:gd name="connsiteY9" fmla="*/ 2505205 h 2592888"/>
              <a:gd name="connsiteX10" fmla="*/ 0 w 2530258"/>
              <a:gd name="connsiteY10" fmla="*/ 2091846 h 2592888"/>
              <a:gd name="connsiteX11" fmla="*/ 125261 w 2530258"/>
              <a:gd name="connsiteY11" fmla="*/ 1277655 h 2592888"/>
              <a:gd name="connsiteX12" fmla="*/ 275573 w 2530258"/>
              <a:gd name="connsiteY12" fmla="*/ 501041 h 2592888"/>
              <a:gd name="connsiteX13" fmla="*/ 1089765 w 2530258"/>
              <a:gd name="connsiteY13" fmla="*/ 0 h 259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0258" h="2592888">
                <a:moveTo>
                  <a:pt x="1089765" y="0"/>
                </a:moveTo>
                <a:lnTo>
                  <a:pt x="1503124" y="0"/>
                </a:lnTo>
                <a:lnTo>
                  <a:pt x="1991639" y="363255"/>
                </a:lnTo>
                <a:lnTo>
                  <a:pt x="2530258" y="751562"/>
                </a:lnTo>
                <a:lnTo>
                  <a:pt x="2367420" y="1515649"/>
                </a:lnTo>
                <a:lnTo>
                  <a:pt x="2192055" y="1941534"/>
                </a:lnTo>
                <a:lnTo>
                  <a:pt x="2217107" y="2254685"/>
                </a:lnTo>
                <a:lnTo>
                  <a:pt x="2292263" y="2592888"/>
                </a:lnTo>
                <a:lnTo>
                  <a:pt x="1590806" y="2367419"/>
                </a:lnTo>
                <a:lnTo>
                  <a:pt x="1139869" y="2505205"/>
                </a:lnTo>
                <a:lnTo>
                  <a:pt x="0" y="2091846"/>
                </a:lnTo>
                <a:lnTo>
                  <a:pt x="125261" y="1277655"/>
                </a:lnTo>
                <a:lnTo>
                  <a:pt x="275573" y="501041"/>
                </a:lnTo>
                <a:lnTo>
                  <a:pt x="1089765" y="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3116" y="3109642"/>
            <a:ext cx="1361916" cy="1444875"/>
          </a:xfrm>
          <a:custGeom>
            <a:avLst/>
            <a:gdLst>
              <a:gd name="connsiteX0" fmla="*/ 663880 w 2467628"/>
              <a:gd name="connsiteY0" fmla="*/ 0 h 2617940"/>
              <a:gd name="connsiteX1" fmla="*/ 1265129 w 2467628"/>
              <a:gd name="connsiteY1" fmla="*/ 87682 h 2617940"/>
              <a:gd name="connsiteX2" fmla="*/ 1603332 w 2467628"/>
              <a:gd name="connsiteY2" fmla="*/ 125260 h 2617940"/>
              <a:gd name="connsiteX3" fmla="*/ 2179529 w 2467628"/>
              <a:gd name="connsiteY3" fmla="*/ 400833 h 2617940"/>
              <a:gd name="connsiteX4" fmla="*/ 2404998 w 2467628"/>
              <a:gd name="connsiteY4" fmla="*/ 400833 h 2617940"/>
              <a:gd name="connsiteX5" fmla="*/ 2467628 w 2467628"/>
              <a:gd name="connsiteY5" fmla="*/ 538619 h 2617940"/>
              <a:gd name="connsiteX6" fmla="*/ 2455102 w 2467628"/>
              <a:gd name="connsiteY6" fmla="*/ 814192 h 2617940"/>
              <a:gd name="connsiteX7" fmla="*/ 2455102 w 2467628"/>
              <a:gd name="connsiteY7" fmla="*/ 1064712 h 2617940"/>
              <a:gd name="connsiteX8" fmla="*/ 2054269 w 2467628"/>
              <a:gd name="connsiteY8" fmla="*/ 1478071 h 2617940"/>
              <a:gd name="connsiteX9" fmla="*/ 2179529 w 2467628"/>
              <a:gd name="connsiteY9" fmla="*/ 1929008 h 2617940"/>
              <a:gd name="connsiteX10" fmla="*/ 2141951 w 2467628"/>
              <a:gd name="connsiteY10" fmla="*/ 2141951 h 2617940"/>
              <a:gd name="connsiteX11" fmla="*/ 1791222 w 2467628"/>
              <a:gd name="connsiteY11" fmla="*/ 2304789 h 2617940"/>
              <a:gd name="connsiteX12" fmla="*/ 1490598 w 2467628"/>
              <a:gd name="connsiteY12" fmla="*/ 2617940 h 2617940"/>
              <a:gd name="connsiteX13" fmla="*/ 951978 w 2467628"/>
              <a:gd name="connsiteY13" fmla="*/ 1979112 h 2617940"/>
              <a:gd name="connsiteX14" fmla="*/ 237995 w 2467628"/>
              <a:gd name="connsiteY14" fmla="*/ 2304789 h 2617940"/>
              <a:gd name="connsiteX15" fmla="*/ 0 w 2467628"/>
              <a:gd name="connsiteY15" fmla="*/ 1816274 h 2617940"/>
              <a:gd name="connsiteX16" fmla="*/ 651354 w 2467628"/>
              <a:gd name="connsiteY16" fmla="*/ 1252603 h 2617940"/>
              <a:gd name="connsiteX17" fmla="*/ 12526 w 2467628"/>
              <a:gd name="connsiteY17" fmla="*/ 1127342 h 2617940"/>
              <a:gd name="connsiteX18" fmla="*/ 87683 w 2467628"/>
              <a:gd name="connsiteY18" fmla="*/ 475989 h 2617940"/>
              <a:gd name="connsiteX19" fmla="*/ 826718 w 2467628"/>
              <a:gd name="connsiteY19" fmla="*/ 425885 h 2617940"/>
              <a:gd name="connsiteX20" fmla="*/ 663880 w 2467628"/>
              <a:gd name="connsiteY20" fmla="*/ 0 h 261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67628" h="2617940">
                <a:moveTo>
                  <a:pt x="663880" y="0"/>
                </a:moveTo>
                <a:lnTo>
                  <a:pt x="1265129" y="87682"/>
                </a:lnTo>
                <a:lnTo>
                  <a:pt x="1603332" y="125260"/>
                </a:lnTo>
                <a:lnTo>
                  <a:pt x="2179529" y="400833"/>
                </a:lnTo>
                <a:lnTo>
                  <a:pt x="2404998" y="400833"/>
                </a:lnTo>
                <a:lnTo>
                  <a:pt x="2467628" y="538619"/>
                </a:lnTo>
                <a:lnTo>
                  <a:pt x="2455102" y="814192"/>
                </a:lnTo>
                <a:lnTo>
                  <a:pt x="2455102" y="1064712"/>
                </a:lnTo>
                <a:lnTo>
                  <a:pt x="2054269" y="1478071"/>
                </a:lnTo>
                <a:lnTo>
                  <a:pt x="2179529" y="1929008"/>
                </a:lnTo>
                <a:lnTo>
                  <a:pt x="2141951" y="2141951"/>
                </a:lnTo>
                <a:lnTo>
                  <a:pt x="1791222" y="2304789"/>
                </a:lnTo>
                <a:lnTo>
                  <a:pt x="1490598" y="2617940"/>
                </a:lnTo>
                <a:lnTo>
                  <a:pt x="951978" y="1979112"/>
                </a:lnTo>
                <a:lnTo>
                  <a:pt x="237995" y="2304789"/>
                </a:lnTo>
                <a:lnTo>
                  <a:pt x="0" y="1816274"/>
                </a:lnTo>
                <a:lnTo>
                  <a:pt x="651354" y="1252603"/>
                </a:lnTo>
                <a:lnTo>
                  <a:pt x="12526" y="1127342"/>
                </a:lnTo>
                <a:lnTo>
                  <a:pt x="87683" y="475989"/>
                </a:lnTo>
                <a:lnTo>
                  <a:pt x="826718" y="425885"/>
                </a:lnTo>
                <a:lnTo>
                  <a:pt x="663880" y="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20865" y="2430970"/>
            <a:ext cx="1265130" cy="1299696"/>
          </a:xfrm>
          <a:custGeom>
            <a:avLst/>
            <a:gdLst>
              <a:gd name="connsiteX0" fmla="*/ 588723 w 2292263"/>
              <a:gd name="connsiteY0" fmla="*/ 0 h 2354893"/>
              <a:gd name="connsiteX1" fmla="*/ 1265128 w 2292263"/>
              <a:gd name="connsiteY1" fmla="*/ 12526 h 2354893"/>
              <a:gd name="connsiteX2" fmla="*/ 1853852 w 2292263"/>
              <a:gd name="connsiteY2" fmla="*/ 425885 h 2354893"/>
              <a:gd name="connsiteX3" fmla="*/ 2116898 w 2292263"/>
              <a:gd name="connsiteY3" fmla="*/ 425885 h 2354893"/>
              <a:gd name="connsiteX4" fmla="*/ 2129424 w 2292263"/>
              <a:gd name="connsiteY4" fmla="*/ 764088 h 2354893"/>
              <a:gd name="connsiteX5" fmla="*/ 2267211 w 2292263"/>
              <a:gd name="connsiteY5" fmla="*/ 1139869 h 2354893"/>
              <a:gd name="connsiteX6" fmla="*/ 2292263 w 2292263"/>
              <a:gd name="connsiteY6" fmla="*/ 1390389 h 2354893"/>
              <a:gd name="connsiteX7" fmla="*/ 2141950 w 2292263"/>
              <a:gd name="connsiteY7" fmla="*/ 1603332 h 2354893"/>
              <a:gd name="connsiteX8" fmla="*/ 1791222 w 2292263"/>
              <a:gd name="connsiteY8" fmla="*/ 1728592 h 2354893"/>
              <a:gd name="connsiteX9" fmla="*/ 1816274 w 2292263"/>
              <a:gd name="connsiteY9" fmla="*/ 2091847 h 2354893"/>
              <a:gd name="connsiteX10" fmla="*/ 1352811 w 2292263"/>
              <a:gd name="connsiteY10" fmla="*/ 1816274 h 2354893"/>
              <a:gd name="connsiteX11" fmla="*/ 1365337 w 2292263"/>
              <a:gd name="connsiteY11" fmla="*/ 2354893 h 2354893"/>
              <a:gd name="connsiteX12" fmla="*/ 901874 w 2292263"/>
              <a:gd name="connsiteY12" fmla="*/ 1991639 h 2354893"/>
              <a:gd name="connsiteX13" fmla="*/ 125260 w 2292263"/>
              <a:gd name="connsiteY13" fmla="*/ 1841326 h 2354893"/>
              <a:gd name="connsiteX14" fmla="*/ 17037 w 2292263"/>
              <a:gd name="connsiteY14" fmla="*/ 1526494 h 2354893"/>
              <a:gd name="connsiteX15" fmla="*/ 100208 w 2292263"/>
              <a:gd name="connsiteY15" fmla="*/ 1553228 h 2354893"/>
              <a:gd name="connsiteX16" fmla="*/ 25052 w 2292263"/>
              <a:gd name="connsiteY16" fmla="*/ 1215025 h 2354893"/>
              <a:gd name="connsiteX17" fmla="*/ 0 w 2292263"/>
              <a:gd name="connsiteY17" fmla="*/ 901874 h 2354893"/>
              <a:gd name="connsiteX18" fmla="*/ 175365 w 2292263"/>
              <a:gd name="connsiteY18" fmla="*/ 475989 h 2354893"/>
              <a:gd name="connsiteX19" fmla="*/ 231866 w 2292263"/>
              <a:gd name="connsiteY19" fmla="*/ 210871 h 2354893"/>
              <a:gd name="connsiteX20" fmla="*/ 588723 w 2292263"/>
              <a:gd name="connsiteY20" fmla="*/ 0 h 235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92263" h="2354893">
                <a:moveTo>
                  <a:pt x="588723" y="0"/>
                </a:moveTo>
                <a:lnTo>
                  <a:pt x="1265128" y="12526"/>
                </a:lnTo>
                <a:lnTo>
                  <a:pt x="1853852" y="425885"/>
                </a:lnTo>
                <a:lnTo>
                  <a:pt x="2116898" y="425885"/>
                </a:lnTo>
                <a:lnTo>
                  <a:pt x="2129424" y="764088"/>
                </a:lnTo>
                <a:lnTo>
                  <a:pt x="2267211" y="1139869"/>
                </a:lnTo>
                <a:lnTo>
                  <a:pt x="2292263" y="1390389"/>
                </a:lnTo>
                <a:lnTo>
                  <a:pt x="2141950" y="1603332"/>
                </a:lnTo>
                <a:lnTo>
                  <a:pt x="1791222" y="1728592"/>
                </a:lnTo>
                <a:lnTo>
                  <a:pt x="1816274" y="2091847"/>
                </a:lnTo>
                <a:lnTo>
                  <a:pt x="1352811" y="1816274"/>
                </a:lnTo>
                <a:lnTo>
                  <a:pt x="1365337" y="2354893"/>
                </a:lnTo>
                <a:lnTo>
                  <a:pt x="901874" y="1991639"/>
                </a:lnTo>
                <a:lnTo>
                  <a:pt x="125260" y="1841326"/>
                </a:lnTo>
                <a:lnTo>
                  <a:pt x="17037" y="1526494"/>
                </a:lnTo>
                <a:lnTo>
                  <a:pt x="100208" y="1553228"/>
                </a:lnTo>
                <a:lnTo>
                  <a:pt x="25052" y="1215025"/>
                </a:lnTo>
                <a:lnTo>
                  <a:pt x="0" y="901874"/>
                </a:lnTo>
                <a:lnTo>
                  <a:pt x="175365" y="475989"/>
                </a:lnTo>
                <a:lnTo>
                  <a:pt x="231866" y="210871"/>
                </a:lnTo>
                <a:lnTo>
                  <a:pt x="588723" y="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16643" y="3178774"/>
            <a:ext cx="1134817" cy="1306609"/>
          </a:xfrm>
          <a:custGeom>
            <a:avLst/>
            <a:gdLst>
              <a:gd name="connsiteX0" fmla="*/ 928809 w 2056152"/>
              <a:gd name="connsiteY0" fmla="*/ 0 h 2367419"/>
              <a:gd name="connsiteX1" fmla="*/ 1680371 w 2056152"/>
              <a:gd name="connsiteY1" fmla="*/ 300624 h 2367419"/>
              <a:gd name="connsiteX2" fmla="*/ 1805631 w 2056152"/>
              <a:gd name="connsiteY2" fmla="*/ 638827 h 2367419"/>
              <a:gd name="connsiteX3" fmla="*/ 2043626 w 2056152"/>
              <a:gd name="connsiteY3" fmla="*/ 926926 h 2367419"/>
              <a:gd name="connsiteX4" fmla="*/ 2056152 w 2056152"/>
              <a:gd name="connsiteY4" fmla="*/ 1089764 h 2367419"/>
              <a:gd name="connsiteX5" fmla="*/ 1805631 w 2056152"/>
              <a:gd name="connsiteY5" fmla="*/ 1227550 h 2367419"/>
              <a:gd name="connsiteX6" fmla="*/ 1968470 w 2056152"/>
              <a:gd name="connsiteY6" fmla="*/ 1615857 h 2367419"/>
              <a:gd name="connsiteX7" fmla="*/ 1667845 w 2056152"/>
              <a:gd name="connsiteY7" fmla="*/ 2229632 h 2367419"/>
              <a:gd name="connsiteX8" fmla="*/ 878705 w 2056152"/>
              <a:gd name="connsiteY8" fmla="*/ 2367419 h 2367419"/>
              <a:gd name="connsiteX9" fmla="*/ 77039 w 2056152"/>
              <a:gd name="connsiteY9" fmla="*/ 1941534 h 2367419"/>
              <a:gd name="connsiteX10" fmla="*/ 0 w 2056152"/>
              <a:gd name="connsiteY10" fmla="*/ 1486999 h 2367419"/>
              <a:gd name="connsiteX11" fmla="*/ 127144 w 2056152"/>
              <a:gd name="connsiteY11" fmla="*/ 1427967 h 2367419"/>
              <a:gd name="connsiteX12" fmla="*/ 164722 w 2056152"/>
              <a:gd name="connsiteY12" fmla="*/ 1215024 h 2367419"/>
              <a:gd name="connsiteX13" fmla="*/ 39462 w 2056152"/>
              <a:gd name="connsiteY13" fmla="*/ 764087 h 2367419"/>
              <a:gd name="connsiteX14" fmla="*/ 440295 w 2056152"/>
              <a:gd name="connsiteY14" fmla="*/ 350728 h 2367419"/>
              <a:gd name="connsiteX15" fmla="*/ 440295 w 2056152"/>
              <a:gd name="connsiteY15" fmla="*/ 258625 h 2367419"/>
              <a:gd name="connsiteX16" fmla="*/ 928809 w 2056152"/>
              <a:gd name="connsiteY16" fmla="*/ 0 h 236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56151" h="2367419">
                <a:moveTo>
                  <a:pt x="928809" y="0"/>
                </a:moveTo>
                <a:lnTo>
                  <a:pt x="1680371" y="300624"/>
                </a:lnTo>
                <a:lnTo>
                  <a:pt x="1805631" y="638827"/>
                </a:lnTo>
                <a:lnTo>
                  <a:pt x="2043626" y="926926"/>
                </a:lnTo>
                <a:lnTo>
                  <a:pt x="2056152" y="1089764"/>
                </a:lnTo>
                <a:lnTo>
                  <a:pt x="1805631" y="1227550"/>
                </a:lnTo>
                <a:lnTo>
                  <a:pt x="1968470" y="1615857"/>
                </a:lnTo>
                <a:lnTo>
                  <a:pt x="1667845" y="2229632"/>
                </a:lnTo>
                <a:lnTo>
                  <a:pt x="878705" y="2367419"/>
                </a:lnTo>
                <a:lnTo>
                  <a:pt x="77039" y="1941534"/>
                </a:lnTo>
                <a:lnTo>
                  <a:pt x="0" y="1486999"/>
                </a:lnTo>
                <a:lnTo>
                  <a:pt x="127144" y="1427967"/>
                </a:lnTo>
                <a:lnTo>
                  <a:pt x="164722" y="1215024"/>
                </a:lnTo>
                <a:lnTo>
                  <a:pt x="39462" y="764087"/>
                </a:lnTo>
                <a:lnTo>
                  <a:pt x="440295" y="350728"/>
                </a:lnTo>
                <a:lnTo>
                  <a:pt x="440295" y="258625"/>
                </a:lnTo>
                <a:lnTo>
                  <a:pt x="928809" y="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文本框 15"/>
          <p:cNvSpPr txBox="1"/>
          <p:nvPr/>
        </p:nvSpPr>
        <p:spPr>
          <a:xfrm>
            <a:off x="1139346" y="3960375"/>
            <a:ext cx="259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39346" y="4485383"/>
            <a:ext cx="2591024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96000" y="1718791"/>
            <a:ext cx="259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96000" y="2243799"/>
            <a:ext cx="2591024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04976" y="1718791"/>
            <a:ext cx="259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504976" y="2243799"/>
            <a:ext cx="2591024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461630" y="3966445"/>
            <a:ext cx="259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461630" y="4491453"/>
            <a:ext cx="2591024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736600" y="819150"/>
            <a:ext cx="1071880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399" y="556103"/>
            <a:ext cx="4848301" cy="6858000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1375550" y="2424108"/>
            <a:ext cx="259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5550" y="2949116"/>
            <a:ext cx="2591024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</a:t>
            </a:r>
          </a:p>
        </p:txBody>
      </p:sp>
      <p:sp>
        <p:nvSpPr>
          <p:cNvPr id="4" name="椭圆 3"/>
          <p:cNvSpPr/>
          <p:nvPr/>
        </p:nvSpPr>
        <p:spPr>
          <a:xfrm>
            <a:off x="2364174" y="1662177"/>
            <a:ext cx="613776" cy="613776"/>
          </a:xfrm>
          <a:prstGeom prst="ellipse">
            <a:avLst/>
          </a:prstGeom>
          <a:solidFill>
            <a:srgbClr val="F3C93D"/>
          </a:solidFill>
          <a:ln>
            <a:noFill/>
          </a:ln>
          <a:effectLst>
            <a:outerShdw blurRad="38100" algn="ctr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18959" y="2424108"/>
            <a:ext cx="259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18959" y="2949116"/>
            <a:ext cx="2591024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</a:t>
            </a:r>
          </a:p>
        </p:txBody>
      </p:sp>
      <p:sp>
        <p:nvSpPr>
          <p:cNvPr id="14" name="椭圆 13"/>
          <p:cNvSpPr/>
          <p:nvPr/>
        </p:nvSpPr>
        <p:spPr>
          <a:xfrm>
            <a:off x="5207583" y="1662177"/>
            <a:ext cx="613776" cy="613776"/>
          </a:xfrm>
          <a:prstGeom prst="ellipse">
            <a:avLst/>
          </a:prstGeom>
          <a:solidFill>
            <a:srgbClr val="F3C93D"/>
          </a:solidFill>
          <a:ln>
            <a:noFill/>
          </a:ln>
          <a:effectLst>
            <a:outerShdw blurRad="38100" algn="ctr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75550" y="4456781"/>
            <a:ext cx="259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75550" y="4981789"/>
            <a:ext cx="2591024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</a:t>
            </a:r>
          </a:p>
        </p:txBody>
      </p:sp>
      <p:sp>
        <p:nvSpPr>
          <p:cNvPr id="18" name="椭圆 17"/>
          <p:cNvSpPr/>
          <p:nvPr/>
        </p:nvSpPr>
        <p:spPr>
          <a:xfrm>
            <a:off x="2364174" y="3694850"/>
            <a:ext cx="613776" cy="613776"/>
          </a:xfrm>
          <a:prstGeom prst="ellipse">
            <a:avLst/>
          </a:prstGeom>
          <a:solidFill>
            <a:srgbClr val="F3C93D"/>
          </a:solidFill>
          <a:ln>
            <a:noFill/>
          </a:ln>
          <a:effectLst>
            <a:outerShdw blurRad="38100" algn="ctr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18959" y="4456781"/>
            <a:ext cx="259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218959" y="4981789"/>
            <a:ext cx="2591024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</a:t>
            </a:r>
          </a:p>
        </p:txBody>
      </p:sp>
      <p:sp>
        <p:nvSpPr>
          <p:cNvPr id="22" name="椭圆 21"/>
          <p:cNvSpPr/>
          <p:nvPr/>
        </p:nvSpPr>
        <p:spPr>
          <a:xfrm>
            <a:off x="5207583" y="3694850"/>
            <a:ext cx="613776" cy="613776"/>
          </a:xfrm>
          <a:prstGeom prst="ellipse">
            <a:avLst/>
          </a:prstGeom>
          <a:solidFill>
            <a:srgbClr val="F3C93D"/>
          </a:solidFill>
          <a:ln>
            <a:noFill/>
          </a:ln>
          <a:effectLst>
            <a:outerShdw blurRad="38100" algn="ctr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2" grpId="0"/>
      <p:bldP spid="13" grpId="0"/>
      <p:bldP spid="14" grpId="0" animBg="1"/>
      <p:bldP spid="16" grpId="0"/>
      <p:bldP spid="17" grpId="0"/>
      <p:bldP spid="18" grpId="0" animBg="1"/>
      <p:bldP spid="20" grpId="0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736600" y="819150"/>
            <a:ext cx="1071880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" y="1681325"/>
            <a:ext cx="3724167" cy="372416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256051" y="2202748"/>
            <a:ext cx="397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 Here</a:t>
            </a:r>
            <a:endParaRPr lang="zh-CN" altLang="en-US" sz="3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6050" y="2932476"/>
            <a:ext cx="6525681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Here to add your text. Here to add your text</a:t>
            </a:r>
            <a:r>
              <a:rPr lang="en-US" altLang="zh-CN" sz="12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text. Here to add your text. Here to add your text. </a:t>
            </a:r>
          </a:p>
        </p:txBody>
      </p:sp>
      <p:sp>
        <p:nvSpPr>
          <p:cNvPr id="9" name="椭圆 8"/>
          <p:cNvSpPr/>
          <p:nvPr/>
        </p:nvSpPr>
        <p:spPr>
          <a:xfrm>
            <a:off x="4378882" y="3766781"/>
            <a:ext cx="645540" cy="64554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3C93D"/>
            </a:solidFill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08368" y="4579599"/>
            <a:ext cx="2897651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</a:t>
            </a:r>
          </a:p>
        </p:txBody>
      </p:sp>
      <p:sp>
        <p:nvSpPr>
          <p:cNvPr id="11" name="椭圆 10"/>
          <p:cNvSpPr/>
          <p:nvPr/>
        </p:nvSpPr>
        <p:spPr>
          <a:xfrm>
            <a:off x="7588682" y="3766781"/>
            <a:ext cx="645540" cy="64554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3C93D"/>
            </a:solidFill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18168" y="4579599"/>
            <a:ext cx="2897651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</a:t>
            </a:r>
          </a:p>
        </p:txBody>
      </p:sp>
      <p:pic>
        <p:nvPicPr>
          <p:cNvPr id="14" name="图形 13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0087" y="3944411"/>
            <a:ext cx="288266" cy="2882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67319" y="3944411"/>
            <a:ext cx="288266" cy="2882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  <p:bldP spid="10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736600" y="819150"/>
            <a:ext cx="1071880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91736" y="3940120"/>
            <a:ext cx="3112409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 </a:t>
            </a:r>
          </a:p>
        </p:txBody>
      </p:sp>
      <p:sp>
        <p:nvSpPr>
          <p:cNvPr id="11" name="矩形 10"/>
          <p:cNvSpPr/>
          <p:nvPr/>
        </p:nvSpPr>
        <p:spPr>
          <a:xfrm>
            <a:off x="7991736" y="2706388"/>
            <a:ext cx="3112409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 </a:t>
            </a:r>
          </a:p>
        </p:txBody>
      </p:sp>
      <p:sp>
        <p:nvSpPr>
          <p:cNvPr id="12" name="矩形 11"/>
          <p:cNvSpPr/>
          <p:nvPr/>
        </p:nvSpPr>
        <p:spPr>
          <a:xfrm>
            <a:off x="1087855" y="4556985"/>
            <a:ext cx="3112409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 </a:t>
            </a:r>
          </a:p>
        </p:txBody>
      </p:sp>
      <p:sp>
        <p:nvSpPr>
          <p:cNvPr id="13" name="矩形 12"/>
          <p:cNvSpPr/>
          <p:nvPr/>
        </p:nvSpPr>
        <p:spPr>
          <a:xfrm>
            <a:off x="1087855" y="3323254"/>
            <a:ext cx="3112409" cy="61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87855" y="1957429"/>
            <a:ext cx="3112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 Here</a:t>
            </a:r>
            <a:endParaRPr lang="zh-CN" altLang="en-US" sz="3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6494585" y="3036277"/>
            <a:ext cx="1289538" cy="0"/>
          </a:xfrm>
          <a:custGeom>
            <a:avLst/>
            <a:gdLst>
              <a:gd name="connsiteX0" fmla="*/ 0 w 1289538"/>
              <a:gd name="connsiteY0" fmla="*/ 0 h 0"/>
              <a:gd name="connsiteX1" fmla="*/ 1289538 w 12895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9538">
                <a:moveTo>
                  <a:pt x="0" y="0"/>
                </a:moveTo>
                <a:lnTo>
                  <a:pt x="1289538" y="0"/>
                </a:ln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6350943" y="4138245"/>
            <a:ext cx="1433180" cy="45719"/>
          </a:xfrm>
          <a:custGeom>
            <a:avLst/>
            <a:gdLst>
              <a:gd name="connsiteX0" fmla="*/ 0 w 1289538"/>
              <a:gd name="connsiteY0" fmla="*/ 0 h 0"/>
              <a:gd name="connsiteX1" fmla="*/ 1289538 w 12895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9538">
                <a:moveTo>
                  <a:pt x="0" y="0"/>
                </a:moveTo>
                <a:lnTo>
                  <a:pt x="1289538" y="0"/>
                </a:ln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4528072" y="3657600"/>
            <a:ext cx="1289538" cy="0"/>
          </a:xfrm>
          <a:custGeom>
            <a:avLst/>
            <a:gdLst>
              <a:gd name="connsiteX0" fmla="*/ 0 w 1289538"/>
              <a:gd name="connsiteY0" fmla="*/ 0 h 0"/>
              <a:gd name="connsiteX1" fmla="*/ 1289538 w 12895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9538">
                <a:moveTo>
                  <a:pt x="0" y="0"/>
                </a:moveTo>
                <a:lnTo>
                  <a:pt x="1289538" y="0"/>
                </a:lnTo>
              </a:path>
            </a:pathLst>
          </a:custGeom>
          <a:noFill/>
          <a:ln cap="rnd">
            <a:solidFill>
              <a:schemeClr val="bg2">
                <a:lumMod val="50000"/>
              </a:schemeClr>
            </a:solidFill>
            <a:headEnd type="oval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任意多边形: 形状 18"/>
          <p:cNvSpPr/>
          <p:nvPr/>
        </p:nvSpPr>
        <p:spPr>
          <a:xfrm flipV="1">
            <a:off x="4528072" y="4877973"/>
            <a:ext cx="1134174" cy="45719"/>
          </a:xfrm>
          <a:custGeom>
            <a:avLst/>
            <a:gdLst>
              <a:gd name="connsiteX0" fmla="*/ 0 w 1289538"/>
              <a:gd name="connsiteY0" fmla="*/ 0 h 0"/>
              <a:gd name="connsiteX1" fmla="*/ 1289538 w 12895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9538">
                <a:moveTo>
                  <a:pt x="0" y="0"/>
                </a:moveTo>
                <a:lnTo>
                  <a:pt x="1289538" y="0"/>
                </a:lnTo>
              </a:path>
            </a:pathLst>
          </a:custGeom>
          <a:noFill/>
          <a:ln cap="rnd">
            <a:solidFill>
              <a:schemeClr val="bg2">
                <a:lumMod val="50000"/>
              </a:schemeClr>
            </a:solidFill>
            <a:headEnd type="oval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072" y="1173322"/>
            <a:ext cx="3112409" cy="463106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4663440" y="819150"/>
            <a:ext cx="679196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6362" y="1520735"/>
            <a:ext cx="7053943" cy="7053943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4663440" y="3144132"/>
            <a:ext cx="6791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ym typeface="Arial" panose="020B0604020202020204" pitchFamily="34" charset="0"/>
              </a:rPr>
              <a:t>Add title text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63440" y="1641902"/>
            <a:ext cx="6791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0DBBB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TWO</a:t>
            </a:r>
            <a:endParaRPr lang="zh-CN" altLang="en-US" sz="7200" dirty="0">
              <a:solidFill>
                <a:srgbClr val="0DBBB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4960" y="4140927"/>
            <a:ext cx="54864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content, content to match the title. 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736600" y="819150"/>
            <a:ext cx="1071880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010" y="761988"/>
            <a:ext cx="6096012" cy="609601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1254943" y="1700999"/>
            <a:ext cx="397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 Here</a:t>
            </a:r>
            <a:endParaRPr lang="zh-CN" altLang="en-US" sz="3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4943" y="2430727"/>
            <a:ext cx="5755458" cy="894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5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text, mainly to avoid large sections of text. Here to add your text. Here to add your text</a:t>
            </a:r>
            <a:r>
              <a:rPr lang="en-US" altLang="zh-CN" sz="12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Here to add your text. Here to add your text. Here to add your text.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54943" y="3439564"/>
            <a:ext cx="175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 word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59877" y="3876481"/>
            <a:ext cx="4736111" cy="418074"/>
            <a:chOff x="1359877" y="4073430"/>
            <a:chExt cx="4736111" cy="418074"/>
          </a:xfrm>
        </p:grpSpPr>
        <p:sp>
          <p:nvSpPr>
            <p:cNvPr id="12" name="矩形: 圆角 11"/>
            <p:cNvSpPr/>
            <p:nvPr/>
          </p:nvSpPr>
          <p:spPr>
            <a:xfrm>
              <a:off x="1359877" y="4073430"/>
              <a:ext cx="4736111" cy="41807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359877" y="4211400"/>
              <a:ext cx="3549748" cy="130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298978" y="3900851"/>
            <a:ext cx="115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85%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54943" y="4399069"/>
            <a:ext cx="175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 word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359877" y="4835986"/>
            <a:ext cx="4736111" cy="418074"/>
            <a:chOff x="1359877" y="4073430"/>
            <a:chExt cx="4736111" cy="418074"/>
          </a:xfrm>
        </p:grpSpPr>
        <p:sp>
          <p:nvSpPr>
            <p:cNvPr id="19" name="矩形: 圆角 18"/>
            <p:cNvSpPr/>
            <p:nvPr/>
          </p:nvSpPr>
          <p:spPr>
            <a:xfrm>
              <a:off x="1359877" y="4073430"/>
              <a:ext cx="4736111" cy="41807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9877" y="4211400"/>
              <a:ext cx="3549748" cy="130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298978" y="4860356"/>
            <a:ext cx="115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85%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3" grpId="0"/>
      <p:bldP spid="16" grpId="0"/>
      <p:bldP spid="17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28</TotalTime>
  <Words>1211</Words>
  <Application>Microsoft Office PowerPoint</Application>
  <PresentationFormat>宽屏</PresentationFormat>
  <Paragraphs>121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等线</vt:lpstr>
      <vt:lpstr>等线 Light</vt:lpstr>
      <vt:lpstr>钉钉进步体</vt:lpstr>
      <vt:lpstr>方正舒体</vt:lpstr>
      <vt:lpstr>微软雅黑</vt:lpstr>
      <vt:lpstr>Arial</vt:lpstr>
      <vt:lpstr>MS Reference Sans Serif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秋季主题</dc:title>
  <cp:lastModifiedBy>kaiweiliu9209@outlook.com</cp:lastModifiedBy>
  <cp:revision>35</cp:revision>
  <dcterms:created xsi:type="dcterms:W3CDTF">2020-08-29T11:11:00Z</dcterms:created>
  <dcterms:modified xsi:type="dcterms:W3CDTF">2024-10-19T13:22:41Z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7F237CF09D3C48EABDF6298E65B8E010_12</vt:lpwstr>
  </property>
  <property fmtid="{D5CDD505-2E9C-101B-9397-08002B2CF9AE}" pid="3" name="KSOProductBuildVer">
    <vt:lpwstr>2052-12.1.0.17133</vt:lpwstr>
  </property>
</Properties>
</file>