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sldIdLst>
    <p:sldId id="282" r:id="rId3"/>
    <p:sldId id="257" r:id="rId4"/>
    <p:sldId id="259" r:id="rId5"/>
    <p:sldId id="258" r:id="rId6"/>
    <p:sldId id="264" r:id="rId7"/>
    <p:sldId id="265" r:id="rId8"/>
    <p:sldId id="266" r:id="rId9"/>
    <p:sldId id="279" r:id="rId10"/>
    <p:sldId id="261" r:id="rId11"/>
    <p:sldId id="267" r:id="rId12"/>
    <p:sldId id="268" r:id="rId13"/>
    <p:sldId id="269" r:id="rId14"/>
    <p:sldId id="270" r:id="rId15"/>
    <p:sldId id="271" r:id="rId16"/>
    <p:sldId id="262" r:id="rId17"/>
    <p:sldId id="272" r:id="rId18"/>
    <p:sldId id="273" r:id="rId19"/>
    <p:sldId id="274" r:id="rId20"/>
    <p:sldId id="275" r:id="rId21"/>
    <p:sldId id="283" r:id="rId22"/>
    <p:sldId id="263" r:id="rId23"/>
    <p:sldId id="277" r:id="rId24"/>
    <p:sldId id="278" r:id="rId25"/>
    <p:sldId id="280" r:id="rId26"/>
    <p:sldId id="281" r:id="rId27"/>
    <p:sldId id="276" r:id="rId28"/>
    <p:sldId id="284" r:id="rId29"/>
    <p:sldId id="32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E38"/>
    <a:srgbClr val="D78D34"/>
    <a:srgbClr val="B06533"/>
    <a:srgbClr val="C58231"/>
    <a:srgbClr val="E07D00"/>
    <a:srgbClr val="860000"/>
    <a:srgbClr val="ED7A11"/>
    <a:srgbClr val="F4AB69"/>
    <a:srgbClr val="B48932"/>
    <a:srgbClr val="012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5" autoAdjust="0"/>
    <p:restoredTop sz="95494" autoAdjust="0"/>
  </p:normalViewPr>
  <p:slideViewPr>
    <p:cSldViewPr snapToGrid="0">
      <p:cViewPr varScale="1">
        <p:scale>
          <a:sx n="90" d="100"/>
          <a:sy n="90" d="100"/>
        </p:scale>
        <p:origin x="5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  <a:sp3d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9-4E44-9575-403DF4F4EB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989-4E44-9575-403DF4F4E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770048"/>
        <c:axId val="838775936"/>
        <c:axId val="0"/>
      </c:bar3DChart>
      <c:catAx>
        <c:axId val="838770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775936"/>
        <c:crosses val="autoZero"/>
        <c:auto val="1"/>
        <c:lblAlgn val="ctr"/>
        <c:lblOffset val="100"/>
        <c:noMultiLvlLbl val="0"/>
      </c:catAx>
      <c:valAx>
        <c:axId val="838775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877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01081-3EE3-4B7F-BB6C-83C6107C3D4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3ADB-DC66-4B78-80D7-100C91CC72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39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627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1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76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273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6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705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74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90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417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129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57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95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19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469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63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63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05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202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465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C47A7-2585-ED4F-BDAC-EF2421C2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FBCE81-600A-FB46-C836-47B4B2292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927268-27DE-16D1-C9B5-058D86E24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21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7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02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92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6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8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52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41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274332"/>
      </p:ext>
    </p:extLst>
  </p:cSld>
  <p:clrMapOvr>
    <a:masterClrMapping/>
  </p:clrMapOvr>
  <p:transition spd="med">
    <p:pull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0079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5210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72463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52629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72558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21144670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5214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6455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4906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70546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19359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979843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8633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965823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512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60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0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6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24261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54459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6904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89092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60965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5362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21313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DAF4-C0A1-4676-B24C-AB361BAD285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6C8F-77E6-4DDA-A1C0-921317684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18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ransition spd="med">
    <p:pull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2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7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hyperlink" Target="https://www.linkedin.com/in/liu-kaiwei-b180991a9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instagram.com/slidesfree/" TargetMode="External"/><Relationship Id="rId12" Type="http://schemas.openxmlformats.org/officeDocument/2006/relationships/image" Target="../media/image83.png"/><Relationship Id="rId17" Type="http://schemas.openxmlformats.org/officeDocument/2006/relationships/hyperlink" Target="http://www.freeppt7.com/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0.png"/><Relationship Id="rId11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freeppt7/" TargetMode="External"/><Relationship Id="rId15" Type="http://schemas.openxmlformats.org/officeDocument/2006/relationships/hyperlink" Target="https://www.freeppt7.com/ggslide-school/" TargetMode="External"/><Relationship Id="rId10" Type="http://schemas.openxmlformats.org/officeDocument/2006/relationships/image" Target="../media/image82.png"/><Relationship Id="rId4" Type="http://schemas.openxmlformats.org/officeDocument/2006/relationships/image" Target="../media/image23.png"/><Relationship Id="rId9" Type="http://schemas.openxmlformats.org/officeDocument/2006/relationships/hyperlink" Target="https://www.youtube.com/@Slidestemplatesfree" TargetMode="External"/><Relationship Id="rId1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653" y="1104964"/>
            <a:ext cx="4118220" cy="41069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969" y="2616757"/>
            <a:ext cx="2071930" cy="24131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863" y="1667455"/>
            <a:ext cx="2088180" cy="29819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890" y="4393497"/>
            <a:ext cx="1308159" cy="12756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516" y="4503217"/>
            <a:ext cx="1064403" cy="91002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4795" y="1104964"/>
            <a:ext cx="3778224" cy="28275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905" y="3812511"/>
            <a:ext cx="4850752" cy="16737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49" y="1667455"/>
            <a:ext cx="4712623" cy="27056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84" y="1848567"/>
            <a:ext cx="4111384" cy="46884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68487" y="-2236439"/>
            <a:ext cx="4101593" cy="46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77200" y="2065469"/>
            <a:ext cx="4114800" cy="479253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9277" y="2719215"/>
            <a:ext cx="1117600" cy="1117600"/>
            <a:chOff x="1290320" y="2778760"/>
            <a:chExt cx="1117600" cy="1117600"/>
          </a:xfrm>
        </p:grpSpPr>
        <p:sp>
          <p:nvSpPr>
            <p:cNvPr id="4" name="椭圆 3"/>
            <p:cNvSpPr/>
            <p:nvPr/>
          </p:nvSpPr>
          <p:spPr>
            <a:xfrm>
              <a:off x="1290320" y="2778760"/>
              <a:ext cx="1117600" cy="1117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267" y="2953492"/>
              <a:ext cx="787707" cy="76813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225156" y="4062751"/>
            <a:ext cx="1117600" cy="1117600"/>
            <a:chOff x="1290320" y="2778760"/>
            <a:chExt cx="1117600" cy="1117600"/>
          </a:xfrm>
        </p:grpSpPr>
        <p:sp>
          <p:nvSpPr>
            <p:cNvPr id="9" name="椭圆 8"/>
            <p:cNvSpPr/>
            <p:nvPr/>
          </p:nvSpPr>
          <p:spPr>
            <a:xfrm>
              <a:off x="1290320" y="2778760"/>
              <a:ext cx="1117600" cy="1117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267" y="2953492"/>
              <a:ext cx="787707" cy="76813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841356" y="2332593"/>
            <a:ext cx="1117600" cy="1117600"/>
            <a:chOff x="1290320" y="2778760"/>
            <a:chExt cx="1117600" cy="1117600"/>
          </a:xfrm>
        </p:grpSpPr>
        <p:sp>
          <p:nvSpPr>
            <p:cNvPr id="12" name="椭圆 11"/>
            <p:cNvSpPr/>
            <p:nvPr/>
          </p:nvSpPr>
          <p:spPr>
            <a:xfrm>
              <a:off x="1290320" y="2778760"/>
              <a:ext cx="1117600" cy="1117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267" y="2953492"/>
              <a:ext cx="787707" cy="768137"/>
            </a:xfrm>
            <a:prstGeom prst="rect">
              <a:avLst/>
            </a:prstGeom>
          </p:spPr>
        </p:pic>
      </p:grpSp>
      <p:sp>
        <p:nvSpPr>
          <p:cNvPr id="14" name="任意多边形: 形状 13"/>
          <p:cNvSpPr/>
          <p:nvPr/>
        </p:nvSpPr>
        <p:spPr>
          <a:xfrm>
            <a:off x="1165216" y="3842725"/>
            <a:ext cx="2080260" cy="1086476"/>
          </a:xfrm>
          <a:custGeom>
            <a:avLst/>
            <a:gdLst>
              <a:gd name="connsiteX0" fmla="*/ 0 w 4307840"/>
              <a:gd name="connsiteY0" fmla="*/ 182880 h 972326"/>
              <a:gd name="connsiteX1" fmla="*/ 955040 w 4307840"/>
              <a:gd name="connsiteY1" fmla="*/ 802640 h 972326"/>
              <a:gd name="connsiteX2" fmla="*/ 2987040 w 4307840"/>
              <a:gd name="connsiteY2" fmla="*/ 914400 h 972326"/>
              <a:gd name="connsiteX3" fmla="*/ 4307840 w 4307840"/>
              <a:gd name="connsiteY3" fmla="*/ 0 h 972326"/>
              <a:gd name="connsiteX4" fmla="*/ 4307840 w 4307840"/>
              <a:gd name="connsiteY4" fmla="*/ 0 h 972326"/>
              <a:gd name="connsiteX0" fmla="*/ 0 w 4307840"/>
              <a:gd name="connsiteY0" fmla="*/ 182880 h 1084683"/>
              <a:gd name="connsiteX1" fmla="*/ 955040 w 4307840"/>
              <a:gd name="connsiteY1" fmla="*/ 802640 h 1084683"/>
              <a:gd name="connsiteX2" fmla="*/ 2021840 w 4307840"/>
              <a:gd name="connsiteY2" fmla="*/ 1076960 h 1084683"/>
              <a:gd name="connsiteX3" fmla="*/ 2987040 w 4307840"/>
              <a:gd name="connsiteY3" fmla="*/ 914400 h 1084683"/>
              <a:gd name="connsiteX4" fmla="*/ 4307840 w 4307840"/>
              <a:gd name="connsiteY4" fmla="*/ 0 h 1084683"/>
              <a:gd name="connsiteX5" fmla="*/ 4307840 w 4307840"/>
              <a:gd name="connsiteY5" fmla="*/ 0 h 1084683"/>
              <a:gd name="connsiteX0" fmla="*/ 0 w 4570691"/>
              <a:gd name="connsiteY0" fmla="*/ 0 h 4837027"/>
              <a:gd name="connsiteX1" fmla="*/ 1217891 w 4570691"/>
              <a:gd name="connsiteY1" fmla="*/ 4407342 h 4837027"/>
              <a:gd name="connsiteX2" fmla="*/ 2284691 w 4570691"/>
              <a:gd name="connsiteY2" fmla="*/ 4681662 h 4837027"/>
              <a:gd name="connsiteX3" fmla="*/ 3249891 w 4570691"/>
              <a:gd name="connsiteY3" fmla="*/ 4519102 h 4837027"/>
              <a:gd name="connsiteX4" fmla="*/ 4570691 w 4570691"/>
              <a:gd name="connsiteY4" fmla="*/ 3604702 h 4837027"/>
              <a:gd name="connsiteX5" fmla="*/ 4570691 w 4570691"/>
              <a:gd name="connsiteY5" fmla="*/ 3604702 h 4837027"/>
              <a:gd name="connsiteX0" fmla="*/ 0 w 4570691"/>
              <a:gd name="connsiteY0" fmla="*/ 0 h 5014293"/>
              <a:gd name="connsiteX1" fmla="*/ 2284691 w 4570691"/>
              <a:gd name="connsiteY1" fmla="*/ 4681662 h 5014293"/>
              <a:gd name="connsiteX2" fmla="*/ 3249891 w 4570691"/>
              <a:gd name="connsiteY2" fmla="*/ 4519102 h 5014293"/>
              <a:gd name="connsiteX3" fmla="*/ 4570691 w 4570691"/>
              <a:gd name="connsiteY3" fmla="*/ 3604702 h 5014293"/>
              <a:gd name="connsiteX4" fmla="*/ 4570691 w 4570691"/>
              <a:gd name="connsiteY4" fmla="*/ 3604702 h 5014293"/>
              <a:gd name="connsiteX0" fmla="*/ 0 w 4570691"/>
              <a:gd name="connsiteY0" fmla="*/ 0 h 4519104"/>
              <a:gd name="connsiteX1" fmla="*/ 3249891 w 4570691"/>
              <a:gd name="connsiteY1" fmla="*/ 4519102 h 4519104"/>
              <a:gd name="connsiteX2" fmla="*/ 4570691 w 4570691"/>
              <a:gd name="connsiteY2" fmla="*/ 3604702 h 4519104"/>
              <a:gd name="connsiteX3" fmla="*/ 4570691 w 4570691"/>
              <a:gd name="connsiteY3" fmla="*/ 3604702 h 4519104"/>
              <a:gd name="connsiteX0" fmla="*/ 0 w 4570691"/>
              <a:gd name="connsiteY0" fmla="*/ 0 h 4525744"/>
              <a:gd name="connsiteX1" fmla="*/ 2219633 w 4570691"/>
              <a:gd name="connsiteY1" fmla="*/ 3769379 h 4525744"/>
              <a:gd name="connsiteX2" fmla="*/ 3249891 w 4570691"/>
              <a:gd name="connsiteY2" fmla="*/ 4519102 h 4525744"/>
              <a:gd name="connsiteX3" fmla="*/ 4570691 w 4570691"/>
              <a:gd name="connsiteY3" fmla="*/ 3604702 h 4525744"/>
              <a:gd name="connsiteX4" fmla="*/ 4570691 w 4570691"/>
              <a:gd name="connsiteY4" fmla="*/ 3604702 h 4525744"/>
              <a:gd name="connsiteX0" fmla="*/ 0 w 4570691"/>
              <a:gd name="connsiteY0" fmla="*/ 0 h 4004276"/>
              <a:gd name="connsiteX1" fmla="*/ 2219633 w 4570691"/>
              <a:gd name="connsiteY1" fmla="*/ 3769379 h 4004276"/>
              <a:gd name="connsiteX2" fmla="*/ 4570691 w 4570691"/>
              <a:gd name="connsiteY2" fmla="*/ 3604702 h 4004276"/>
              <a:gd name="connsiteX3" fmla="*/ 4570691 w 4570691"/>
              <a:gd name="connsiteY3" fmla="*/ 3604702 h 4004276"/>
              <a:gd name="connsiteX0" fmla="*/ 0 w 4570691"/>
              <a:gd name="connsiteY0" fmla="*/ 0 h 3788850"/>
              <a:gd name="connsiteX1" fmla="*/ 2278044 w 4570691"/>
              <a:gd name="connsiteY1" fmla="*/ 3494916 h 3788850"/>
              <a:gd name="connsiteX2" fmla="*/ 4570691 w 4570691"/>
              <a:gd name="connsiteY2" fmla="*/ 3604702 h 3788850"/>
              <a:gd name="connsiteX3" fmla="*/ 4570691 w 4570691"/>
              <a:gd name="connsiteY3" fmla="*/ 3604702 h 3788850"/>
              <a:gd name="connsiteX0" fmla="*/ 0 w 4570691"/>
              <a:gd name="connsiteY0" fmla="*/ 0 h 3692977"/>
              <a:gd name="connsiteX1" fmla="*/ 2278044 w 4570691"/>
              <a:gd name="connsiteY1" fmla="*/ 3494916 h 3692977"/>
              <a:gd name="connsiteX2" fmla="*/ 4570691 w 4570691"/>
              <a:gd name="connsiteY2" fmla="*/ 3604702 h 3692977"/>
              <a:gd name="connsiteX3" fmla="*/ 4570691 w 4570691"/>
              <a:gd name="connsiteY3" fmla="*/ 3604702 h 3692977"/>
              <a:gd name="connsiteX0" fmla="*/ 0 w 4570691"/>
              <a:gd name="connsiteY0" fmla="*/ 0 h 3604701"/>
              <a:gd name="connsiteX1" fmla="*/ 2278044 w 4570691"/>
              <a:gd name="connsiteY1" fmla="*/ 3110668 h 3604701"/>
              <a:gd name="connsiteX2" fmla="*/ 4570691 w 4570691"/>
              <a:gd name="connsiteY2" fmla="*/ 3604702 h 3604701"/>
              <a:gd name="connsiteX3" fmla="*/ 4570691 w 4570691"/>
              <a:gd name="connsiteY3" fmla="*/ 3604702 h 3604701"/>
              <a:gd name="connsiteX0" fmla="*/ 0 w 5884947"/>
              <a:gd name="connsiteY0" fmla="*/ 0 h 1903034"/>
              <a:gd name="connsiteX1" fmla="*/ 3592300 w 5884947"/>
              <a:gd name="connsiteY1" fmla="*/ 1409001 h 1903034"/>
              <a:gd name="connsiteX2" fmla="*/ 5884947 w 5884947"/>
              <a:gd name="connsiteY2" fmla="*/ 1903035 h 1903034"/>
              <a:gd name="connsiteX3" fmla="*/ 5884947 w 5884947"/>
              <a:gd name="connsiteY3" fmla="*/ 1903035 h 1903034"/>
              <a:gd name="connsiteX0" fmla="*/ 0 w 5884947"/>
              <a:gd name="connsiteY0" fmla="*/ 0 h 3385130"/>
              <a:gd name="connsiteX1" fmla="*/ 3008186 w 5884947"/>
              <a:gd name="connsiteY1" fmla="*/ 3385130 h 3385130"/>
              <a:gd name="connsiteX2" fmla="*/ 5884947 w 5884947"/>
              <a:gd name="connsiteY2" fmla="*/ 1903035 h 3385130"/>
              <a:gd name="connsiteX3" fmla="*/ 5884947 w 5884947"/>
              <a:gd name="connsiteY3" fmla="*/ 1903035 h 3385130"/>
              <a:gd name="connsiteX0" fmla="*/ 0 w 5884947"/>
              <a:gd name="connsiteY0" fmla="*/ 0 h 3385130"/>
              <a:gd name="connsiteX1" fmla="*/ 3008186 w 5884947"/>
              <a:gd name="connsiteY1" fmla="*/ 3385130 h 3385130"/>
              <a:gd name="connsiteX2" fmla="*/ 5884947 w 5884947"/>
              <a:gd name="connsiteY2" fmla="*/ 1903035 h 3385130"/>
              <a:gd name="connsiteX3" fmla="*/ 5884947 w 5884947"/>
              <a:gd name="connsiteY3" fmla="*/ 1903035 h 3385130"/>
              <a:gd name="connsiteX0" fmla="*/ 0 w 5884947"/>
              <a:gd name="connsiteY0" fmla="*/ 0 h 3385130"/>
              <a:gd name="connsiteX1" fmla="*/ 3008186 w 5884947"/>
              <a:gd name="connsiteY1" fmla="*/ 3385130 h 3385130"/>
              <a:gd name="connsiteX2" fmla="*/ 5884947 w 5884947"/>
              <a:gd name="connsiteY2" fmla="*/ 1903035 h 3385130"/>
              <a:gd name="connsiteX0" fmla="*/ 0 w 6848735"/>
              <a:gd name="connsiteY0" fmla="*/ 0 h 4783931"/>
              <a:gd name="connsiteX1" fmla="*/ 3008186 w 6848735"/>
              <a:gd name="connsiteY1" fmla="*/ 3385130 h 4783931"/>
              <a:gd name="connsiteX2" fmla="*/ 6848735 w 6848735"/>
              <a:gd name="connsiteY2" fmla="*/ 4702549 h 4783931"/>
              <a:gd name="connsiteX0" fmla="*/ 0 w 6848735"/>
              <a:gd name="connsiteY0" fmla="*/ 0 h 5745505"/>
              <a:gd name="connsiteX1" fmla="*/ 2920569 w 6848735"/>
              <a:gd name="connsiteY1" fmla="*/ 5745505 h 5745505"/>
              <a:gd name="connsiteX2" fmla="*/ 6848735 w 6848735"/>
              <a:gd name="connsiteY2" fmla="*/ 4702549 h 5745505"/>
              <a:gd name="connsiteX0" fmla="*/ 0 w 6848735"/>
              <a:gd name="connsiteY0" fmla="*/ 0 h 5836002"/>
              <a:gd name="connsiteX1" fmla="*/ 2920569 w 6848735"/>
              <a:gd name="connsiteY1" fmla="*/ 5745505 h 5836002"/>
              <a:gd name="connsiteX2" fmla="*/ 6848735 w 6848735"/>
              <a:gd name="connsiteY2" fmla="*/ 4702549 h 5836002"/>
              <a:gd name="connsiteX0" fmla="*/ 0 w 6848735"/>
              <a:gd name="connsiteY0" fmla="*/ 0 h 5836002"/>
              <a:gd name="connsiteX1" fmla="*/ 2920569 w 6848735"/>
              <a:gd name="connsiteY1" fmla="*/ 5745505 h 5836002"/>
              <a:gd name="connsiteX2" fmla="*/ 6848735 w 6848735"/>
              <a:gd name="connsiteY2" fmla="*/ 4702549 h 5836002"/>
              <a:gd name="connsiteX0" fmla="*/ 0 w 6848735"/>
              <a:gd name="connsiteY0" fmla="*/ 0 h 5734797"/>
              <a:gd name="connsiteX1" fmla="*/ 3037392 w 6848735"/>
              <a:gd name="connsiteY1" fmla="*/ 5635720 h 5734797"/>
              <a:gd name="connsiteX2" fmla="*/ 6848735 w 6848735"/>
              <a:gd name="connsiteY2" fmla="*/ 4702549 h 5734797"/>
              <a:gd name="connsiteX0" fmla="*/ 0 w 6848735"/>
              <a:gd name="connsiteY0" fmla="*/ 0 h 5635288"/>
              <a:gd name="connsiteX1" fmla="*/ 3066598 w 6848735"/>
              <a:gd name="connsiteY1" fmla="*/ 5525936 h 5635288"/>
              <a:gd name="connsiteX2" fmla="*/ 6848735 w 6848735"/>
              <a:gd name="connsiteY2" fmla="*/ 4702549 h 5635288"/>
              <a:gd name="connsiteX0" fmla="*/ 0 w 6848735"/>
              <a:gd name="connsiteY0" fmla="*/ 0 h 5700338"/>
              <a:gd name="connsiteX1" fmla="*/ 3066598 w 6848735"/>
              <a:gd name="connsiteY1" fmla="*/ 5525936 h 5700338"/>
              <a:gd name="connsiteX2" fmla="*/ 6848735 w 6848735"/>
              <a:gd name="connsiteY2" fmla="*/ 4702549 h 5700338"/>
              <a:gd name="connsiteX0" fmla="*/ 0 w 6848735"/>
              <a:gd name="connsiteY0" fmla="*/ 0 h 5700338"/>
              <a:gd name="connsiteX1" fmla="*/ 3066598 w 6848735"/>
              <a:gd name="connsiteY1" fmla="*/ 5525936 h 5700338"/>
              <a:gd name="connsiteX2" fmla="*/ 6848735 w 6848735"/>
              <a:gd name="connsiteY2" fmla="*/ 4702549 h 5700338"/>
              <a:gd name="connsiteX0" fmla="*/ 0 w 6848735"/>
              <a:gd name="connsiteY0" fmla="*/ 0 h 5700338"/>
              <a:gd name="connsiteX1" fmla="*/ 3066598 w 6848735"/>
              <a:gd name="connsiteY1" fmla="*/ 5525936 h 5700338"/>
              <a:gd name="connsiteX2" fmla="*/ 6848735 w 6848735"/>
              <a:gd name="connsiteY2" fmla="*/ 4702549 h 5700338"/>
              <a:gd name="connsiteX0" fmla="*/ 0 w 6885242"/>
              <a:gd name="connsiteY0" fmla="*/ 0 h 5823846"/>
              <a:gd name="connsiteX1" fmla="*/ 3103105 w 6885242"/>
              <a:gd name="connsiteY1" fmla="*/ 5649444 h 5823846"/>
              <a:gd name="connsiteX2" fmla="*/ 6885242 w 6885242"/>
              <a:gd name="connsiteY2" fmla="*/ 4826057 h 5823846"/>
              <a:gd name="connsiteX0" fmla="*/ 0 w 6885242"/>
              <a:gd name="connsiteY0" fmla="*/ 0 h 5614931"/>
              <a:gd name="connsiteX1" fmla="*/ 3146913 w 6885242"/>
              <a:gd name="connsiteY1" fmla="*/ 5402428 h 5614931"/>
              <a:gd name="connsiteX2" fmla="*/ 6885242 w 6885242"/>
              <a:gd name="connsiteY2" fmla="*/ 4826057 h 5614931"/>
              <a:gd name="connsiteX0" fmla="*/ 0 w 6885242"/>
              <a:gd name="connsiteY0" fmla="*/ 0 h 5752800"/>
              <a:gd name="connsiteX1" fmla="*/ 3146913 w 6885242"/>
              <a:gd name="connsiteY1" fmla="*/ 5402428 h 5752800"/>
              <a:gd name="connsiteX2" fmla="*/ 6885242 w 6885242"/>
              <a:gd name="connsiteY2" fmla="*/ 4826057 h 5752800"/>
              <a:gd name="connsiteX0" fmla="*/ 0 w 6885242"/>
              <a:gd name="connsiteY0" fmla="*/ 0 h 5752800"/>
              <a:gd name="connsiteX1" fmla="*/ 3146913 w 6885242"/>
              <a:gd name="connsiteY1" fmla="*/ 5402428 h 5752800"/>
              <a:gd name="connsiteX2" fmla="*/ 6885242 w 6885242"/>
              <a:gd name="connsiteY2" fmla="*/ 4826057 h 5752800"/>
              <a:gd name="connsiteX0" fmla="*/ 0 w 5979866"/>
              <a:gd name="connsiteY0" fmla="*/ 0 h 5870014"/>
              <a:gd name="connsiteX1" fmla="*/ 3146913 w 5979866"/>
              <a:gd name="connsiteY1" fmla="*/ 5402428 h 5870014"/>
              <a:gd name="connsiteX2" fmla="*/ 5979866 w 5979866"/>
              <a:gd name="connsiteY2" fmla="*/ 5265197 h 587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9866" h="5870014">
                <a:moveTo>
                  <a:pt x="0" y="0"/>
                </a:moveTo>
                <a:cubicBezTo>
                  <a:pt x="389409" y="591635"/>
                  <a:pt x="1808318" y="4829088"/>
                  <a:pt x="3146913" y="5402428"/>
                </a:cubicBezTo>
                <a:cubicBezTo>
                  <a:pt x="4806771" y="6266984"/>
                  <a:pt x="5020946" y="5759229"/>
                  <a:pt x="5979866" y="5265197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 flipV="1">
            <a:off x="4211263" y="2717959"/>
            <a:ext cx="1641002" cy="1548141"/>
          </a:xfrm>
          <a:custGeom>
            <a:avLst/>
            <a:gdLst>
              <a:gd name="connsiteX0" fmla="*/ 0 w 4307840"/>
              <a:gd name="connsiteY0" fmla="*/ 182880 h 972326"/>
              <a:gd name="connsiteX1" fmla="*/ 955040 w 4307840"/>
              <a:gd name="connsiteY1" fmla="*/ 802640 h 972326"/>
              <a:gd name="connsiteX2" fmla="*/ 2987040 w 4307840"/>
              <a:gd name="connsiteY2" fmla="*/ 914400 h 972326"/>
              <a:gd name="connsiteX3" fmla="*/ 4307840 w 4307840"/>
              <a:gd name="connsiteY3" fmla="*/ 0 h 972326"/>
              <a:gd name="connsiteX4" fmla="*/ 4307840 w 4307840"/>
              <a:gd name="connsiteY4" fmla="*/ 0 h 972326"/>
              <a:gd name="connsiteX0" fmla="*/ 0 w 4307840"/>
              <a:gd name="connsiteY0" fmla="*/ 182880 h 1084683"/>
              <a:gd name="connsiteX1" fmla="*/ 955040 w 4307840"/>
              <a:gd name="connsiteY1" fmla="*/ 802640 h 1084683"/>
              <a:gd name="connsiteX2" fmla="*/ 2021840 w 4307840"/>
              <a:gd name="connsiteY2" fmla="*/ 1076960 h 1084683"/>
              <a:gd name="connsiteX3" fmla="*/ 2987040 w 4307840"/>
              <a:gd name="connsiteY3" fmla="*/ 914400 h 1084683"/>
              <a:gd name="connsiteX4" fmla="*/ 4307840 w 4307840"/>
              <a:gd name="connsiteY4" fmla="*/ 0 h 1084683"/>
              <a:gd name="connsiteX5" fmla="*/ 4307840 w 4307840"/>
              <a:gd name="connsiteY5" fmla="*/ 0 h 1084683"/>
              <a:gd name="connsiteX0" fmla="*/ 0 w 4570691"/>
              <a:gd name="connsiteY0" fmla="*/ 0 h 4837027"/>
              <a:gd name="connsiteX1" fmla="*/ 1217891 w 4570691"/>
              <a:gd name="connsiteY1" fmla="*/ 4407342 h 4837027"/>
              <a:gd name="connsiteX2" fmla="*/ 2284691 w 4570691"/>
              <a:gd name="connsiteY2" fmla="*/ 4681662 h 4837027"/>
              <a:gd name="connsiteX3" fmla="*/ 3249891 w 4570691"/>
              <a:gd name="connsiteY3" fmla="*/ 4519102 h 4837027"/>
              <a:gd name="connsiteX4" fmla="*/ 4570691 w 4570691"/>
              <a:gd name="connsiteY4" fmla="*/ 3604702 h 4837027"/>
              <a:gd name="connsiteX5" fmla="*/ 4570691 w 4570691"/>
              <a:gd name="connsiteY5" fmla="*/ 3604702 h 4837027"/>
              <a:gd name="connsiteX0" fmla="*/ 0 w 4570691"/>
              <a:gd name="connsiteY0" fmla="*/ 0 h 5014293"/>
              <a:gd name="connsiteX1" fmla="*/ 2284691 w 4570691"/>
              <a:gd name="connsiteY1" fmla="*/ 4681662 h 5014293"/>
              <a:gd name="connsiteX2" fmla="*/ 3249891 w 4570691"/>
              <a:gd name="connsiteY2" fmla="*/ 4519102 h 5014293"/>
              <a:gd name="connsiteX3" fmla="*/ 4570691 w 4570691"/>
              <a:gd name="connsiteY3" fmla="*/ 3604702 h 5014293"/>
              <a:gd name="connsiteX4" fmla="*/ 4570691 w 4570691"/>
              <a:gd name="connsiteY4" fmla="*/ 3604702 h 5014293"/>
              <a:gd name="connsiteX0" fmla="*/ 0 w 4570691"/>
              <a:gd name="connsiteY0" fmla="*/ 0 h 4519104"/>
              <a:gd name="connsiteX1" fmla="*/ 3249891 w 4570691"/>
              <a:gd name="connsiteY1" fmla="*/ 4519102 h 4519104"/>
              <a:gd name="connsiteX2" fmla="*/ 4570691 w 4570691"/>
              <a:gd name="connsiteY2" fmla="*/ 3604702 h 4519104"/>
              <a:gd name="connsiteX3" fmla="*/ 4570691 w 4570691"/>
              <a:gd name="connsiteY3" fmla="*/ 3604702 h 4519104"/>
              <a:gd name="connsiteX0" fmla="*/ 0 w 4570691"/>
              <a:gd name="connsiteY0" fmla="*/ 0 h 4525744"/>
              <a:gd name="connsiteX1" fmla="*/ 2219633 w 4570691"/>
              <a:gd name="connsiteY1" fmla="*/ 3769379 h 4525744"/>
              <a:gd name="connsiteX2" fmla="*/ 3249891 w 4570691"/>
              <a:gd name="connsiteY2" fmla="*/ 4519102 h 4525744"/>
              <a:gd name="connsiteX3" fmla="*/ 4570691 w 4570691"/>
              <a:gd name="connsiteY3" fmla="*/ 3604702 h 4525744"/>
              <a:gd name="connsiteX4" fmla="*/ 4570691 w 4570691"/>
              <a:gd name="connsiteY4" fmla="*/ 3604702 h 4525744"/>
              <a:gd name="connsiteX0" fmla="*/ 0 w 4570691"/>
              <a:gd name="connsiteY0" fmla="*/ 0 h 4004276"/>
              <a:gd name="connsiteX1" fmla="*/ 2219633 w 4570691"/>
              <a:gd name="connsiteY1" fmla="*/ 3769379 h 4004276"/>
              <a:gd name="connsiteX2" fmla="*/ 4570691 w 4570691"/>
              <a:gd name="connsiteY2" fmla="*/ 3604702 h 4004276"/>
              <a:gd name="connsiteX3" fmla="*/ 4570691 w 4570691"/>
              <a:gd name="connsiteY3" fmla="*/ 3604702 h 4004276"/>
              <a:gd name="connsiteX0" fmla="*/ 0 w 4570691"/>
              <a:gd name="connsiteY0" fmla="*/ 0 h 3788850"/>
              <a:gd name="connsiteX1" fmla="*/ 2278044 w 4570691"/>
              <a:gd name="connsiteY1" fmla="*/ 3494916 h 3788850"/>
              <a:gd name="connsiteX2" fmla="*/ 4570691 w 4570691"/>
              <a:gd name="connsiteY2" fmla="*/ 3604702 h 3788850"/>
              <a:gd name="connsiteX3" fmla="*/ 4570691 w 4570691"/>
              <a:gd name="connsiteY3" fmla="*/ 3604702 h 3788850"/>
              <a:gd name="connsiteX0" fmla="*/ 0 w 4570691"/>
              <a:gd name="connsiteY0" fmla="*/ 0 h 3692977"/>
              <a:gd name="connsiteX1" fmla="*/ 2278044 w 4570691"/>
              <a:gd name="connsiteY1" fmla="*/ 3494916 h 3692977"/>
              <a:gd name="connsiteX2" fmla="*/ 4570691 w 4570691"/>
              <a:gd name="connsiteY2" fmla="*/ 3604702 h 3692977"/>
              <a:gd name="connsiteX3" fmla="*/ 4570691 w 4570691"/>
              <a:gd name="connsiteY3" fmla="*/ 3604702 h 3692977"/>
              <a:gd name="connsiteX0" fmla="*/ 0 w 4570691"/>
              <a:gd name="connsiteY0" fmla="*/ 0 h 3604701"/>
              <a:gd name="connsiteX1" fmla="*/ 2278044 w 4570691"/>
              <a:gd name="connsiteY1" fmla="*/ 3110668 h 3604701"/>
              <a:gd name="connsiteX2" fmla="*/ 4570691 w 4570691"/>
              <a:gd name="connsiteY2" fmla="*/ 3604702 h 3604701"/>
              <a:gd name="connsiteX3" fmla="*/ 4570691 w 4570691"/>
              <a:gd name="connsiteY3" fmla="*/ 3604702 h 3604701"/>
              <a:gd name="connsiteX0" fmla="*/ 0 w 5884947"/>
              <a:gd name="connsiteY0" fmla="*/ 0 h 1903034"/>
              <a:gd name="connsiteX1" fmla="*/ 3592300 w 5884947"/>
              <a:gd name="connsiteY1" fmla="*/ 1409001 h 1903034"/>
              <a:gd name="connsiteX2" fmla="*/ 5884947 w 5884947"/>
              <a:gd name="connsiteY2" fmla="*/ 1903035 h 1903034"/>
              <a:gd name="connsiteX3" fmla="*/ 5884947 w 5884947"/>
              <a:gd name="connsiteY3" fmla="*/ 1903035 h 1903034"/>
              <a:gd name="connsiteX0" fmla="*/ 0 w 5884947"/>
              <a:gd name="connsiteY0" fmla="*/ 0 h 3385130"/>
              <a:gd name="connsiteX1" fmla="*/ 3008186 w 5884947"/>
              <a:gd name="connsiteY1" fmla="*/ 3385130 h 3385130"/>
              <a:gd name="connsiteX2" fmla="*/ 5884947 w 5884947"/>
              <a:gd name="connsiteY2" fmla="*/ 1903035 h 3385130"/>
              <a:gd name="connsiteX3" fmla="*/ 5884947 w 5884947"/>
              <a:gd name="connsiteY3" fmla="*/ 1903035 h 3385130"/>
              <a:gd name="connsiteX0" fmla="*/ 0 w 5884947"/>
              <a:gd name="connsiteY0" fmla="*/ 0 h 3385130"/>
              <a:gd name="connsiteX1" fmla="*/ 3008186 w 5884947"/>
              <a:gd name="connsiteY1" fmla="*/ 3385130 h 3385130"/>
              <a:gd name="connsiteX2" fmla="*/ 5884947 w 5884947"/>
              <a:gd name="connsiteY2" fmla="*/ 1903035 h 3385130"/>
              <a:gd name="connsiteX3" fmla="*/ 5884947 w 5884947"/>
              <a:gd name="connsiteY3" fmla="*/ 1903035 h 3385130"/>
              <a:gd name="connsiteX0" fmla="*/ 0 w 5884947"/>
              <a:gd name="connsiteY0" fmla="*/ 0 h 3385130"/>
              <a:gd name="connsiteX1" fmla="*/ 3008186 w 5884947"/>
              <a:gd name="connsiteY1" fmla="*/ 3385130 h 3385130"/>
              <a:gd name="connsiteX2" fmla="*/ 5884947 w 5884947"/>
              <a:gd name="connsiteY2" fmla="*/ 1903035 h 3385130"/>
              <a:gd name="connsiteX0" fmla="*/ 0 w 6848735"/>
              <a:gd name="connsiteY0" fmla="*/ 0 h 4783931"/>
              <a:gd name="connsiteX1" fmla="*/ 3008186 w 6848735"/>
              <a:gd name="connsiteY1" fmla="*/ 3385130 h 4783931"/>
              <a:gd name="connsiteX2" fmla="*/ 6848735 w 6848735"/>
              <a:gd name="connsiteY2" fmla="*/ 4702549 h 4783931"/>
              <a:gd name="connsiteX0" fmla="*/ 0 w 6848735"/>
              <a:gd name="connsiteY0" fmla="*/ 0 h 5745505"/>
              <a:gd name="connsiteX1" fmla="*/ 2920569 w 6848735"/>
              <a:gd name="connsiteY1" fmla="*/ 5745505 h 5745505"/>
              <a:gd name="connsiteX2" fmla="*/ 6848735 w 6848735"/>
              <a:gd name="connsiteY2" fmla="*/ 4702549 h 5745505"/>
              <a:gd name="connsiteX0" fmla="*/ 0 w 6848735"/>
              <a:gd name="connsiteY0" fmla="*/ 0 h 5836002"/>
              <a:gd name="connsiteX1" fmla="*/ 2920569 w 6848735"/>
              <a:gd name="connsiteY1" fmla="*/ 5745505 h 5836002"/>
              <a:gd name="connsiteX2" fmla="*/ 6848735 w 6848735"/>
              <a:gd name="connsiteY2" fmla="*/ 4702549 h 5836002"/>
              <a:gd name="connsiteX0" fmla="*/ 0 w 6848735"/>
              <a:gd name="connsiteY0" fmla="*/ 0 h 5836002"/>
              <a:gd name="connsiteX1" fmla="*/ 2920569 w 6848735"/>
              <a:gd name="connsiteY1" fmla="*/ 5745505 h 5836002"/>
              <a:gd name="connsiteX2" fmla="*/ 6848735 w 6848735"/>
              <a:gd name="connsiteY2" fmla="*/ 4702549 h 5836002"/>
              <a:gd name="connsiteX0" fmla="*/ 0 w 6848735"/>
              <a:gd name="connsiteY0" fmla="*/ 0 h 5734797"/>
              <a:gd name="connsiteX1" fmla="*/ 3037392 w 6848735"/>
              <a:gd name="connsiteY1" fmla="*/ 5635720 h 5734797"/>
              <a:gd name="connsiteX2" fmla="*/ 6848735 w 6848735"/>
              <a:gd name="connsiteY2" fmla="*/ 4702549 h 5734797"/>
              <a:gd name="connsiteX0" fmla="*/ 0 w 6848735"/>
              <a:gd name="connsiteY0" fmla="*/ 0 h 5635288"/>
              <a:gd name="connsiteX1" fmla="*/ 3066598 w 6848735"/>
              <a:gd name="connsiteY1" fmla="*/ 5525936 h 5635288"/>
              <a:gd name="connsiteX2" fmla="*/ 6848735 w 6848735"/>
              <a:gd name="connsiteY2" fmla="*/ 4702549 h 5635288"/>
              <a:gd name="connsiteX0" fmla="*/ 0 w 6848735"/>
              <a:gd name="connsiteY0" fmla="*/ 0 h 5700338"/>
              <a:gd name="connsiteX1" fmla="*/ 3066598 w 6848735"/>
              <a:gd name="connsiteY1" fmla="*/ 5525936 h 5700338"/>
              <a:gd name="connsiteX2" fmla="*/ 6848735 w 6848735"/>
              <a:gd name="connsiteY2" fmla="*/ 4702549 h 5700338"/>
              <a:gd name="connsiteX0" fmla="*/ 0 w 6848735"/>
              <a:gd name="connsiteY0" fmla="*/ 0 h 5700338"/>
              <a:gd name="connsiteX1" fmla="*/ 3066598 w 6848735"/>
              <a:gd name="connsiteY1" fmla="*/ 5525936 h 5700338"/>
              <a:gd name="connsiteX2" fmla="*/ 6848735 w 6848735"/>
              <a:gd name="connsiteY2" fmla="*/ 4702549 h 5700338"/>
              <a:gd name="connsiteX0" fmla="*/ 0 w 6848735"/>
              <a:gd name="connsiteY0" fmla="*/ 0 h 5700338"/>
              <a:gd name="connsiteX1" fmla="*/ 3066598 w 6848735"/>
              <a:gd name="connsiteY1" fmla="*/ 5525936 h 5700338"/>
              <a:gd name="connsiteX2" fmla="*/ 6848735 w 6848735"/>
              <a:gd name="connsiteY2" fmla="*/ 4702549 h 5700338"/>
              <a:gd name="connsiteX0" fmla="*/ 0 w 6885242"/>
              <a:gd name="connsiteY0" fmla="*/ 0 h 5823846"/>
              <a:gd name="connsiteX1" fmla="*/ 3103105 w 6885242"/>
              <a:gd name="connsiteY1" fmla="*/ 5649444 h 5823846"/>
              <a:gd name="connsiteX2" fmla="*/ 6885242 w 6885242"/>
              <a:gd name="connsiteY2" fmla="*/ 4826057 h 5823846"/>
              <a:gd name="connsiteX0" fmla="*/ 0 w 6885242"/>
              <a:gd name="connsiteY0" fmla="*/ 0 h 5614931"/>
              <a:gd name="connsiteX1" fmla="*/ 3146913 w 6885242"/>
              <a:gd name="connsiteY1" fmla="*/ 5402428 h 5614931"/>
              <a:gd name="connsiteX2" fmla="*/ 6885242 w 6885242"/>
              <a:gd name="connsiteY2" fmla="*/ 4826057 h 5614931"/>
              <a:gd name="connsiteX0" fmla="*/ 0 w 6885242"/>
              <a:gd name="connsiteY0" fmla="*/ 0 h 5752800"/>
              <a:gd name="connsiteX1" fmla="*/ 3146913 w 6885242"/>
              <a:gd name="connsiteY1" fmla="*/ 5402428 h 5752800"/>
              <a:gd name="connsiteX2" fmla="*/ 6885242 w 6885242"/>
              <a:gd name="connsiteY2" fmla="*/ 4826057 h 5752800"/>
              <a:gd name="connsiteX0" fmla="*/ 0 w 6885242"/>
              <a:gd name="connsiteY0" fmla="*/ 0 h 5752800"/>
              <a:gd name="connsiteX1" fmla="*/ 3146913 w 6885242"/>
              <a:gd name="connsiteY1" fmla="*/ 5402428 h 5752800"/>
              <a:gd name="connsiteX2" fmla="*/ 6885242 w 6885242"/>
              <a:gd name="connsiteY2" fmla="*/ 4826057 h 5752800"/>
              <a:gd name="connsiteX0" fmla="*/ 0 w 6353946"/>
              <a:gd name="connsiteY0" fmla="*/ 0 h 5775729"/>
              <a:gd name="connsiteX1" fmla="*/ 3146913 w 6353946"/>
              <a:gd name="connsiteY1" fmla="*/ 5402428 h 5775729"/>
              <a:gd name="connsiteX2" fmla="*/ 6353946 w 6353946"/>
              <a:gd name="connsiteY2" fmla="*/ 4931169 h 5775729"/>
              <a:gd name="connsiteX0" fmla="*/ 0 w 6018391"/>
              <a:gd name="connsiteY0" fmla="*/ 0 h 5723181"/>
              <a:gd name="connsiteX1" fmla="*/ 2811358 w 6018391"/>
              <a:gd name="connsiteY1" fmla="*/ 5349875 h 5723181"/>
              <a:gd name="connsiteX2" fmla="*/ 6018391 w 6018391"/>
              <a:gd name="connsiteY2" fmla="*/ 4878616 h 5723181"/>
              <a:gd name="connsiteX0" fmla="*/ 0 w 5067654"/>
              <a:gd name="connsiteY0" fmla="*/ 0 h 6616642"/>
              <a:gd name="connsiteX1" fmla="*/ 1860621 w 5067654"/>
              <a:gd name="connsiteY1" fmla="*/ 6243336 h 6616642"/>
              <a:gd name="connsiteX2" fmla="*/ 5067654 w 5067654"/>
              <a:gd name="connsiteY2" fmla="*/ 5772077 h 6616642"/>
              <a:gd name="connsiteX0" fmla="*/ 0 w 4980037"/>
              <a:gd name="connsiteY0" fmla="*/ 0 h 6390211"/>
              <a:gd name="connsiteX1" fmla="*/ 1773004 w 4980037"/>
              <a:gd name="connsiteY1" fmla="*/ 6016905 h 6390211"/>
              <a:gd name="connsiteX2" fmla="*/ 4980037 w 4980037"/>
              <a:gd name="connsiteY2" fmla="*/ 5545646 h 6390211"/>
              <a:gd name="connsiteX0" fmla="*/ 0 w 4980037"/>
              <a:gd name="connsiteY0" fmla="*/ 0 h 6252639"/>
              <a:gd name="connsiteX1" fmla="*/ 1981095 w 4980037"/>
              <a:gd name="connsiteY1" fmla="*/ 5831642 h 6252639"/>
              <a:gd name="connsiteX2" fmla="*/ 4980037 w 4980037"/>
              <a:gd name="connsiteY2" fmla="*/ 5545646 h 6252639"/>
              <a:gd name="connsiteX0" fmla="*/ 0 w 4980037"/>
              <a:gd name="connsiteY0" fmla="*/ 0 h 6252644"/>
              <a:gd name="connsiteX1" fmla="*/ 1981095 w 4980037"/>
              <a:gd name="connsiteY1" fmla="*/ 5831642 h 6252644"/>
              <a:gd name="connsiteX2" fmla="*/ 4980037 w 4980037"/>
              <a:gd name="connsiteY2" fmla="*/ 5545646 h 6252644"/>
              <a:gd name="connsiteX0" fmla="*/ 0 w 4980037"/>
              <a:gd name="connsiteY0" fmla="*/ 0 h 6170570"/>
              <a:gd name="connsiteX1" fmla="*/ 1981095 w 4980037"/>
              <a:gd name="connsiteY1" fmla="*/ 5831642 h 6170570"/>
              <a:gd name="connsiteX2" fmla="*/ 4980037 w 4980037"/>
              <a:gd name="connsiteY2" fmla="*/ 5545646 h 6170570"/>
              <a:gd name="connsiteX0" fmla="*/ 0 w 4980037"/>
              <a:gd name="connsiteY0" fmla="*/ 0 h 6325668"/>
              <a:gd name="connsiteX1" fmla="*/ 1981095 w 4980037"/>
              <a:gd name="connsiteY1" fmla="*/ 5831642 h 6325668"/>
              <a:gd name="connsiteX2" fmla="*/ 4980037 w 4980037"/>
              <a:gd name="connsiteY2" fmla="*/ 5545646 h 6325668"/>
              <a:gd name="connsiteX0" fmla="*/ 0 w 4980037"/>
              <a:gd name="connsiteY0" fmla="*/ 0 h 6253368"/>
              <a:gd name="connsiteX1" fmla="*/ 2013951 w 4980037"/>
              <a:gd name="connsiteY1" fmla="*/ 5728718 h 6253368"/>
              <a:gd name="connsiteX2" fmla="*/ 4980037 w 4980037"/>
              <a:gd name="connsiteY2" fmla="*/ 5545646 h 6253368"/>
              <a:gd name="connsiteX0" fmla="*/ 0 w 4980037"/>
              <a:gd name="connsiteY0" fmla="*/ 0 h 6371327"/>
              <a:gd name="connsiteX1" fmla="*/ 2013951 w 4980037"/>
              <a:gd name="connsiteY1" fmla="*/ 5728718 h 6371327"/>
              <a:gd name="connsiteX2" fmla="*/ 4980037 w 4980037"/>
              <a:gd name="connsiteY2" fmla="*/ 5545646 h 6371327"/>
              <a:gd name="connsiteX0" fmla="*/ 0 w 4980037"/>
              <a:gd name="connsiteY0" fmla="*/ 0 h 6371327"/>
              <a:gd name="connsiteX1" fmla="*/ 2013951 w 4980037"/>
              <a:gd name="connsiteY1" fmla="*/ 5728718 h 6371327"/>
              <a:gd name="connsiteX2" fmla="*/ 4980037 w 4980037"/>
              <a:gd name="connsiteY2" fmla="*/ 5545646 h 6371327"/>
              <a:gd name="connsiteX0" fmla="*/ 0 w 4717186"/>
              <a:gd name="connsiteY0" fmla="*/ 0 h 8951272"/>
              <a:gd name="connsiteX1" fmla="*/ 1751100 w 4717186"/>
              <a:gd name="connsiteY1" fmla="*/ 8308663 h 8951272"/>
              <a:gd name="connsiteX2" fmla="*/ 4717186 w 4717186"/>
              <a:gd name="connsiteY2" fmla="*/ 8125591 h 8951272"/>
              <a:gd name="connsiteX0" fmla="*/ 0 w 4717186"/>
              <a:gd name="connsiteY0" fmla="*/ 0 h 8244224"/>
              <a:gd name="connsiteX1" fmla="*/ 2174583 w 4717186"/>
              <a:gd name="connsiteY1" fmla="*/ 6195304 h 8244224"/>
              <a:gd name="connsiteX2" fmla="*/ 4717186 w 4717186"/>
              <a:gd name="connsiteY2" fmla="*/ 8125591 h 8244224"/>
              <a:gd name="connsiteX0" fmla="*/ 0 w 4717186"/>
              <a:gd name="connsiteY0" fmla="*/ 0 h 8322981"/>
              <a:gd name="connsiteX1" fmla="*/ 2174583 w 4717186"/>
              <a:gd name="connsiteY1" fmla="*/ 6195304 h 8322981"/>
              <a:gd name="connsiteX2" fmla="*/ 4717186 w 4717186"/>
              <a:gd name="connsiteY2" fmla="*/ 8125591 h 8322981"/>
              <a:gd name="connsiteX0" fmla="*/ 0 w 4717186"/>
              <a:gd name="connsiteY0" fmla="*/ 0 h 8322981"/>
              <a:gd name="connsiteX1" fmla="*/ 2174583 w 4717186"/>
              <a:gd name="connsiteY1" fmla="*/ 6195304 h 8322981"/>
              <a:gd name="connsiteX2" fmla="*/ 4717186 w 4717186"/>
              <a:gd name="connsiteY2" fmla="*/ 8125591 h 8322981"/>
              <a:gd name="connsiteX0" fmla="*/ 0 w 4717186"/>
              <a:gd name="connsiteY0" fmla="*/ 0 h 8364296"/>
              <a:gd name="connsiteX1" fmla="*/ 2086966 w 4717186"/>
              <a:gd name="connsiteY1" fmla="*/ 6414874 h 8364296"/>
              <a:gd name="connsiteX2" fmla="*/ 4717186 w 4717186"/>
              <a:gd name="connsiteY2" fmla="*/ 8125591 h 83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186" h="8364296">
                <a:moveTo>
                  <a:pt x="0" y="0"/>
                </a:moveTo>
                <a:cubicBezTo>
                  <a:pt x="389409" y="591635"/>
                  <a:pt x="1095188" y="4640762"/>
                  <a:pt x="2086966" y="6414874"/>
                </a:cubicBezTo>
                <a:cubicBezTo>
                  <a:pt x="3126203" y="8480202"/>
                  <a:pt x="3758266" y="8619623"/>
                  <a:pt x="4717186" y="8125591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00915" y="2778933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00915" y="3130766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80971" y="4122469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80971" y="4474302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29006" y="2392311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29006" y="2744144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1716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79" y="2129741"/>
            <a:ext cx="3191835" cy="4619534"/>
          </a:xfrm>
          <a:prstGeom prst="rect">
            <a:avLst/>
          </a:prstGeom>
        </p:spPr>
      </p:pic>
      <p:sp>
        <p:nvSpPr>
          <p:cNvPr id="5" name="Rectangle 45"/>
          <p:cNvSpPr/>
          <p:nvPr/>
        </p:nvSpPr>
        <p:spPr>
          <a:xfrm>
            <a:off x="4775285" y="2210633"/>
            <a:ext cx="6348744" cy="51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6" name="Rectangle 45"/>
          <p:cNvSpPr/>
          <p:nvPr/>
        </p:nvSpPr>
        <p:spPr>
          <a:xfrm>
            <a:off x="4775285" y="3094914"/>
            <a:ext cx="6348744" cy="51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8560" y="4100476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28" y="3934480"/>
            <a:ext cx="587332" cy="535328"/>
          </a:xfrm>
          <a:prstGeom prst="rect">
            <a:avLst/>
          </a:prstGeom>
        </p:spPr>
      </p:pic>
      <p:sp>
        <p:nvSpPr>
          <p:cNvPr id="11" name="TextBox 121"/>
          <p:cNvSpPr txBox="1"/>
          <p:nvPr/>
        </p:nvSpPr>
        <p:spPr>
          <a:xfrm>
            <a:off x="5398560" y="4469808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65320" y="4100476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88" y="3934480"/>
            <a:ext cx="587332" cy="535328"/>
          </a:xfrm>
          <a:prstGeom prst="rect">
            <a:avLst/>
          </a:prstGeom>
        </p:spPr>
      </p:pic>
      <p:sp>
        <p:nvSpPr>
          <p:cNvPr id="16" name="TextBox 121"/>
          <p:cNvSpPr txBox="1"/>
          <p:nvPr/>
        </p:nvSpPr>
        <p:spPr>
          <a:xfrm>
            <a:off x="8665320" y="4469808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2176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" y="1523175"/>
            <a:ext cx="3043757" cy="24511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352" y="3974342"/>
            <a:ext cx="4044888" cy="2631681"/>
          </a:xfrm>
          <a:prstGeom prst="rect">
            <a:avLst/>
          </a:prstGeom>
        </p:spPr>
      </p:pic>
      <p:sp>
        <p:nvSpPr>
          <p:cNvPr id="15" name="Rectangle 45"/>
          <p:cNvSpPr/>
          <p:nvPr/>
        </p:nvSpPr>
        <p:spPr>
          <a:xfrm>
            <a:off x="4141036" y="2586553"/>
            <a:ext cx="634874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sNam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gravida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vitae.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dui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ultricies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convallis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placerat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felis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nisi, vitae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mattis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ante id dui.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vel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6" name="Rectangle 45"/>
          <p:cNvSpPr/>
          <p:nvPr/>
        </p:nvSpPr>
        <p:spPr>
          <a:xfrm>
            <a:off x="1178608" y="5173106"/>
            <a:ext cx="634874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sNam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gravida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vitae.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dui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ultricies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convallis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placerat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felis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nisi, vitae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mattis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ante id dui.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vel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41036" y="2063333"/>
            <a:ext cx="182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EA2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2800" dirty="0">
              <a:solidFill>
                <a:srgbClr val="CEA2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04468" y="4649886"/>
            <a:ext cx="182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rgbClr val="CEA2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2800" dirty="0">
              <a:solidFill>
                <a:srgbClr val="CEA2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2839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1" y="0"/>
            <a:ext cx="12198051" cy="37840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17149" y="0"/>
            <a:ext cx="2286000" cy="3784060"/>
          </a:xfrm>
          <a:prstGeom prst="rect">
            <a:avLst/>
          </a:prstGeom>
          <a:gradFill>
            <a:gsLst>
              <a:gs pos="99000">
                <a:srgbClr val="01221F">
                  <a:alpha val="70000"/>
                </a:srgbClr>
              </a:gs>
              <a:gs pos="0">
                <a:srgbClr val="012320">
                  <a:alpha val="70000"/>
                </a:srgbClr>
              </a:gs>
              <a:gs pos="50000">
                <a:srgbClr val="008277">
                  <a:alpha val="32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444487" y="213724"/>
            <a:ext cx="2031325" cy="335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HAPPY HALLOWEEN</a:t>
            </a:r>
            <a:endParaRPr lang="zh-CN" altLang="en-US" sz="6000" dirty="0">
              <a:solidFill>
                <a:schemeClr val="bg1"/>
              </a:solidFill>
              <a:effectLst>
                <a:glow rad="38100">
                  <a:schemeClr val="bg1"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806385" y="5424093"/>
            <a:ext cx="10579230" cy="73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Body text here or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 has been the industry's standard dummy text ever since the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1500s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Open Sans Condensed Light" pitchFamily="34" charset="0"/>
                <a:cs typeface="Segoe UI" panose="020B0502040204020203" pitchFamily="34" charset="0"/>
              </a:rPr>
              <a:t>, 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6385" y="4674698"/>
            <a:ext cx="236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B489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3600" dirty="0">
              <a:solidFill>
                <a:srgbClr val="B489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8293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graphicFrame>
        <p:nvGraphicFramePr>
          <p:cNvPr id="145" name="图表 144"/>
          <p:cNvGraphicFramePr/>
          <p:nvPr>
            <p:extLst>
              <p:ext uri="{D42A27DB-BD31-4B8C-83A1-F6EECF244321}">
                <p14:modId xmlns:p14="http://schemas.microsoft.com/office/powerpoint/2010/main" val="1024395364"/>
              </p:ext>
            </p:extLst>
          </p:nvPr>
        </p:nvGraphicFramePr>
        <p:xfrm>
          <a:off x="1008583" y="1925527"/>
          <a:ext cx="5634759" cy="375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9" name="Rectangle 22"/>
          <p:cNvSpPr/>
          <p:nvPr/>
        </p:nvSpPr>
        <p:spPr>
          <a:xfrm>
            <a:off x="7012173" y="2127616"/>
            <a:ext cx="875765" cy="86288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0" name="Rectangle 23"/>
          <p:cNvSpPr/>
          <p:nvPr/>
        </p:nvSpPr>
        <p:spPr>
          <a:xfrm>
            <a:off x="7117644" y="2015321"/>
            <a:ext cx="875765" cy="86288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3" name="Rectangle 27"/>
          <p:cNvSpPr/>
          <p:nvPr/>
        </p:nvSpPr>
        <p:spPr>
          <a:xfrm>
            <a:off x="7011264" y="3444732"/>
            <a:ext cx="875765" cy="86288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4" name="Rectangle 28"/>
          <p:cNvSpPr/>
          <p:nvPr/>
        </p:nvSpPr>
        <p:spPr>
          <a:xfrm>
            <a:off x="7124962" y="3318813"/>
            <a:ext cx="875765" cy="86288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Oval 29"/>
          <p:cNvSpPr/>
          <p:nvPr/>
        </p:nvSpPr>
        <p:spPr>
          <a:xfrm>
            <a:off x="7123142" y="3318813"/>
            <a:ext cx="877585" cy="877584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57" name="Rectangle 31"/>
          <p:cNvSpPr/>
          <p:nvPr/>
        </p:nvSpPr>
        <p:spPr>
          <a:xfrm>
            <a:off x="7011264" y="4736704"/>
            <a:ext cx="875765" cy="86288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Rectangle 32"/>
          <p:cNvSpPr/>
          <p:nvPr/>
        </p:nvSpPr>
        <p:spPr>
          <a:xfrm>
            <a:off x="7126775" y="4590300"/>
            <a:ext cx="875765" cy="86288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8086064" y="2161273"/>
            <a:ext cx="3097353" cy="736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161" name="Content Placeholder 2"/>
          <p:cNvSpPr txBox="1">
            <a:spLocks/>
          </p:cNvSpPr>
          <p:nvPr/>
        </p:nvSpPr>
        <p:spPr>
          <a:xfrm>
            <a:off x="8086064" y="3486205"/>
            <a:ext cx="3097353" cy="736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162" name="Content Placeholder 2"/>
          <p:cNvSpPr txBox="1">
            <a:spLocks/>
          </p:cNvSpPr>
          <p:nvPr/>
        </p:nvSpPr>
        <p:spPr>
          <a:xfrm>
            <a:off x="8086063" y="4736705"/>
            <a:ext cx="3097353" cy="736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163" name="Oval 29"/>
          <p:cNvSpPr/>
          <p:nvPr/>
        </p:nvSpPr>
        <p:spPr>
          <a:xfrm>
            <a:off x="7116734" y="2007971"/>
            <a:ext cx="877585" cy="877584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4" name="Oval 29"/>
          <p:cNvSpPr/>
          <p:nvPr/>
        </p:nvSpPr>
        <p:spPr>
          <a:xfrm>
            <a:off x="7125865" y="4582950"/>
            <a:ext cx="877585" cy="877584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49568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-515605" y="5235190"/>
            <a:ext cx="13016124" cy="1852419"/>
          </a:xfrm>
          <a:custGeom>
            <a:avLst/>
            <a:gdLst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75937 w 13016124"/>
              <a:gd name="connsiteY32" fmla="*/ 729574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507843 w 13016124"/>
              <a:gd name="connsiteY30" fmla="*/ 739302 h 2398878"/>
              <a:gd name="connsiteX31" fmla="*/ 6565889 w 13016124"/>
              <a:gd name="connsiteY31" fmla="*/ 911751 h 2398878"/>
              <a:gd name="connsiteX32" fmla="*/ 6887222 w 13016124"/>
              <a:gd name="connsiteY32" fmla="*/ 710119 h 2398878"/>
              <a:gd name="connsiteX33" fmla="*/ 9912524 w 13016124"/>
              <a:gd name="connsiteY33" fmla="*/ 700391 h 2398878"/>
              <a:gd name="connsiteX34" fmla="*/ 10058439 w 13016124"/>
              <a:gd name="connsiteY34" fmla="*/ 690664 h 2398878"/>
              <a:gd name="connsiteX35" fmla="*/ 10389179 w 13016124"/>
              <a:gd name="connsiteY35" fmla="*/ 671208 h 2398878"/>
              <a:gd name="connsiteX36" fmla="*/ 10544822 w 13016124"/>
              <a:gd name="connsiteY36" fmla="*/ 642025 h 2398878"/>
              <a:gd name="connsiteX37" fmla="*/ 10846379 w 13016124"/>
              <a:gd name="connsiteY37" fmla="*/ 622570 h 2398878"/>
              <a:gd name="connsiteX38" fmla="*/ 10992294 w 13016124"/>
              <a:gd name="connsiteY38" fmla="*/ 612842 h 2398878"/>
              <a:gd name="connsiteX39" fmla="*/ 11070116 w 13016124"/>
              <a:gd name="connsiteY39" fmla="*/ 583659 h 2398878"/>
              <a:gd name="connsiteX40" fmla="*/ 11206303 w 13016124"/>
              <a:gd name="connsiteY40" fmla="*/ 554477 h 2398878"/>
              <a:gd name="connsiteX41" fmla="*/ 11274396 w 13016124"/>
              <a:gd name="connsiteY41" fmla="*/ 535021 h 2398878"/>
              <a:gd name="connsiteX42" fmla="*/ 11332762 w 13016124"/>
              <a:gd name="connsiteY42" fmla="*/ 515566 h 2398878"/>
              <a:gd name="connsiteX43" fmla="*/ 11410584 w 13016124"/>
              <a:gd name="connsiteY43" fmla="*/ 476655 h 2398878"/>
              <a:gd name="connsiteX44" fmla="*/ 11498133 w 13016124"/>
              <a:gd name="connsiteY44" fmla="*/ 457200 h 2398878"/>
              <a:gd name="connsiteX45" fmla="*/ 11624592 w 13016124"/>
              <a:gd name="connsiteY45" fmla="*/ 408562 h 2398878"/>
              <a:gd name="connsiteX46" fmla="*/ 11789962 w 13016124"/>
              <a:gd name="connsiteY46" fmla="*/ 379379 h 2398878"/>
              <a:gd name="connsiteX47" fmla="*/ 11848328 w 13016124"/>
              <a:gd name="connsiteY47" fmla="*/ 350196 h 2398878"/>
              <a:gd name="connsiteX48" fmla="*/ 11955333 w 13016124"/>
              <a:gd name="connsiteY48" fmla="*/ 330740 h 2398878"/>
              <a:gd name="connsiteX49" fmla="*/ 12033154 w 13016124"/>
              <a:gd name="connsiteY49" fmla="*/ 301557 h 2398878"/>
              <a:gd name="connsiteX50" fmla="*/ 12062337 w 13016124"/>
              <a:gd name="connsiteY50" fmla="*/ 291830 h 2398878"/>
              <a:gd name="connsiteX51" fmla="*/ 12101248 w 13016124"/>
              <a:gd name="connsiteY51" fmla="*/ 272374 h 2398878"/>
              <a:gd name="connsiteX52" fmla="*/ 12130431 w 13016124"/>
              <a:gd name="connsiteY52" fmla="*/ 262647 h 2398878"/>
              <a:gd name="connsiteX53" fmla="*/ 12169341 w 13016124"/>
              <a:gd name="connsiteY53" fmla="*/ 243191 h 2398878"/>
              <a:gd name="connsiteX54" fmla="*/ 12266618 w 13016124"/>
              <a:gd name="connsiteY54" fmla="*/ 204281 h 2398878"/>
              <a:gd name="connsiteX55" fmla="*/ 12334711 w 13016124"/>
              <a:gd name="connsiteY55" fmla="*/ 175098 h 2398878"/>
              <a:gd name="connsiteX56" fmla="*/ 12363894 w 13016124"/>
              <a:gd name="connsiteY56" fmla="*/ 155642 h 2398878"/>
              <a:gd name="connsiteX57" fmla="*/ 12431988 w 13016124"/>
              <a:gd name="connsiteY57" fmla="*/ 126459 h 2398878"/>
              <a:gd name="connsiteX58" fmla="*/ 12470899 w 13016124"/>
              <a:gd name="connsiteY58" fmla="*/ 97277 h 2398878"/>
              <a:gd name="connsiteX59" fmla="*/ 12529265 w 13016124"/>
              <a:gd name="connsiteY59" fmla="*/ 87549 h 2398878"/>
              <a:gd name="connsiteX60" fmla="*/ 12568175 w 13016124"/>
              <a:gd name="connsiteY60" fmla="*/ 77821 h 2398878"/>
              <a:gd name="connsiteX61" fmla="*/ 12626541 w 13016124"/>
              <a:gd name="connsiteY61" fmla="*/ 58366 h 2398878"/>
              <a:gd name="connsiteX62" fmla="*/ 12723818 w 13016124"/>
              <a:gd name="connsiteY62" fmla="*/ 19455 h 2398878"/>
              <a:gd name="connsiteX63" fmla="*/ 12869733 w 13016124"/>
              <a:gd name="connsiteY63" fmla="*/ 9728 h 2398878"/>
              <a:gd name="connsiteX64" fmla="*/ 12898916 w 13016124"/>
              <a:gd name="connsiteY64" fmla="*/ 0 h 2398878"/>
              <a:gd name="connsiteX65" fmla="*/ 12947554 w 13016124"/>
              <a:gd name="connsiteY65" fmla="*/ 38911 h 2398878"/>
              <a:gd name="connsiteX66" fmla="*/ 12957282 w 13016124"/>
              <a:gd name="connsiteY66" fmla="*/ 1488332 h 2398878"/>
              <a:gd name="connsiteX67" fmla="*/ 12928099 w 13016124"/>
              <a:gd name="connsiteY67" fmla="*/ 1673157 h 2398878"/>
              <a:gd name="connsiteX68" fmla="*/ 12918371 w 13016124"/>
              <a:gd name="connsiteY68" fmla="*/ 1828800 h 2398878"/>
              <a:gd name="connsiteX69" fmla="*/ 12898916 w 13016124"/>
              <a:gd name="connsiteY69" fmla="*/ 1887166 h 2398878"/>
              <a:gd name="connsiteX70" fmla="*/ 12889188 w 13016124"/>
              <a:gd name="connsiteY70" fmla="*/ 1974715 h 2398878"/>
              <a:gd name="connsiteX71" fmla="*/ 12879460 w 13016124"/>
              <a:gd name="connsiteY71" fmla="*/ 2013625 h 2398878"/>
              <a:gd name="connsiteX72" fmla="*/ 12840550 w 13016124"/>
              <a:gd name="connsiteY72" fmla="*/ 2208179 h 2398878"/>
              <a:gd name="connsiteX73" fmla="*/ 12830822 w 13016124"/>
              <a:gd name="connsiteY73" fmla="*/ 2237362 h 2398878"/>
              <a:gd name="connsiteX74" fmla="*/ 12801639 w 13016124"/>
              <a:gd name="connsiteY74" fmla="*/ 2256817 h 2398878"/>
              <a:gd name="connsiteX75" fmla="*/ 12159614 w 13016124"/>
              <a:gd name="connsiteY75" fmla="*/ 2237362 h 2398878"/>
              <a:gd name="connsiteX76" fmla="*/ 11361945 w 13016124"/>
              <a:gd name="connsiteY76" fmla="*/ 2256817 h 2398878"/>
              <a:gd name="connsiteX77" fmla="*/ 11138209 w 13016124"/>
              <a:gd name="connsiteY77" fmla="*/ 2276272 h 2398878"/>
              <a:gd name="connsiteX78" fmla="*/ 10593460 w 13016124"/>
              <a:gd name="connsiteY78" fmla="*/ 2286000 h 2398878"/>
              <a:gd name="connsiteX79" fmla="*/ 8385282 w 13016124"/>
              <a:gd name="connsiteY79" fmla="*/ 2295728 h 2398878"/>
              <a:gd name="connsiteX80" fmla="*/ 8161545 w 13016124"/>
              <a:gd name="connsiteY80" fmla="*/ 2315183 h 2398878"/>
              <a:gd name="connsiteX81" fmla="*/ 8112907 w 13016124"/>
              <a:gd name="connsiteY81" fmla="*/ 2324911 h 2398878"/>
              <a:gd name="connsiteX82" fmla="*/ 7918354 w 13016124"/>
              <a:gd name="connsiteY82" fmla="*/ 2334638 h 2398878"/>
              <a:gd name="connsiteX83" fmla="*/ 5291886 w 13016124"/>
              <a:gd name="connsiteY83" fmla="*/ 2344366 h 2398878"/>
              <a:gd name="connsiteX84" fmla="*/ 5058422 w 13016124"/>
              <a:gd name="connsiteY84" fmla="*/ 2324911 h 2398878"/>
              <a:gd name="connsiteX85" fmla="*/ 4883324 w 13016124"/>
              <a:gd name="connsiteY85" fmla="*/ 2305455 h 2398878"/>
              <a:gd name="connsiteX86" fmla="*/ 4727682 w 13016124"/>
              <a:gd name="connsiteY86" fmla="*/ 2295728 h 2398878"/>
              <a:gd name="connsiteX87" fmla="*/ 4601222 w 13016124"/>
              <a:gd name="connsiteY87" fmla="*/ 2276272 h 2398878"/>
              <a:gd name="connsiteX88" fmla="*/ 4484490 w 13016124"/>
              <a:gd name="connsiteY88" fmla="*/ 2266545 h 2398878"/>
              <a:gd name="connsiteX89" fmla="*/ 3443631 w 13016124"/>
              <a:gd name="connsiteY89" fmla="*/ 2247089 h 2398878"/>
              <a:gd name="connsiteX90" fmla="*/ 2996158 w 13016124"/>
              <a:gd name="connsiteY90" fmla="*/ 2256817 h 2398878"/>
              <a:gd name="connsiteX91" fmla="*/ 2966975 w 13016124"/>
              <a:gd name="connsiteY91" fmla="*/ 2266545 h 2398878"/>
              <a:gd name="connsiteX92" fmla="*/ 2782150 w 13016124"/>
              <a:gd name="connsiteY92" fmla="*/ 2286000 h 2398878"/>
              <a:gd name="connsiteX93" fmla="*/ 2723784 w 13016124"/>
              <a:gd name="connsiteY93" fmla="*/ 2295728 h 2398878"/>
              <a:gd name="connsiteX94" fmla="*/ 2490320 w 13016124"/>
              <a:gd name="connsiteY94" fmla="*/ 2305455 h 2398878"/>
              <a:gd name="connsiteX95" fmla="*/ 418328 w 13016124"/>
              <a:gd name="connsiteY95" fmla="*/ 2295728 h 2398878"/>
              <a:gd name="connsiteX96" fmla="*/ 359962 w 13016124"/>
              <a:gd name="connsiteY96" fmla="*/ 2256817 h 2398878"/>
              <a:gd name="connsiteX97" fmla="*/ 272414 w 13016124"/>
              <a:gd name="connsiteY97" fmla="*/ 2188723 h 2398878"/>
              <a:gd name="connsiteX98" fmla="*/ 262686 w 13016124"/>
              <a:gd name="connsiteY98" fmla="*/ 2159540 h 2398878"/>
              <a:gd name="connsiteX99" fmla="*/ 214048 w 13016124"/>
              <a:gd name="connsiteY99" fmla="*/ 2110902 h 2398878"/>
              <a:gd name="connsiteX100" fmla="*/ 204320 w 13016124"/>
              <a:gd name="connsiteY100" fmla="*/ 2081719 h 2398878"/>
              <a:gd name="connsiteX101" fmla="*/ 184865 w 13016124"/>
              <a:gd name="connsiteY101" fmla="*/ 2052536 h 2398878"/>
              <a:gd name="connsiteX102" fmla="*/ 145954 w 13016124"/>
              <a:gd name="connsiteY102" fmla="*/ 1984442 h 2398878"/>
              <a:gd name="connsiteX103" fmla="*/ 126499 w 13016124"/>
              <a:gd name="connsiteY103" fmla="*/ 1906621 h 2398878"/>
              <a:gd name="connsiteX104" fmla="*/ 116771 w 13016124"/>
              <a:gd name="connsiteY104" fmla="*/ 1877438 h 2398878"/>
              <a:gd name="connsiteX105" fmla="*/ 97316 w 13016124"/>
              <a:gd name="connsiteY105" fmla="*/ 1809345 h 2398878"/>
              <a:gd name="connsiteX106" fmla="*/ 87588 w 13016124"/>
              <a:gd name="connsiteY106" fmla="*/ 1731523 h 2398878"/>
              <a:gd name="connsiteX107" fmla="*/ 68133 w 13016124"/>
              <a:gd name="connsiteY107" fmla="*/ 1673157 h 2398878"/>
              <a:gd name="connsiteX108" fmla="*/ 19494 w 13016124"/>
              <a:gd name="connsiteY108" fmla="*/ 1556425 h 2398878"/>
              <a:gd name="connsiteX109" fmla="*/ 9767 w 13016124"/>
              <a:gd name="connsiteY109" fmla="*/ 1429966 h 2398878"/>
              <a:gd name="connsiteX110" fmla="*/ 39 w 13016124"/>
              <a:gd name="connsiteY110" fmla="*/ 1361872 h 2398878"/>
              <a:gd name="connsiteX111" fmla="*/ 19494 w 13016124"/>
              <a:gd name="connsiteY111" fmla="*/ 1099225 h 2398878"/>
              <a:gd name="connsiteX112" fmla="*/ 29222 w 13016124"/>
              <a:gd name="connsiteY112" fmla="*/ 1070042 h 2398878"/>
              <a:gd name="connsiteX113" fmla="*/ 58405 w 13016124"/>
              <a:gd name="connsiteY113" fmla="*/ 992221 h 2398878"/>
              <a:gd name="connsiteX114" fmla="*/ 77860 w 13016124"/>
              <a:gd name="connsiteY114" fmla="*/ 924128 h 2398878"/>
              <a:gd name="connsiteX115" fmla="*/ 97316 w 13016124"/>
              <a:gd name="connsiteY115" fmla="*/ 885217 h 2398878"/>
              <a:gd name="connsiteX116" fmla="*/ 116771 w 13016124"/>
              <a:gd name="connsiteY116" fmla="*/ 807396 h 2398878"/>
              <a:gd name="connsiteX117" fmla="*/ 155682 w 13016124"/>
              <a:gd name="connsiteY117" fmla="*/ 729574 h 2398878"/>
              <a:gd name="connsiteX118" fmla="*/ 165409 w 13016124"/>
              <a:gd name="connsiteY118" fmla="*/ 700391 h 2398878"/>
              <a:gd name="connsiteX119" fmla="*/ 175137 w 13016124"/>
              <a:gd name="connsiteY119" fmla="*/ 642025 h 2398878"/>
              <a:gd name="connsiteX120" fmla="*/ 223775 w 13016124"/>
              <a:gd name="connsiteY120" fmla="*/ 573932 h 2398878"/>
              <a:gd name="connsiteX121" fmla="*/ 262686 w 13016124"/>
              <a:gd name="connsiteY121" fmla="*/ 505838 h 2398878"/>
              <a:gd name="connsiteX122" fmla="*/ 301596 w 13016124"/>
              <a:gd name="connsiteY122" fmla="*/ 447472 h 2398878"/>
              <a:gd name="connsiteX123" fmla="*/ 321052 w 13016124"/>
              <a:gd name="connsiteY123" fmla="*/ 428017 h 2398878"/>
              <a:gd name="connsiteX124" fmla="*/ 359962 w 13016124"/>
              <a:gd name="connsiteY124" fmla="*/ 369651 h 2398878"/>
              <a:gd name="connsiteX125" fmla="*/ 408601 w 13016124"/>
              <a:gd name="connsiteY125" fmla="*/ 321013 h 2398878"/>
              <a:gd name="connsiteX126" fmla="*/ 428056 w 13016124"/>
              <a:gd name="connsiteY126" fmla="*/ 301557 h 2398878"/>
              <a:gd name="connsiteX127" fmla="*/ 447511 w 13016124"/>
              <a:gd name="connsiteY127" fmla="*/ 272374 h 2398878"/>
              <a:gd name="connsiteX128" fmla="*/ 505877 w 13016124"/>
              <a:gd name="connsiteY128" fmla="*/ 233464 h 2398878"/>
              <a:gd name="connsiteX129" fmla="*/ 603154 w 13016124"/>
              <a:gd name="connsiteY129" fmla="*/ 223736 h 2398878"/>
              <a:gd name="connsiteX130" fmla="*/ 651792 w 13016124"/>
              <a:gd name="connsiteY130" fmla="*/ 243191 h 2398878"/>
              <a:gd name="connsiteX131" fmla="*/ 622609 w 13016124"/>
              <a:gd name="connsiteY131" fmla="*/ 252919 h 2398878"/>
              <a:gd name="connsiteX132" fmla="*/ 544788 w 13016124"/>
              <a:gd name="connsiteY13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507843 w 13016124"/>
              <a:gd name="connsiteY29" fmla="*/ 739302 h 2398878"/>
              <a:gd name="connsiteX30" fmla="*/ 6565889 w 13016124"/>
              <a:gd name="connsiteY30" fmla="*/ 911751 h 2398878"/>
              <a:gd name="connsiteX31" fmla="*/ 6887222 w 13016124"/>
              <a:gd name="connsiteY31" fmla="*/ 710119 h 2398878"/>
              <a:gd name="connsiteX32" fmla="*/ 9912524 w 13016124"/>
              <a:gd name="connsiteY32" fmla="*/ 700391 h 2398878"/>
              <a:gd name="connsiteX33" fmla="*/ 10058439 w 13016124"/>
              <a:gd name="connsiteY33" fmla="*/ 690664 h 2398878"/>
              <a:gd name="connsiteX34" fmla="*/ 10389179 w 13016124"/>
              <a:gd name="connsiteY34" fmla="*/ 671208 h 2398878"/>
              <a:gd name="connsiteX35" fmla="*/ 10544822 w 13016124"/>
              <a:gd name="connsiteY35" fmla="*/ 642025 h 2398878"/>
              <a:gd name="connsiteX36" fmla="*/ 10846379 w 13016124"/>
              <a:gd name="connsiteY36" fmla="*/ 622570 h 2398878"/>
              <a:gd name="connsiteX37" fmla="*/ 10992294 w 13016124"/>
              <a:gd name="connsiteY37" fmla="*/ 612842 h 2398878"/>
              <a:gd name="connsiteX38" fmla="*/ 11070116 w 13016124"/>
              <a:gd name="connsiteY38" fmla="*/ 583659 h 2398878"/>
              <a:gd name="connsiteX39" fmla="*/ 11206303 w 13016124"/>
              <a:gd name="connsiteY39" fmla="*/ 554477 h 2398878"/>
              <a:gd name="connsiteX40" fmla="*/ 11274396 w 13016124"/>
              <a:gd name="connsiteY40" fmla="*/ 535021 h 2398878"/>
              <a:gd name="connsiteX41" fmla="*/ 11332762 w 13016124"/>
              <a:gd name="connsiteY41" fmla="*/ 515566 h 2398878"/>
              <a:gd name="connsiteX42" fmla="*/ 11410584 w 13016124"/>
              <a:gd name="connsiteY42" fmla="*/ 476655 h 2398878"/>
              <a:gd name="connsiteX43" fmla="*/ 11498133 w 13016124"/>
              <a:gd name="connsiteY43" fmla="*/ 457200 h 2398878"/>
              <a:gd name="connsiteX44" fmla="*/ 11624592 w 13016124"/>
              <a:gd name="connsiteY44" fmla="*/ 408562 h 2398878"/>
              <a:gd name="connsiteX45" fmla="*/ 11789962 w 13016124"/>
              <a:gd name="connsiteY45" fmla="*/ 379379 h 2398878"/>
              <a:gd name="connsiteX46" fmla="*/ 11848328 w 13016124"/>
              <a:gd name="connsiteY46" fmla="*/ 350196 h 2398878"/>
              <a:gd name="connsiteX47" fmla="*/ 11955333 w 13016124"/>
              <a:gd name="connsiteY47" fmla="*/ 330740 h 2398878"/>
              <a:gd name="connsiteX48" fmla="*/ 12033154 w 13016124"/>
              <a:gd name="connsiteY48" fmla="*/ 301557 h 2398878"/>
              <a:gd name="connsiteX49" fmla="*/ 12062337 w 13016124"/>
              <a:gd name="connsiteY49" fmla="*/ 291830 h 2398878"/>
              <a:gd name="connsiteX50" fmla="*/ 12101248 w 13016124"/>
              <a:gd name="connsiteY50" fmla="*/ 272374 h 2398878"/>
              <a:gd name="connsiteX51" fmla="*/ 12130431 w 13016124"/>
              <a:gd name="connsiteY51" fmla="*/ 262647 h 2398878"/>
              <a:gd name="connsiteX52" fmla="*/ 12169341 w 13016124"/>
              <a:gd name="connsiteY52" fmla="*/ 243191 h 2398878"/>
              <a:gd name="connsiteX53" fmla="*/ 12266618 w 13016124"/>
              <a:gd name="connsiteY53" fmla="*/ 204281 h 2398878"/>
              <a:gd name="connsiteX54" fmla="*/ 12334711 w 13016124"/>
              <a:gd name="connsiteY54" fmla="*/ 175098 h 2398878"/>
              <a:gd name="connsiteX55" fmla="*/ 12363894 w 13016124"/>
              <a:gd name="connsiteY55" fmla="*/ 155642 h 2398878"/>
              <a:gd name="connsiteX56" fmla="*/ 12431988 w 13016124"/>
              <a:gd name="connsiteY56" fmla="*/ 126459 h 2398878"/>
              <a:gd name="connsiteX57" fmla="*/ 12470899 w 13016124"/>
              <a:gd name="connsiteY57" fmla="*/ 97277 h 2398878"/>
              <a:gd name="connsiteX58" fmla="*/ 12529265 w 13016124"/>
              <a:gd name="connsiteY58" fmla="*/ 87549 h 2398878"/>
              <a:gd name="connsiteX59" fmla="*/ 12568175 w 13016124"/>
              <a:gd name="connsiteY59" fmla="*/ 77821 h 2398878"/>
              <a:gd name="connsiteX60" fmla="*/ 12626541 w 13016124"/>
              <a:gd name="connsiteY60" fmla="*/ 58366 h 2398878"/>
              <a:gd name="connsiteX61" fmla="*/ 12723818 w 13016124"/>
              <a:gd name="connsiteY61" fmla="*/ 19455 h 2398878"/>
              <a:gd name="connsiteX62" fmla="*/ 12869733 w 13016124"/>
              <a:gd name="connsiteY62" fmla="*/ 9728 h 2398878"/>
              <a:gd name="connsiteX63" fmla="*/ 12898916 w 13016124"/>
              <a:gd name="connsiteY63" fmla="*/ 0 h 2398878"/>
              <a:gd name="connsiteX64" fmla="*/ 12947554 w 13016124"/>
              <a:gd name="connsiteY64" fmla="*/ 38911 h 2398878"/>
              <a:gd name="connsiteX65" fmla="*/ 12957282 w 13016124"/>
              <a:gd name="connsiteY65" fmla="*/ 1488332 h 2398878"/>
              <a:gd name="connsiteX66" fmla="*/ 12928099 w 13016124"/>
              <a:gd name="connsiteY66" fmla="*/ 1673157 h 2398878"/>
              <a:gd name="connsiteX67" fmla="*/ 12918371 w 13016124"/>
              <a:gd name="connsiteY67" fmla="*/ 1828800 h 2398878"/>
              <a:gd name="connsiteX68" fmla="*/ 12898916 w 13016124"/>
              <a:gd name="connsiteY68" fmla="*/ 1887166 h 2398878"/>
              <a:gd name="connsiteX69" fmla="*/ 12889188 w 13016124"/>
              <a:gd name="connsiteY69" fmla="*/ 1974715 h 2398878"/>
              <a:gd name="connsiteX70" fmla="*/ 12879460 w 13016124"/>
              <a:gd name="connsiteY70" fmla="*/ 2013625 h 2398878"/>
              <a:gd name="connsiteX71" fmla="*/ 12840550 w 13016124"/>
              <a:gd name="connsiteY71" fmla="*/ 2208179 h 2398878"/>
              <a:gd name="connsiteX72" fmla="*/ 12830822 w 13016124"/>
              <a:gd name="connsiteY72" fmla="*/ 2237362 h 2398878"/>
              <a:gd name="connsiteX73" fmla="*/ 12801639 w 13016124"/>
              <a:gd name="connsiteY73" fmla="*/ 2256817 h 2398878"/>
              <a:gd name="connsiteX74" fmla="*/ 12159614 w 13016124"/>
              <a:gd name="connsiteY74" fmla="*/ 2237362 h 2398878"/>
              <a:gd name="connsiteX75" fmla="*/ 11361945 w 13016124"/>
              <a:gd name="connsiteY75" fmla="*/ 2256817 h 2398878"/>
              <a:gd name="connsiteX76" fmla="*/ 11138209 w 13016124"/>
              <a:gd name="connsiteY76" fmla="*/ 2276272 h 2398878"/>
              <a:gd name="connsiteX77" fmla="*/ 10593460 w 13016124"/>
              <a:gd name="connsiteY77" fmla="*/ 2286000 h 2398878"/>
              <a:gd name="connsiteX78" fmla="*/ 8385282 w 13016124"/>
              <a:gd name="connsiteY78" fmla="*/ 2295728 h 2398878"/>
              <a:gd name="connsiteX79" fmla="*/ 8161545 w 13016124"/>
              <a:gd name="connsiteY79" fmla="*/ 2315183 h 2398878"/>
              <a:gd name="connsiteX80" fmla="*/ 8112907 w 13016124"/>
              <a:gd name="connsiteY80" fmla="*/ 2324911 h 2398878"/>
              <a:gd name="connsiteX81" fmla="*/ 7918354 w 13016124"/>
              <a:gd name="connsiteY81" fmla="*/ 2334638 h 2398878"/>
              <a:gd name="connsiteX82" fmla="*/ 5291886 w 13016124"/>
              <a:gd name="connsiteY82" fmla="*/ 2344366 h 2398878"/>
              <a:gd name="connsiteX83" fmla="*/ 5058422 w 13016124"/>
              <a:gd name="connsiteY83" fmla="*/ 2324911 h 2398878"/>
              <a:gd name="connsiteX84" fmla="*/ 4883324 w 13016124"/>
              <a:gd name="connsiteY84" fmla="*/ 2305455 h 2398878"/>
              <a:gd name="connsiteX85" fmla="*/ 4727682 w 13016124"/>
              <a:gd name="connsiteY85" fmla="*/ 2295728 h 2398878"/>
              <a:gd name="connsiteX86" fmla="*/ 4601222 w 13016124"/>
              <a:gd name="connsiteY86" fmla="*/ 2276272 h 2398878"/>
              <a:gd name="connsiteX87" fmla="*/ 4484490 w 13016124"/>
              <a:gd name="connsiteY87" fmla="*/ 2266545 h 2398878"/>
              <a:gd name="connsiteX88" fmla="*/ 3443631 w 13016124"/>
              <a:gd name="connsiteY88" fmla="*/ 2247089 h 2398878"/>
              <a:gd name="connsiteX89" fmla="*/ 2996158 w 13016124"/>
              <a:gd name="connsiteY89" fmla="*/ 2256817 h 2398878"/>
              <a:gd name="connsiteX90" fmla="*/ 2966975 w 13016124"/>
              <a:gd name="connsiteY90" fmla="*/ 2266545 h 2398878"/>
              <a:gd name="connsiteX91" fmla="*/ 2782150 w 13016124"/>
              <a:gd name="connsiteY91" fmla="*/ 2286000 h 2398878"/>
              <a:gd name="connsiteX92" fmla="*/ 2723784 w 13016124"/>
              <a:gd name="connsiteY92" fmla="*/ 2295728 h 2398878"/>
              <a:gd name="connsiteX93" fmla="*/ 2490320 w 13016124"/>
              <a:gd name="connsiteY93" fmla="*/ 2305455 h 2398878"/>
              <a:gd name="connsiteX94" fmla="*/ 418328 w 13016124"/>
              <a:gd name="connsiteY94" fmla="*/ 2295728 h 2398878"/>
              <a:gd name="connsiteX95" fmla="*/ 359962 w 13016124"/>
              <a:gd name="connsiteY95" fmla="*/ 2256817 h 2398878"/>
              <a:gd name="connsiteX96" fmla="*/ 272414 w 13016124"/>
              <a:gd name="connsiteY96" fmla="*/ 2188723 h 2398878"/>
              <a:gd name="connsiteX97" fmla="*/ 262686 w 13016124"/>
              <a:gd name="connsiteY97" fmla="*/ 2159540 h 2398878"/>
              <a:gd name="connsiteX98" fmla="*/ 214048 w 13016124"/>
              <a:gd name="connsiteY98" fmla="*/ 2110902 h 2398878"/>
              <a:gd name="connsiteX99" fmla="*/ 204320 w 13016124"/>
              <a:gd name="connsiteY99" fmla="*/ 2081719 h 2398878"/>
              <a:gd name="connsiteX100" fmla="*/ 184865 w 13016124"/>
              <a:gd name="connsiteY100" fmla="*/ 2052536 h 2398878"/>
              <a:gd name="connsiteX101" fmla="*/ 145954 w 13016124"/>
              <a:gd name="connsiteY101" fmla="*/ 1984442 h 2398878"/>
              <a:gd name="connsiteX102" fmla="*/ 126499 w 13016124"/>
              <a:gd name="connsiteY102" fmla="*/ 1906621 h 2398878"/>
              <a:gd name="connsiteX103" fmla="*/ 116771 w 13016124"/>
              <a:gd name="connsiteY103" fmla="*/ 1877438 h 2398878"/>
              <a:gd name="connsiteX104" fmla="*/ 97316 w 13016124"/>
              <a:gd name="connsiteY104" fmla="*/ 1809345 h 2398878"/>
              <a:gd name="connsiteX105" fmla="*/ 87588 w 13016124"/>
              <a:gd name="connsiteY105" fmla="*/ 1731523 h 2398878"/>
              <a:gd name="connsiteX106" fmla="*/ 68133 w 13016124"/>
              <a:gd name="connsiteY106" fmla="*/ 1673157 h 2398878"/>
              <a:gd name="connsiteX107" fmla="*/ 19494 w 13016124"/>
              <a:gd name="connsiteY107" fmla="*/ 1556425 h 2398878"/>
              <a:gd name="connsiteX108" fmla="*/ 9767 w 13016124"/>
              <a:gd name="connsiteY108" fmla="*/ 1429966 h 2398878"/>
              <a:gd name="connsiteX109" fmla="*/ 39 w 13016124"/>
              <a:gd name="connsiteY109" fmla="*/ 1361872 h 2398878"/>
              <a:gd name="connsiteX110" fmla="*/ 19494 w 13016124"/>
              <a:gd name="connsiteY110" fmla="*/ 1099225 h 2398878"/>
              <a:gd name="connsiteX111" fmla="*/ 29222 w 13016124"/>
              <a:gd name="connsiteY111" fmla="*/ 1070042 h 2398878"/>
              <a:gd name="connsiteX112" fmla="*/ 58405 w 13016124"/>
              <a:gd name="connsiteY112" fmla="*/ 992221 h 2398878"/>
              <a:gd name="connsiteX113" fmla="*/ 77860 w 13016124"/>
              <a:gd name="connsiteY113" fmla="*/ 924128 h 2398878"/>
              <a:gd name="connsiteX114" fmla="*/ 97316 w 13016124"/>
              <a:gd name="connsiteY114" fmla="*/ 885217 h 2398878"/>
              <a:gd name="connsiteX115" fmla="*/ 116771 w 13016124"/>
              <a:gd name="connsiteY115" fmla="*/ 807396 h 2398878"/>
              <a:gd name="connsiteX116" fmla="*/ 155682 w 13016124"/>
              <a:gd name="connsiteY116" fmla="*/ 729574 h 2398878"/>
              <a:gd name="connsiteX117" fmla="*/ 165409 w 13016124"/>
              <a:gd name="connsiteY117" fmla="*/ 700391 h 2398878"/>
              <a:gd name="connsiteX118" fmla="*/ 175137 w 13016124"/>
              <a:gd name="connsiteY118" fmla="*/ 642025 h 2398878"/>
              <a:gd name="connsiteX119" fmla="*/ 223775 w 13016124"/>
              <a:gd name="connsiteY119" fmla="*/ 573932 h 2398878"/>
              <a:gd name="connsiteX120" fmla="*/ 262686 w 13016124"/>
              <a:gd name="connsiteY120" fmla="*/ 505838 h 2398878"/>
              <a:gd name="connsiteX121" fmla="*/ 301596 w 13016124"/>
              <a:gd name="connsiteY121" fmla="*/ 447472 h 2398878"/>
              <a:gd name="connsiteX122" fmla="*/ 321052 w 13016124"/>
              <a:gd name="connsiteY122" fmla="*/ 428017 h 2398878"/>
              <a:gd name="connsiteX123" fmla="*/ 359962 w 13016124"/>
              <a:gd name="connsiteY123" fmla="*/ 369651 h 2398878"/>
              <a:gd name="connsiteX124" fmla="*/ 408601 w 13016124"/>
              <a:gd name="connsiteY124" fmla="*/ 321013 h 2398878"/>
              <a:gd name="connsiteX125" fmla="*/ 428056 w 13016124"/>
              <a:gd name="connsiteY125" fmla="*/ 301557 h 2398878"/>
              <a:gd name="connsiteX126" fmla="*/ 447511 w 13016124"/>
              <a:gd name="connsiteY126" fmla="*/ 272374 h 2398878"/>
              <a:gd name="connsiteX127" fmla="*/ 505877 w 13016124"/>
              <a:gd name="connsiteY127" fmla="*/ 233464 h 2398878"/>
              <a:gd name="connsiteX128" fmla="*/ 603154 w 13016124"/>
              <a:gd name="connsiteY128" fmla="*/ 223736 h 2398878"/>
              <a:gd name="connsiteX129" fmla="*/ 651792 w 13016124"/>
              <a:gd name="connsiteY129" fmla="*/ 243191 h 2398878"/>
              <a:gd name="connsiteX130" fmla="*/ 622609 w 13016124"/>
              <a:gd name="connsiteY130" fmla="*/ 252919 h 2398878"/>
              <a:gd name="connsiteX131" fmla="*/ 544788 w 13016124"/>
              <a:gd name="connsiteY13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507843 w 13016124"/>
              <a:gd name="connsiteY28" fmla="*/ 739302 h 2398878"/>
              <a:gd name="connsiteX29" fmla="*/ 6565889 w 13016124"/>
              <a:gd name="connsiteY29" fmla="*/ 911751 h 2398878"/>
              <a:gd name="connsiteX30" fmla="*/ 6887222 w 13016124"/>
              <a:gd name="connsiteY30" fmla="*/ 710119 h 2398878"/>
              <a:gd name="connsiteX31" fmla="*/ 9912524 w 13016124"/>
              <a:gd name="connsiteY31" fmla="*/ 700391 h 2398878"/>
              <a:gd name="connsiteX32" fmla="*/ 10058439 w 13016124"/>
              <a:gd name="connsiteY32" fmla="*/ 690664 h 2398878"/>
              <a:gd name="connsiteX33" fmla="*/ 10389179 w 13016124"/>
              <a:gd name="connsiteY33" fmla="*/ 671208 h 2398878"/>
              <a:gd name="connsiteX34" fmla="*/ 10544822 w 13016124"/>
              <a:gd name="connsiteY34" fmla="*/ 642025 h 2398878"/>
              <a:gd name="connsiteX35" fmla="*/ 10846379 w 13016124"/>
              <a:gd name="connsiteY35" fmla="*/ 622570 h 2398878"/>
              <a:gd name="connsiteX36" fmla="*/ 10992294 w 13016124"/>
              <a:gd name="connsiteY36" fmla="*/ 612842 h 2398878"/>
              <a:gd name="connsiteX37" fmla="*/ 11070116 w 13016124"/>
              <a:gd name="connsiteY37" fmla="*/ 583659 h 2398878"/>
              <a:gd name="connsiteX38" fmla="*/ 11206303 w 13016124"/>
              <a:gd name="connsiteY38" fmla="*/ 554477 h 2398878"/>
              <a:gd name="connsiteX39" fmla="*/ 11274396 w 13016124"/>
              <a:gd name="connsiteY39" fmla="*/ 535021 h 2398878"/>
              <a:gd name="connsiteX40" fmla="*/ 11332762 w 13016124"/>
              <a:gd name="connsiteY40" fmla="*/ 515566 h 2398878"/>
              <a:gd name="connsiteX41" fmla="*/ 11410584 w 13016124"/>
              <a:gd name="connsiteY41" fmla="*/ 476655 h 2398878"/>
              <a:gd name="connsiteX42" fmla="*/ 11498133 w 13016124"/>
              <a:gd name="connsiteY42" fmla="*/ 457200 h 2398878"/>
              <a:gd name="connsiteX43" fmla="*/ 11624592 w 13016124"/>
              <a:gd name="connsiteY43" fmla="*/ 408562 h 2398878"/>
              <a:gd name="connsiteX44" fmla="*/ 11789962 w 13016124"/>
              <a:gd name="connsiteY44" fmla="*/ 379379 h 2398878"/>
              <a:gd name="connsiteX45" fmla="*/ 11848328 w 13016124"/>
              <a:gd name="connsiteY45" fmla="*/ 350196 h 2398878"/>
              <a:gd name="connsiteX46" fmla="*/ 11955333 w 13016124"/>
              <a:gd name="connsiteY46" fmla="*/ 330740 h 2398878"/>
              <a:gd name="connsiteX47" fmla="*/ 12033154 w 13016124"/>
              <a:gd name="connsiteY47" fmla="*/ 301557 h 2398878"/>
              <a:gd name="connsiteX48" fmla="*/ 12062337 w 13016124"/>
              <a:gd name="connsiteY48" fmla="*/ 291830 h 2398878"/>
              <a:gd name="connsiteX49" fmla="*/ 12101248 w 13016124"/>
              <a:gd name="connsiteY49" fmla="*/ 272374 h 2398878"/>
              <a:gd name="connsiteX50" fmla="*/ 12130431 w 13016124"/>
              <a:gd name="connsiteY50" fmla="*/ 262647 h 2398878"/>
              <a:gd name="connsiteX51" fmla="*/ 12169341 w 13016124"/>
              <a:gd name="connsiteY51" fmla="*/ 243191 h 2398878"/>
              <a:gd name="connsiteX52" fmla="*/ 12266618 w 13016124"/>
              <a:gd name="connsiteY52" fmla="*/ 204281 h 2398878"/>
              <a:gd name="connsiteX53" fmla="*/ 12334711 w 13016124"/>
              <a:gd name="connsiteY53" fmla="*/ 175098 h 2398878"/>
              <a:gd name="connsiteX54" fmla="*/ 12363894 w 13016124"/>
              <a:gd name="connsiteY54" fmla="*/ 155642 h 2398878"/>
              <a:gd name="connsiteX55" fmla="*/ 12431988 w 13016124"/>
              <a:gd name="connsiteY55" fmla="*/ 126459 h 2398878"/>
              <a:gd name="connsiteX56" fmla="*/ 12470899 w 13016124"/>
              <a:gd name="connsiteY56" fmla="*/ 97277 h 2398878"/>
              <a:gd name="connsiteX57" fmla="*/ 12529265 w 13016124"/>
              <a:gd name="connsiteY57" fmla="*/ 87549 h 2398878"/>
              <a:gd name="connsiteX58" fmla="*/ 12568175 w 13016124"/>
              <a:gd name="connsiteY58" fmla="*/ 77821 h 2398878"/>
              <a:gd name="connsiteX59" fmla="*/ 12626541 w 13016124"/>
              <a:gd name="connsiteY59" fmla="*/ 58366 h 2398878"/>
              <a:gd name="connsiteX60" fmla="*/ 12723818 w 13016124"/>
              <a:gd name="connsiteY60" fmla="*/ 19455 h 2398878"/>
              <a:gd name="connsiteX61" fmla="*/ 12869733 w 13016124"/>
              <a:gd name="connsiteY61" fmla="*/ 9728 h 2398878"/>
              <a:gd name="connsiteX62" fmla="*/ 12898916 w 13016124"/>
              <a:gd name="connsiteY62" fmla="*/ 0 h 2398878"/>
              <a:gd name="connsiteX63" fmla="*/ 12947554 w 13016124"/>
              <a:gd name="connsiteY63" fmla="*/ 38911 h 2398878"/>
              <a:gd name="connsiteX64" fmla="*/ 12957282 w 13016124"/>
              <a:gd name="connsiteY64" fmla="*/ 1488332 h 2398878"/>
              <a:gd name="connsiteX65" fmla="*/ 12928099 w 13016124"/>
              <a:gd name="connsiteY65" fmla="*/ 1673157 h 2398878"/>
              <a:gd name="connsiteX66" fmla="*/ 12918371 w 13016124"/>
              <a:gd name="connsiteY66" fmla="*/ 1828800 h 2398878"/>
              <a:gd name="connsiteX67" fmla="*/ 12898916 w 13016124"/>
              <a:gd name="connsiteY67" fmla="*/ 1887166 h 2398878"/>
              <a:gd name="connsiteX68" fmla="*/ 12889188 w 13016124"/>
              <a:gd name="connsiteY68" fmla="*/ 1974715 h 2398878"/>
              <a:gd name="connsiteX69" fmla="*/ 12879460 w 13016124"/>
              <a:gd name="connsiteY69" fmla="*/ 2013625 h 2398878"/>
              <a:gd name="connsiteX70" fmla="*/ 12840550 w 13016124"/>
              <a:gd name="connsiteY70" fmla="*/ 2208179 h 2398878"/>
              <a:gd name="connsiteX71" fmla="*/ 12830822 w 13016124"/>
              <a:gd name="connsiteY71" fmla="*/ 2237362 h 2398878"/>
              <a:gd name="connsiteX72" fmla="*/ 12801639 w 13016124"/>
              <a:gd name="connsiteY72" fmla="*/ 2256817 h 2398878"/>
              <a:gd name="connsiteX73" fmla="*/ 12159614 w 13016124"/>
              <a:gd name="connsiteY73" fmla="*/ 2237362 h 2398878"/>
              <a:gd name="connsiteX74" fmla="*/ 11361945 w 13016124"/>
              <a:gd name="connsiteY74" fmla="*/ 2256817 h 2398878"/>
              <a:gd name="connsiteX75" fmla="*/ 11138209 w 13016124"/>
              <a:gd name="connsiteY75" fmla="*/ 2276272 h 2398878"/>
              <a:gd name="connsiteX76" fmla="*/ 10593460 w 13016124"/>
              <a:gd name="connsiteY76" fmla="*/ 2286000 h 2398878"/>
              <a:gd name="connsiteX77" fmla="*/ 8385282 w 13016124"/>
              <a:gd name="connsiteY77" fmla="*/ 2295728 h 2398878"/>
              <a:gd name="connsiteX78" fmla="*/ 8161545 w 13016124"/>
              <a:gd name="connsiteY78" fmla="*/ 2315183 h 2398878"/>
              <a:gd name="connsiteX79" fmla="*/ 8112907 w 13016124"/>
              <a:gd name="connsiteY79" fmla="*/ 2324911 h 2398878"/>
              <a:gd name="connsiteX80" fmla="*/ 7918354 w 13016124"/>
              <a:gd name="connsiteY80" fmla="*/ 2334638 h 2398878"/>
              <a:gd name="connsiteX81" fmla="*/ 5291886 w 13016124"/>
              <a:gd name="connsiteY81" fmla="*/ 2344366 h 2398878"/>
              <a:gd name="connsiteX82" fmla="*/ 5058422 w 13016124"/>
              <a:gd name="connsiteY82" fmla="*/ 2324911 h 2398878"/>
              <a:gd name="connsiteX83" fmla="*/ 4883324 w 13016124"/>
              <a:gd name="connsiteY83" fmla="*/ 2305455 h 2398878"/>
              <a:gd name="connsiteX84" fmla="*/ 4727682 w 13016124"/>
              <a:gd name="connsiteY84" fmla="*/ 2295728 h 2398878"/>
              <a:gd name="connsiteX85" fmla="*/ 4601222 w 13016124"/>
              <a:gd name="connsiteY85" fmla="*/ 2276272 h 2398878"/>
              <a:gd name="connsiteX86" fmla="*/ 4484490 w 13016124"/>
              <a:gd name="connsiteY86" fmla="*/ 2266545 h 2398878"/>
              <a:gd name="connsiteX87" fmla="*/ 3443631 w 13016124"/>
              <a:gd name="connsiteY87" fmla="*/ 2247089 h 2398878"/>
              <a:gd name="connsiteX88" fmla="*/ 2996158 w 13016124"/>
              <a:gd name="connsiteY88" fmla="*/ 2256817 h 2398878"/>
              <a:gd name="connsiteX89" fmla="*/ 2966975 w 13016124"/>
              <a:gd name="connsiteY89" fmla="*/ 2266545 h 2398878"/>
              <a:gd name="connsiteX90" fmla="*/ 2782150 w 13016124"/>
              <a:gd name="connsiteY90" fmla="*/ 2286000 h 2398878"/>
              <a:gd name="connsiteX91" fmla="*/ 2723784 w 13016124"/>
              <a:gd name="connsiteY91" fmla="*/ 2295728 h 2398878"/>
              <a:gd name="connsiteX92" fmla="*/ 2490320 w 13016124"/>
              <a:gd name="connsiteY92" fmla="*/ 2305455 h 2398878"/>
              <a:gd name="connsiteX93" fmla="*/ 418328 w 13016124"/>
              <a:gd name="connsiteY93" fmla="*/ 2295728 h 2398878"/>
              <a:gd name="connsiteX94" fmla="*/ 359962 w 13016124"/>
              <a:gd name="connsiteY94" fmla="*/ 2256817 h 2398878"/>
              <a:gd name="connsiteX95" fmla="*/ 272414 w 13016124"/>
              <a:gd name="connsiteY95" fmla="*/ 2188723 h 2398878"/>
              <a:gd name="connsiteX96" fmla="*/ 262686 w 13016124"/>
              <a:gd name="connsiteY96" fmla="*/ 2159540 h 2398878"/>
              <a:gd name="connsiteX97" fmla="*/ 214048 w 13016124"/>
              <a:gd name="connsiteY97" fmla="*/ 2110902 h 2398878"/>
              <a:gd name="connsiteX98" fmla="*/ 204320 w 13016124"/>
              <a:gd name="connsiteY98" fmla="*/ 2081719 h 2398878"/>
              <a:gd name="connsiteX99" fmla="*/ 184865 w 13016124"/>
              <a:gd name="connsiteY99" fmla="*/ 2052536 h 2398878"/>
              <a:gd name="connsiteX100" fmla="*/ 145954 w 13016124"/>
              <a:gd name="connsiteY100" fmla="*/ 1984442 h 2398878"/>
              <a:gd name="connsiteX101" fmla="*/ 126499 w 13016124"/>
              <a:gd name="connsiteY101" fmla="*/ 1906621 h 2398878"/>
              <a:gd name="connsiteX102" fmla="*/ 116771 w 13016124"/>
              <a:gd name="connsiteY102" fmla="*/ 1877438 h 2398878"/>
              <a:gd name="connsiteX103" fmla="*/ 97316 w 13016124"/>
              <a:gd name="connsiteY103" fmla="*/ 1809345 h 2398878"/>
              <a:gd name="connsiteX104" fmla="*/ 87588 w 13016124"/>
              <a:gd name="connsiteY104" fmla="*/ 1731523 h 2398878"/>
              <a:gd name="connsiteX105" fmla="*/ 68133 w 13016124"/>
              <a:gd name="connsiteY105" fmla="*/ 1673157 h 2398878"/>
              <a:gd name="connsiteX106" fmla="*/ 19494 w 13016124"/>
              <a:gd name="connsiteY106" fmla="*/ 1556425 h 2398878"/>
              <a:gd name="connsiteX107" fmla="*/ 9767 w 13016124"/>
              <a:gd name="connsiteY107" fmla="*/ 1429966 h 2398878"/>
              <a:gd name="connsiteX108" fmla="*/ 39 w 13016124"/>
              <a:gd name="connsiteY108" fmla="*/ 1361872 h 2398878"/>
              <a:gd name="connsiteX109" fmla="*/ 19494 w 13016124"/>
              <a:gd name="connsiteY109" fmla="*/ 1099225 h 2398878"/>
              <a:gd name="connsiteX110" fmla="*/ 29222 w 13016124"/>
              <a:gd name="connsiteY110" fmla="*/ 1070042 h 2398878"/>
              <a:gd name="connsiteX111" fmla="*/ 58405 w 13016124"/>
              <a:gd name="connsiteY111" fmla="*/ 992221 h 2398878"/>
              <a:gd name="connsiteX112" fmla="*/ 77860 w 13016124"/>
              <a:gd name="connsiteY112" fmla="*/ 924128 h 2398878"/>
              <a:gd name="connsiteX113" fmla="*/ 97316 w 13016124"/>
              <a:gd name="connsiteY113" fmla="*/ 885217 h 2398878"/>
              <a:gd name="connsiteX114" fmla="*/ 116771 w 13016124"/>
              <a:gd name="connsiteY114" fmla="*/ 807396 h 2398878"/>
              <a:gd name="connsiteX115" fmla="*/ 155682 w 13016124"/>
              <a:gd name="connsiteY115" fmla="*/ 729574 h 2398878"/>
              <a:gd name="connsiteX116" fmla="*/ 165409 w 13016124"/>
              <a:gd name="connsiteY116" fmla="*/ 700391 h 2398878"/>
              <a:gd name="connsiteX117" fmla="*/ 175137 w 13016124"/>
              <a:gd name="connsiteY117" fmla="*/ 642025 h 2398878"/>
              <a:gd name="connsiteX118" fmla="*/ 223775 w 13016124"/>
              <a:gd name="connsiteY118" fmla="*/ 573932 h 2398878"/>
              <a:gd name="connsiteX119" fmla="*/ 262686 w 13016124"/>
              <a:gd name="connsiteY119" fmla="*/ 505838 h 2398878"/>
              <a:gd name="connsiteX120" fmla="*/ 301596 w 13016124"/>
              <a:gd name="connsiteY120" fmla="*/ 447472 h 2398878"/>
              <a:gd name="connsiteX121" fmla="*/ 321052 w 13016124"/>
              <a:gd name="connsiteY121" fmla="*/ 428017 h 2398878"/>
              <a:gd name="connsiteX122" fmla="*/ 359962 w 13016124"/>
              <a:gd name="connsiteY122" fmla="*/ 369651 h 2398878"/>
              <a:gd name="connsiteX123" fmla="*/ 408601 w 13016124"/>
              <a:gd name="connsiteY123" fmla="*/ 321013 h 2398878"/>
              <a:gd name="connsiteX124" fmla="*/ 428056 w 13016124"/>
              <a:gd name="connsiteY124" fmla="*/ 301557 h 2398878"/>
              <a:gd name="connsiteX125" fmla="*/ 447511 w 13016124"/>
              <a:gd name="connsiteY125" fmla="*/ 272374 h 2398878"/>
              <a:gd name="connsiteX126" fmla="*/ 505877 w 13016124"/>
              <a:gd name="connsiteY126" fmla="*/ 233464 h 2398878"/>
              <a:gd name="connsiteX127" fmla="*/ 603154 w 13016124"/>
              <a:gd name="connsiteY127" fmla="*/ 223736 h 2398878"/>
              <a:gd name="connsiteX128" fmla="*/ 651792 w 13016124"/>
              <a:gd name="connsiteY128" fmla="*/ 243191 h 2398878"/>
              <a:gd name="connsiteX129" fmla="*/ 622609 w 13016124"/>
              <a:gd name="connsiteY129" fmla="*/ 252919 h 2398878"/>
              <a:gd name="connsiteX130" fmla="*/ 544788 w 13016124"/>
              <a:gd name="connsiteY13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507843 w 13016124"/>
              <a:gd name="connsiteY27" fmla="*/ 739302 h 2398878"/>
              <a:gd name="connsiteX28" fmla="*/ 6565889 w 13016124"/>
              <a:gd name="connsiteY28" fmla="*/ 911751 h 2398878"/>
              <a:gd name="connsiteX29" fmla="*/ 6887222 w 13016124"/>
              <a:gd name="connsiteY29" fmla="*/ 710119 h 2398878"/>
              <a:gd name="connsiteX30" fmla="*/ 9912524 w 13016124"/>
              <a:gd name="connsiteY30" fmla="*/ 700391 h 2398878"/>
              <a:gd name="connsiteX31" fmla="*/ 10058439 w 13016124"/>
              <a:gd name="connsiteY31" fmla="*/ 690664 h 2398878"/>
              <a:gd name="connsiteX32" fmla="*/ 10389179 w 13016124"/>
              <a:gd name="connsiteY32" fmla="*/ 671208 h 2398878"/>
              <a:gd name="connsiteX33" fmla="*/ 10544822 w 13016124"/>
              <a:gd name="connsiteY33" fmla="*/ 642025 h 2398878"/>
              <a:gd name="connsiteX34" fmla="*/ 10846379 w 13016124"/>
              <a:gd name="connsiteY34" fmla="*/ 622570 h 2398878"/>
              <a:gd name="connsiteX35" fmla="*/ 10992294 w 13016124"/>
              <a:gd name="connsiteY35" fmla="*/ 612842 h 2398878"/>
              <a:gd name="connsiteX36" fmla="*/ 11070116 w 13016124"/>
              <a:gd name="connsiteY36" fmla="*/ 583659 h 2398878"/>
              <a:gd name="connsiteX37" fmla="*/ 11206303 w 13016124"/>
              <a:gd name="connsiteY37" fmla="*/ 554477 h 2398878"/>
              <a:gd name="connsiteX38" fmla="*/ 11274396 w 13016124"/>
              <a:gd name="connsiteY38" fmla="*/ 535021 h 2398878"/>
              <a:gd name="connsiteX39" fmla="*/ 11332762 w 13016124"/>
              <a:gd name="connsiteY39" fmla="*/ 515566 h 2398878"/>
              <a:gd name="connsiteX40" fmla="*/ 11410584 w 13016124"/>
              <a:gd name="connsiteY40" fmla="*/ 476655 h 2398878"/>
              <a:gd name="connsiteX41" fmla="*/ 11498133 w 13016124"/>
              <a:gd name="connsiteY41" fmla="*/ 457200 h 2398878"/>
              <a:gd name="connsiteX42" fmla="*/ 11624592 w 13016124"/>
              <a:gd name="connsiteY42" fmla="*/ 408562 h 2398878"/>
              <a:gd name="connsiteX43" fmla="*/ 11789962 w 13016124"/>
              <a:gd name="connsiteY43" fmla="*/ 379379 h 2398878"/>
              <a:gd name="connsiteX44" fmla="*/ 11848328 w 13016124"/>
              <a:gd name="connsiteY44" fmla="*/ 350196 h 2398878"/>
              <a:gd name="connsiteX45" fmla="*/ 11955333 w 13016124"/>
              <a:gd name="connsiteY45" fmla="*/ 330740 h 2398878"/>
              <a:gd name="connsiteX46" fmla="*/ 12033154 w 13016124"/>
              <a:gd name="connsiteY46" fmla="*/ 301557 h 2398878"/>
              <a:gd name="connsiteX47" fmla="*/ 12062337 w 13016124"/>
              <a:gd name="connsiteY47" fmla="*/ 291830 h 2398878"/>
              <a:gd name="connsiteX48" fmla="*/ 12101248 w 13016124"/>
              <a:gd name="connsiteY48" fmla="*/ 272374 h 2398878"/>
              <a:gd name="connsiteX49" fmla="*/ 12130431 w 13016124"/>
              <a:gd name="connsiteY49" fmla="*/ 262647 h 2398878"/>
              <a:gd name="connsiteX50" fmla="*/ 12169341 w 13016124"/>
              <a:gd name="connsiteY50" fmla="*/ 243191 h 2398878"/>
              <a:gd name="connsiteX51" fmla="*/ 12266618 w 13016124"/>
              <a:gd name="connsiteY51" fmla="*/ 204281 h 2398878"/>
              <a:gd name="connsiteX52" fmla="*/ 12334711 w 13016124"/>
              <a:gd name="connsiteY52" fmla="*/ 175098 h 2398878"/>
              <a:gd name="connsiteX53" fmla="*/ 12363894 w 13016124"/>
              <a:gd name="connsiteY53" fmla="*/ 155642 h 2398878"/>
              <a:gd name="connsiteX54" fmla="*/ 12431988 w 13016124"/>
              <a:gd name="connsiteY54" fmla="*/ 126459 h 2398878"/>
              <a:gd name="connsiteX55" fmla="*/ 12470899 w 13016124"/>
              <a:gd name="connsiteY55" fmla="*/ 97277 h 2398878"/>
              <a:gd name="connsiteX56" fmla="*/ 12529265 w 13016124"/>
              <a:gd name="connsiteY56" fmla="*/ 87549 h 2398878"/>
              <a:gd name="connsiteX57" fmla="*/ 12568175 w 13016124"/>
              <a:gd name="connsiteY57" fmla="*/ 77821 h 2398878"/>
              <a:gd name="connsiteX58" fmla="*/ 12626541 w 13016124"/>
              <a:gd name="connsiteY58" fmla="*/ 58366 h 2398878"/>
              <a:gd name="connsiteX59" fmla="*/ 12723818 w 13016124"/>
              <a:gd name="connsiteY59" fmla="*/ 19455 h 2398878"/>
              <a:gd name="connsiteX60" fmla="*/ 12869733 w 13016124"/>
              <a:gd name="connsiteY60" fmla="*/ 9728 h 2398878"/>
              <a:gd name="connsiteX61" fmla="*/ 12898916 w 13016124"/>
              <a:gd name="connsiteY61" fmla="*/ 0 h 2398878"/>
              <a:gd name="connsiteX62" fmla="*/ 12947554 w 13016124"/>
              <a:gd name="connsiteY62" fmla="*/ 38911 h 2398878"/>
              <a:gd name="connsiteX63" fmla="*/ 12957282 w 13016124"/>
              <a:gd name="connsiteY63" fmla="*/ 1488332 h 2398878"/>
              <a:gd name="connsiteX64" fmla="*/ 12928099 w 13016124"/>
              <a:gd name="connsiteY64" fmla="*/ 1673157 h 2398878"/>
              <a:gd name="connsiteX65" fmla="*/ 12918371 w 13016124"/>
              <a:gd name="connsiteY65" fmla="*/ 1828800 h 2398878"/>
              <a:gd name="connsiteX66" fmla="*/ 12898916 w 13016124"/>
              <a:gd name="connsiteY66" fmla="*/ 1887166 h 2398878"/>
              <a:gd name="connsiteX67" fmla="*/ 12889188 w 13016124"/>
              <a:gd name="connsiteY67" fmla="*/ 1974715 h 2398878"/>
              <a:gd name="connsiteX68" fmla="*/ 12879460 w 13016124"/>
              <a:gd name="connsiteY68" fmla="*/ 2013625 h 2398878"/>
              <a:gd name="connsiteX69" fmla="*/ 12840550 w 13016124"/>
              <a:gd name="connsiteY69" fmla="*/ 2208179 h 2398878"/>
              <a:gd name="connsiteX70" fmla="*/ 12830822 w 13016124"/>
              <a:gd name="connsiteY70" fmla="*/ 2237362 h 2398878"/>
              <a:gd name="connsiteX71" fmla="*/ 12801639 w 13016124"/>
              <a:gd name="connsiteY71" fmla="*/ 2256817 h 2398878"/>
              <a:gd name="connsiteX72" fmla="*/ 12159614 w 13016124"/>
              <a:gd name="connsiteY72" fmla="*/ 2237362 h 2398878"/>
              <a:gd name="connsiteX73" fmla="*/ 11361945 w 13016124"/>
              <a:gd name="connsiteY73" fmla="*/ 2256817 h 2398878"/>
              <a:gd name="connsiteX74" fmla="*/ 11138209 w 13016124"/>
              <a:gd name="connsiteY74" fmla="*/ 2276272 h 2398878"/>
              <a:gd name="connsiteX75" fmla="*/ 10593460 w 13016124"/>
              <a:gd name="connsiteY75" fmla="*/ 2286000 h 2398878"/>
              <a:gd name="connsiteX76" fmla="*/ 8385282 w 13016124"/>
              <a:gd name="connsiteY76" fmla="*/ 2295728 h 2398878"/>
              <a:gd name="connsiteX77" fmla="*/ 8161545 w 13016124"/>
              <a:gd name="connsiteY77" fmla="*/ 2315183 h 2398878"/>
              <a:gd name="connsiteX78" fmla="*/ 8112907 w 13016124"/>
              <a:gd name="connsiteY78" fmla="*/ 2324911 h 2398878"/>
              <a:gd name="connsiteX79" fmla="*/ 7918354 w 13016124"/>
              <a:gd name="connsiteY79" fmla="*/ 2334638 h 2398878"/>
              <a:gd name="connsiteX80" fmla="*/ 5291886 w 13016124"/>
              <a:gd name="connsiteY80" fmla="*/ 2344366 h 2398878"/>
              <a:gd name="connsiteX81" fmla="*/ 5058422 w 13016124"/>
              <a:gd name="connsiteY81" fmla="*/ 2324911 h 2398878"/>
              <a:gd name="connsiteX82" fmla="*/ 4883324 w 13016124"/>
              <a:gd name="connsiteY82" fmla="*/ 2305455 h 2398878"/>
              <a:gd name="connsiteX83" fmla="*/ 4727682 w 13016124"/>
              <a:gd name="connsiteY83" fmla="*/ 2295728 h 2398878"/>
              <a:gd name="connsiteX84" fmla="*/ 4601222 w 13016124"/>
              <a:gd name="connsiteY84" fmla="*/ 2276272 h 2398878"/>
              <a:gd name="connsiteX85" fmla="*/ 4484490 w 13016124"/>
              <a:gd name="connsiteY85" fmla="*/ 2266545 h 2398878"/>
              <a:gd name="connsiteX86" fmla="*/ 3443631 w 13016124"/>
              <a:gd name="connsiteY86" fmla="*/ 2247089 h 2398878"/>
              <a:gd name="connsiteX87" fmla="*/ 2996158 w 13016124"/>
              <a:gd name="connsiteY87" fmla="*/ 2256817 h 2398878"/>
              <a:gd name="connsiteX88" fmla="*/ 2966975 w 13016124"/>
              <a:gd name="connsiteY88" fmla="*/ 2266545 h 2398878"/>
              <a:gd name="connsiteX89" fmla="*/ 2782150 w 13016124"/>
              <a:gd name="connsiteY89" fmla="*/ 2286000 h 2398878"/>
              <a:gd name="connsiteX90" fmla="*/ 2723784 w 13016124"/>
              <a:gd name="connsiteY90" fmla="*/ 2295728 h 2398878"/>
              <a:gd name="connsiteX91" fmla="*/ 2490320 w 13016124"/>
              <a:gd name="connsiteY91" fmla="*/ 2305455 h 2398878"/>
              <a:gd name="connsiteX92" fmla="*/ 418328 w 13016124"/>
              <a:gd name="connsiteY92" fmla="*/ 2295728 h 2398878"/>
              <a:gd name="connsiteX93" fmla="*/ 359962 w 13016124"/>
              <a:gd name="connsiteY93" fmla="*/ 2256817 h 2398878"/>
              <a:gd name="connsiteX94" fmla="*/ 272414 w 13016124"/>
              <a:gd name="connsiteY94" fmla="*/ 2188723 h 2398878"/>
              <a:gd name="connsiteX95" fmla="*/ 262686 w 13016124"/>
              <a:gd name="connsiteY95" fmla="*/ 2159540 h 2398878"/>
              <a:gd name="connsiteX96" fmla="*/ 214048 w 13016124"/>
              <a:gd name="connsiteY96" fmla="*/ 2110902 h 2398878"/>
              <a:gd name="connsiteX97" fmla="*/ 204320 w 13016124"/>
              <a:gd name="connsiteY97" fmla="*/ 2081719 h 2398878"/>
              <a:gd name="connsiteX98" fmla="*/ 184865 w 13016124"/>
              <a:gd name="connsiteY98" fmla="*/ 2052536 h 2398878"/>
              <a:gd name="connsiteX99" fmla="*/ 145954 w 13016124"/>
              <a:gd name="connsiteY99" fmla="*/ 1984442 h 2398878"/>
              <a:gd name="connsiteX100" fmla="*/ 126499 w 13016124"/>
              <a:gd name="connsiteY100" fmla="*/ 1906621 h 2398878"/>
              <a:gd name="connsiteX101" fmla="*/ 116771 w 13016124"/>
              <a:gd name="connsiteY101" fmla="*/ 1877438 h 2398878"/>
              <a:gd name="connsiteX102" fmla="*/ 97316 w 13016124"/>
              <a:gd name="connsiteY102" fmla="*/ 1809345 h 2398878"/>
              <a:gd name="connsiteX103" fmla="*/ 87588 w 13016124"/>
              <a:gd name="connsiteY103" fmla="*/ 1731523 h 2398878"/>
              <a:gd name="connsiteX104" fmla="*/ 68133 w 13016124"/>
              <a:gd name="connsiteY104" fmla="*/ 1673157 h 2398878"/>
              <a:gd name="connsiteX105" fmla="*/ 19494 w 13016124"/>
              <a:gd name="connsiteY105" fmla="*/ 1556425 h 2398878"/>
              <a:gd name="connsiteX106" fmla="*/ 9767 w 13016124"/>
              <a:gd name="connsiteY106" fmla="*/ 1429966 h 2398878"/>
              <a:gd name="connsiteX107" fmla="*/ 39 w 13016124"/>
              <a:gd name="connsiteY107" fmla="*/ 1361872 h 2398878"/>
              <a:gd name="connsiteX108" fmla="*/ 19494 w 13016124"/>
              <a:gd name="connsiteY108" fmla="*/ 1099225 h 2398878"/>
              <a:gd name="connsiteX109" fmla="*/ 29222 w 13016124"/>
              <a:gd name="connsiteY109" fmla="*/ 1070042 h 2398878"/>
              <a:gd name="connsiteX110" fmla="*/ 58405 w 13016124"/>
              <a:gd name="connsiteY110" fmla="*/ 992221 h 2398878"/>
              <a:gd name="connsiteX111" fmla="*/ 77860 w 13016124"/>
              <a:gd name="connsiteY111" fmla="*/ 924128 h 2398878"/>
              <a:gd name="connsiteX112" fmla="*/ 97316 w 13016124"/>
              <a:gd name="connsiteY112" fmla="*/ 885217 h 2398878"/>
              <a:gd name="connsiteX113" fmla="*/ 116771 w 13016124"/>
              <a:gd name="connsiteY113" fmla="*/ 807396 h 2398878"/>
              <a:gd name="connsiteX114" fmla="*/ 155682 w 13016124"/>
              <a:gd name="connsiteY114" fmla="*/ 729574 h 2398878"/>
              <a:gd name="connsiteX115" fmla="*/ 165409 w 13016124"/>
              <a:gd name="connsiteY115" fmla="*/ 700391 h 2398878"/>
              <a:gd name="connsiteX116" fmla="*/ 175137 w 13016124"/>
              <a:gd name="connsiteY116" fmla="*/ 642025 h 2398878"/>
              <a:gd name="connsiteX117" fmla="*/ 223775 w 13016124"/>
              <a:gd name="connsiteY117" fmla="*/ 573932 h 2398878"/>
              <a:gd name="connsiteX118" fmla="*/ 262686 w 13016124"/>
              <a:gd name="connsiteY118" fmla="*/ 505838 h 2398878"/>
              <a:gd name="connsiteX119" fmla="*/ 301596 w 13016124"/>
              <a:gd name="connsiteY119" fmla="*/ 447472 h 2398878"/>
              <a:gd name="connsiteX120" fmla="*/ 321052 w 13016124"/>
              <a:gd name="connsiteY120" fmla="*/ 428017 h 2398878"/>
              <a:gd name="connsiteX121" fmla="*/ 359962 w 13016124"/>
              <a:gd name="connsiteY121" fmla="*/ 369651 h 2398878"/>
              <a:gd name="connsiteX122" fmla="*/ 408601 w 13016124"/>
              <a:gd name="connsiteY122" fmla="*/ 321013 h 2398878"/>
              <a:gd name="connsiteX123" fmla="*/ 428056 w 13016124"/>
              <a:gd name="connsiteY123" fmla="*/ 301557 h 2398878"/>
              <a:gd name="connsiteX124" fmla="*/ 447511 w 13016124"/>
              <a:gd name="connsiteY124" fmla="*/ 272374 h 2398878"/>
              <a:gd name="connsiteX125" fmla="*/ 505877 w 13016124"/>
              <a:gd name="connsiteY125" fmla="*/ 233464 h 2398878"/>
              <a:gd name="connsiteX126" fmla="*/ 603154 w 13016124"/>
              <a:gd name="connsiteY126" fmla="*/ 223736 h 2398878"/>
              <a:gd name="connsiteX127" fmla="*/ 651792 w 13016124"/>
              <a:gd name="connsiteY127" fmla="*/ 243191 h 2398878"/>
              <a:gd name="connsiteX128" fmla="*/ 622609 w 13016124"/>
              <a:gd name="connsiteY128" fmla="*/ 252919 h 2398878"/>
              <a:gd name="connsiteX129" fmla="*/ 544788 w 13016124"/>
              <a:gd name="connsiteY12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507843 w 13016124"/>
              <a:gd name="connsiteY26" fmla="*/ 739302 h 2398878"/>
              <a:gd name="connsiteX27" fmla="*/ 6565889 w 13016124"/>
              <a:gd name="connsiteY27" fmla="*/ 911751 h 2398878"/>
              <a:gd name="connsiteX28" fmla="*/ 6887222 w 13016124"/>
              <a:gd name="connsiteY28" fmla="*/ 710119 h 2398878"/>
              <a:gd name="connsiteX29" fmla="*/ 9912524 w 13016124"/>
              <a:gd name="connsiteY29" fmla="*/ 700391 h 2398878"/>
              <a:gd name="connsiteX30" fmla="*/ 10058439 w 13016124"/>
              <a:gd name="connsiteY30" fmla="*/ 690664 h 2398878"/>
              <a:gd name="connsiteX31" fmla="*/ 10389179 w 13016124"/>
              <a:gd name="connsiteY31" fmla="*/ 671208 h 2398878"/>
              <a:gd name="connsiteX32" fmla="*/ 10544822 w 13016124"/>
              <a:gd name="connsiteY32" fmla="*/ 642025 h 2398878"/>
              <a:gd name="connsiteX33" fmla="*/ 10846379 w 13016124"/>
              <a:gd name="connsiteY33" fmla="*/ 622570 h 2398878"/>
              <a:gd name="connsiteX34" fmla="*/ 10992294 w 13016124"/>
              <a:gd name="connsiteY34" fmla="*/ 612842 h 2398878"/>
              <a:gd name="connsiteX35" fmla="*/ 11070116 w 13016124"/>
              <a:gd name="connsiteY35" fmla="*/ 583659 h 2398878"/>
              <a:gd name="connsiteX36" fmla="*/ 11206303 w 13016124"/>
              <a:gd name="connsiteY36" fmla="*/ 554477 h 2398878"/>
              <a:gd name="connsiteX37" fmla="*/ 11274396 w 13016124"/>
              <a:gd name="connsiteY37" fmla="*/ 535021 h 2398878"/>
              <a:gd name="connsiteX38" fmla="*/ 11332762 w 13016124"/>
              <a:gd name="connsiteY38" fmla="*/ 515566 h 2398878"/>
              <a:gd name="connsiteX39" fmla="*/ 11410584 w 13016124"/>
              <a:gd name="connsiteY39" fmla="*/ 476655 h 2398878"/>
              <a:gd name="connsiteX40" fmla="*/ 11498133 w 13016124"/>
              <a:gd name="connsiteY40" fmla="*/ 457200 h 2398878"/>
              <a:gd name="connsiteX41" fmla="*/ 11624592 w 13016124"/>
              <a:gd name="connsiteY41" fmla="*/ 408562 h 2398878"/>
              <a:gd name="connsiteX42" fmla="*/ 11789962 w 13016124"/>
              <a:gd name="connsiteY42" fmla="*/ 379379 h 2398878"/>
              <a:gd name="connsiteX43" fmla="*/ 11848328 w 13016124"/>
              <a:gd name="connsiteY43" fmla="*/ 350196 h 2398878"/>
              <a:gd name="connsiteX44" fmla="*/ 11955333 w 13016124"/>
              <a:gd name="connsiteY44" fmla="*/ 330740 h 2398878"/>
              <a:gd name="connsiteX45" fmla="*/ 12033154 w 13016124"/>
              <a:gd name="connsiteY45" fmla="*/ 301557 h 2398878"/>
              <a:gd name="connsiteX46" fmla="*/ 12062337 w 13016124"/>
              <a:gd name="connsiteY46" fmla="*/ 291830 h 2398878"/>
              <a:gd name="connsiteX47" fmla="*/ 12101248 w 13016124"/>
              <a:gd name="connsiteY47" fmla="*/ 272374 h 2398878"/>
              <a:gd name="connsiteX48" fmla="*/ 12130431 w 13016124"/>
              <a:gd name="connsiteY48" fmla="*/ 262647 h 2398878"/>
              <a:gd name="connsiteX49" fmla="*/ 12169341 w 13016124"/>
              <a:gd name="connsiteY49" fmla="*/ 243191 h 2398878"/>
              <a:gd name="connsiteX50" fmla="*/ 12266618 w 13016124"/>
              <a:gd name="connsiteY50" fmla="*/ 204281 h 2398878"/>
              <a:gd name="connsiteX51" fmla="*/ 12334711 w 13016124"/>
              <a:gd name="connsiteY51" fmla="*/ 175098 h 2398878"/>
              <a:gd name="connsiteX52" fmla="*/ 12363894 w 13016124"/>
              <a:gd name="connsiteY52" fmla="*/ 155642 h 2398878"/>
              <a:gd name="connsiteX53" fmla="*/ 12431988 w 13016124"/>
              <a:gd name="connsiteY53" fmla="*/ 126459 h 2398878"/>
              <a:gd name="connsiteX54" fmla="*/ 12470899 w 13016124"/>
              <a:gd name="connsiteY54" fmla="*/ 97277 h 2398878"/>
              <a:gd name="connsiteX55" fmla="*/ 12529265 w 13016124"/>
              <a:gd name="connsiteY55" fmla="*/ 87549 h 2398878"/>
              <a:gd name="connsiteX56" fmla="*/ 12568175 w 13016124"/>
              <a:gd name="connsiteY56" fmla="*/ 77821 h 2398878"/>
              <a:gd name="connsiteX57" fmla="*/ 12626541 w 13016124"/>
              <a:gd name="connsiteY57" fmla="*/ 58366 h 2398878"/>
              <a:gd name="connsiteX58" fmla="*/ 12723818 w 13016124"/>
              <a:gd name="connsiteY58" fmla="*/ 19455 h 2398878"/>
              <a:gd name="connsiteX59" fmla="*/ 12869733 w 13016124"/>
              <a:gd name="connsiteY59" fmla="*/ 9728 h 2398878"/>
              <a:gd name="connsiteX60" fmla="*/ 12898916 w 13016124"/>
              <a:gd name="connsiteY60" fmla="*/ 0 h 2398878"/>
              <a:gd name="connsiteX61" fmla="*/ 12947554 w 13016124"/>
              <a:gd name="connsiteY61" fmla="*/ 38911 h 2398878"/>
              <a:gd name="connsiteX62" fmla="*/ 12957282 w 13016124"/>
              <a:gd name="connsiteY62" fmla="*/ 1488332 h 2398878"/>
              <a:gd name="connsiteX63" fmla="*/ 12928099 w 13016124"/>
              <a:gd name="connsiteY63" fmla="*/ 1673157 h 2398878"/>
              <a:gd name="connsiteX64" fmla="*/ 12918371 w 13016124"/>
              <a:gd name="connsiteY64" fmla="*/ 1828800 h 2398878"/>
              <a:gd name="connsiteX65" fmla="*/ 12898916 w 13016124"/>
              <a:gd name="connsiteY65" fmla="*/ 1887166 h 2398878"/>
              <a:gd name="connsiteX66" fmla="*/ 12889188 w 13016124"/>
              <a:gd name="connsiteY66" fmla="*/ 1974715 h 2398878"/>
              <a:gd name="connsiteX67" fmla="*/ 12879460 w 13016124"/>
              <a:gd name="connsiteY67" fmla="*/ 2013625 h 2398878"/>
              <a:gd name="connsiteX68" fmla="*/ 12840550 w 13016124"/>
              <a:gd name="connsiteY68" fmla="*/ 2208179 h 2398878"/>
              <a:gd name="connsiteX69" fmla="*/ 12830822 w 13016124"/>
              <a:gd name="connsiteY69" fmla="*/ 2237362 h 2398878"/>
              <a:gd name="connsiteX70" fmla="*/ 12801639 w 13016124"/>
              <a:gd name="connsiteY70" fmla="*/ 2256817 h 2398878"/>
              <a:gd name="connsiteX71" fmla="*/ 12159614 w 13016124"/>
              <a:gd name="connsiteY71" fmla="*/ 2237362 h 2398878"/>
              <a:gd name="connsiteX72" fmla="*/ 11361945 w 13016124"/>
              <a:gd name="connsiteY72" fmla="*/ 2256817 h 2398878"/>
              <a:gd name="connsiteX73" fmla="*/ 11138209 w 13016124"/>
              <a:gd name="connsiteY73" fmla="*/ 2276272 h 2398878"/>
              <a:gd name="connsiteX74" fmla="*/ 10593460 w 13016124"/>
              <a:gd name="connsiteY74" fmla="*/ 2286000 h 2398878"/>
              <a:gd name="connsiteX75" fmla="*/ 8385282 w 13016124"/>
              <a:gd name="connsiteY75" fmla="*/ 2295728 h 2398878"/>
              <a:gd name="connsiteX76" fmla="*/ 8161545 w 13016124"/>
              <a:gd name="connsiteY76" fmla="*/ 2315183 h 2398878"/>
              <a:gd name="connsiteX77" fmla="*/ 8112907 w 13016124"/>
              <a:gd name="connsiteY77" fmla="*/ 2324911 h 2398878"/>
              <a:gd name="connsiteX78" fmla="*/ 7918354 w 13016124"/>
              <a:gd name="connsiteY78" fmla="*/ 2334638 h 2398878"/>
              <a:gd name="connsiteX79" fmla="*/ 5291886 w 13016124"/>
              <a:gd name="connsiteY79" fmla="*/ 2344366 h 2398878"/>
              <a:gd name="connsiteX80" fmla="*/ 5058422 w 13016124"/>
              <a:gd name="connsiteY80" fmla="*/ 2324911 h 2398878"/>
              <a:gd name="connsiteX81" fmla="*/ 4883324 w 13016124"/>
              <a:gd name="connsiteY81" fmla="*/ 2305455 h 2398878"/>
              <a:gd name="connsiteX82" fmla="*/ 4727682 w 13016124"/>
              <a:gd name="connsiteY82" fmla="*/ 2295728 h 2398878"/>
              <a:gd name="connsiteX83" fmla="*/ 4601222 w 13016124"/>
              <a:gd name="connsiteY83" fmla="*/ 2276272 h 2398878"/>
              <a:gd name="connsiteX84" fmla="*/ 4484490 w 13016124"/>
              <a:gd name="connsiteY84" fmla="*/ 2266545 h 2398878"/>
              <a:gd name="connsiteX85" fmla="*/ 3443631 w 13016124"/>
              <a:gd name="connsiteY85" fmla="*/ 2247089 h 2398878"/>
              <a:gd name="connsiteX86" fmla="*/ 2996158 w 13016124"/>
              <a:gd name="connsiteY86" fmla="*/ 2256817 h 2398878"/>
              <a:gd name="connsiteX87" fmla="*/ 2966975 w 13016124"/>
              <a:gd name="connsiteY87" fmla="*/ 2266545 h 2398878"/>
              <a:gd name="connsiteX88" fmla="*/ 2782150 w 13016124"/>
              <a:gd name="connsiteY88" fmla="*/ 2286000 h 2398878"/>
              <a:gd name="connsiteX89" fmla="*/ 2723784 w 13016124"/>
              <a:gd name="connsiteY89" fmla="*/ 2295728 h 2398878"/>
              <a:gd name="connsiteX90" fmla="*/ 2490320 w 13016124"/>
              <a:gd name="connsiteY90" fmla="*/ 2305455 h 2398878"/>
              <a:gd name="connsiteX91" fmla="*/ 418328 w 13016124"/>
              <a:gd name="connsiteY91" fmla="*/ 2295728 h 2398878"/>
              <a:gd name="connsiteX92" fmla="*/ 359962 w 13016124"/>
              <a:gd name="connsiteY92" fmla="*/ 2256817 h 2398878"/>
              <a:gd name="connsiteX93" fmla="*/ 272414 w 13016124"/>
              <a:gd name="connsiteY93" fmla="*/ 2188723 h 2398878"/>
              <a:gd name="connsiteX94" fmla="*/ 262686 w 13016124"/>
              <a:gd name="connsiteY94" fmla="*/ 2159540 h 2398878"/>
              <a:gd name="connsiteX95" fmla="*/ 214048 w 13016124"/>
              <a:gd name="connsiteY95" fmla="*/ 2110902 h 2398878"/>
              <a:gd name="connsiteX96" fmla="*/ 204320 w 13016124"/>
              <a:gd name="connsiteY96" fmla="*/ 2081719 h 2398878"/>
              <a:gd name="connsiteX97" fmla="*/ 184865 w 13016124"/>
              <a:gd name="connsiteY97" fmla="*/ 2052536 h 2398878"/>
              <a:gd name="connsiteX98" fmla="*/ 145954 w 13016124"/>
              <a:gd name="connsiteY98" fmla="*/ 1984442 h 2398878"/>
              <a:gd name="connsiteX99" fmla="*/ 126499 w 13016124"/>
              <a:gd name="connsiteY99" fmla="*/ 1906621 h 2398878"/>
              <a:gd name="connsiteX100" fmla="*/ 116771 w 13016124"/>
              <a:gd name="connsiteY100" fmla="*/ 1877438 h 2398878"/>
              <a:gd name="connsiteX101" fmla="*/ 97316 w 13016124"/>
              <a:gd name="connsiteY101" fmla="*/ 1809345 h 2398878"/>
              <a:gd name="connsiteX102" fmla="*/ 87588 w 13016124"/>
              <a:gd name="connsiteY102" fmla="*/ 1731523 h 2398878"/>
              <a:gd name="connsiteX103" fmla="*/ 68133 w 13016124"/>
              <a:gd name="connsiteY103" fmla="*/ 1673157 h 2398878"/>
              <a:gd name="connsiteX104" fmla="*/ 19494 w 13016124"/>
              <a:gd name="connsiteY104" fmla="*/ 1556425 h 2398878"/>
              <a:gd name="connsiteX105" fmla="*/ 9767 w 13016124"/>
              <a:gd name="connsiteY105" fmla="*/ 1429966 h 2398878"/>
              <a:gd name="connsiteX106" fmla="*/ 39 w 13016124"/>
              <a:gd name="connsiteY106" fmla="*/ 1361872 h 2398878"/>
              <a:gd name="connsiteX107" fmla="*/ 19494 w 13016124"/>
              <a:gd name="connsiteY107" fmla="*/ 1099225 h 2398878"/>
              <a:gd name="connsiteX108" fmla="*/ 29222 w 13016124"/>
              <a:gd name="connsiteY108" fmla="*/ 1070042 h 2398878"/>
              <a:gd name="connsiteX109" fmla="*/ 58405 w 13016124"/>
              <a:gd name="connsiteY109" fmla="*/ 992221 h 2398878"/>
              <a:gd name="connsiteX110" fmla="*/ 77860 w 13016124"/>
              <a:gd name="connsiteY110" fmla="*/ 924128 h 2398878"/>
              <a:gd name="connsiteX111" fmla="*/ 97316 w 13016124"/>
              <a:gd name="connsiteY111" fmla="*/ 885217 h 2398878"/>
              <a:gd name="connsiteX112" fmla="*/ 116771 w 13016124"/>
              <a:gd name="connsiteY112" fmla="*/ 807396 h 2398878"/>
              <a:gd name="connsiteX113" fmla="*/ 155682 w 13016124"/>
              <a:gd name="connsiteY113" fmla="*/ 729574 h 2398878"/>
              <a:gd name="connsiteX114" fmla="*/ 165409 w 13016124"/>
              <a:gd name="connsiteY114" fmla="*/ 700391 h 2398878"/>
              <a:gd name="connsiteX115" fmla="*/ 175137 w 13016124"/>
              <a:gd name="connsiteY115" fmla="*/ 642025 h 2398878"/>
              <a:gd name="connsiteX116" fmla="*/ 223775 w 13016124"/>
              <a:gd name="connsiteY116" fmla="*/ 573932 h 2398878"/>
              <a:gd name="connsiteX117" fmla="*/ 262686 w 13016124"/>
              <a:gd name="connsiteY117" fmla="*/ 505838 h 2398878"/>
              <a:gd name="connsiteX118" fmla="*/ 301596 w 13016124"/>
              <a:gd name="connsiteY118" fmla="*/ 447472 h 2398878"/>
              <a:gd name="connsiteX119" fmla="*/ 321052 w 13016124"/>
              <a:gd name="connsiteY119" fmla="*/ 428017 h 2398878"/>
              <a:gd name="connsiteX120" fmla="*/ 359962 w 13016124"/>
              <a:gd name="connsiteY120" fmla="*/ 369651 h 2398878"/>
              <a:gd name="connsiteX121" fmla="*/ 408601 w 13016124"/>
              <a:gd name="connsiteY121" fmla="*/ 321013 h 2398878"/>
              <a:gd name="connsiteX122" fmla="*/ 428056 w 13016124"/>
              <a:gd name="connsiteY122" fmla="*/ 301557 h 2398878"/>
              <a:gd name="connsiteX123" fmla="*/ 447511 w 13016124"/>
              <a:gd name="connsiteY123" fmla="*/ 272374 h 2398878"/>
              <a:gd name="connsiteX124" fmla="*/ 505877 w 13016124"/>
              <a:gd name="connsiteY124" fmla="*/ 233464 h 2398878"/>
              <a:gd name="connsiteX125" fmla="*/ 603154 w 13016124"/>
              <a:gd name="connsiteY125" fmla="*/ 223736 h 2398878"/>
              <a:gd name="connsiteX126" fmla="*/ 651792 w 13016124"/>
              <a:gd name="connsiteY126" fmla="*/ 243191 h 2398878"/>
              <a:gd name="connsiteX127" fmla="*/ 622609 w 13016124"/>
              <a:gd name="connsiteY127" fmla="*/ 252919 h 2398878"/>
              <a:gd name="connsiteX128" fmla="*/ 544788 w 13016124"/>
              <a:gd name="connsiteY12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507843 w 13016124"/>
              <a:gd name="connsiteY25" fmla="*/ 739302 h 2398878"/>
              <a:gd name="connsiteX26" fmla="*/ 6565889 w 13016124"/>
              <a:gd name="connsiteY26" fmla="*/ 911751 h 2398878"/>
              <a:gd name="connsiteX27" fmla="*/ 6887222 w 13016124"/>
              <a:gd name="connsiteY27" fmla="*/ 710119 h 2398878"/>
              <a:gd name="connsiteX28" fmla="*/ 9912524 w 13016124"/>
              <a:gd name="connsiteY28" fmla="*/ 700391 h 2398878"/>
              <a:gd name="connsiteX29" fmla="*/ 10058439 w 13016124"/>
              <a:gd name="connsiteY29" fmla="*/ 690664 h 2398878"/>
              <a:gd name="connsiteX30" fmla="*/ 10389179 w 13016124"/>
              <a:gd name="connsiteY30" fmla="*/ 671208 h 2398878"/>
              <a:gd name="connsiteX31" fmla="*/ 10544822 w 13016124"/>
              <a:gd name="connsiteY31" fmla="*/ 642025 h 2398878"/>
              <a:gd name="connsiteX32" fmla="*/ 10846379 w 13016124"/>
              <a:gd name="connsiteY32" fmla="*/ 622570 h 2398878"/>
              <a:gd name="connsiteX33" fmla="*/ 10992294 w 13016124"/>
              <a:gd name="connsiteY33" fmla="*/ 612842 h 2398878"/>
              <a:gd name="connsiteX34" fmla="*/ 11070116 w 13016124"/>
              <a:gd name="connsiteY34" fmla="*/ 583659 h 2398878"/>
              <a:gd name="connsiteX35" fmla="*/ 11206303 w 13016124"/>
              <a:gd name="connsiteY35" fmla="*/ 554477 h 2398878"/>
              <a:gd name="connsiteX36" fmla="*/ 11274396 w 13016124"/>
              <a:gd name="connsiteY36" fmla="*/ 535021 h 2398878"/>
              <a:gd name="connsiteX37" fmla="*/ 11332762 w 13016124"/>
              <a:gd name="connsiteY37" fmla="*/ 515566 h 2398878"/>
              <a:gd name="connsiteX38" fmla="*/ 11410584 w 13016124"/>
              <a:gd name="connsiteY38" fmla="*/ 476655 h 2398878"/>
              <a:gd name="connsiteX39" fmla="*/ 11498133 w 13016124"/>
              <a:gd name="connsiteY39" fmla="*/ 457200 h 2398878"/>
              <a:gd name="connsiteX40" fmla="*/ 11624592 w 13016124"/>
              <a:gd name="connsiteY40" fmla="*/ 408562 h 2398878"/>
              <a:gd name="connsiteX41" fmla="*/ 11789962 w 13016124"/>
              <a:gd name="connsiteY41" fmla="*/ 379379 h 2398878"/>
              <a:gd name="connsiteX42" fmla="*/ 11848328 w 13016124"/>
              <a:gd name="connsiteY42" fmla="*/ 350196 h 2398878"/>
              <a:gd name="connsiteX43" fmla="*/ 11955333 w 13016124"/>
              <a:gd name="connsiteY43" fmla="*/ 330740 h 2398878"/>
              <a:gd name="connsiteX44" fmla="*/ 12033154 w 13016124"/>
              <a:gd name="connsiteY44" fmla="*/ 301557 h 2398878"/>
              <a:gd name="connsiteX45" fmla="*/ 12062337 w 13016124"/>
              <a:gd name="connsiteY45" fmla="*/ 291830 h 2398878"/>
              <a:gd name="connsiteX46" fmla="*/ 12101248 w 13016124"/>
              <a:gd name="connsiteY46" fmla="*/ 272374 h 2398878"/>
              <a:gd name="connsiteX47" fmla="*/ 12130431 w 13016124"/>
              <a:gd name="connsiteY47" fmla="*/ 262647 h 2398878"/>
              <a:gd name="connsiteX48" fmla="*/ 12169341 w 13016124"/>
              <a:gd name="connsiteY48" fmla="*/ 243191 h 2398878"/>
              <a:gd name="connsiteX49" fmla="*/ 12266618 w 13016124"/>
              <a:gd name="connsiteY49" fmla="*/ 204281 h 2398878"/>
              <a:gd name="connsiteX50" fmla="*/ 12334711 w 13016124"/>
              <a:gd name="connsiteY50" fmla="*/ 175098 h 2398878"/>
              <a:gd name="connsiteX51" fmla="*/ 12363894 w 13016124"/>
              <a:gd name="connsiteY51" fmla="*/ 155642 h 2398878"/>
              <a:gd name="connsiteX52" fmla="*/ 12431988 w 13016124"/>
              <a:gd name="connsiteY52" fmla="*/ 126459 h 2398878"/>
              <a:gd name="connsiteX53" fmla="*/ 12470899 w 13016124"/>
              <a:gd name="connsiteY53" fmla="*/ 97277 h 2398878"/>
              <a:gd name="connsiteX54" fmla="*/ 12529265 w 13016124"/>
              <a:gd name="connsiteY54" fmla="*/ 87549 h 2398878"/>
              <a:gd name="connsiteX55" fmla="*/ 12568175 w 13016124"/>
              <a:gd name="connsiteY55" fmla="*/ 77821 h 2398878"/>
              <a:gd name="connsiteX56" fmla="*/ 12626541 w 13016124"/>
              <a:gd name="connsiteY56" fmla="*/ 58366 h 2398878"/>
              <a:gd name="connsiteX57" fmla="*/ 12723818 w 13016124"/>
              <a:gd name="connsiteY57" fmla="*/ 19455 h 2398878"/>
              <a:gd name="connsiteX58" fmla="*/ 12869733 w 13016124"/>
              <a:gd name="connsiteY58" fmla="*/ 9728 h 2398878"/>
              <a:gd name="connsiteX59" fmla="*/ 12898916 w 13016124"/>
              <a:gd name="connsiteY59" fmla="*/ 0 h 2398878"/>
              <a:gd name="connsiteX60" fmla="*/ 12947554 w 13016124"/>
              <a:gd name="connsiteY60" fmla="*/ 38911 h 2398878"/>
              <a:gd name="connsiteX61" fmla="*/ 12957282 w 13016124"/>
              <a:gd name="connsiteY61" fmla="*/ 1488332 h 2398878"/>
              <a:gd name="connsiteX62" fmla="*/ 12928099 w 13016124"/>
              <a:gd name="connsiteY62" fmla="*/ 1673157 h 2398878"/>
              <a:gd name="connsiteX63" fmla="*/ 12918371 w 13016124"/>
              <a:gd name="connsiteY63" fmla="*/ 1828800 h 2398878"/>
              <a:gd name="connsiteX64" fmla="*/ 12898916 w 13016124"/>
              <a:gd name="connsiteY64" fmla="*/ 1887166 h 2398878"/>
              <a:gd name="connsiteX65" fmla="*/ 12889188 w 13016124"/>
              <a:gd name="connsiteY65" fmla="*/ 1974715 h 2398878"/>
              <a:gd name="connsiteX66" fmla="*/ 12879460 w 13016124"/>
              <a:gd name="connsiteY66" fmla="*/ 2013625 h 2398878"/>
              <a:gd name="connsiteX67" fmla="*/ 12840550 w 13016124"/>
              <a:gd name="connsiteY67" fmla="*/ 2208179 h 2398878"/>
              <a:gd name="connsiteX68" fmla="*/ 12830822 w 13016124"/>
              <a:gd name="connsiteY68" fmla="*/ 2237362 h 2398878"/>
              <a:gd name="connsiteX69" fmla="*/ 12801639 w 13016124"/>
              <a:gd name="connsiteY69" fmla="*/ 2256817 h 2398878"/>
              <a:gd name="connsiteX70" fmla="*/ 12159614 w 13016124"/>
              <a:gd name="connsiteY70" fmla="*/ 2237362 h 2398878"/>
              <a:gd name="connsiteX71" fmla="*/ 11361945 w 13016124"/>
              <a:gd name="connsiteY71" fmla="*/ 2256817 h 2398878"/>
              <a:gd name="connsiteX72" fmla="*/ 11138209 w 13016124"/>
              <a:gd name="connsiteY72" fmla="*/ 2276272 h 2398878"/>
              <a:gd name="connsiteX73" fmla="*/ 10593460 w 13016124"/>
              <a:gd name="connsiteY73" fmla="*/ 2286000 h 2398878"/>
              <a:gd name="connsiteX74" fmla="*/ 8385282 w 13016124"/>
              <a:gd name="connsiteY74" fmla="*/ 2295728 h 2398878"/>
              <a:gd name="connsiteX75" fmla="*/ 8161545 w 13016124"/>
              <a:gd name="connsiteY75" fmla="*/ 2315183 h 2398878"/>
              <a:gd name="connsiteX76" fmla="*/ 8112907 w 13016124"/>
              <a:gd name="connsiteY76" fmla="*/ 2324911 h 2398878"/>
              <a:gd name="connsiteX77" fmla="*/ 7918354 w 13016124"/>
              <a:gd name="connsiteY77" fmla="*/ 2334638 h 2398878"/>
              <a:gd name="connsiteX78" fmla="*/ 5291886 w 13016124"/>
              <a:gd name="connsiteY78" fmla="*/ 2344366 h 2398878"/>
              <a:gd name="connsiteX79" fmla="*/ 5058422 w 13016124"/>
              <a:gd name="connsiteY79" fmla="*/ 2324911 h 2398878"/>
              <a:gd name="connsiteX80" fmla="*/ 4883324 w 13016124"/>
              <a:gd name="connsiteY80" fmla="*/ 2305455 h 2398878"/>
              <a:gd name="connsiteX81" fmla="*/ 4727682 w 13016124"/>
              <a:gd name="connsiteY81" fmla="*/ 2295728 h 2398878"/>
              <a:gd name="connsiteX82" fmla="*/ 4601222 w 13016124"/>
              <a:gd name="connsiteY82" fmla="*/ 2276272 h 2398878"/>
              <a:gd name="connsiteX83" fmla="*/ 4484490 w 13016124"/>
              <a:gd name="connsiteY83" fmla="*/ 2266545 h 2398878"/>
              <a:gd name="connsiteX84" fmla="*/ 3443631 w 13016124"/>
              <a:gd name="connsiteY84" fmla="*/ 2247089 h 2398878"/>
              <a:gd name="connsiteX85" fmla="*/ 2996158 w 13016124"/>
              <a:gd name="connsiteY85" fmla="*/ 2256817 h 2398878"/>
              <a:gd name="connsiteX86" fmla="*/ 2966975 w 13016124"/>
              <a:gd name="connsiteY86" fmla="*/ 2266545 h 2398878"/>
              <a:gd name="connsiteX87" fmla="*/ 2782150 w 13016124"/>
              <a:gd name="connsiteY87" fmla="*/ 2286000 h 2398878"/>
              <a:gd name="connsiteX88" fmla="*/ 2723784 w 13016124"/>
              <a:gd name="connsiteY88" fmla="*/ 2295728 h 2398878"/>
              <a:gd name="connsiteX89" fmla="*/ 2490320 w 13016124"/>
              <a:gd name="connsiteY89" fmla="*/ 2305455 h 2398878"/>
              <a:gd name="connsiteX90" fmla="*/ 418328 w 13016124"/>
              <a:gd name="connsiteY90" fmla="*/ 2295728 h 2398878"/>
              <a:gd name="connsiteX91" fmla="*/ 359962 w 13016124"/>
              <a:gd name="connsiteY91" fmla="*/ 2256817 h 2398878"/>
              <a:gd name="connsiteX92" fmla="*/ 272414 w 13016124"/>
              <a:gd name="connsiteY92" fmla="*/ 2188723 h 2398878"/>
              <a:gd name="connsiteX93" fmla="*/ 262686 w 13016124"/>
              <a:gd name="connsiteY93" fmla="*/ 2159540 h 2398878"/>
              <a:gd name="connsiteX94" fmla="*/ 214048 w 13016124"/>
              <a:gd name="connsiteY94" fmla="*/ 2110902 h 2398878"/>
              <a:gd name="connsiteX95" fmla="*/ 204320 w 13016124"/>
              <a:gd name="connsiteY95" fmla="*/ 2081719 h 2398878"/>
              <a:gd name="connsiteX96" fmla="*/ 184865 w 13016124"/>
              <a:gd name="connsiteY96" fmla="*/ 2052536 h 2398878"/>
              <a:gd name="connsiteX97" fmla="*/ 145954 w 13016124"/>
              <a:gd name="connsiteY97" fmla="*/ 1984442 h 2398878"/>
              <a:gd name="connsiteX98" fmla="*/ 126499 w 13016124"/>
              <a:gd name="connsiteY98" fmla="*/ 1906621 h 2398878"/>
              <a:gd name="connsiteX99" fmla="*/ 116771 w 13016124"/>
              <a:gd name="connsiteY99" fmla="*/ 1877438 h 2398878"/>
              <a:gd name="connsiteX100" fmla="*/ 97316 w 13016124"/>
              <a:gd name="connsiteY100" fmla="*/ 1809345 h 2398878"/>
              <a:gd name="connsiteX101" fmla="*/ 87588 w 13016124"/>
              <a:gd name="connsiteY101" fmla="*/ 1731523 h 2398878"/>
              <a:gd name="connsiteX102" fmla="*/ 68133 w 13016124"/>
              <a:gd name="connsiteY102" fmla="*/ 1673157 h 2398878"/>
              <a:gd name="connsiteX103" fmla="*/ 19494 w 13016124"/>
              <a:gd name="connsiteY103" fmla="*/ 1556425 h 2398878"/>
              <a:gd name="connsiteX104" fmla="*/ 9767 w 13016124"/>
              <a:gd name="connsiteY104" fmla="*/ 1429966 h 2398878"/>
              <a:gd name="connsiteX105" fmla="*/ 39 w 13016124"/>
              <a:gd name="connsiteY105" fmla="*/ 1361872 h 2398878"/>
              <a:gd name="connsiteX106" fmla="*/ 19494 w 13016124"/>
              <a:gd name="connsiteY106" fmla="*/ 1099225 h 2398878"/>
              <a:gd name="connsiteX107" fmla="*/ 29222 w 13016124"/>
              <a:gd name="connsiteY107" fmla="*/ 1070042 h 2398878"/>
              <a:gd name="connsiteX108" fmla="*/ 58405 w 13016124"/>
              <a:gd name="connsiteY108" fmla="*/ 992221 h 2398878"/>
              <a:gd name="connsiteX109" fmla="*/ 77860 w 13016124"/>
              <a:gd name="connsiteY109" fmla="*/ 924128 h 2398878"/>
              <a:gd name="connsiteX110" fmla="*/ 97316 w 13016124"/>
              <a:gd name="connsiteY110" fmla="*/ 885217 h 2398878"/>
              <a:gd name="connsiteX111" fmla="*/ 116771 w 13016124"/>
              <a:gd name="connsiteY111" fmla="*/ 807396 h 2398878"/>
              <a:gd name="connsiteX112" fmla="*/ 155682 w 13016124"/>
              <a:gd name="connsiteY112" fmla="*/ 729574 h 2398878"/>
              <a:gd name="connsiteX113" fmla="*/ 165409 w 13016124"/>
              <a:gd name="connsiteY113" fmla="*/ 700391 h 2398878"/>
              <a:gd name="connsiteX114" fmla="*/ 175137 w 13016124"/>
              <a:gd name="connsiteY114" fmla="*/ 642025 h 2398878"/>
              <a:gd name="connsiteX115" fmla="*/ 223775 w 13016124"/>
              <a:gd name="connsiteY115" fmla="*/ 573932 h 2398878"/>
              <a:gd name="connsiteX116" fmla="*/ 262686 w 13016124"/>
              <a:gd name="connsiteY116" fmla="*/ 505838 h 2398878"/>
              <a:gd name="connsiteX117" fmla="*/ 301596 w 13016124"/>
              <a:gd name="connsiteY117" fmla="*/ 447472 h 2398878"/>
              <a:gd name="connsiteX118" fmla="*/ 321052 w 13016124"/>
              <a:gd name="connsiteY118" fmla="*/ 428017 h 2398878"/>
              <a:gd name="connsiteX119" fmla="*/ 359962 w 13016124"/>
              <a:gd name="connsiteY119" fmla="*/ 369651 h 2398878"/>
              <a:gd name="connsiteX120" fmla="*/ 408601 w 13016124"/>
              <a:gd name="connsiteY120" fmla="*/ 321013 h 2398878"/>
              <a:gd name="connsiteX121" fmla="*/ 428056 w 13016124"/>
              <a:gd name="connsiteY121" fmla="*/ 301557 h 2398878"/>
              <a:gd name="connsiteX122" fmla="*/ 447511 w 13016124"/>
              <a:gd name="connsiteY122" fmla="*/ 272374 h 2398878"/>
              <a:gd name="connsiteX123" fmla="*/ 505877 w 13016124"/>
              <a:gd name="connsiteY123" fmla="*/ 233464 h 2398878"/>
              <a:gd name="connsiteX124" fmla="*/ 603154 w 13016124"/>
              <a:gd name="connsiteY124" fmla="*/ 223736 h 2398878"/>
              <a:gd name="connsiteX125" fmla="*/ 651792 w 13016124"/>
              <a:gd name="connsiteY125" fmla="*/ 243191 h 2398878"/>
              <a:gd name="connsiteX126" fmla="*/ 622609 w 13016124"/>
              <a:gd name="connsiteY126" fmla="*/ 252919 h 2398878"/>
              <a:gd name="connsiteX127" fmla="*/ 544788 w 13016124"/>
              <a:gd name="connsiteY12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07843 w 13016124"/>
              <a:gd name="connsiteY24" fmla="*/ 739302 h 2398878"/>
              <a:gd name="connsiteX25" fmla="*/ 6565889 w 13016124"/>
              <a:gd name="connsiteY25" fmla="*/ 911751 h 2398878"/>
              <a:gd name="connsiteX26" fmla="*/ 6887222 w 13016124"/>
              <a:gd name="connsiteY26" fmla="*/ 710119 h 2398878"/>
              <a:gd name="connsiteX27" fmla="*/ 9912524 w 13016124"/>
              <a:gd name="connsiteY27" fmla="*/ 700391 h 2398878"/>
              <a:gd name="connsiteX28" fmla="*/ 10058439 w 13016124"/>
              <a:gd name="connsiteY28" fmla="*/ 690664 h 2398878"/>
              <a:gd name="connsiteX29" fmla="*/ 10389179 w 13016124"/>
              <a:gd name="connsiteY29" fmla="*/ 671208 h 2398878"/>
              <a:gd name="connsiteX30" fmla="*/ 10544822 w 13016124"/>
              <a:gd name="connsiteY30" fmla="*/ 642025 h 2398878"/>
              <a:gd name="connsiteX31" fmla="*/ 10846379 w 13016124"/>
              <a:gd name="connsiteY31" fmla="*/ 622570 h 2398878"/>
              <a:gd name="connsiteX32" fmla="*/ 10992294 w 13016124"/>
              <a:gd name="connsiteY32" fmla="*/ 612842 h 2398878"/>
              <a:gd name="connsiteX33" fmla="*/ 11070116 w 13016124"/>
              <a:gd name="connsiteY33" fmla="*/ 583659 h 2398878"/>
              <a:gd name="connsiteX34" fmla="*/ 11206303 w 13016124"/>
              <a:gd name="connsiteY34" fmla="*/ 554477 h 2398878"/>
              <a:gd name="connsiteX35" fmla="*/ 11274396 w 13016124"/>
              <a:gd name="connsiteY35" fmla="*/ 535021 h 2398878"/>
              <a:gd name="connsiteX36" fmla="*/ 11332762 w 13016124"/>
              <a:gd name="connsiteY36" fmla="*/ 515566 h 2398878"/>
              <a:gd name="connsiteX37" fmla="*/ 11410584 w 13016124"/>
              <a:gd name="connsiteY37" fmla="*/ 476655 h 2398878"/>
              <a:gd name="connsiteX38" fmla="*/ 11498133 w 13016124"/>
              <a:gd name="connsiteY38" fmla="*/ 457200 h 2398878"/>
              <a:gd name="connsiteX39" fmla="*/ 11624592 w 13016124"/>
              <a:gd name="connsiteY39" fmla="*/ 408562 h 2398878"/>
              <a:gd name="connsiteX40" fmla="*/ 11789962 w 13016124"/>
              <a:gd name="connsiteY40" fmla="*/ 379379 h 2398878"/>
              <a:gd name="connsiteX41" fmla="*/ 11848328 w 13016124"/>
              <a:gd name="connsiteY41" fmla="*/ 350196 h 2398878"/>
              <a:gd name="connsiteX42" fmla="*/ 11955333 w 13016124"/>
              <a:gd name="connsiteY42" fmla="*/ 330740 h 2398878"/>
              <a:gd name="connsiteX43" fmla="*/ 12033154 w 13016124"/>
              <a:gd name="connsiteY43" fmla="*/ 301557 h 2398878"/>
              <a:gd name="connsiteX44" fmla="*/ 12062337 w 13016124"/>
              <a:gd name="connsiteY44" fmla="*/ 291830 h 2398878"/>
              <a:gd name="connsiteX45" fmla="*/ 12101248 w 13016124"/>
              <a:gd name="connsiteY45" fmla="*/ 272374 h 2398878"/>
              <a:gd name="connsiteX46" fmla="*/ 12130431 w 13016124"/>
              <a:gd name="connsiteY46" fmla="*/ 262647 h 2398878"/>
              <a:gd name="connsiteX47" fmla="*/ 12169341 w 13016124"/>
              <a:gd name="connsiteY47" fmla="*/ 243191 h 2398878"/>
              <a:gd name="connsiteX48" fmla="*/ 12266618 w 13016124"/>
              <a:gd name="connsiteY48" fmla="*/ 204281 h 2398878"/>
              <a:gd name="connsiteX49" fmla="*/ 12334711 w 13016124"/>
              <a:gd name="connsiteY49" fmla="*/ 175098 h 2398878"/>
              <a:gd name="connsiteX50" fmla="*/ 12363894 w 13016124"/>
              <a:gd name="connsiteY50" fmla="*/ 155642 h 2398878"/>
              <a:gd name="connsiteX51" fmla="*/ 12431988 w 13016124"/>
              <a:gd name="connsiteY51" fmla="*/ 126459 h 2398878"/>
              <a:gd name="connsiteX52" fmla="*/ 12470899 w 13016124"/>
              <a:gd name="connsiteY52" fmla="*/ 97277 h 2398878"/>
              <a:gd name="connsiteX53" fmla="*/ 12529265 w 13016124"/>
              <a:gd name="connsiteY53" fmla="*/ 87549 h 2398878"/>
              <a:gd name="connsiteX54" fmla="*/ 12568175 w 13016124"/>
              <a:gd name="connsiteY54" fmla="*/ 77821 h 2398878"/>
              <a:gd name="connsiteX55" fmla="*/ 12626541 w 13016124"/>
              <a:gd name="connsiteY55" fmla="*/ 58366 h 2398878"/>
              <a:gd name="connsiteX56" fmla="*/ 12723818 w 13016124"/>
              <a:gd name="connsiteY56" fmla="*/ 19455 h 2398878"/>
              <a:gd name="connsiteX57" fmla="*/ 12869733 w 13016124"/>
              <a:gd name="connsiteY57" fmla="*/ 9728 h 2398878"/>
              <a:gd name="connsiteX58" fmla="*/ 12898916 w 13016124"/>
              <a:gd name="connsiteY58" fmla="*/ 0 h 2398878"/>
              <a:gd name="connsiteX59" fmla="*/ 12947554 w 13016124"/>
              <a:gd name="connsiteY59" fmla="*/ 38911 h 2398878"/>
              <a:gd name="connsiteX60" fmla="*/ 12957282 w 13016124"/>
              <a:gd name="connsiteY60" fmla="*/ 1488332 h 2398878"/>
              <a:gd name="connsiteX61" fmla="*/ 12928099 w 13016124"/>
              <a:gd name="connsiteY61" fmla="*/ 1673157 h 2398878"/>
              <a:gd name="connsiteX62" fmla="*/ 12918371 w 13016124"/>
              <a:gd name="connsiteY62" fmla="*/ 1828800 h 2398878"/>
              <a:gd name="connsiteX63" fmla="*/ 12898916 w 13016124"/>
              <a:gd name="connsiteY63" fmla="*/ 1887166 h 2398878"/>
              <a:gd name="connsiteX64" fmla="*/ 12889188 w 13016124"/>
              <a:gd name="connsiteY64" fmla="*/ 1974715 h 2398878"/>
              <a:gd name="connsiteX65" fmla="*/ 12879460 w 13016124"/>
              <a:gd name="connsiteY65" fmla="*/ 2013625 h 2398878"/>
              <a:gd name="connsiteX66" fmla="*/ 12840550 w 13016124"/>
              <a:gd name="connsiteY66" fmla="*/ 2208179 h 2398878"/>
              <a:gd name="connsiteX67" fmla="*/ 12830822 w 13016124"/>
              <a:gd name="connsiteY67" fmla="*/ 2237362 h 2398878"/>
              <a:gd name="connsiteX68" fmla="*/ 12801639 w 13016124"/>
              <a:gd name="connsiteY68" fmla="*/ 2256817 h 2398878"/>
              <a:gd name="connsiteX69" fmla="*/ 12159614 w 13016124"/>
              <a:gd name="connsiteY69" fmla="*/ 2237362 h 2398878"/>
              <a:gd name="connsiteX70" fmla="*/ 11361945 w 13016124"/>
              <a:gd name="connsiteY70" fmla="*/ 2256817 h 2398878"/>
              <a:gd name="connsiteX71" fmla="*/ 11138209 w 13016124"/>
              <a:gd name="connsiteY71" fmla="*/ 2276272 h 2398878"/>
              <a:gd name="connsiteX72" fmla="*/ 10593460 w 13016124"/>
              <a:gd name="connsiteY72" fmla="*/ 2286000 h 2398878"/>
              <a:gd name="connsiteX73" fmla="*/ 8385282 w 13016124"/>
              <a:gd name="connsiteY73" fmla="*/ 2295728 h 2398878"/>
              <a:gd name="connsiteX74" fmla="*/ 8161545 w 13016124"/>
              <a:gd name="connsiteY74" fmla="*/ 2315183 h 2398878"/>
              <a:gd name="connsiteX75" fmla="*/ 8112907 w 13016124"/>
              <a:gd name="connsiteY75" fmla="*/ 2324911 h 2398878"/>
              <a:gd name="connsiteX76" fmla="*/ 7918354 w 13016124"/>
              <a:gd name="connsiteY76" fmla="*/ 2334638 h 2398878"/>
              <a:gd name="connsiteX77" fmla="*/ 5291886 w 13016124"/>
              <a:gd name="connsiteY77" fmla="*/ 2344366 h 2398878"/>
              <a:gd name="connsiteX78" fmla="*/ 5058422 w 13016124"/>
              <a:gd name="connsiteY78" fmla="*/ 2324911 h 2398878"/>
              <a:gd name="connsiteX79" fmla="*/ 4883324 w 13016124"/>
              <a:gd name="connsiteY79" fmla="*/ 2305455 h 2398878"/>
              <a:gd name="connsiteX80" fmla="*/ 4727682 w 13016124"/>
              <a:gd name="connsiteY80" fmla="*/ 2295728 h 2398878"/>
              <a:gd name="connsiteX81" fmla="*/ 4601222 w 13016124"/>
              <a:gd name="connsiteY81" fmla="*/ 2276272 h 2398878"/>
              <a:gd name="connsiteX82" fmla="*/ 4484490 w 13016124"/>
              <a:gd name="connsiteY82" fmla="*/ 2266545 h 2398878"/>
              <a:gd name="connsiteX83" fmla="*/ 3443631 w 13016124"/>
              <a:gd name="connsiteY83" fmla="*/ 2247089 h 2398878"/>
              <a:gd name="connsiteX84" fmla="*/ 2996158 w 13016124"/>
              <a:gd name="connsiteY84" fmla="*/ 2256817 h 2398878"/>
              <a:gd name="connsiteX85" fmla="*/ 2966975 w 13016124"/>
              <a:gd name="connsiteY85" fmla="*/ 2266545 h 2398878"/>
              <a:gd name="connsiteX86" fmla="*/ 2782150 w 13016124"/>
              <a:gd name="connsiteY86" fmla="*/ 2286000 h 2398878"/>
              <a:gd name="connsiteX87" fmla="*/ 2723784 w 13016124"/>
              <a:gd name="connsiteY87" fmla="*/ 2295728 h 2398878"/>
              <a:gd name="connsiteX88" fmla="*/ 2490320 w 13016124"/>
              <a:gd name="connsiteY88" fmla="*/ 2305455 h 2398878"/>
              <a:gd name="connsiteX89" fmla="*/ 418328 w 13016124"/>
              <a:gd name="connsiteY89" fmla="*/ 2295728 h 2398878"/>
              <a:gd name="connsiteX90" fmla="*/ 359962 w 13016124"/>
              <a:gd name="connsiteY90" fmla="*/ 2256817 h 2398878"/>
              <a:gd name="connsiteX91" fmla="*/ 272414 w 13016124"/>
              <a:gd name="connsiteY91" fmla="*/ 2188723 h 2398878"/>
              <a:gd name="connsiteX92" fmla="*/ 262686 w 13016124"/>
              <a:gd name="connsiteY92" fmla="*/ 2159540 h 2398878"/>
              <a:gd name="connsiteX93" fmla="*/ 214048 w 13016124"/>
              <a:gd name="connsiteY93" fmla="*/ 2110902 h 2398878"/>
              <a:gd name="connsiteX94" fmla="*/ 204320 w 13016124"/>
              <a:gd name="connsiteY94" fmla="*/ 2081719 h 2398878"/>
              <a:gd name="connsiteX95" fmla="*/ 184865 w 13016124"/>
              <a:gd name="connsiteY95" fmla="*/ 2052536 h 2398878"/>
              <a:gd name="connsiteX96" fmla="*/ 145954 w 13016124"/>
              <a:gd name="connsiteY96" fmla="*/ 1984442 h 2398878"/>
              <a:gd name="connsiteX97" fmla="*/ 126499 w 13016124"/>
              <a:gd name="connsiteY97" fmla="*/ 1906621 h 2398878"/>
              <a:gd name="connsiteX98" fmla="*/ 116771 w 13016124"/>
              <a:gd name="connsiteY98" fmla="*/ 1877438 h 2398878"/>
              <a:gd name="connsiteX99" fmla="*/ 97316 w 13016124"/>
              <a:gd name="connsiteY99" fmla="*/ 1809345 h 2398878"/>
              <a:gd name="connsiteX100" fmla="*/ 87588 w 13016124"/>
              <a:gd name="connsiteY100" fmla="*/ 1731523 h 2398878"/>
              <a:gd name="connsiteX101" fmla="*/ 68133 w 13016124"/>
              <a:gd name="connsiteY101" fmla="*/ 1673157 h 2398878"/>
              <a:gd name="connsiteX102" fmla="*/ 19494 w 13016124"/>
              <a:gd name="connsiteY102" fmla="*/ 1556425 h 2398878"/>
              <a:gd name="connsiteX103" fmla="*/ 9767 w 13016124"/>
              <a:gd name="connsiteY103" fmla="*/ 1429966 h 2398878"/>
              <a:gd name="connsiteX104" fmla="*/ 39 w 13016124"/>
              <a:gd name="connsiteY104" fmla="*/ 1361872 h 2398878"/>
              <a:gd name="connsiteX105" fmla="*/ 19494 w 13016124"/>
              <a:gd name="connsiteY105" fmla="*/ 1099225 h 2398878"/>
              <a:gd name="connsiteX106" fmla="*/ 29222 w 13016124"/>
              <a:gd name="connsiteY106" fmla="*/ 1070042 h 2398878"/>
              <a:gd name="connsiteX107" fmla="*/ 58405 w 13016124"/>
              <a:gd name="connsiteY107" fmla="*/ 992221 h 2398878"/>
              <a:gd name="connsiteX108" fmla="*/ 77860 w 13016124"/>
              <a:gd name="connsiteY108" fmla="*/ 924128 h 2398878"/>
              <a:gd name="connsiteX109" fmla="*/ 97316 w 13016124"/>
              <a:gd name="connsiteY109" fmla="*/ 885217 h 2398878"/>
              <a:gd name="connsiteX110" fmla="*/ 116771 w 13016124"/>
              <a:gd name="connsiteY110" fmla="*/ 807396 h 2398878"/>
              <a:gd name="connsiteX111" fmla="*/ 155682 w 13016124"/>
              <a:gd name="connsiteY111" fmla="*/ 729574 h 2398878"/>
              <a:gd name="connsiteX112" fmla="*/ 165409 w 13016124"/>
              <a:gd name="connsiteY112" fmla="*/ 700391 h 2398878"/>
              <a:gd name="connsiteX113" fmla="*/ 175137 w 13016124"/>
              <a:gd name="connsiteY113" fmla="*/ 642025 h 2398878"/>
              <a:gd name="connsiteX114" fmla="*/ 223775 w 13016124"/>
              <a:gd name="connsiteY114" fmla="*/ 573932 h 2398878"/>
              <a:gd name="connsiteX115" fmla="*/ 262686 w 13016124"/>
              <a:gd name="connsiteY115" fmla="*/ 505838 h 2398878"/>
              <a:gd name="connsiteX116" fmla="*/ 301596 w 13016124"/>
              <a:gd name="connsiteY116" fmla="*/ 447472 h 2398878"/>
              <a:gd name="connsiteX117" fmla="*/ 321052 w 13016124"/>
              <a:gd name="connsiteY117" fmla="*/ 428017 h 2398878"/>
              <a:gd name="connsiteX118" fmla="*/ 359962 w 13016124"/>
              <a:gd name="connsiteY118" fmla="*/ 369651 h 2398878"/>
              <a:gd name="connsiteX119" fmla="*/ 408601 w 13016124"/>
              <a:gd name="connsiteY119" fmla="*/ 321013 h 2398878"/>
              <a:gd name="connsiteX120" fmla="*/ 428056 w 13016124"/>
              <a:gd name="connsiteY120" fmla="*/ 301557 h 2398878"/>
              <a:gd name="connsiteX121" fmla="*/ 447511 w 13016124"/>
              <a:gd name="connsiteY121" fmla="*/ 272374 h 2398878"/>
              <a:gd name="connsiteX122" fmla="*/ 505877 w 13016124"/>
              <a:gd name="connsiteY122" fmla="*/ 233464 h 2398878"/>
              <a:gd name="connsiteX123" fmla="*/ 603154 w 13016124"/>
              <a:gd name="connsiteY123" fmla="*/ 223736 h 2398878"/>
              <a:gd name="connsiteX124" fmla="*/ 651792 w 13016124"/>
              <a:gd name="connsiteY124" fmla="*/ 243191 h 2398878"/>
              <a:gd name="connsiteX125" fmla="*/ 622609 w 13016124"/>
              <a:gd name="connsiteY125" fmla="*/ 252919 h 2398878"/>
              <a:gd name="connsiteX126" fmla="*/ 544788 w 13016124"/>
              <a:gd name="connsiteY12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65889 w 13016124"/>
              <a:gd name="connsiteY24" fmla="*/ 911751 h 2398878"/>
              <a:gd name="connsiteX25" fmla="*/ 6887222 w 13016124"/>
              <a:gd name="connsiteY25" fmla="*/ 710119 h 2398878"/>
              <a:gd name="connsiteX26" fmla="*/ 9912524 w 13016124"/>
              <a:gd name="connsiteY26" fmla="*/ 700391 h 2398878"/>
              <a:gd name="connsiteX27" fmla="*/ 10058439 w 13016124"/>
              <a:gd name="connsiteY27" fmla="*/ 690664 h 2398878"/>
              <a:gd name="connsiteX28" fmla="*/ 10389179 w 13016124"/>
              <a:gd name="connsiteY28" fmla="*/ 671208 h 2398878"/>
              <a:gd name="connsiteX29" fmla="*/ 10544822 w 13016124"/>
              <a:gd name="connsiteY29" fmla="*/ 642025 h 2398878"/>
              <a:gd name="connsiteX30" fmla="*/ 10846379 w 13016124"/>
              <a:gd name="connsiteY30" fmla="*/ 622570 h 2398878"/>
              <a:gd name="connsiteX31" fmla="*/ 10992294 w 13016124"/>
              <a:gd name="connsiteY31" fmla="*/ 612842 h 2398878"/>
              <a:gd name="connsiteX32" fmla="*/ 11070116 w 13016124"/>
              <a:gd name="connsiteY32" fmla="*/ 583659 h 2398878"/>
              <a:gd name="connsiteX33" fmla="*/ 11206303 w 13016124"/>
              <a:gd name="connsiteY33" fmla="*/ 554477 h 2398878"/>
              <a:gd name="connsiteX34" fmla="*/ 11274396 w 13016124"/>
              <a:gd name="connsiteY34" fmla="*/ 535021 h 2398878"/>
              <a:gd name="connsiteX35" fmla="*/ 11332762 w 13016124"/>
              <a:gd name="connsiteY35" fmla="*/ 515566 h 2398878"/>
              <a:gd name="connsiteX36" fmla="*/ 11410584 w 13016124"/>
              <a:gd name="connsiteY36" fmla="*/ 476655 h 2398878"/>
              <a:gd name="connsiteX37" fmla="*/ 11498133 w 13016124"/>
              <a:gd name="connsiteY37" fmla="*/ 457200 h 2398878"/>
              <a:gd name="connsiteX38" fmla="*/ 11624592 w 13016124"/>
              <a:gd name="connsiteY38" fmla="*/ 408562 h 2398878"/>
              <a:gd name="connsiteX39" fmla="*/ 11789962 w 13016124"/>
              <a:gd name="connsiteY39" fmla="*/ 379379 h 2398878"/>
              <a:gd name="connsiteX40" fmla="*/ 11848328 w 13016124"/>
              <a:gd name="connsiteY40" fmla="*/ 350196 h 2398878"/>
              <a:gd name="connsiteX41" fmla="*/ 11955333 w 13016124"/>
              <a:gd name="connsiteY41" fmla="*/ 330740 h 2398878"/>
              <a:gd name="connsiteX42" fmla="*/ 12033154 w 13016124"/>
              <a:gd name="connsiteY42" fmla="*/ 301557 h 2398878"/>
              <a:gd name="connsiteX43" fmla="*/ 12062337 w 13016124"/>
              <a:gd name="connsiteY43" fmla="*/ 291830 h 2398878"/>
              <a:gd name="connsiteX44" fmla="*/ 12101248 w 13016124"/>
              <a:gd name="connsiteY44" fmla="*/ 272374 h 2398878"/>
              <a:gd name="connsiteX45" fmla="*/ 12130431 w 13016124"/>
              <a:gd name="connsiteY45" fmla="*/ 262647 h 2398878"/>
              <a:gd name="connsiteX46" fmla="*/ 12169341 w 13016124"/>
              <a:gd name="connsiteY46" fmla="*/ 243191 h 2398878"/>
              <a:gd name="connsiteX47" fmla="*/ 12266618 w 13016124"/>
              <a:gd name="connsiteY47" fmla="*/ 204281 h 2398878"/>
              <a:gd name="connsiteX48" fmla="*/ 12334711 w 13016124"/>
              <a:gd name="connsiteY48" fmla="*/ 175098 h 2398878"/>
              <a:gd name="connsiteX49" fmla="*/ 12363894 w 13016124"/>
              <a:gd name="connsiteY49" fmla="*/ 155642 h 2398878"/>
              <a:gd name="connsiteX50" fmla="*/ 12431988 w 13016124"/>
              <a:gd name="connsiteY50" fmla="*/ 126459 h 2398878"/>
              <a:gd name="connsiteX51" fmla="*/ 12470899 w 13016124"/>
              <a:gd name="connsiteY51" fmla="*/ 97277 h 2398878"/>
              <a:gd name="connsiteX52" fmla="*/ 12529265 w 13016124"/>
              <a:gd name="connsiteY52" fmla="*/ 87549 h 2398878"/>
              <a:gd name="connsiteX53" fmla="*/ 12568175 w 13016124"/>
              <a:gd name="connsiteY53" fmla="*/ 77821 h 2398878"/>
              <a:gd name="connsiteX54" fmla="*/ 12626541 w 13016124"/>
              <a:gd name="connsiteY54" fmla="*/ 58366 h 2398878"/>
              <a:gd name="connsiteX55" fmla="*/ 12723818 w 13016124"/>
              <a:gd name="connsiteY55" fmla="*/ 19455 h 2398878"/>
              <a:gd name="connsiteX56" fmla="*/ 12869733 w 13016124"/>
              <a:gd name="connsiteY56" fmla="*/ 9728 h 2398878"/>
              <a:gd name="connsiteX57" fmla="*/ 12898916 w 13016124"/>
              <a:gd name="connsiteY57" fmla="*/ 0 h 2398878"/>
              <a:gd name="connsiteX58" fmla="*/ 12947554 w 13016124"/>
              <a:gd name="connsiteY58" fmla="*/ 38911 h 2398878"/>
              <a:gd name="connsiteX59" fmla="*/ 12957282 w 13016124"/>
              <a:gd name="connsiteY59" fmla="*/ 1488332 h 2398878"/>
              <a:gd name="connsiteX60" fmla="*/ 12928099 w 13016124"/>
              <a:gd name="connsiteY60" fmla="*/ 1673157 h 2398878"/>
              <a:gd name="connsiteX61" fmla="*/ 12918371 w 13016124"/>
              <a:gd name="connsiteY61" fmla="*/ 1828800 h 2398878"/>
              <a:gd name="connsiteX62" fmla="*/ 12898916 w 13016124"/>
              <a:gd name="connsiteY62" fmla="*/ 1887166 h 2398878"/>
              <a:gd name="connsiteX63" fmla="*/ 12889188 w 13016124"/>
              <a:gd name="connsiteY63" fmla="*/ 1974715 h 2398878"/>
              <a:gd name="connsiteX64" fmla="*/ 12879460 w 13016124"/>
              <a:gd name="connsiteY64" fmla="*/ 2013625 h 2398878"/>
              <a:gd name="connsiteX65" fmla="*/ 12840550 w 13016124"/>
              <a:gd name="connsiteY65" fmla="*/ 2208179 h 2398878"/>
              <a:gd name="connsiteX66" fmla="*/ 12830822 w 13016124"/>
              <a:gd name="connsiteY66" fmla="*/ 2237362 h 2398878"/>
              <a:gd name="connsiteX67" fmla="*/ 12801639 w 13016124"/>
              <a:gd name="connsiteY67" fmla="*/ 2256817 h 2398878"/>
              <a:gd name="connsiteX68" fmla="*/ 12159614 w 13016124"/>
              <a:gd name="connsiteY68" fmla="*/ 2237362 h 2398878"/>
              <a:gd name="connsiteX69" fmla="*/ 11361945 w 13016124"/>
              <a:gd name="connsiteY69" fmla="*/ 2256817 h 2398878"/>
              <a:gd name="connsiteX70" fmla="*/ 11138209 w 13016124"/>
              <a:gd name="connsiteY70" fmla="*/ 2276272 h 2398878"/>
              <a:gd name="connsiteX71" fmla="*/ 10593460 w 13016124"/>
              <a:gd name="connsiteY71" fmla="*/ 2286000 h 2398878"/>
              <a:gd name="connsiteX72" fmla="*/ 8385282 w 13016124"/>
              <a:gd name="connsiteY72" fmla="*/ 2295728 h 2398878"/>
              <a:gd name="connsiteX73" fmla="*/ 8161545 w 13016124"/>
              <a:gd name="connsiteY73" fmla="*/ 2315183 h 2398878"/>
              <a:gd name="connsiteX74" fmla="*/ 8112907 w 13016124"/>
              <a:gd name="connsiteY74" fmla="*/ 2324911 h 2398878"/>
              <a:gd name="connsiteX75" fmla="*/ 7918354 w 13016124"/>
              <a:gd name="connsiteY75" fmla="*/ 2334638 h 2398878"/>
              <a:gd name="connsiteX76" fmla="*/ 5291886 w 13016124"/>
              <a:gd name="connsiteY76" fmla="*/ 2344366 h 2398878"/>
              <a:gd name="connsiteX77" fmla="*/ 5058422 w 13016124"/>
              <a:gd name="connsiteY77" fmla="*/ 2324911 h 2398878"/>
              <a:gd name="connsiteX78" fmla="*/ 4883324 w 13016124"/>
              <a:gd name="connsiteY78" fmla="*/ 2305455 h 2398878"/>
              <a:gd name="connsiteX79" fmla="*/ 4727682 w 13016124"/>
              <a:gd name="connsiteY79" fmla="*/ 2295728 h 2398878"/>
              <a:gd name="connsiteX80" fmla="*/ 4601222 w 13016124"/>
              <a:gd name="connsiteY80" fmla="*/ 2276272 h 2398878"/>
              <a:gd name="connsiteX81" fmla="*/ 4484490 w 13016124"/>
              <a:gd name="connsiteY81" fmla="*/ 2266545 h 2398878"/>
              <a:gd name="connsiteX82" fmla="*/ 3443631 w 13016124"/>
              <a:gd name="connsiteY82" fmla="*/ 2247089 h 2398878"/>
              <a:gd name="connsiteX83" fmla="*/ 2996158 w 13016124"/>
              <a:gd name="connsiteY83" fmla="*/ 2256817 h 2398878"/>
              <a:gd name="connsiteX84" fmla="*/ 2966975 w 13016124"/>
              <a:gd name="connsiteY84" fmla="*/ 2266545 h 2398878"/>
              <a:gd name="connsiteX85" fmla="*/ 2782150 w 13016124"/>
              <a:gd name="connsiteY85" fmla="*/ 2286000 h 2398878"/>
              <a:gd name="connsiteX86" fmla="*/ 2723784 w 13016124"/>
              <a:gd name="connsiteY86" fmla="*/ 2295728 h 2398878"/>
              <a:gd name="connsiteX87" fmla="*/ 2490320 w 13016124"/>
              <a:gd name="connsiteY87" fmla="*/ 2305455 h 2398878"/>
              <a:gd name="connsiteX88" fmla="*/ 418328 w 13016124"/>
              <a:gd name="connsiteY88" fmla="*/ 2295728 h 2398878"/>
              <a:gd name="connsiteX89" fmla="*/ 359962 w 13016124"/>
              <a:gd name="connsiteY89" fmla="*/ 2256817 h 2398878"/>
              <a:gd name="connsiteX90" fmla="*/ 272414 w 13016124"/>
              <a:gd name="connsiteY90" fmla="*/ 2188723 h 2398878"/>
              <a:gd name="connsiteX91" fmla="*/ 262686 w 13016124"/>
              <a:gd name="connsiteY91" fmla="*/ 2159540 h 2398878"/>
              <a:gd name="connsiteX92" fmla="*/ 214048 w 13016124"/>
              <a:gd name="connsiteY92" fmla="*/ 2110902 h 2398878"/>
              <a:gd name="connsiteX93" fmla="*/ 204320 w 13016124"/>
              <a:gd name="connsiteY93" fmla="*/ 2081719 h 2398878"/>
              <a:gd name="connsiteX94" fmla="*/ 184865 w 13016124"/>
              <a:gd name="connsiteY94" fmla="*/ 2052536 h 2398878"/>
              <a:gd name="connsiteX95" fmla="*/ 145954 w 13016124"/>
              <a:gd name="connsiteY95" fmla="*/ 1984442 h 2398878"/>
              <a:gd name="connsiteX96" fmla="*/ 126499 w 13016124"/>
              <a:gd name="connsiteY96" fmla="*/ 1906621 h 2398878"/>
              <a:gd name="connsiteX97" fmla="*/ 116771 w 13016124"/>
              <a:gd name="connsiteY97" fmla="*/ 1877438 h 2398878"/>
              <a:gd name="connsiteX98" fmla="*/ 97316 w 13016124"/>
              <a:gd name="connsiteY98" fmla="*/ 1809345 h 2398878"/>
              <a:gd name="connsiteX99" fmla="*/ 87588 w 13016124"/>
              <a:gd name="connsiteY99" fmla="*/ 1731523 h 2398878"/>
              <a:gd name="connsiteX100" fmla="*/ 68133 w 13016124"/>
              <a:gd name="connsiteY100" fmla="*/ 1673157 h 2398878"/>
              <a:gd name="connsiteX101" fmla="*/ 19494 w 13016124"/>
              <a:gd name="connsiteY101" fmla="*/ 1556425 h 2398878"/>
              <a:gd name="connsiteX102" fmla="*/ 9767 w 13016124"/>
              <a:gd name="connsiteY102" fmla="*/ 1429966 h 2398878"/>
              <a:gd name="connsiteX103" fmla="*/ 39 w 13016124"/>
              <a:gd name="connsiteY103" fmla="*/ 1361872 h 2398878"/>
              <a:gd name="connsiteX104" fmla="*/ 19494 w 13016124"/>
              <a:gd name="connsiteY104" fmla="*/ 1099225 h 2398878"/>
              <a:gd name="connsiteX105" fmla="*/ 29222 w 13016124"/>
              <a:gd name="connsiteY105" fmla="*/ 1070042 h 2398878"/>
              <a:gd name="connsiteX106" fmla="*/ 58405 w 13016124"/>
              <a:gd name="connsiteY106" fmla="*/ 992221 h 2398878"/>
              <a:gd name="connsiteX107" fmla="*/ 77860 w 13016124"/>
              <a:gd name="connsiteY107" fmla="*/ 924128 h 2398878"/>
              <a:gd name="connsiteX108" fmla="*/ 97316 w 13016124"/>
              <a:gd name="connsiteY108" fmla="*/ 885217 h 2398878"/>
              <a:gd name="connsiteX109" fmla="*/ 116771 w 13016124"/>
              <a:gd name="connsiteY109" fmla="*/ 807396 h 2398878"/>
              <a:gd name="connsiteX110" fmla="*/ 155682 w 13016124"/>
              <a:gd name="connsiteY110" fmla="*/ 729574 h 2398878"/>
              <a:gd name="connsiteX111" fmla="*/ 165409 w 13016124"/>
              <a:gd name="connsiteY111" fmla="*/ 700391 h 2398878"/>
              <a:gd name="connsiteX112" fmla="*/ 175137 w 13016124"/>
              <a:gd name="connsiteY112" fmla="*/ 642025 h 2398878"/>
              <a:gd name="connsiteX113" fmla="*/ 223775 w 13016124"/>
              <a:gd name="connsiteY113" fmla="*/ 573932 h 2398878"/>
              <a:gd name="connsiteX114" fmla="*/ 262686 w 13016124"/>
              <a:gd name="connsiteY114" fmla="*/ 505838 h 2398878"/>
              <a:gd name="connsiteX115" fmla="*/ 301596 w 13016124"/>
              <a:gd name="connsiteY115" fmla="*/ 447472 h 2398878"/>
              <a:gd name="connsiteX116" fmla="*/ 321052 w 13016124"/>
              <a:gd name="connsiteY116" fmla="*/ 428017 h 2398878"/>
              <a:gd name="connsiteX117" fmla="*/ 359962 w 13016124"/>
              <a:gd name="connsiteY117" fmla="*/ 369651 h 2398878"/>
              <a:gd name="connsiteX118" fmla="*/ 408601 w 13016124"/>
              <a:gd name="connsiteY118" fmla="*/ 321013 h 2398878"/>
              <a:gd name="connsiteX119" fmla="*/ 428056 w 13016124"/>
              <a:gd name="connsiteY119" fmla="*/ 301557 h 2398878"/>
              <a:gd name="connsiteX120" fmla="*/ 447511 w 13016124"/>
              <a:gd name="connsiteY120" fmla="*/ 272374 h 2398878"/>
              <a:gd name="connsiteX121" fmla="*/ 505877 w 13016124"/>
              <a:gd name="connsiteY121" fmla="*/ 233464 h 2398878"/>
              <a:gd name="connsiteX122" fmla="*/ 603154 w 13016124"/>
              <a:gd name="connsiteY122" fmla="*/ 223736 h 2398878"/>
              <a:gd name="connsiteX123" fmla="*/ 651792 w 13016124"/>
              <a:gd name="connsiteY123" fmla="*/ 243191 h 2398878"/>
              <a:gd name="connsiteX124" fmla="*/ 622609 w 13016124"/>
              <a:gd name="connsiteY124" fmla="*/ 252919 h 2398878"/>
              <a:gd name="connsiteX125" fmla="*/ 544788 w 13016124"/>
              <a:gd name="connsiteY12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887222 w 13016124"/>
              <a:gd name="connsiteY24" fmla="*/ 710119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07130 w 13016124"/>
              <a:gd name="connsiteY23" fmla="*/ 1119317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119317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389179 w 13016124"/>
              <a:gd name="connsiteY25" fmla="*/ 671208 h 2398878"/>
              <a:gd name="connsiteX26" fmla="*/ 10544822 w 13016124"/>
              <a:gd name="connsiteY26" fmla="*/ 642025 h 2398878"/>
              <a:gd name="connsiteX27" fmla="*/ 10846379 w 13016124"/>
              <a:gd name="connsiteY27" fmla="*/ 622570 h 2398878"/>
              <a:gd name="connsiteX28" fmla="*/ 10992294 w 13016124"/>
              <a:gd name="connsiteY28" fmla="*/ 612842 h 2398878"/>
              <a:gd name="connsiteX29" fmla="*/ 11070116 w 13016124"/>
              <a:gd name="connsiteY29" fmla="*/ 583659 h 2398878"/>
              <a:gd name="connsiteX30" fmla="*/ 11206303 w 13016124"/>
              <a:gd name="connsiteY30" fmla="*/ 554477 h 2398878"/>
              <a:gd name="connsiteX31" fmla="*/ 11274396 w 13016124"/>
              <a:gd name="connsiteY31" fmla="*/ 535021 h 2398878"/>
              <a:gd name="connsiteX32" fmla="*/ 11332762 w 13016124"/>
              <a:gd name="connsiteY32" fmla="*/ 515566 h 2398878"/>
              <a:gd name="connsiteX33" fmla="*/ 11410584 w 13016124"/>
              <a:gd name="connsiteY33" fmla="*/ 476655 h 2398878"/>
              <a:gd name="connsiteX34" fmla="*/ 11498133 w 13016124"/>
              <a:gd name="connsiteY34" fmla="*/ 457200 h 2398878"/>
              <a:gd name="connsiteX35" fmla="*/ 11624592 w 13016124"/>
              <a:gd name="connsiteY35" fmla="*/ 408562 h 2398878"/>
              <a:gd name="connsiteX36" fmla="*/ 11789962 w 13016124"/>
              <a:gd name="connsiteY36" fmla="*/ 379379 h 2398878"/>
              <a:gd name="connsiteX37" fmla="*/ 11848328 w 13016124"/>
              <a:gd name="connsiteY37" fmla="*/ 350196 h 2398878"/>
              <a:gd name="connsiteX38" fmla="*/ 11955333 w 13016124"/>
              <a:gd name="connsiteY38" fmla="*/ 330740 h 2398878"/>
              <a:gd name="connsiteX39" fmla="*/ 12033154 w 13016124"/>
              <a:gd name="connsiteY39" fmla="*/ 301557 h 2398878"/>
              <a:gd name="connsiteX40" fmla="*/ 12062337 w 13016124"/>
              <a:gd name="connsiteY40" fmla="*/ 291830 h 2398878"/>
              <a:gd name="connsiteX41" fmla="*/ 12101248 w 13016124"/>
              <a:gd name="connsiteY41" fmla="*/ 272374 h 2398878"/>
              <a:gd name="connsiteX42" fmla="*/ 12130431 w 13016124"/>
              <a:gd name="connsiteY42" fmla="*/ 262647 h 2398878"/>
              <a:gd name="connsiteX43" fmla="*/ 12169341 w 13016124"/>
              <a:gd name="connsiteY43" fmla="*/ 243191 h 2398878"/>
              <a:gd name="connsiteX44" fmla="*/ 12266618 w 13016124"/>
              <a:gd name="connsiteY44" fmla="*/ 204281 h 2398878"/>
              <a:gd name="connsiteX45" fmla="*/ 12334711 w 13016124"/>
              <a:gd name="connsiteY45" fmla="*/ 175098 h 2398878"/>
              <a:gd name="connsiteX46" fmla="*/ 12363894 w 13016124"/>
              <a:gd name="connsiteY46" fmla="*/ 155642 h 2398878"/>
              <a:gd name="connsiteX47" fmla="*/ 12431988 w 13016124"/>
              <a:gd name="connsiteY47" fmla="*/ 126459 h 2398878"/>
              <a:gd name="connsiteX48" fmla="*/ 12470899 w 13016124"/>
              <a:gd name="connsiteY48" fmla="*/ 97277 h 2398878"/>
              <a:gd name="connsiteX49" fmla="*/ 12529265 w 13016124"/>
              <a:gd name="connsiteY49" fmla="*/ 87549 h 2398878"/>
              <a:gd name="connsiteX50" fmla="*/ 12568175 w 13016124"/>
              <a:gd name="connsiteY50" fmla="*/ 77821 h 2398878"/>
              <a:gd name="connsiteX51" fmla="*/ 12626541 w 13016124"/>
              <a:gd name="connsiteY51" fmla="*/ 58366 h 2398878"/>
              <a:gd name="connsiteX52" fmla="*/ 12723818 w 13016124"/>
              <a:gd name="connsiteY52" fmla="*/ 19455 h 2398878"/>
              <a:gd name="connsiteX53" fmla="*/ 12869733 w 13016124"/>
              <a:gd name="connsiteY53" fmla="*/ 9728 h 2398878"/>
              <a:gd name="connsiteX54" fmla="*/ 12898916 w 13016124"/>
              <a:gd name="connsiteY54" fmla="*/ 0 h 2398878"/>
              <a:gd name="connsiteX55" fmla="*/ 12947554 w 13016124"/>
              <a:gd name="connsiteY55" fmla="*/ 38911 h 2398878"/>
              <a:gd name="connsiteX56" fmla="*/ 12957282 w 13016124"/>
              <a:gd name="connsiteY56" fmla="*/ 1488332 h 2398878"/>
              <a:gd name="connsiteX57" fmla="*/ 12928099 w 13016124"/>
              <a:gd name="connsiteY57" fmla="*/ 1673157 h 2398878"/>
              <a:gd name="connsiteX58" fmla="*/ 12918371 w 13016124"/>
              <a:gd name="connsiteY58" fmla="*/ 1828800 h 2398878"/>
              <a:gd name="connsiteX59" fmla="*/ 12898916 w 13016124"/>
              <a:gd name="connsiteY59" fmla="*/ 1887166 h 2398878"/>
              <a:gd name="connsiteX60" fmla="*/ 12889188 w 13016124"/>
              <a:gd name="connsiteY60" fmla="*/ 1974715 h 2398878"/>
              <a:gd name="connsiteX61" fmla="*/ 12879460 w 13016124"/>
              <a:gd name="connsiteY61" fmla="*/ 2013625 h 2398878"/>
              <a:gd name="connsiteX62" fmla="*/ 12840550 w 13016124"/>
              <a:gd name="connsiteY62" fmla="*/ 2208179 h 2398878"/>
              <a:gd name="connsiteX63" fmla="*/ 12830822 w 13016124"/>
              <a:gd name="connsiteY63" fmla="*/ 2237362 h 2398878"/>
              <a:gd name="connsiteX64" fmla="*/ 12801639 w 13016124"/>
              <a:gd name="connsiteY64" fmla="*/ 2256817 h 2398878"/>
              <a:gd name="connsiteX65" fmla="*/ 12159614 w 13016124"/>
              <a:gd name="connsiteY65" fmla="*/ 2237362 h 2398878"/>
              <a:gd name="connsiteX66" fmla="*/ 11361945 w 13016124"/>
              <a:gd name="connsiteY66" fmla="*/ 2256817 h 2398878"/>
              <a:gd name="connsiteX67" fmla="*/ 11138209 w 13016124"/>
              <a:gd name="connsiteY67" fmla="*/ 2276272 h 2398878"/>
              <a:gd name="connsiteX68" fmla="*/ 10593460 w 13016124"/>
              <a:gd name="connsiteY68" fmla="*/ 2286000 h 2398878"/>
              <a:gd name="connsiteX69" fmla="*/ 8385282 w 13016124"/>
              <a:gd name="connsiteY69" fmla="*/ 2295728 h 2398878"/>
              <a:gd name="connsiteX70" fmla="*/ 8161545 w 13016124"/>
              <a:gd name="connsiteY70" fmla="*/ 2315183 h 2398878"/>
              <a:gd name="connsiteX71" fmla="*/ 8112907 w 13016124"/>
              <a:gd name="connsiteY71" fmla="*/ 2324911 h 2398878"/>
              <a:gd name="connsiteX72" fmla="*/ 7918354 w 13016124"/>
              <a:gd name="connsiteY72" fmla="*/ 2334638 h 2398878"/>
              <a:gd name="connsiteX73" fmla="*/ 5291886 w 13016124"/>
              <a:gd name="connsiteY73" fmla="*/ 2344366 h 2398878"/>
              <a:gd name="connsiteX74" fmla="*/ 5058422 w 13016124"/>
              <a:gd name="connsiteY74" fmla="*/ 2324911 h 2398878"/>
              <a:gd name="connsiteX75" fmla="*/ 4883324 w 13016124"/>
              <a:gd name="connsiteY75" fmla="*/ 2305455 h 2398878"/>
              <a:gd name="connsiteX76" fmla="*/ 4727682 w 13016124"/>
              <a:gd name="connsiteY76" fmla="*/ 2295728 h 2398878"/>
              <a:gd name="connsiteX77" fmla="*/ 4601222 w 13016124"/>
              <a:gd name="connsiteY77" fmla="*/ 2276272 h 2398878"/>
              <a:gd name="connsiteX78" fmla="*/ 4484490 w 13016124"/>
              <a:gd name="connsiteY78" fmla="*/ 2266545 h 2398878"/>
              <a:gd name="connsiteX79" fmla="*/ 3443631 w 13016124"/>
              <a:gd name="connsiteY79" fmla="*/ 2247089 h 2398878"/>
              <a:gd name="connsiteX80" fmla="*/ 2996158 w 13016124"/>
              <a:gd name="connsiteY80" fmla="*/ 2256817 h 2398878"/>
              <a:gd name="connsiteX81" fmla="*/ 2966975 w 13016124"/>
              <a:gd name="connsiteY81" fmla="*/ 2266545 h 2398878"/>
              <a:gd name="connsiteX82" fmla="*/ 2782150 w 13016124"/>
              <a:gd name="connsiteY82" fmla="*/ 2286000 h 2398878"/>
              <a:gd name="connsiteX83" fmla="*/ 2723784 w 13016124"/>
              <a:gd name="connsiteY83" fmla="*/ 2295728 h 2398878"/>
              <a:gd name="connsiteX84" fmla="*/ 2490320 w 13016124"/>
              <a:gd name="connsiteY84" fmla="*/ 2305455 h 2398878"/>
              <a:gd name="connsiteX85" fmla="*/ 418328 w 13016124"/>
              <a:gd name="connsiteY85" fmla="*/ 2295728 h 2398878"/>
              <a:gd name="connsiteX86" fmla="*/ 359962 w 13016124"/>
              <a:gd name="connsiteY86" fmla="*/ 2256817 h 2398878"/>
              <a:gd name="connsiteX87" fmla="*/ 272414 w 13016124"/>
              <a:gd name="connsiteY87" fmla="*/ 2188723 h 2398878"/>
              <a:gd name="connsiteX88" fmla="*/ 262686 w 13016124"/>
              <a:gd name="connsiteY88" fmla="*/ 2159540 h 2398878"/>
              <a:gd name="connsiteX89" fmla="*/ 214048 w 13016124"/>
              <a:gd name="connsiteY89" fmla="*/ 2110902 h 2398878"/>
              <a:gd name="connsiteX90" fmla="*/ 204320 w 13016124"/>
              <a:gd name="connsiteY90" fmla="*/ 2081719 h 2398878"/>
              <a:gd name="connsiteX91" fmla="*/ 184865 w 13016124"/>
              <a:gd name="connsiteY91" fmla="*/ 2052536 h 2398878"/>
              <a:gd name="connsiteX92" fmla="*/ 145954 w 13016124"/>
              <a:gd name="connsiteY92" fmla="*/ 1984442 h 2398878"/>
              <a:gd name="connsiteX93" fmla="*/ 126499 w 13016124"/>
              <a:gd name="connsiteY93" fmla="*/ 1906621 h 2398878"/>
              <a:gd name="connsiteX94" fmla="*/ 116771 w 13016124"/>
              <a:gd name="connsiteY94" fmla="*/ 1877438 h 2398878"/>
              <a:gd name="connsiteX95" fmla="*/ 97316 w 13016124"/>
              <a:gd name="connsiteY95" fmla="*/ 1809345 h 2398878"/>
              <a:gd name="connsiteX96" fmla="*/ 87588 w 13016124"/>
              <a:gd name="connsiteY96" fmla="*/ 1731523 h 2398878"/>
              <a:gd name="connsiteX97" fmla="*/ 68133 w 13016124"/>
              <a:gd name="connsiteY97" fmla="*/ 1673157 h 2398878"/>
              <a:gd name="connsiteX98" fmla="*/ 19494 w 13016124"/>
              <a:gd name="connsiteY98" fmla="*/ 1556425 h 2398878"/>
              <a:gd name="connsiteX99" fmla="*/ 9767 w 13016124"/>
              <a:gd name="connsiteY99" fmla="*/ 1429966 h 2398878"/>
              <a:gd name="connsiteX100" fmla="*/ 39 w 13016124"/>
              <a:gd name="connsiteY100" fmla="*/ 1361872 h 2398878"/>
              <a:gd name="connsiteX101" fmla="*/ 19494 w 13016124"/>
              <a:gd name="connsiteY101" fmla="*/ 1099225 h 2398878"/>
              <a:gd name="connsiteX102" fmla="*/ 29222 w 13016124"/>
              <a:gd name="connsiteY102" fmla="*/ 1070042 h 2398878"/>
              <a:gd name="connsiteX103" fmla="*/ 58405 w 13016124"/>
              <a:gd name="connsiteY103" fmla="*/ 992221 h 2398878"/>
              <a:gd name="connsiteX104" fmla="*/ 77860 w 13016124"/>
              <a:gd name="connsiteY104" fmla="*/ 924128 h 2398878"/>
              <a:gd name="connsiteX105" fmla="*/ 97316 w 13016124"/>
              <a:gd name="connsiteY105" fmla="*/ 885217 h 2398878"/>
              <a:gd name="connsiteX106" fmla="*/ 116771 w 13016124"/>
              <a:gd name="connsiteY106" fmla="*/ 807396 h 2398878"/>
              <a:gd name="connsiteX107" fmla="*/ 155682 w 13016124"/>
              <a:gd name="connsiteY107" fmla="*/ 729574 h 2398878"/>
              <a:gd name="connsiteX108" fmla="*/ 165409 w 13016124"/>
              <a:gd name="connsiteY108" fmla="*/ 700391 h 2398878"/>
              <a:gd name="connsiteX109" fmla="*/ 175137 w 13016124"/>
              <a:gd name="connsiteY109" fmla="*/ 642025 h 2398878"/>
              <a:gd name="connsiteX110" fmla="*/ 223775 w 13016124"/>
              <a:gd name="connsiteY110" fmla="*/ 573932 h 2398878"/>
              <a:gd name="connsiteX111" fmla="*/ 262686 w 13016124"/>
              <a:gd name="connsiteY111" fmla="*/ 505838 h 2398878"/>
              <a:gd name="connsiteX112" fmla="*/ 301596 w 13016124"/>
              <a:gd name="connsiteY112" fmla="*/ 447472 h 2398878"/>
              <a:gd name="connsiteX113" fmla="*/ 321052 w 13016124"/>
              <a:gd name="connsiteY113" fmla="*/ 428017 h 2398878"/>
              <a:gd name="connsiteX114" fmla="*/ 359962 w 13016124"/>
              <a:gd name="connsiteY114" fmla="*/ 369651 h 2398878"/>
              <a:gd name="connsiteX115" fmla="*/ 408601 w 13016124"/>
              <a:gd name="connsiteY115" fmla="*/ 321013 h 2398878"/>
              <a:gd name="connsiteX116" fmla="*/ 428056 w 13016124"/>
              <a:gd name="connsiteY116" fmla="*/ 301557 h 2398878"/>
              <a:gd name="connsiteX117" fmla="*/ 447511 w 13016124"/>
              <a:gd name="connsiteY117" fmla="*/ 272374 h 2398878"/>
              <a:gd name="connsiteX118" fmla="*/ 505877 w 13016124"/>
              <a:gd name="connsiteY118" fmla="*/ 233464 h 2398878"/>
              <a:gd name="connsiteX119" fmla="*/ 603154 w 13016124"/>
              <a:gd name="connsiteY119" fmla="*/ 223736 h 2398878"/>
              <a:gd name="connsiteX120" fmla="*/ 651792 w 13016124"/>
              <a:gd name="connsiteY120" fmla="*/ 243191 h 2398878"/>
              <a:gd name="connsiteX121" fmla="*/ 622609 w 13016124"/>
              <a:gd name="connsiteY121" fmla="*/ 252919 h 2398878"/>
              <a:gd name="connsiteX122" fmla="*/ 544788 w 13016124"/>
              <a:gd name="connsiteY12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544822 w 13016124"/>
              <a:gd name="connsiteY25" fmla="*/ 642025 h 2398878"/>
              <a:gd name="connsiteX26" fmla="*/ 10846379 w 13016124"/>
              <a:gd name="connsiteY26" fmla="*/ 622570 h 2398878"/>
              <a:gd name="connsiteX27" fmla="*/ 10992294 w 13016124"/>
              <a:gd name="connsiteY27" fmla="*/ 612842 h 2398878"/>
              <a:gd name="connsiteX28" fmla="*/ 11070116 w 13016124"/>
              <a:gd name="connsiteY28" fmla="*/ 583659 h 2398878"/>
              <a:gd name="connsiteX29" fmla="*/ 11206303 w 13016124"/>
              <a:gd name="connsiteY29" fmla="*/ 554477 h 2398878"/>
              <a:gd name="connsiteX30" fmla="*/ 11274396 w 13016124"/>
              <a:gd name="connsiteY30" fmla="*/ 535021 h 2398878"/>
              <a:gd name="connsiteX31" fmla="*/ 11332762 w 13016124"/>
              <a:gd name="connsiteY31" fmla="*/ 515566 h 2398878"/>
              <a:gd name="connsiteX32" fmla="*/ 11410584 w 13016124"/>
              <a:gd name="connsiteY32" fmla="*/ 476655 h 2398878"/>
              <a:gd name="connsiteX33" fmla="*/ 11498133 w 13016124"/>
              <a:gd name="connsiteY33" fmla="*/ 457200 h 2398878"/>
              <a:gd name="connsiteX34" fmla="*/ 11624592 w 13016124"/>
              <a:gd name="connsiteY34" fmla="*/ 408562 h 2398878"/>
              <a:gd name="connsiteX35" fmla="*/ 11789962 w 13016124"/>
              <a:gd name="connsiteY35" fmla="*/ 379379 h 2398878"/>
              <a:gd name="connsiteX36" fmla="*/ 11848328 w 13016124"/>
              <a:gd name="connsiteY36" fmla="*/ 350196 h 2398878"/>
              <a:gd name="connsiteX37" fmla="*/ 11955333 w 13016124"/>
              <a:gd name="connsiteY37" fmla="*/ 330740 h 2398878"/>
              <a:gd name="connsiteX38" fmla="*/ 12033154 w 13016124"/>
              <a:gd name="connsiteY38" fmla="*/ 301557 h 2398878"/>
              <a:gd name="connsiteX39" fmla="*/ 12062337 w 13016124"/>
              <a:gd name="connsiteY39" fmla="*/ 291830 h 2398878"/>
              <a:gd name="connsiteX40" fmla="*/ 12101248 w 13016124"/>
              <a:gd name="connsiteY40" fmla="*/ 272374 h 2398878"/>
              <a:gd name="connsiteX41" fmla="*/ 12130431 w 13016124"/>
              <a:gd name="connsiteY41" fmla="*/ 262647 h 2398878"/>
              <a:gd name="connsiteX42" fmla="*/ 12169341 w 13016124"/>
              <a:gd name="connsiteY42" fmla="*/ 243191 h 2398878"/>
              <a:gd name="connsiteX43" fmla="*/ 12266618 w 13016124"/>
              <a:gd name="connsiteY43" fmla="*/ 204281 h 2398878"/>
              <a:gd name="connsiteX44" fmla="*/ 12334711 w 13016124"/>
              <a:gd name="connsiteY44" fmla="*/ 175098 h 2398878"/>
              <a:gd name="connsiteX45" fmla="*/ 12363894 w 13016124"/>
              <a:gd name="connsiteY45" fmla="*/ 155642 h 2398878"/>
              <a:gd name="connsiteX46" fmla="*/ 12431988 w 13016124"/>
              <a:gd name="connsiteY46" fmla="*/ 126459 h 2398878"/>
              <a:gd name="connsiteX47" fmla="*/ 12470899 w 13016124"/>
              <a:gd name="connsiteY47" fmla="*/ 97277 h 2398878"/>
              <a:gd name="connsiteX48" fmla="*/ 12529265 w 13016124"/>
              <a:gd name="connsiteY48" fmla="*/ 87549 h 2398878"/>
              <a:gd name="connsiteX49" fmla="*/ 12568175 w 13016124"/>
              <a:gd name="connsiteY49" fmla="*/ 77821 h 2398878"/>
              <a:gd name="connsiteX50" fmla="*/ 12626541 w 13016124"/>
              <a:gd name="connsiteY50" fmla="*/ 58366 h 2398878"/>
              <a:gd name="connsiteX51" fmla="*/ 12723818 w 13016124"/>
              <a:gd name="connsiteY51" fmla="*/ 19455 h 2398878"/>
              <a:gd name="connsiteX52" fmla="*/ 12869733 w 13016124"/>
              <a:gd name="connsiteY52" fmla="*/ 9728 h 2398878"/>
              <a:gd name="connsiteX53" fmla="*/ 12898916 w 13016124"/>
              <a:gd name="connsiteY53" fmla="*/ 0 h 2398878"/>
              <a:gd name="connsiteX54" fmla="*/ 12947554 w 13016124"/>
              <a:gd name="connsiteY54" fmla="*/ 38911 h 2398878"/>
              <a:gd name="connsiteX55" fmla="*/ 12957282 w 13016124"/>
              <a:gd name="connsiteY55" fmla="*/ 1488332 h 2398878"/>
              <a:gd name="connsiteX56" fmla="*/ 12928099 w 13016124"/>
              <a:gd name="connsiteY56" fmla="*/ 1673157 h 2398878"/>
              <a:gd name="connsiteX57" fmla="*/ 12918371 w 13016124"/>
              <a:gd name="connsiteY57" fmla="*/ 1828800 h 2398878"/>
              <a:gd name="connsiteX58" fmla="*/ 12898916 w 13016124"/>
              <a:gd name="connsiteY58" fmla="*/ 1887166 h 2398878"/>
              <a:gd name="connsiteX59" fmla="*/ 12889188 w 13016124"/>
              <a:gd name="connsiteY59" fmla="*/ 1974715 h 2398878"/>
              <a:gd name="connsiteX60" fmla="*/ 12879460 w 13016124"/>
              <a:gd name="connsiteY60" fmla="*/ 2013625 h 2398878"/>
              <a:gd name="connsiteX61" fmla="*/ 12840550 w 13016124"/>
              <a:gd name="connsiteY61" fmla="*/ 2208179 h 2398878"/>
              <a:gd name="connsiteX62" fmla="*/ 12830822 w 13016124"/>
              <a:gd name="connsiteY62" fmla="*/ 2237362 h 2398878"/>
              <a:gd name="connsiteX63" fmla="*/ 12801639 w 13016124"/>
              <a:gd name="connsiteY63" fmla="*/ 2256817 h 2398878"/>
              <a:gd name="connsiteX64" fmla="*/ 12159614 w 13016124"/>
              <a:gd name="connsiteY64" fmla="*/ 2237362 h 2398878"/>
              <a:gd name="connsiteX65" fmla="*/ 11361945 w 13016124"/>
              <a:gd name="connsiteY65" fmla="*/ 2256817 h 2398878"/>
              <a:gd name="connsiteX66" fmla="*/ 11138209 w 13016124"/>
              <a:gd name="connsiteY66" fmla="*/ 2276272 h 2398878"/>
              <a:gd name="connsiteX67" fmla="*/ 10593460 w 13016124"/>
              <a:gd name="connsiteY67" fmla="*/ 2286000 h 2398878"/>
              <a:gd name="connsiteX68" fmla="*/ 8385282 w 13016124"/>
              <a:gd name="connsiteY68" fmla="*/ 2295728 h 2398878"/>
              <a:gd name="connsiteX69" fmla="*/ 8161545 w 13016124"/>
              <a:gd name="connsiteY69" fmla="*/ 2315183 h 2398878"/>
              <a:gd name="connsiteX70" fmla="*/ 8112907 w 13016124"/>
              <a:gd name="connsiteY70" fmla="*/ 2324911 h 2398878"/>
              <a:gd name="connsiteX71" fmla="*/ 7918354 w 13016124"/>
              <a:gd name="connsiteY71" fmla="*/ 2334638 h 2398878"/>
              <a:gd name="connsiteX72" fmla="*/ 5291886 w 13016124"/>
              <a:gd name="connsiteY72" fmla="*/ 2344366 h 2398878"/>
              <a:gd name="connsiteX73" fmla="*/ 5058422 w 13016124"/>
              <a:gd name="connsiteY73" fmla="*/ 2324911 h 2398878"/>
              <a:gd name="connsiteX74" fmla="*/ 4883324 w 13016124"/>
              <a:gd name="connsiteY74" fmla="*/ 2305455 h 2398878"/>
              <a:gd name="connsiteX75" fmla="*/ 4727682 w 13016124"/>
              <a:gd name="connsiteY75" fmla="*/ 2295728 h 2398878"/>
              <a:gd name="connsiteX76" fmla="*/ 4601222 w 13016124"/>
              <a:gd name="connsiteY76" fmla="*/ 2276272 h 2398878"/>
              <a:gd name="connsiteX77" fmla="*/ 4484490 w 13016124"/>
              <a:gd name="connsiteY77" fmla="*/ 2266545 h 2398878"/>
              <a:gd name="connsiteX78" fmla="*/ 3443631 w 13016124"/>
              <a:gd name="connsiteY78" fmla="*/ 2247089 h 2398878"/>
              <a:gd name="connsiteX79" fmla="*/ 2996158 w 13016124"/>
              <a:gd name="connsiteY79" fmla="*/ 2256817 h 2398878"/>
              <a:gd name="connsiteX80" fmla="*/ 2966975 w 13016124"/>
              <a:gd name="connsiteY80" fmla="*/ 2266545 h 2398878"/>
              <a:gd name="connsiteX81" fmla="*/ 2782150 w 13016124"/>
              <a:gd name="connsiteY81" fmla="*/ 2286000 h 2398878"/>
              <a:gd name="connsiteX82" fmla="*/ 2723784 w 13016124"/>
              <a:gd name="connsiteY82" fmla="*/ 2295728 h 2398878"/>
              <a:gd name="connsiteX83" fmla="*/ 2490320 w 13016124"/>
              <a:gd name="connsiteY83" fmla="*/ 2305455 h 2398878"/>
              <a:gd name="connsiteX84" fmla="*/ 418328 w 13016124"/>
              <a:gd name="connsiteY84" fmla="*/ 2295728 h 2398878"/>
              <a:gd name="connsiteX85" fmla="*/ 359962 w 13016124"/>
              <a:gd name="connsiteY85" fmla="*/ 2256817 h 2398878"/>
              <a:gd name="connsiteX86" fmla="*/ 272414 w 13016124"/>
              <a:gd name="connsiteY86" fmla="*/ 2188723 h 2398878"/>
              <a:gd name="connsiteX87" fmla="*/ 262686 w 13016124"/>
              <a:gd name="connsiteY87" fmla="*/ 2159540 h 2398878"/>
              <a:gd name="connsiteX88" fmla="*/ 214048 w 13016124"/>
              <a:gd name="connsiteY88" fmla="*/ 2110902 h 2398878"/>
              <a:gd name="connsiteX89" fmla="*/ 204320 w 13016124"/>
              <a:gd name="connsiteY89" fmla="*/ 2081719 h 2398878"/>
              <a:gd name="connsiteX90" fmla="*/ 184865 w 13016124"/>
              <a:gd name="connsiteY90" fmla="*/ 2052536 h 2398878"/>
              <a:gd name="connsiteX91" fmla="*/ 145954 w 13016124"/>
              <a:gd name="connsiteY91" fmla="*/ 1984442 h 2398878"/>
              <a:gd name="connsiteX92" fmla="*/ 126499 w 13016124"/>
              <a:gd name="connsiteY92" fmla="*/ 1906621 h 2398878"/>
              <a:gd name="connsiteX93" fmla="*/ 116771 w 13016124"/>
              <a:gd name="connsiteY93" fmla="*/ 1877438 h 2398878"/>
              <a:gd name="connsiteX94" fmla="*/ 97316 w 13016124"/>
              <a:gd name="connsiteY94" fmla="*/ 1809345 h 2398878"/>
              <a:gd name="connsiteX95" fmla="*/ 87588 w 13016124"/>
              <a:gd name="connsiteY95" fmla="*/ 1731523 h 2398878"/>
              <a:gd name="connsiteX96" fmla="*/ 68133 w 13016124"/>
              <a:gd name="connsiteY96" fmla="*/ 1673157 h 2398878"/>
              <a:gd name="connsiteX97" fmla="*/ 19494 w 13016124"/>
              <a:gd name="connsiteY97" fmla="*/ 1556425 h 2398878"/>
              <a:gd name="connsiteX98" fmla="*/ 9767 w 13016124"/>
              <a:gd name="connsiteY98" fmla="*/ 1429966 h 2398878"/>
              <a:gd name="connsiteX99" fmla="*/ 39 w 13016124"/>
              <a:gd name="connsiteY99" fmla="*/ 1361872 h 2398878"/>
              <a:gd name="connsiteX100" fmla="*/ 19494 w 13016124"/>
              <a:gd name="connsiteY100" fmla="*/ 1099225 h 2398878"/>
              <a:gd name="connsiteX101" fmla="*/ 29222 w 13016124"/>
              <a:gd name="connsiteY101" fmla="*/ 1070042 h 2398878"/>
              <a:gd name="connsiteX102" fmla="*/ 58405 w 13016124"/>
              <a:gd name="connsiteY102" fmla="*/ 992221 h 2398878"/>
              <a:gd name="connsiteX103" fmla="*/ 77860 w 13016124"/>
              <a:gd name="connsiteY103" fmla="*/ 924128 h 2398878"/>
              <a:gd name="connsiteX104" fmla="*/ 97316 w 13016124"/>
              <a:gd name="connsiteY104" fmla="*/ 885217 h 2398878"/>
              <a:gd name="connsiteX105" fmla="*/ 116771 w 13016124"/>
              <a:gd name="connsiteY105" fmla="*/ 807396 h 2398878"/>
              <a:gd name="connsiteX106" fmla="*/ 155682 w 13016124"/>
              <a:gd name="connsiteY106" fmla="*/ 729574 h 2398878"/>
              <a:gd name="connsiteX107" fmla="*/ 165409 w 13016124"/>
              <a:gd name="connsiteY107" fmla="*/ 700391 h 2398878"/>
              <a:gd name="connsiteX108" fmla="*/ 175137 w 13016124"/>
              <a:gd name="connsiteY108" fmla="*/ 642025 h 2398878"/>
              <a:gd name="connsiteX109" fmla="*/ 223775 w 13016124"/>
              <a:gd name="connsiteY109" fmla="*/ 573932 h 2398878"/>
              <a:gd name="connsiteX110" fmla="*/ 262686 w 13016124"/>
              <a:gd name="connsiteY110" fmla="*/ 505838 h 2398878"/>
              <a:gd name="connsiteX111" fmla="*/ 301596 w 13016124"/>
              <a:gd name="connsiteY111" fmla="*/ 447472 h 2398878"/>
              <a:gd name="connsiteX112" fmla="*/ 321052 w 13016124"/>
              <a:gd name="connsiteY112" fmla="*/ 428017 h 2398878"/>
              <a:gd name="connsiteX113" fmla="*/ 359962 w 13016124"/>
              <a:gd name="connsiteY113" fmla="*/ 369651 h 2398878"/>
              <a:gd name="connsiteX114" fmla="*/ 408601 w 13016124"/>
              <a:gd name="connsiteY114" fmla="*/ 321013 h 2398878"/>
              <a:gd name="connsiteX115" fmla="*/ 428056 w 13016124"/>
              <a:gd name="connsiteY115" fmla="*/ 301557 h 2398878"/>
              <a:gd name="connsiteX116" fmla="*/ 447511 w 13016124"/>
              <a:gd name="connsiteY116" fmla="*/ 272374 h 2398878"/>
              <a:gd name="connsiteX117" fmla="*/ 505877 w 13016124"/>
              <a:gd name="connsiteY117" fmla="*/ 233464 h 2398878"/>
              <a:gd name="connsiteX118" fmla="*/ 603154 w 13016124"/>
              <a:gd name="connsiteY118" fmla="*/ 223736 h 2398878"/>
              <a:gd name="connsiteX119" fmla="*/ 651792 w 13016124"/>
              <a:gd name="connsiteY119" fmla="*/ 243191 h 2398878"/>
              <a:gd name="connsiteX120" fmla="*/ 622609 w 13016124"/>
              <a:gd name="connsiteY120" fmla="*/ 252919 h 2398878"/>
              <a:gd name="connsiteX121" fmla="*/ 544788 w 13016124"/>
              <a:gd name="connsiteY12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992294 w 13016124"/>
              <a:gd name="connsiteY25" fmla="*/ 612842 h 2398878"/>
              <a:gd name="connsiteX26" fmla="*/ 11070116 w 13016124"/>
              <a:gd name="connsiteY26" fmla="*/ 583659 h 2398878"/>
              <a:gd name="connsiteX27" fmla="*/ 11206303 w 13016124"/>
              <a:gd name="connsiteY27" fmla="*/ 554477 h 2398878"/>
              <a:gd name="connsiteX28" fmla="*/ 11274396 w 13016124"/>
              <a:gd name="connsiteY28" fmla="*/ 535021 h 2398878"/>
              <a:gd name="connsiteX29" fmla="*/ 11332762 w 13016124"/>
              <a:gd name="connsiteY29" fmla="*/ 515566 h 2398878"/>
              <a:gd name="connsiteX30" fmla="*/ 11410584 w 13016124"/>
              <a:gd name="connsiteY30" fmla="*/ 476655 h 2398878"/>
              <a:gd name="connsiteX31" fmla="*/ 11498133 w 13016124"/>
              <a:gd name="connsiteY31" fmla="*/ 457200 h 2398878"/>
              <a:gd name="connsiteX32" fmla="*/ 11624592 w 13016124"/>
              <a:gd name="connsiteY32" fmla="*/ 408562 h 2398878"/>
              <a:gd name="connsiteX33" fmla="*/ 11789962 w 13016124"/>
              <a:gd name="connsiteY33" fmla="*/ 379379 h 2398878"/>
              <a:gd name="connsiteX34" fmla="*/ 11848328 w 13016124"/>
              <a:gd name="connsiteY34" fmla="*/ 350196 h 2398878"/>
              <a:gd name="connsiteX35" fmla="*/ 11955333 w 13016124"/>
              <a:gd name="connsiteY35" fmla="*/ 330740 h 2398878"/>
              <a:gd name="connsiteX36" fmla="*/ 12033154 w 13016124"/>
              <a:gd name="connsiteY36" fmla="*/ 301557 h 2398878"/>
              <a:gd name="connsiteX37" fmla="*/ 12062337 w 13016124"/>
              <a:gd name="connsiteY37" fmla="*/ 291830 h 2398878"/>
              <a:gd name="connsiteX38" fmla="*/ 12101248 w 13016124"/>
              <a:gd name="connsiteY38" fmla="*/ 272374 h 2398878"/>
              <a:gd name="connsiteX39" fmla="*/ 12130431 w 13016124"/>
              <a:gd name="connsiteY39" fmla="*/ 262647 h 2398878"/>
              <a:gd name="connsiteX40" fmla="*/ 12169341 w 13016124"/>
              <a:gd name="connsiteY40" fmla="*/ 243191 h 2398878"/>
              <a:gd name="connsiteX41" fmla="*/ 12266618 w 13016124"/>
              <a:gd name="connsiteY41" fmla="*/ 204281 h 2398878"/>
              <a:gd name="connsiteX42" fmla="*/ 12334711 w 13016124"/>
              <a:gd name="connsiteY42" fmla="*/ 175098 h 2398878"/>
              <a:gd name="connsiteX43" fmla="*/ 12363894 w 13016124"/>
              <a:gd name="connsiteY43" fmla="*/ 155642 h 2398878"/>
              <a:gd name="connsiteX44" fmla="*/ 12431988 w 13016124"/>
              <a:gd name="connsiteY44" fmla="*/ 126459 h 2398878"/>
              <a:gd name="connsiteX45" fmla="*/ 12470899 w 13016124"/>
              <a:gd name="connsiteY45" fmla="*/ 97277 h 2398878"/>
              <a:gd name="connsiteX46" fmla="*/ 12529265 w 13016124"/>
              <a:gd name="connsiteY46" fmla="*/ 87549 h 2398878"/>
              <a:gd name="connsiteX47" fmla="*/ 12568175 w 13016124"/>
              <a:gd name="connsiteY47" fmla="*/ 77821 h 2398878"/>
              <a:gd name="connsiteX48" fmla="*/ 12626541 w 13016124"/>
              <a:gd name="connsiteY48" fmla="*/ 58366 h 2398878"/>
              <a:gd name="connsiteX49" fmla="*/ 12723818 w 13016124"/>
              <a:gd name="connsiteY49" fmla="*/ 19455 h 2398878"/>
              <a:gd name="connsiteX50" fmla="*/ 12869733 w 13016124"/>
              <a:gd name="connsiteY50" fmla="*/ 9728 h 2398878"/>
              <a:gd name="connsiteX51" fmla="*/ 12898916 w 13016124"/>
              <a:gd name="connsiteY51" fmla="*/ 0 h 2398878"/>
              <a:gd name="connsiteX52" fmla="*/ 12947554 w 13016124"/>
              <a:gd name="connsiteY52" fmla="*/ 38911 h 2398878"/>
              <a:gd name="connsiteX53" fmla="*/ 12957282 w 13016124"/>
              <a:gd name="connsiteY53" fmla="*/ 1488332 h 2398878"/>
              <a:gd name="connsiteX54" fmla="*/ 12928099 w 13016124"/>
              <a:gd name="connsiteY54" fmla="*/ 1673157 h 2398878"/>
              <a:gd name="connsiteX55" fmla="*/ 12918371 w 13016124"/>
              <a:gd name="connsiteY55" fmla="*/ 1828800 h 2398878"/>
              <a:gd name="connsiteX56" fmla="*/ 12898916 w 13016124"/>
              <a:gd name="connsiteY56" fmla="*/ 1887166 h 2398878"/>
              <a:gd name="connsiteX57" fmla="*/ 12889188 w 13016124"/>
              <a:gd name="connsiteY57" fmla="*/ 1974715 h 2398878"/>
              <a:gd name="connsiteX58" fmla="*/ 12879460 w 13016124"/>
              <a:gd name="connsiteY58" fmla="*/ 2013625 h 2398878"/>
              <a:gd name="connsiteX59" fmla="*/ 12840550 w 13016124"/>
              <a:gd name="connsiteY59" fmla="*/ 2208179 h 2398878"/>
              <a:gd name="connsiteX60" fmla="*/ 12830822 w 13016124"/>
              <a:gd name="connsiteY60" fmla="*/ 2237362 h 2398878"/>
              <a:gd name="connsiteX61" fmla="*/ 12801639 w 13016124"/>
              <a:gd name="connsiteY61" fmla="*/ 2256817 h 2398878"/>
              <a:gd name="connsiteX62" fmla="*/ 12159614 w 13016124"/>
              <a:gd name="connsiteY62" fmla="*/ 2237362 h 2398878"/>
              <a:gd name="connsiteX63" fmla="*/ 11361945 w 13016124"/>
              <a:gd name="connsiteY63" fmla="*/ 2256817 h 2398878"/>
              <a:gd name="connsiteX64" fmla="*/ 11138209 w 13016124"/>
              <a:gd name="connsiteY64" fmla="*/ 2276272 h 2398878"/>
              <a:gd name="connsiteX65" fmla="*/ 10593460 w 13016124"/>
              <a:gd name="connsiteY65" fmla="*/ 2286000 h 2398878"/>
              <a:gd name="connsiteX66" fmla="*/ 8385282 w 13016124"/>
              <a:gd name="connsiteY66" fmla="*/ 2295728 h 2398878"/>
              <a:gd name="connsiteX67" fmla="*/ 8161545 w 13016124"/>
              <a:gd name="connsiteY67" fmla="*/ 2315183 h 2398878"/>
              <a:gd name="connsiteX68" fmla="*/ 8112907 w 13016124"/>
              <a:gd name="connsiteY68" fmla="*/ 2324911 h 2398878"/>
              <a:gd name="connsiteX69" fmla="*/ 7918354 w 13016124"/>
              <a:gd name="connsiteY69" fmla="*/ 2334638 h 2398878"/>
              <a:gd name="connsiteX70" fmla="*/ 5291886 w 13016124"/>
              <a:gd name="connsiteY70" fmla="*/ 2344366 h 2398878"/>
              <a:gd name="connsiteX71" fmla="*/ 5058422 w 13016124"/>
              <a:gd name="connsiteY71" fmla="*/ 2324911 h 2398878"/>
              <a:gd name="connsiteX72" fmla="*/ 4883324 w 13016124"/>
              <a:gd name="connsiteY72" fmla="*/ 2305455 h 2398878"/>
              <a:gd name="connsiteX73" fmla="*/ 4727682 w 13016124"/>
              <a:gd name="connsiteY73" fmla="*/ 2295728 h 2398878"/>
              <a:gd name="connsiteX74" fmla="*/ 4601222 w 13016124"/>
              <a:gd name="connsiteY74" fmla="*/ 2276272 h 2398878"/>
              <a:gd name="connsiteX75" fmla="*/ 4484490 w 13016124"/>
              <a:gd name="connsiteY75" fmla="*/ 2266545 h 2398878"/>
              <a:gd name="connsiteX76" fmla="*/ 3443631 w 13016124"/>
              <a:gd name="connsiteY76" fmla="*/ 2247089 h 2398878"/>
              <a:gd name="connsiteX77" fmla="*/ 2996158 w 13016124"/>
              <a:gd name="connsiteY77" fmla="*/ 2256817 h 2398878"/>
              <a:gd name="connsiteX78" fmla="*/ 2966975 w 13016124"/>
              <a:gd name="connsiteY78" fmla="*/ 2266545 h 2398878"/>
              <a:gd name="connsiteX79" fmla="*/ 2782150 w 13016124"/>
              <a:gd name="connsiteY79" fmla="*/ 2286000 h 2398878"/>
              <a:gd name="connsiteX80" fmla="*/ 2723784 w 13016124"/>
              <a:gd name="connsiteY80" fmla="*/ 2295728 h 2398878"/>
              <a:gd name="connsiteX81" fmla="*/ 2490320 w 13016124"/>
              <a:gd name="connsiteY81" fmla="*/ 2305455 h 2398878"/>
              <a:gd name="connsiteX82" fmla="*/ 418328 w 13016124"/>
              <a:gd name="connsiteY82" fmla="*/ 2295728 h 2398878"/>
              <a:gd name="connsiteX83" fmla="*/ 359962 w 13016124"/>
              <a:gd name="connsiteY83" fmla="*/ 2256817 h 2398878"/>
              <a:gd name="connsiteX84" fmla="*/ 272414 w 13016124"/>
              <a:gd name="connsiteY84" fmla="*/ 2188723 h 2398878"/>
              <a:gd name="connsiteX85" fmla="*/ 262686 w 13016124"/>
              <a:gd name="connsiteY85" fmla="*/ 2159540 h 2398878"/>
              <a:gd name="connsiteX86" fmla="*/ 214048 w 13016124"/>
              <a:gd name="connsiteY86" fmla="*/ 2110902 h 2398878"/>
              <a:gd name="connsiteX87" fmla="*/ 204320 w 13016124"/>
              <a:gd name="connsiteY87" fmla="*/ 2081719 h 2398878"/>
              <a:gd name="connsiteX88" fmla="*/ 184865 w 13016124"/>
              <a:gd name="connsiteY88" fmla="*/ 2052536 h 2398878"/>
              <a:gd name="connsiteX89" fmla="*/ 145954 w 13016124"/>
              <a:gd name="connsiteY89" fmla="*/ 1984442 h 2398878"/>
              <a:gd name="connsiteX90" fmla="*/ 126499 w 13016124"/>
              <a:gd name="connsiteY90" fmla="*/ 1906621 h 2398878"/>
              <a:gd name="connsiteX91" fmla="*/ 116771 w 13016124"/>
              <a:gd name="connsiteY91" fmla="*/ 1877438 h 2398878"/>
              <a:gd name="connsiteX92" fmla="*/ 97316 w 13016124"/>
              <a:gd name="connsiteY92" fmla="*/ 1809345 h 2398878"/>
              <a:gd name="connsiteX93" fmla="*/ 87588 w 13016124"/>
              <a:gd name="connsiteY93" fmla="*/ 1731523 h 2398878"/>
              <a:gd name="connsiteX94" fmla="*/ 68133 w 13016124"/>
              <a:gd name="connsiteY94" fmla="*/ 1673157 h 2398878"/>
              <a:gd name="connsiteX95" fmla="*/ 19494 w 13016124"/>
              <a:gd name="connsiteY95" fmla="*/ 1556425 h 2398878"/>
              <a:gd name="connsiteX96" fmla="*/ 9767 w 13016124"/>
              <a:gd name="connsiteY96" fmla="*/ 1429966 h 2398878"/>
              <a:gd name="connsiteX97" fmla="*/ 39 w 13016124"/>
              <a:gd name="connsiteY97" fmla="*/ 1361872 h 2398878"/>
              <a:gd name="connsiteX98" fmla="*/ 19494 w 13016124"/>
              <a:gd name="connsiteY98" fmla="*/ 1099225 h 2398878"/>
              <a:gd name="connsiteX99" fmla="*/ 29222 w 13016124"/>
              <a:gd name="connsiteY99" fmla="*/ 1070042 h 2398878"/>
              <a:gd name="connsiteX100" fmla="*/ 58405 w 13016124"/>
              <a:gd name="connsiteY100" fmla="*/ 992221 h 2398878"/>
              <a:gd name="connsiteX101" fmla="*/ 77860 w 13016124"/>
              <a:gd name="connsiteY101" fmla="*/ 924128 h 2398878"/>
              <a:gd name="connsiteX102" fmla="*/ 97316 w 13016124"/>
              <a:gd name="connsiteY102" fmla="*/ 885217 h 2398878"/>
              <a:gd name="connsiteX103" fmla="*/ 116771 w 13016124"/>
              <a:gd name="connsiteY103" fmla="*/ 807396 h 2398878"/>
              <a:gd name="connsiteX104" fmla="*/ 155682 w 13016124"/>
              <a:gd name="connsiteY104" fmla="*/ 729574 h 2398878"/>
              <a:gd name="connsiteX105" fmla="*/ 165409 w 13016124"/>
              <a:gd name="connsiteY105" fmla="*/ 700391 h 2398878"/>
              <a:gd name="connsiteX106" fmla="*/ 175137 w 13016124"/>
              <a:gd name="connsiteY106" fmla="*/ 642025 h 2398878"/>
              <a:gd name="connsiteX107" fmla="*/ 223775 w 13016124"/>
              <a:gd name="connsiteY107" fmla="*/ 573932 h 2398878"/>
              <a:gd name="connsiteX108" fmla="*/ 262686 w 13016124"/>
              <a:gd name="connsiteY108" fmla="*/ 505838 h 2398878"/>
              <a:gd name="connsiteX109" fmla="*/ 301596 w 13016124"/>
              <a:gd name="connsiteY109" fmla="*/ 447472 h 2398878"/>
              <a:gd name="connsiteX110" fmla="*/ 321052 w 13016124"/>
              <a:gd name="connsiteY110" fmla="*/ 428017 h 2398878"/>
              <a:gd name="connsiteX111" fmla="*/ 359962 w 13016124"/>
              <a:gd name="connsiteY111" fmla="*/ 369651 h 2398878"/>
              <a:gd name="connsiteX112" fmla="*/ 408601 w 13016124"/>
              <a:gd name="connsiteY112" fmla="*/ 321013 h 2398878"/>
              <a:gd name="connsiteX113" fmla="*/ 428056 w 13016124"/>
              <a:gd name="connsiteY113" fmla="*/ 301557 h 2398878"/>
              <a:gd name="connsiteX114" fmla="*/ 447511 w 13016124"/>
              <a:gd name="connsiteY114" fmla="*/ 272374 h 2398878"/>
              <a:gd name="connsiteX115" fmla="*/ 505877 w 13016124"/>
              <a:gd name="connsiteY115" fmla="*/ 233464 h 2398878"/>
              <a:gd name="connsiteX116" fmla="*/ 603154 w 13016124"/>
              <a:gd name="connsiteY116" fmla="*/ 223736 h 2398878"/>
              <a:gd name="connsiteX117" fmla="*/ 651792 w 13016124"/>
              <a:gd name="connsiteY117" fmla="*/ 243191 h 2398878"/>
              <a:gd name="connsiteX118" fmla="*/ 622609 w 13016124"/>
              <a:gd name="connsiteY118" fmla="*/ 252919 h 2398878"/>
              <a:gd name="connsiteX119" fmla="*/ 544788 w 13016124"/>
              <a:gd name="connsiteY11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070116 w 13016124"/>
              <a:gd name="connsiteY25" fmla="*/ 583659 h 2398878"/>
              <a:gd name="connsiteX26" fmla="*/ 11206303 w 13016124"/>
              <a:gd name="connsiteY26" fmla="*/ 554477 h 2398878"/>
              <a:gd name="connsiteX27" fmla="*/ 11274396 w 13016124"/>
              <a:gd name="connsiteY27" fmla="*/ 535021 h 2398878"/>
              <a:gd name="connsiteX28" fmla="*/ 11332762 w 13016124"/>
              <a:gd name="connsiteY28" fmla="*/ 515566 h 2398878"/>
              <a:gd name="connsiteX29" fmla="*/ 11410584 w 13016124"/>
              <a:gd name="connsiteY29" fmla="*/ 476655 h 2398878"/>
              <a:gd name="connsiteX30" fmla="*/ 11498133 w 13016124"/>
              <a:gd name="connsiteY30" fmla="*/ 457200 h 2398878"/>
              <a:gd name="connsiteX31" fmla="*/ 11624592 w 13016124"/>
              <a:gd name="connsiteY31" fmla="*/ 408562 h 2398878"/>
              <a:gd name="connsiteX32" fmla="*/ 11789962 w 13016124"/>
              <a:gd name="connsiteY32" fmla="*/ 379379 h 2398878"/>
              <a:gd name="connsiteX33" fmla="*/ 11848328 w 13016124"/>
              <a:gd name="connsiteY33" fmla="*/ 350196 h 2398878"/>
              <a:gd name="connsiteX34" fmla="*/ 11955333 w 13016124"/>
              <a:gd name="connsiteY34" fmla="*/ 330740 h 2398878"/>
              <a:gd name="connsiteX35" fmla="*/ 12033154 w 13016124"/>
              <a:gd name="connsiteY35" fmla="*/ 301557 h 2398878"/>
              <a:gd name="connsiteX36" fmla="*/ 12062337 w 13016124"/>
              <a:gd name="connsiteY36" fmla="*/ 291830 h 2398878"/>
              <a:gd name="connsiteX37" fmla="*/ 12101248 w 13016124"/>
              <a:gd name="connsiteY37" fmla="*/ 272374 h 2398878"/>
              <a:gd name="connsiteX38" fmla="*/ 12130431 w 13016124"/>
              <a:gd name="connsiteY38" fmla="*/ 262647 h 2398878"/>
              <a:gd name="connsiteX39" fmla="*/ 12169341 w 13016124"/>
              <a:gd name="connsiteY39" fmla="*/ 243191 h 2398878"/>
              <a:gd name="connsiteX40" fmla="*/ 12266618 w 13016124"/>
              <a:gd name="connsiteY40" fmla="*/ 204281 h 2398878"/>
              <a:gd name="connsiteX41" fmla="*/ 12334711 w 13016124"/>
              <a:gd name="connsiteY41" fmla="*/ 175098 h 2398878"/>
              <a:gd name="connsiteX42" fmla="*/ 12363894 w 13016124"/>
              <a:gd name="connsiteY42" fmla="*/ 155642 h 2398878"/>
              <a:gd name="connsiteX43" fmla="*/ 12431988 w 13016124"/>
              <a:gd name="connsiteY43" fmla="*/ 126459 h 2398878"/>
              <a:gd name="connsiteX44" fmla="*/ 12470899 w 13016124"/>
              <a:gd name="connsiteY44" fmla="*/ 97277 h 2398878"/>
              <a:gd name="connsiteX45" fmla="*/ 12529265 w 13016124"/>
              <a:gd name="connsiteY45" fmla="*/ 87549 h 2398878"/>
              <a:gd name="connsiteX46" fmla="*/ 12568175 w 13016124"/>
              <a:gd name="connsiteY46" fmla="*/ 77821 h 2398878"/>
              <a:gd name="connsiteX47" fmla="*/ 12626541 w 13016124"/>
              <a:gd name="connsiteY47" fmla="*/ 58366 h 2398878"/>
              <a:gd name="connsiteX48" fmla="*/ 12723818 w 13016124"/>
              <a:gd name="connsiteY48" fmla="*/ 19455 h 2398878"/>
              <a:gd name="connsiteX49" fmla="*/ 12869733 w 13016124"/>
              <a:gd name="connsiteY49" fmla="*/ 9728 h 2398878"/>
              <a:gd name="connsiteX50" fmla="*/ 12898916 w 13016124"/>
              <a:gd name="connsiteY50" fmla="*/ 0 h 2398878"/>
              <a:gd name="connsiteX51" fmla="*/ 12947554 w 13016124"/>
              <a:gd name="connsiteY51" fmla="*/ 38911 h 2398878"/>
              <a:gd name="connsiteX52" fmla="*/ 12957282 w 13016124"/>
              <a:gd name="connsiteY52" fmla="*/ 1488332 h 2398878"/>
              <a:gd name="connsiteX53" fmla="*/ 12928099 w 13016124"/>
              <a:gd name="connsiteY53" fmla="*/ 1673157 h 2398878"/>
              <a:gd name="connsiteX54" fmla="*/ 12918371 w 13016124"/>
              <a:gd name="connsiteY54" fmla="*/ 1828800 h 2398878"/>
              <a:gd name="connsiteX55" fmla="*/ 12898916 w 13016124"/>
              <a:gd name="connsiteY55" fmla="*/ 1887166 h 2398878"/>
              <a:gd name="connsiteX56" fmla="*/ 12889188 w 13016124"/>
              <a:gd name="connsiteY56" fmla="*/ 1974715 h 2398878"/>
              <a:gd name="connsiteX57" fmla="*/ 12879460 w 13016124"/>
              <a:gd name="connsiteY57" fmla="*/ 2013625 h 2398878"/>
              <a:gd name="connsiteX58" fmla="*/ 12840550 w 13016124"/>
              <a:gd name="connsiteY58" fmla="*/ 2208179 h 2398878"/>
              <a:gd name="connsiteX59" fmla="*/ 12830822 w 13016124"/>
              <a:gd name="connsiteY59" fmla="*/ 2237362 h 2398878"/>
              <a:gd name="connsiteX60" fmla="*/ 12801639 w 13016124"/>
              <a:gd name="connsiteY60" fmla="*/ 2256817 h 2398878"/>
              <a:gd name="connsiteX61" fmla="*/ 12159614 w 13016124"/>
              <a:gd name="connsiteY61" fmla="*/ 2237362 h 2398878"/>
              <a:gd name="connsiteX62" fmla="*/ 11361945 w 13016124"/>
              <a:gd name="connsiteY62" fmla="*/ 2256817 h 2398878"/>
              <a:gd name="connsiteX63" fmla="*/ 11138209 w 13016124"/>
              <a:gd name="connsiteY63" fmla="*/ 2276272 h 2398878"/>
              <a:gd name="connsiteX64" fmla="*/ 10593460 w 13016124"/>
              <a:gd name="connsiteY64" fmla="*/ 2286000 h 2398878"/>
              <a:gd name="connsiteX65" fmla="*/ 8385282 w 13016124"/>
              <a:gd name="connsiteY65" fmla="*/ 2295728 h 2398878"/>
              <a:gd name="connsiteX66" fmla="*/ 8161545 w 13016124"/>
              <a:gd name="connsiteY66" fmla="*/ 2315183 h 2398878"/>
              <a:gd name="connsiteX67" fmla="*/ 8112907 w 13016124"/>
              <a:gd name="connsiteY67" fmla="*/ 2324911 h 2398878"/>
              <a:gd name="connsiteX68" fmla="*/ 7918354 w 13016124"/>
              <a:gd name="connsiteY68" fmla="*/ 2334638 h 2398878"/>
              <a:gd name="connsiteX69" fmla="*/ 5291886 w 13016124"/>
              <a:gd name="connsiteY69" fmla="*/ 2344366 h 2398878"/>
              <a:gd name="connsiteX70" fmla="*/ 5058422 w 13016124"/>
              <a:gd name="connsiteY70" fmla="*/ 2324911 h 2398878"/>
              <a:gd name="connsiteX71" fmla="*/ 4883324 w 13016124"/>
              <a:gd name="connsiteY71" fmla="*/ 2305455 h 2398878"/>
              <a:gd name="connsiteX72" fmla="*/ 4727682 w 13016124"/>
              <a:gd name="connsiteY72" fmla="*/ 2295728 h 2398878"/>
              <a:gd name="connsiteX73" fmla="*/ 4601222 w 13016124"/>
              <a:gd name="connsiteY73" fmla="*/ 2276272 h 2398878"/>
              <a:gd name="connsiteX74" fmla="*/ 4484490 w 13016124"/>
              <a:gd name="connsiteY74" fmla="*/ 2266545 h 2398878"/>
              <a:gd name="connsiteX75" fmla="*/ 3443631 w 13016124"/>
              <a:gd name="connsiteY75" fmla="*/ 2247089 h 2398878"/>
              <a:gd name="connsiteX76" fmla="*/ 2996158 w 13016124"/>
              <a:gd name="connsiteY76" fmla="*/ 2256817 h 2398878"/>
              <a:gd name="connsiteX77" fmla="*/ 2966975 w 13016124"/>
              <a:gd name="connsiteY77" fmla="*/ 2266545 h 2398878"/>
              <a:gd name="connsiteX78" fmla="*/ 2782150 w 13016124"/>
              <a:gd name="connsiteY78" fmla="*/ 2286000 h 2398878"/>
              <a:gd name="connsiteX79" fmla="*/ 2723784 w 13016124"/>
              <a:gd name="connsiteY79" fmla="*/ 2295728 h 2398878"/>
              <a:gd name="connsiteX80" fmla="*/ 2490320 w 13016124"/>
              <a:gd name="connsiteY80" fmla="*/ 2305455 h 2398878"/>
              <a:gd name="connsiteX81" fmla="*/ 418328 w 13016124"/>
              <a:gd name="connsiteY81" fmla="*/ 2295728 h 2398878"/>
              <a:gd name="connsiteX82" fmla="*/ 359962 w 13016124"/>
              <a:gd name="connsiteY82" fmla="*/ 2256817 h 2398878"/>
              <a:gd name="connsiteX83" fmla="*/ 272414 w 13016124"/>
              <a:gd name="connsiteY83" fmla="*/ 2188723 h 2398878"/>
              <a:gd name="connsiteX84" fmla="*/ 262686 w 13016124"/>
              <a:gd name="connsiteY84" fmla="*/ 2159540 h 2398878"/>
              <a:gd name="connsiteX85" fmla="*/ 214048 w 13016124"/>
              <a:gd name="connsiteY85" fmla="*/ 2110902 h 2398878"/>
              <a:gd name="connsiteX86" fmla="*/ 204320 w 13016124"/>
              <a:gd name="connsiteY86" fmla="*/ 2081719 h 2398878"/>
              <a:gd name="connsiteX87" fmla="*/ 184865 w 13016124"/>
              <a:gd name="connsiteY87" fmla="*/ 2052536 h 2398878"/>
              <a:gd name="connsiteX88" fmla="*/ 145954 w 13016124"/>
              <a:gd name="connsiteY88" fmla="*/ 1984442 h 2398878"/>
              <a:gd name="connsiteX89" fmla="*/ 126499 w 13016124"/>
              <a:gd name="connsiteY89" fmla="*/ 1906621 h 2398878"/>
              <a:gd name="connsiteX90" fmla="*/ 116771 w 13016124"/>
              <a:gd name="connsiteY90" fmla="*/ 1877438 h 2398878"/>
              <a:gd name="connsiteX91" fmla="*/ 97316 w 13016124"/>
              <a:gd name="connsiteY91" fmla="*/ 1809345 h 2398878"/>
              <a:gd name="connsiteX92" fmla="*/ 87588 w 13016124"/>
              <a:gd name="connsiteY92" fmla="*/ 1731523 h 2398878"/>
              <a:gd name="connsiteX93" fmla="*/ 68133 w 13016124"/>
              <a:gd name="connsiteY93" fmla="*/ 1673157 h 2398878"/>
              <a:gd name="connsiteX94" fmla="*/ 19494 w 13016124"/>
              <a:gd name="connsiteY94" fmla="*/ 1556425 h 2398878"/>
              <a:gd name="connsiteX95" fmla="*/ 9767 w 13016124"/>
              <a:gd name="connsiteY95" fmla="*/ 1429966 h 2398878"/>
              <a:gd name="connsiteX96" fmla="*/ 39 w 13016124"/>
              <a:gd name="connsiteY96" fmla="*/ 1361872 h 2398878"/>
              <a:gd name="connsiteX97" fmla="*/ 19494 w 13016124"/>
              <a:gd name="connsiteY97" fmla="*/ 1099225 h 2398878"/>
              <a:gd name="connsiteX98" fmla="*/ 29222 w 13016124"/>
              <a:gd name="connsiteY98" fmla="*/ 1070042 h 2398878"/>
              <a:gd name="connsiteX99" fmla="*/ 58405 w 13016124"/>
              <a:gd name="connsiteY99" fmla="*/ 992221 h 2398878"/>
              <a:gd name="connsiteX100" fmla="*/ 77860 w 13016124"/>
              <a:gd name="connsiteY100" fmla="*/ 924128 h 2398878"/>
              <a:gd name="connsiteX101" fmla="*/ 97316 w 13016124"/>
              <a:gd name="connsiteY101" fmla="*/ 885217 h 2398878"/>
              <a:gd name="connsiteX102" fmla="*/ 116771 w 13016124"/>
              <a:gd name="connsiteY102" fmla="*/ 807396 h 2398878"/>
              <a:gd name="connsiteX103" fmla="*/ 155682 w 13016124"/>
              <a:gd name="connsiteY103" fmla="*/ 729574 h 2398878"/>
              <a:gd name="connsiteX104" fmla="*/ 165409 w 13016124"/>
              <a:gd name="connsiteY104" fmla="*/ 700391 h 2398878"/>
              <a:gd name="connsiteX105" fmla="*/ 175137 w 13016124"/>
              <a:gd name="connsiteY105" fmla="*/ 642025 h 2398878"/>
              <a:gd name="connsiteX106" fmla="*/ 223775 w 13016124"/>
              <a:gd name="connsiteY106" fmla="*/ 573932 h 2398878"/>
              <a:gd name="connsiteX107" fmla="*/ 262686 w 13016124"/>
              <a:gd name="connsiteY107" fmla="*/ 505838 h 2398878"/>
              <a:gd name="connsiteX108" fmla="*/ 301596 w 13016124"/>
              <a:gd name="connsiteY108" fmla="*/ 447472 h 2398878"/>
              <a:gd name="connsiteX109" fmla="*/ 321052 w 13016124"/>
              <a:gd name="connsiteY109" fmla="*/ 428017 h 2398878"/>
              <a:gd name="connsiteX110" fmla="*/ 359962 w 13016124"/>
              <a:gd name="connsiteY110" fmla="*/ 369651 h 2398878"/>
              <a:gd name="connsiteX111" fmla="*/ 408601 w 13016124"/>
              <a:gd name="connsiteY111" fmla="*/ 321013 h 2398878"/>
              <a:gd name="connsiteX112" fmla="*/ 428056 w 13016124"/>
              <a:gd name="connsiteY112" fmla="*/ 301557 h 2398878"/>
              <a:gd name="connsiteX113" fmla="*/ 447511 w 13016124"/>
              <a:gd name="connsiteY113" fmla="*/ 272374 h 2398878"/>
              <a:gd name="connsiteX114" fmla="*/ 505877 w 13016124"/>
              <a:gd name="connsiteY114" fmla="*/ 233464 h 2398878"/>
              <a:gd name="connsiteX115" fmla="*/ 603154 w 13016124"/>
              <a:gd name="connsiteY115" fmla="*/ 223736 h 2398878"/>
              <a:gd name="connsiteX116" fmla="*/ 651792 w 13016124"/>
              <a:gd name="connsiteY116" fmla="*/ 243191 h 2398878"/>
              <a:gd name="connsiteX117" fmla="*/ 622609 w 13016124"/>
              <a:gd name="connsiteY117" fmla="*/ 252919 h 2398878"/>
              <a:gd name="connsiteX118" fmla="*/ 544788 w 13016124"/>
              <a:gd name="connsiteY11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274396 w 13016124"/>
              <a:gd name="connsiteY26" fmla="*/ 535021 h 2398878"/>
              <a:gd name="connsiteX27" fmla="*/ 11332762 w 13016124"/>
              <a:gd name="connsiteY27" fmla="*/ 515566 h 2398878"/>
              <a:gd name="connsiteX28" fmla="*/ 11410584 w 13016124"/>
              <a:gd name="connsiteY28" fmla="*/ 476655 h 2398878"/>
              <a:gd name="connsiteX29" fmla="*/ 11498133 w 13016124"/>
              <a:gd name="connsiteY29" fmla="*/ 457200 h 2398878"/>
              <a:gd name="connsiteX30" fmla="*/ 11624592 w 13016124"/>
              <a:gd name="connsiteY30" fmla="*/ 408562 h 2398878"/>
              <a:gd name="connsiteX31" fmla="*/ 11789962 w 13016124"/>
              <a:gd name="connsiteY31" fmla="*/ 379379 h 2398878"/>
              <a:gd name="connsiteX32" fmla="*/ 11848328 w 13016124"/>
              <a:gd name="connsiteY32" fmla="*/ 350196 h 2398878"/>
              <a:gd name="connsiteX33" fmla="*/ 11955333 w 13016124"/>
              <a:gd name="connsiteY33" fmla="*/ 330740 h 2398878"/>
              <a:gd name="connsiteX34" fmla="*/ 12033154 w 13016124"/>
              <a:gd name="connsiteY34" fmla="*/ 301557 h 2398878"/>
              <a:gd name="connsiteX35" fmla="*/ 12062337 w 13016124"/>
              <a:gd name="connsiteY35" fmla="*/ 291830 h 2398878"/>
              <a:gd name="connsiteX36" fmla="*/ 12101248 w 13016124"/>
              <a:gd name="connsiteY36" fmla="*/ 272374 h 2398878"/>
              <a:gd name="connsiteX37" fmla="*/ 12130431 w 13016124"/>
              <a:gd name="connsiteY37" fmla="*/ 262647 h 2398878"/>
              <a:gd name="connsiteX38" fmla="*/ 12169341 w 13016124"/>
              <a:gd name="connsiteY38" fmla="*/ 243191 h 2398878"/>
              <a:gd name="connsiteX39" fmla="*/ 12266618 w 13016124"/>
              <a:gd name="connsiteY39" fmla="*/ 204281 h 2398878"/>
              <a:gd name="connsiteX40" fmla="*/ 12334711 w 13016124"/>
              <a:gd name="connsiteY40" fmla="*/ 175098 h 2398878"/>
              <a:gd name="connsiteX41" fmla="*/ 12363894 w 13016124"/>
              <a:gd name="connsiteY41" fmla="*/ 155642 h 2398878"/>
              <a:gd name="connsiteX42" fmla="*/ 12431988 w 13016124"/>
              <a:gd name="connsiteY42" fmla="*/ 126459 h 2398878"/>
              <a:gd name="connsiteX43" fmla="*/ 12470899 w 13016124"/>
              <a:gd name="connsiteY43" fmla="*/ 97277 h 2398878"/>
              <a:gd name="connsiteX44" fmla="*/ 12529265 w 13016124"/>
              <a:gd name="connsiteY44" fmla="*/ 87549 h 2398878"/>
              <a:gd name="connsiteX45" fmla="*/ 12568175 w 13016124"/>
              <a:gd name="connsiteY45" fmla="*/ 77821 h 2398878"/>
              <a:gd name="connsiteX46" fmla="*/ 12626541 w 13016124"/>
              <a:gd name="connsiteY46" fmla="*/ 58366 h 2398878"/>
              <a:gd name="connsiteX47" fmla="*/ 12723818 w 13016124"/>
              <a:gd name="connsiteY47" fmla="*/ 19455 h 2398878"/>
              <a:gd name="connsiteX48" fmla="*/ 12869733 w 13016124"/>
              <a:gd name="connsiteY48" fmla="*/ 9728 h 2398878"/>
              <a:gd name="connsiteX49" fmla="*/ 12898916 w 13016124"/>
              <a:gd name="connsiteY49" fmla="*/ 0 h 2398878"/>
              <a:gd name="connsiteX50" fmla="*/ 12947554 w 13016124"/>
              <a:gd name="connsiteY50" fmla="*/ 38911 h 2398878"/>
              <a:gd name="connsiteX51" fmla="*/ 12957282 w 13016124"/>
              <a:gd name="connsiteY51" fmla="*/ 1488332 h 2398878"/>
              <a:gd name="connsiteX52" fmla="*/ 12928099 w 13016124"/>
              <a:gd name="connsiteY52" fmla="*/ 1673157 h 2398878"/>
              <a:gd name="connsiteX53" fmla="*/ 12918371 w 13016124"/>
              <a:gd name="connsiteY53" fmla="*/ 1828800 h 2398878"/>
              <a:gd name="connsiteX54" fmla="*/ 12898916 w 13016124"/>
              <a:gd name="connsiteY54" fmla="*/ 1887166 h 2398878"/>
              <a:gd name="connsiteX55" fmla="*/ 12889188 w 13016124"/>
              <a:gd name="connsiteY55" fmla="*/ 1974715 h 2398878"/>
              <a:gd name="connsiteX56" fmla="*/ 12879460 w 13016124"/>
              <a:gd name="connsiteY56" fmla="*/ 2013625 h 2398878"/>
              <a:gd name="connsiteX57" fmla="*/ 12840550 w 13016124"/>
              <a:gd name="connsiteY57" fmla="*/ 2208179 h 2398878"/>
              <a:gd name="connsiteX58" fmla="*/ 12830822 w 13016124"/>
              <a:gd name="connsiteY58" fmla="*/ 2237362 h 2398878"/>
              <a:gd name="connsiteX59" fmla="*/ 12801639 w 13016124"/>
              <a:gd name="connsiteY59" fmla="*/ 2256817 h 2398878"/>
              <a:gd name="connsiteX60" fmla="*/ 12159614 w 13016124"/>
              <a:gd name="connsiteY60" fmla="*/ 2237362 h 2398878"/>
              <a:gd name="connsiteX61" fmla="*/ 11361945 w 13016124"/>
              <a:gd name="connsiteY61" fmla="*/ 2256817 h 2398878"/>
              <a:gd name="connsiteX62" fmla="*/ 11138209 w 13016124"/>
              <a:gd name="connsiteY62" fmla="*/ 2276272 h 2398878"/>
              <a:gd name="connsiteX63" fmla="*/ 10593460 w 13016124"/>
              <a:gd name="connsiteY63" fmla="*/ 2286000 h 2398878"/>
              <a:gd name="connsiteX64" fmla="*/ 8385282 w 13016124"/>
              <a:gd name="connsiteY64" fmla="*/ 2295728 h 2398878"/>
              <a:gd name="connsiteX65" fmla="*/ 8161545 w 13016124"/>
              <a:gd name="connsiteY65" fmla="*/ 2315183 h 2398878"/>
              <a:gd name="connsiteX66" fmla="*/ 8112907 w 13016124"/>
              <a:gd name="connsiteY66" fmla="*/ 2324911 h 2398878"/>
              <a:gd name="connsiteX67" fmla="*/ 7918354 w 13016124"/>
              <a:gd name="connsiteY67" fmla="*/ 2334638 h 2398878"/>
              <a:gd name="connsiteX68" fmla="*/ 5291886 w 13016124"/>
              <a:gd name="connsiteY68" fmla="*/ 2344366 h 2398878"/>
              <a:gd name="connsiteX69" fmla="*/ 5058422 w 13016124"/>
              <a:gd name="connsiteY69" fmla="*/ 2324911 h 2398878"/>
              <a:gd name="connsiteX70" fmla="*/ 4883324 w 13016124"/>
              <a:gd name="connsiteY70" fmla="*/ 2305455 h 2398878"/>
              <a:gd name="connsiteX71" fmla="*/ 4727682 w 13016124"/>
              <a:gd name="connsiteY71" fmla="*/ 2295728 h 2398878"/>
              <a:gd name="connsiteX72" fmla="*/ 4601222 w 13016124"/>
              <a:gd name="connsiteY72" fmla="*/ 2276272 h 2398878"/>
              <a:gd name="connsiteX73" fmla="*/ 4484490 w 13016124"/>
              <a:gd name="connsiteY73" fmla="*/ 2266545 h 2398878"/>
              <a:gd name="connsiteX74" fmla="*/ 3443631 w 13016124"/>
              <a:gd name="connsiteY74" fmla="*/ 2247089 h 2398878"/>
              <a:gd name="connsiteX75" fmla="*/ 2996158 w 13016124"/>
              <a:gd name="connsiteY75" fmla="*/ 2256817 h 2398878"/>
              <a:gd name="connsiteX76" fmla="*/ 2966975 w 13016124"/>
              <a:gd name="connsiteY76" fmla="*/ 2266545 h 2398878"/>
              <a:gd name="connsiteX77" fmla="*/ 2782150 w 13016124"/>
              <a:gd name="connsiteY77" fmla="*/ 2286000 h 2398878"/>
              <a:gd name="connsiteX78" fmla="*/ 2723784 w 13016124"/>
              <a:gd name="connsiteY78" fmla="*/ 2295728 h 2398878"/>
              <a:gd name="connsiteX79" fmla="*/ 2490320 w 13016124"/>
              <a:gd name="connsiteY79" fmla="*/ 2305455 h 2398878"/>
              <a:gd name="connsiteX80" fmla="*/ 418328 w 13016124"/>
              <a:gd name="connsiteY80" fmla="*/ 2295728 h 2398878"/>
              <a:gd name="connsiteX81" fmla="*/ 359962 w 13016124"/>
              <a:gd name="connsiteY81" fmla="*/ 2256817 h 2398878"/>
              <a:gd name="connsiteX82" fmla="*/ 272414 w 13016124"/>
              <a:gd name="connsiteY82" fmla="*/ 2188723 h 2398878"/>
              <a:gd name="connsiteX83" fmla="*/ 262686 w 13016124"/>
              <a:gd name="connsiteY83" fmla="*/ 2159540 h 2398878"/>
              <a:gd name="connsiteX84" fmla="*/ 214048 w 13016124"/>
              <a:gd name="connsiteY84" fmla="*/ 2110902 h 2398878"/>
              <a:gd name="connsiteX85" fmla="*/ 204320 w 13016124"/>
              <a:gd name="connsiteY85" fmla="*/ 2081719 h 2398878"/>
              <a:gd name="connsiteX86" fmla="*/ 184865 w 13016124"/>
              <a:gd name="connsiteY86" fmla="*/ 2052536 h 2398878"/>
              <a:gd name="connsiteX87" fmla="*/ 145954 w 13016124"/>
              <a:gd name="connsiteY87" fmla="*/ 1984442 h 2398878"/>
              <a:gd name="connsiteX88" fmla="*/ 126499 w 13016124"/>
              <a:gd name="connsiteY88" fmla="*/ 1906621 h 2398878"/>
              <a:gd name="connsiteX89" fmla="*/ 116771 w 13016124"/>
              <a:gd name="connsiteY89" fmla="*/ 1877438 h 2398878"/>
              <a:gd name="connsiteX90" fmla="*/ 97316 w 13016124"/>
              <a:gd name="connsiteY90" fmla="*/ 1809345 h 2398878"/>
              <a:gd name="connsiteX91" fmla="*/ 87588 w 13016124"/>
              <a:gd name="connsiteY91" fmla="*/ 1731523 h 2398878"/>
              <a:gd name="connsiteX92" fmla="*/ 68133 w 13016124"/>
              <a:gd name="connsiteY92" fmla="*/ 1673157 h 2398878"/>
              <a:gd name="connsiteX93" fmla="*/ 19494 w 13016124"/>
              <a:gd name="connsiteY93" fmla="*/ 1556425 h 2398878"/>
              <a:gd name="connsiteX94" fmla="*/ 9767 w 13016124"/>
              <a:gd name="connsiteY94" fmla="*/ 1429966 h 2398878"/>
              <a:gd name="connsiteX95" fmla="*/ 39 w 13016124"/>
              <a:gd name="connsiteY95" fmla="*/ 1361872 h 2398878"/>
              <a:gd name="connsiteX96" fmla="*/ 19494 w 13016124"/>
              <a:gd name="connsiteY96" fmla="*/ 1099225 h 2398878"/>
              <a:gd name="connsiteX97" fmla="*/ 29222 w 13016124"/>
              <a:gd name="connsiteY97" fmla="*/ 1070042 h 2398878"/>
              <a:gd name="connsiteX98" fmla="*/ 58405 w 13016124"/>
              <a:gd name="connsiteY98" fmla="*/ 992221 h 2398878"/>
              <a:gd name="connsiteX99" fmla="*/ 77860 w 13016124"/>
              <a:gd name="connsiteY99" fmla="*/ 924128 h 2398878"/>
              <a:gd name="connsiteX100" fmla="*/ 97316 w 13016124"/>
              <a:gd name="connsiteY100" fmla="*/ 885217 h 2398878"/>
              <a:gd name="connsiteX101" fmla="*/ 116771 w 13016124"/>
              <a:gd name="connsiteY101" fmla="*/ 807396 h 2398878"/>
              <a:gd name="connsiteX102" fmla="*/ 155682 w 13016124"/>
              <a:gd name="connsiteY102" fmla="*/ 729574 h 2398878"/>
              <a:gd name="connsiteX103" fmla="*/ 165409 w 13016124"/>
              <a:gd name="connsiteY103" fmla="*/ 700391 h 2398878"/>
              <a:gd name="connsiteX104" fmla="*/ 175137 w 13016124"/>
              <a:gd name="connsiteY104" fmla="*/ 642025 h 2398878"/>
              <a:gd name="connsiteX105" fmla="*/ 223775 w 13016124"/>
              <a:gd name="connsiteY105" fmla="*/ 573932 h 2398878"/>
              <a:gd name="connsiteX106" fmla="*/ 262686 w 13016124"/>
              <a:gd name="connsiteY106" fmla="*/ 505838 h 2398878"/>
              <a:gd name="connsiteX107" fmla="*/ 301596 w 13016124"/>
              <a:gd name="connsiteY107" fmla="*/ 447472 h 2398878"/>
              <a:gd name="connsiteX108" fmla="*/ 321052 w 13016124"/>
              <a:gd name="connsiteY108" fmla="*/ 428017 h 2398878"/>
              <a:gd name="connsiteX109" fmla="*/ 359962 w 13016124"/>
              <a:gd name="connsiteY109" fmla="*/ 369651 h 2398878"/>
              <a:gd name="connsiteX110" fmla="*/ 408601 w 13016124"/>
              <a:gd name="connsiteY110" fmla="*/ 321013 h 2398878"/>
              <a:gd name="connsiteX111" fmla="*/ 428056 w 13016124"/>
              <a:gd name="connsiteY111" fmla="*/ 301557 h 2398878"/>
              <a:gd name="connsiteX112" fmla="*/ 447511 w 13016124"/>
              <a:gd name="connsiteY112" fmla="*/ 272374 h 2398878"/>
              <a:gd name="connsiteX113" fmla="*/ 505877 w 13016124"/>
              <a:gd name="connsiteY113" fmla="*/ 233464 h 2398878"/>
              <a:gd name="connsiteX114" fmla="*/ 603154 w 13016124"/>
              <a:gd name="connsiteY114" fmla="*/ 223736 h 2398878"/>
              <a:gd name="connsiteX115" fmla="*/ 651792 w 13016124"/>
              <a:gd name="connsiteY115" fmla="*/ 243191 h 2398878"/>
              <a:gd name="connsiteX116" fmla="*/ 622609 w 13016124"/>
              <a:gd name="connsiteY116" fmla="*/ 252919 h 2398878"/>
              <a:gd name="connsiteX117" fmla="*/ 544788 w 13016124"/>
              <a:gd name="connsiteY11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498133 w 13016124"/>
              <a:gd name="connsiteY28" fmla="*/ 457200 h 2398878"/>
              <a:gd name="connsiteX29" fmla="*/ 11624592 w 13016124"/>
              <a:gd name="connsiteY29" fmla="*/ 408562 h 2398878"/>
              <a:gd name="connsiteX30" fmla="*/ 11789962 w 13016124"/>
              <a:gd name="connsiteY30" fmla="*/ 379379 h 2398878"/>
              <a:gd name="connsiteX31" fmla="*/ 11848328 w 13016124"/>
              <a:gd name="connsiteY31" fmla="*/ 350196 h 2398878"/>
              <a:gd name="connsiteX32" fmla="*/ 11955333 w 13016124"/>
              <a:gd name="connsiteY32" fmla="*/ 330740 h 2398878"/>
              <a:gd name="connsiteX33" fmla="*/ 12033154 w 13016124"/>
              <a:gd name="connsiteY33" fmla="*/ 301557 h 2398878"/>
              <a:gd name="connsiteX34" fmla="*/ 12062337 w 13016124"/>
              <a:gd name="connsiteY34" fmla="*/ 291830 h 2398878"/>
              <a:gd name="connsiteX35" fmla="*/ 12101248 w 13016124"/>
              <a:gd name="connsiteY35" fmla="*/ 272374 h 2398878"/>
              <a:gd name="connsiteX36" fmla="*/ 12130431 w 13016124"/>
              <a:gd name="connsiteY36" fmla="*/ 262647 h 2398878"/>
              <a:gd name="connsiteX37" fmla="*/ 12169341 w 13016124"/>
              <a:gd name="connsiteY37" fmla="*/ 243191 h 2398878"/>
              <a:gd name="connsiteX38" fmla="*/ 12266618 w 13016124"/>
              <a:gd name="connsiteY38" fmla="*/ 204281 h 2398878"/>
              <a:gd name="connsiteX39" fmla="*/ 12334711 w 13016124"/>
              <a:gd name="connsiteY39" fmla="*/ 175098 h 2398878"/>
              <a:gd name="connsiteX40" fmla="*/ 12363894 w 13016124"/>
              <a:gd name="connsiteY40" fmla="*/ 155642 h 2398878"/>
              <a:gd name="connsiteX41" fmla="*/ 12431988 w 13016124"/>
              <a:gd name="connsiteY41" fmla="*/ 126459 h 2398878"/>
              <a:gd name="connsiteX42" fmla="*/ 12470899 w 13016124"/>
              <a:gd name="connsiteY42" fmla="*/ 97277 h 2398878"/>
              <a:gd name="connsiteX43" fmla="*/ 12529265 w 13016124"/>
              <a:gd name="connsiteY43" fmla="*/ 87549 h 2398878"/>
              <a:gd name="connsiteX44" fmla="*/ 12568175 w 13016124"/>
              <a:gd name="connsiteY44" fmla="*/ 77821 h 2398878"/>
              <a:gd name="connsiteX45" fmla="*/ 12626541 w 13016124"/>
              <a:gd name="connsiteY45" fmla="*/ 58366 h 2398878"/>
              <a:gd name="connsiteX46" fmla="*/ 12723818 w 13016124"/>
              <a:gd name="connsiteY46" fmla="*/ 19455 h 2398878"/>
              <a:gd name="connsiteX47" fmla="*/ 12869733 w 13016124"/>
              <a:gd name="connsiteY47" fmla="*/ 9728 h 2398878"/>
              <a:gd name="connsiteX48" fmla="*/ 12898916 w 13016124"/>
              <a:gd name="connsiteY48" fmla="*/ 0 h 2398878"/>
              <a:gd name="connsiteX49" fmla="*/ 12947554 w 13016124"/>
              <a:gd name="connsiteY49" fmla="*/ 38911 h 2398878"/>
              <a:gd name="connsiteX50" fmla="*/ 12957282 w 13016124"/>
              <a:gd name="connsiteY50" fmla="*/ 1488332 h 2398878"/>
              <a:gd name="connsiteX51" fmla="*/ 12928099 w 13016124"/>
              <a:gd name="connsiteY51" fmla="*/ 1673157 h 2398878"/>
              <a:gd name="connsiteX52" fmla="*/ 12918371 w 13016124"/>
              <a:gd name="connsiteY52" fmla="*/ 1828800 h 2398878"/>
              <a:gd name="connsiteX53" fmla="*/ 12898916 w 13016124"/>
              <a:gd name="connsiteY53" fmla="*/ 1887166 h 2398878"/>
              <a:gd name="connsiteX54" fmla="*/ 12889188 w 13016124"/>
              <a:gd name="connsiteY54" fmla="*/ 1974715 h 2398878"/>
              <a:gd name="connsiteX55" fmla="*/ 12879460 w 13016124"/>
              <a:gd name="connsiteY55" fmla="*/ 2013625 h 2398878"/>
              <a:gd name="connsiteX56" fmla="*/ 12840550 w 13016124"/>
              <a:gd name="connsiteY56" fmla="*/ 2208179 h 2398878"/>
              <a:gd name="connsiteX57" fmla="*/ 12830822 w 13016124"/>
              <a:gd name="connsiteY57" fmla="*/ 2237362 h 2398878"/>
              <a:gd name="connsiteX58" fmla="*/ 12801639 w 13016124"/>
              <a:gd name="connsiteY58" fmla="*/ 2256817 h 2398878"/>
              <a:gd name="connsiteX59" fmla="*/ 12159614 w 13016124"/>
              <a:gd name="connsiteY59" fmla="*/ 2237362 h 2398878"/>
              <a:gd name="connsiteX60" fmla="*/ 11361945 w 13016124"/>
              <a:gd name="connsiteY60" fmla="*/ 2256817 h 2398878"/>
              <a:gd name="connsiteX61" fmla="*/ 11138209 w 13016124"/>
              <a:gd name="connsiteY61" fmla="*/ 2276272 h 2398878"/>
              <a:gd name="connsiteX62" fmla="*/ 10593460 w 13016124"/>
              <a:gd name="connsiteY62" fmla="*/ 2286000 h 2398878"/>
              <a:gd name="connsiteX63" fmla="*/ 8385282 w 13016124"/>
              <a:gd name="connsiteY63" fmla="*/ 2295728 h 2398878"/>
              <a:gd name="connsiteX64" fmla="*/ 8161545 w 13016124"/>
              <a:gd name="connsiteY64" fmla="*/ 2315183 h 2398878"/>
              <a:gd name="connsiteX65" fmla="*/ 8112907 w 13016124"/>
              <a:gd name="connsiteY65" fmla="*/ 2324911 h 2398878"/>
              <a:gd name="connsiteX66" fmla="*/ 7918354 w 13016124"/>
              <a:gd name="connsiteY66" fmla="*/ 2334638 h 2398878"/>
              <a:gd name="connsiteX67" fmla="*/ 5291886 w 13016124"/>
              <a:gd name="connsiteY67" fmla="*/ 2344366 h 2398878"/>
              <a:gd name="connsiteX68" fmla="*/ 5058422 w 13016124"/>
              <a:gd name="connsiteY68" fmla="*/ 2324911 h 2398878"/>
              <a:gd name="connsiteX69" fmla="*/ 4883324 w 13016124"/>
              <a:gd name="connsiteY69" fmla="*/ 2305455 h 2398878"/>
              <a:gd name="connsiteX70" fmla="*/ 4727682 w 13016124"/>
              <a:gd name="connsiteY70" fmla="*/ 2295728 h 2398878"/>
              <a:gd name="connsiteX71" fmla="*/ 4601222 w 13016124"/>
              <a:gd name="connsiteY71" fmla="*/ 2276272 h 2398878"/>
              <a:gd name="connsiteX72" fmla="*/ 4484490 w 13016124"/>
              <a:gd name="connsiteY72" fmla="*/ 2266545 h 2398878"/>
              <a:gd name="connsiteX73" fmla="*/ 3443631 w 13016124"/>
              <a:gd name="connsiteY73" fmla="*/ 2247089 h 2398878"/>
              <a:gd name="connsiteX74" fmla="*/ 2996158 w 13016124"/>
              <a:gd name="connsiteY74" fmla="*/ 2256817 h 2398878"/>
              <a:gd name="connsiteX75" fmla="*/ 2966975 w 13016124"/>
              <a:gd name="connsiteY75" fmla="*/ 2266545 h 2398878"/>
              <a:gd name="connsiteX76" fmla="*/ 2782150 w 13016124"/>
              <a:gd name="connsiteY76" fmla="*/ 2286000 h 2398878"/>
              <a:gd name="connsiteX77" fmla="*/ 2723784 w 13016124"/>
              <a:gd name="connsiteY77" fmla="*/ 2295728 h 2398878"/>
              <a:gd name="connsiteX78" fmla="*/ 2490320 w 13016124"/>
              <a:gd name="connsiteY78" fmla="*/ 2305455 h 2398878"/>
              <a:gd name="connsiteX79" fmla="*/ 418328 w 13016124"/>
              <a:gd name="connsiteY79" fmla="*/ 2295728 h 2398878"/>
              <a:gd name="connsiteX80" fmla="*/ 359962 w 13016124"/>
              <a:gd name="connsiteY80" fmla="*/ 2256817 h 2398878"/>
              <a:gd name="connsiteX81" fmla="*/ 272414 w 13016124"/>
              <a:gd name="connsiteY81" fmla="*/ 2188723 h 2398878"/>
              <a:gd name="connsiteX82" fmla="*/ 262686 w 13016124"/>
              <a:gd name="connsiteY82" fmla="*/ 2159540 h 2398878"/>
              <a:gd name="connsiteX83" fmla="*/ 214048 w 13016124"/>
              <a:gd name="connsiteY83" fmla="*/ 2110902 h 2398878"/>
              <a:gd name="connsiteX84" fmla="*/ 204320 w 13016124"/>
              <a:gd name="connsiteY84" fmla="*/ 2081719 h 2398878"/>
              <a:gd name="connsiteX85" fmla="*/ 184865 w 13016124"/>
              <a:gd name="connsiteY85" fmla="*/ 2052536 h 2398878"/>
              <a:gd name="connsiteX86" fmla="*/ 145954 w 13016124"/>
              <a:gd name="connsiteY86" fmla="*/ 1984442 h 2398878"/>
              <a:gd name="connsiteX87" fmla="*/ 126499 w 13016124"/>
              <a:gd name="connsiteY87" fmla="*/ 1906621 h 2398878"/>
              <a:gd name="connsiteX88" fmla="*/ 116771 w 13016124"/>
              <a:gd name="connsiteY88" fmla="*/ 1877438 h 2398878"/>
              <a:gd name="connsiteX89" fmla="*/ 97316 w 13016124"/>
              <a:gd name="connsiteY89" fmla="*/ 1809345 h 2398878"/>
              <a:gd name="connsiteX90" fmla="*/ 87588 w 13016124"/>
              <a:gd name="connsiteY90" fmla="*/ 1731523 h 2398878"/>
              <a:gd name="connsiteX91" fmla="*/ 68133 w 13016124"/>
              <a:gd name="connsiteY91" fmla="*/ 1673157 h 2398878"/>
              <a:gd name="connsiteX92" fmla="*/ 19494 w 13016124"/>
              <a:gd name="connsiteY92" fmla="*/ 1556425 h 2398878"/>
              <a:gd name="connsiteX93" fmla="*/ 9767 w 13016124"/>
              <a:gd name="connsiteY93" fmla="*/ 1429966 h 2398878"/>
              <a:gd name="connsiteX94" fmla="*/ 39 w 13016124"/>
              <a:gd name="connsiteY94" fmla="*/ 1361872 h 2398878"/>
              <a:gd name="connsiteX95" fmla="*/ 19494 w 13016124"/>
              <a:gd name="connsiteY95" fmla="*/ 1099225 h 2398878"/>
              <a:gd name="connsiteX96" fmla="*/ 29222 w 13016124"/>
              <a:gd name="connsiteY96" fmla="*/ 1070042 h 2398878"/>
              <a:gd name="connsiteX97" fmla="*/ 58405 w 13016124"/>
              <a:gd name="connsiteY97" fmla="*/ 992221 h 2398878"/>
              <a:gd name="connsiteX98" fmla="*/ 77860 w 13016124"/>
              <a:gd name="connsiteY98" fmla="*/ 924128 h 2398878"/>
              <a:gd name="connsiteX99" fmla="*/ 97316 w 13016124"/>
              <a:gd name="connsiteY99" fmla="*/ 885217 h 2398878"/>
              <a:gd name="connsiteX100" fmla="*/ 116771 w 13016124"/>
              <a:gd name="connsiteY100" fmla="*/ 807396 h 2398878"/>
              <a:gd name="connsiteX101" fmla="*/ 155682 w 13016124"/>
              <a:gd name="connsiteY101" fmla="*/ 729574 h 2398878"/>
              <a:gd name="connsiteX102" fmla="*/ 165409 w 13016124"/>
              <a:gd name="connsiteY102" fmla="*/ 700391 h 2398878"/>
              <a:gd name="connsiteX103" fmla="*/ 175137 w 13016124"/>
              <a:gd name="connsiteY103" fmla="*/ 642025 h 2398878"/>
              <a:gd name="connsiteX104" fmla="*/ 223775 w 13016124"/>
              <a:gd name="connsiteY104" fmla="*/ 573932 h 2398878"/>
              <a:gd name="connsiteX105" fmla="*/ 262686 w 13016124"/>
              <a:gd name="connsiteY105" fmla="*/ 505838 h 2398878"/>
              <a:gd name="connsiteX106" fmla="*/ 301596 w 13016124"/>
              <a:gd name="connsiteY106" fmla="*/ 447472 h 2398878"/>
              <a:gd name="connsiteX107" fmla="*/ 321052 w 13016124"/>
              <a:gd name="connsiteY107" fmla="*/ 428017 h 2398878"/>
              <a:gd name="connsiteX108" fmla="*/ 359962 w 13016124"/>
              <a:gd name="connsiteY108" fmla="*/ 369651 h 2398878"/>
              <a:gd name="connsiteX109" fmla="*/ 408601 w 13016124"/>
              <a:gd name="connsiteY109" fmla="*/ 321013 h 2398878"/>
              <a:gd name="connsiteX110" fmla="*/ 428056 w 13016124"/>
              <a:gd name="connsiteY110" fmla="*/ 301557 h 2398878"/>
              <a:gd name="connsiteX111" fmla="*/ 447511 w 13016124"/>
              <a:gd name="connsiteY111" fmla="*/ 272374 h 2398878"/>
              <a:gd name="connsiteX112" fmla="*/ 505877 w 13016124"/>
              <a:gd name="connsiteY112" fmla="*/ 233464 h 2398878"/>
              <a:gd name="connsiteX113" fmla="*/ 603154 w 13016124"/>
              <a:gd name="connsiteY113" fmla="*/ 223736 h 2398878"/>
              <a:gd name="connsiteX114" fmla="*/ 651792 w 13016124"/>
              <a:gd name="connsiteY114" fmla="*/ 243191 h 2398878"/>
              <a:gd name="connsiteX115" fmla="*/ 622609 w 13016124"/>
              <a:gd name="connsiteY115" fmla="*/ 252919 h 2398878"/>
              <a:gd name="connsiteX116" fmla="*/ 544788 w 13016124"/>
              <a:gd name="connsiteY11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624592 w 13016124"/>
              <a:gd name="connsiteY28" fmla="*/ 408562 h 2398878"/>
              <a:gd name="connsiteX29" fmla="*/ 11789962 w 13016124"/>
              <a:gd name="connsiteY29" fmla="*/ 379379 h 2398878"/>
              <a:gd name="connsiteX30" fmla="*/ 11848328 w 13016124"/>
              <a:gd name="connsiteY30" fmla="*/ 350196 h 2398878"/>
              <a:gd name="connsiteX31" fmla="*/ 11955333 w 13016124"/>
              <a:gd name="connsiteY31" fmla="*/ 330740 h 2398878"/>
              <a:gd name="connsiteX32" fmla="*/ 12033154 w 13016124"/>
              <a:gd name="connsiteY32" fmla="*/ 301557 h 2398878"/>
              <a:gd name="connsiteX33" fmla="*/ 12062337 w 13016124"/>
              <a:gd name="connsiteY33" fmla="*/ 291830 h 2398878"/>
              <a:gd name="connsiteX34" fmla="*/ 12101248 w 13016124"/>
              <a:gd name="connsiteY34" fmla="*/ 272374 h 2398878"/>
              <a:gd name="connsiteX35" fmla="*/ 12130431 w 13016124"/>
              <a:gd name="connsiteY35" fmla="*/ 262647 h 2398878"/>
              <a:gd name="connsiteX36" fmla="*/ 12169341 w 13016124"/>
              <a:gd name="connsiteY36" fmla="*/ 243191 h 2398878"/>
              <a:gd name="connsiteX37" fmla="*/ 12266618 w 13016124"/>
              <a:gd name="connsiteY37" fmla="*/ 204281 h 2398878"/>
              <a:gd name="connsiteX38" fmla="*/ 12334711 w 13016124"/>
              <a:gd name="connsiteY38" fmla="*/ 175098 h 2398878"/>
              <a:gd name="connsiteX39" fmla="*/ 12363894 w 13016124"/>
              <a:gd name="connsiteY39" fmla="*/ 155642 h 2398878"/>
              <a:gd name="connsiteX40" fmla="*/ 12431988 w 13016124"/>
              <a:gd name="connsiteY40" fmla="*/ 126459 h 2398878"/>
              <a:gd name="connsiteX41" fmla="*/ 12470899 w 13016124"/>
              <a:gd name="connsiteY41" fmla="*/ 97277 h 2398878"/>
              <a:gd name="connsiteX42" fmla="*/ 12529265 w 13016124"/>
              <a:gd name="connsiteY42" fmla="*/ 87549 h 2398878"/>
              <a:gd name="connsiteX43" fmla="*/ 12568175 w 13016124"/>
              <a:gd name="connsiteY43" fmla="*/ 77821 h 2398878"/>
              <a:gd name="connsiteX44" fmla="*/ 12626541 w 13016124"/>
              <a:gd name="connsiteY44" fmla="*/ 58366 h 2398878"/>
              <a:gd name="connsiteX45" fmla="*/ 12723818 w 13016124"/>
              <a:gd name="connsiteY45" fmla="*/ 19455 h 2398878"/>
              <a:gd name="connsiteX46" fmla="*/ 12869733 w 13016124"/>
              <a:gd name="connsiteY46" fmla="*/ 9728 h 2398878"/>
              <a:gd name="connsiteX47" fmla="*/ 12898916 w 13016124"/>
              <a:gd name="connsiteY47" fmla="*/ 0 h 2398878"/>
              <a:gd name="connsiteX48" fmla="*/ 12947554 w 13016124"/>
              <a:gd name="connsiteY48" fmla="*/ 38911 h 2398878"/>
              <a:gd name="connsiteX49" fmla="*/ 12957282 w 13016124"/>
              <a:gd name="connsiteY49" fmla="*/ 1488332 h 2398878"/>
              <a:gd name="connsiteX50" fmla="*/ 12928099 w 13016124"/>
              <a:gd name="connsiteY50" fmla="*/ 1673157 h 2398878"/>
              <a:gd name="connsiteX51" fmla="*/ 12918371 w 13016124"/>
              <a:gd name="connsiteY51" fmla="*/ 1828800 h 2398878"/>
              <a:gd name="connsiteX52" fmla="*/ 12898916 w 13016124"/>
              <a:gd name="connsiteY52" fmla="*/ 1887166 h 2398878"/>
              <a:gd name="connsiteX53" fmla="*/ 12889188 w 13016124"/>
              <a:gd name="connsiteY53" fmla="*/ 1974715 h 2398878"/>
              <a:gd name="connsiteX54" fmla="*/ 12879460 w 13016124"/>
              <a:gd name="connsiteY54" fmla="*/ 2013625 h 2398878"/>
              <a:gd name="connsiteX55" fmla="*/ 12840550 w 13016124"/>
              <a:gd name="connsiteY55" fmla="*/ 2208179 h 2398878"/>
              <a:gd name="connsiteX56" fmla="*/ 12830822 w 13016124"/>
              <a:gd name="connsiteY56" fmla="*/ 2237362 h 2398878"/>
              <a:gd name="connsiteX57" fmla="*/ 12801639 w 13016124"/>
              <a:gd name="connsiteY57" fmla="*/ 2256817 h 2398878"/>
              <a:gd name="connsiteX58" fmla="*/ 12159614 w 13016124"/>
              <a:gd name="connsiteY58" fmla="*/ 2237362 h 2398878"/>
              <a:gd name="connsiteX59" fmla="*/ 11361945 w 13016124"/>
              <a:gd name="connsiteY59" fmla="*/ 2256817 h 2398878"/>
              <a:gd name="connsiteX60" fmla="*/ 11138209 w 13016124"/>
              <a:gd name="connsiteY60" fmla="*/ 2276272 h 2398878"/>
              <a:gd name="connsiteX61" fmla="*/ 10593460 w 13016124"/>
              <a:gd name="connsiteY61" fmla="*/ 2286000 h 2398878"/>
              <a:gd name="connsiteX62" fmla="*/ 8385282 w 13016124"/>
              <a:gd name="connsiteY62" fmla="*/ 2295728 h 2398878"/>
              <a:gd name="connsiteX63" fmla="*/ 8161545 w 13016124"/>
              <a:gd name="connsiteY63" fmla="*/ 2315183 h 2398878"/>
              <a:gd name="connsiteX64" fmla="*/ 8112907 w 13016124"/>
              <a:gd name="connsiteY64" fmla="*/ 2324911 h 2398878"/>
              <a:gd name="connsiteX65" fmla="*/ 7918354 w 13016124"/>
              <a:gd name="connsiteY65" fmla="*/ 2334638 h 2398878"/>
              <a:gd name="connsiteX66" fmla="*/ 5291886 w 13016124"/>
              <a:gd name="connsiteY66" fmla="*/ 2344366 h 2398878"/>
              <a:gd name="connsiteX67" fmla="*/ 5058422 w 13016124"/>
              <a:gd name="connsiteY67" fmla="*/ 2324911 h 2398878"/>
              <a:gd name="connsiteX68" fmla="*/ 4883324 w 13016124"/>
              <a:gd name="connsiteY68" fmla="*/ 2305455 h 2398878"/>
              <a:gd name="connsiteX69" fmla="*/ 4727682 w 13016124"/>
              <a:gd name="connsiteY69" fmla="*/ 2295728 h 2398878"/>
              <a:gd name="connsiteX70" fmla="*/ 4601222 w 13016124"/>
              <a:gd name="connsiteY70" fmla="*/ 2276272 h 2398878"/>
              <a:gd name="connsiteX71" fmla="*/ 4484490 w 13016124"/>
              <a:gd name="connsiteY71" fmla="*/ 2266545 h 2398878"/>
              <a:gd name="connsiteX72" fmla="*/ 3443631 w 13016124"/>
              <a:gd name="connsiteY72" fmla="*/ 2247089 h 2398878"/>
              <a:gd name="connsiteX73" fmla="*/ 2996158 w 13016124"/>
              <a:gd name="connsiteY73" fmla="*/ 2256817 h 2398878"/>
              <a:gd name="connsiteX74" fmla="*/ 2966975 w 13016124"/>
              <a:gd name="connsiteY74" fmla="*/ 2266545 h 2398878"/>
              <a:gd name="connsiteX75" fmla="*/ 2782150 w 13016124"/>
              <a:gd name="connsiteY75" fmla="*/ 2286000 h 2398878"/>
              <a:gd name="connsiteX76" fmla="*/ 2723784 w 13016124"/>
              <a:gd name="connsiteY76" fmla="*/ 2295728 h 2398878"/>
              <a:gd name="connsiteX77" fmla="*/ 2490320 w 13016124"/>
              <a:gd name="connsiteY77" fmla="*/ 2305455 h 2398878"/>
              <a:gd name="connsiteX78" fmla="*/ 418328 w 13016124"/>
              <a:gd name="connsiteY78" fmla="*/ 2295728 h 2398878"/>
              <a:gd name="connsiteX79" fmla="*/ 359962 w 13016124"/>
              <a:gd name="connsiteY79" fmla="*/ 2256817 h 2398878"/>
              <a:gd name="connsiteX80" fmla="*/ 272414 w 13016124"/>
              <a:gd name="connsiteY80" fmla="*/ 2188723 h 2398878"/>
              <a:gd name="connsiteX81" fmla="*/ 262686 w 13016124"/>
              <a:gd name="connsiteY81" fmla="*/ 2159540 h 2398878"/>
              <a:gd name="connsiteX82" fmla="*/ 214048 w 13016124"/>
              <a:gd name="connsiteY82" fmla="*/ 2110902 h 2398878"/>
              <a:gd name="connsiteX83" fmla="*/ 204320 w 13016124"/>
              <a:gd name="connsiteY83" fmla="*/ 2081719 h 2398878"/>
              <a:gd name="connsiteX84" fmla="*/ 184865 w 13016124"/>
              <a:gd name="connsiteY84" fmla="*/ 2052536 h 2398878"/>
              <a:gd name="connsiteX85" fmla="*/ 145954 w 13016124"/>
              <a:gd name="connsiteY85" fmla="*/ 1984442 h 2398878"/>
              <a:gd name="connsiteX86" fmla="*/ 126499 w 13016124"/>
              <a:gd name="connsiteY86" fmla="*/ 1906621 h 2398878"/>
              <a:gd name="connsiteX87" fmla="*/ 116771 w 13016124"/>
              <a:gd name="connsiteY87" fmla="*/ 1877438 h 2398878"/>
              <a:gd name="connsiteX88" fmla="*/ 97316 w 13016124"/>
              <a:gd name="connsiteY88" fmla="*/ 1809345 h 2398878"/>
              <a:gd name="connsiteX89" fmla="*/ 87588 w 13016124"/>
              <a:gd name="connsiteY89" fmla="*/ 1731523 h 2398878"/>
              <a:gd name="connsiteX90" fmla="*/ 68133 w 13016124"/>
              <a:gd name="connsiteY90" fmla="*/ 1673157 h 2398878"/>
              <a:gd name="connsiteX91" fmla="*/ 19494 w 13016124"/>
              <a:gd name="connsiteY91" fmla="*/ 1556425 h 2398878"/>
              <a:gd name="connsiteX92" fmla="*/ 9767 w 13016124"/>
              <a:gd name="connsiteY92" fmla="*/ 1429966 h 2398878"/>
              <a:gd name="connsiteX93" fmla="*/ 39 w 13016124"/>
              <a:gd name="connsiteY93" fmla="*/ 1361872 h 2398878"/>
              <a:gd name="connsiteX94" fmla="*/ 19494 w 13016124"/>
              <a:gd name="connsiteY94" fmla="*/ 1099225 h 2398878"/>
              <a:gd name="connsiteX95" fmla="*/ 29222 w 13016124"/>
              <a:gd name="connsiteY95" fmla="*/ 1070042 h 2398878"/>
              <a:gd name="connsiteX96" fmla="*/ 58405 w 13016124"/>
              <a:gd name="connsiteY96" fmla="*/ 992221 h 2398878"/>
              <a:gd name="connsiteX97" fmla="*/ 77860 w 13016124"/>
              <a:gd name="connsiteY97" fmla="*/ 924128 h 2398878"/>
              <a:gd name="connsiteX98" fmla="*/ 97316 w 13016124"/>
              <a:gd name="connsiteY98" fmla="*/ 885217 h 2398878"/>
              <a:gd name="connsiteX99" fmla="*/ 116771 w 13016124"/>
              <a:gd name="connsiteY99" fmla="*/ 807396 h 2398878"/>
              <a:gd name="connsiteX100" fmla="*/ 155682 w 13016124"/>
              <a:gd name="connsiteY100" fmla="*/ 729574 h 2398878"/>
              <a:gd name="connsiteX101" fmla="*/ 165409 w 13016124"/>
              <a:gd name="connsiteY101" fmla="*/ 700391 h 2398878"/>
              <a:gd name="connsiteX102" fmla="*/ 175137 w 13016124"/>
              <a:gd name="connsiteY102" fmla="*/ 642025 h 2398878"/>
              <a:gd name="connsiteX103" fmla="*/ 223775 w 13016124"/>
              <a:gd name="connsiteY103" fmla="*/ 573932 h 2398878"/>
              <a:gd name="connsiteX104" fmla="*/ 262686 w 13016124"/>
              <a:gd name="connsiteY104" fmla="*/ 505838 h 2398878"/>
              <a:gd name="connsiteX105" fmla="*/ 301596 w 13016124"/>
              <a:gd name="connsiteY105" fmla="*/ 447472 h 2398878"/>
              <a:gd name="connsiteX106" fmla="*/ 321052 w 13016124"/>
              <a:gd name="connsiteY106" fmla="*/ 428017 h 2398878"/>
              <a:gd name="connsiteX107" fmla="*/ 359962 w 13016124"/>
              <a:gd name="connsiteY107" fmla="*/ 369651 h 2398878"/>
              <a:gd name="connsiteX108" fmla="*/ 408601 w 13016124"/>
              <a:gd name="connsiteY108" fmla="*/ 321013 h 2398878"/>
              <a:gd name="connsiteX109" fmla="*/ 428056 w 13016124"/>
              <a:gd name="connsiteY109" fmla="*/ 301557 h 2398878"/>
              <a:gd name="connsiteX110" fmla="*/ 447511 w 13016124"/>
              <a:gd name="connsiteY110" fmla="*/ 272374 h 2398878"/>
              <a:gd name="connsiteX111" fmla="*/ 505877 w 13016124"/>
              <a:gd name="connsiteY111" fmla="*/ 233464 h 2398878"/>
              <a:gd name="connsiteX112" fmla="*/ 603154 w 13016124"/>
              <a:gd name="connsiteY112" fmla="*/ 223736 h 2398878"/>
              <a:gd name="connsiteX113" fmla="*/ 651792 w 13016124"/>
              <a:gd name="connsiteY113" fmla="*/ 243191 h 2398878"/>
              <a:gd name="connsiteX114" fmla="*/ 622609 w 13016124"/>
              <a:gd name="connsiteY114" fmla="*/ 252919 h 2398878"/>
              <a:gd name="connsiteX115" fmla="*/ 544788 w 13016124"/>
              <a:gd name="connsiteY11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848328 w 13016124"/>
              <a:gd name="connsiteY29" fmla="*/ 350196 h 2398878"/>
              <a:gd name="connsiteX30" fmla="*/ 11955333 w 13016124"/>
              <a:gd name="connsiteY30" fmla="*/ 330740 h 2398878"/>
              <a:gd name="connsiteX31" fmla="*/ 12033154 w 13016124"/>
              <a:gd name="connsiteY31" fmla="*/ 301557 h 2398878"/>
              <a:gd name="connsiteX32" fmla="*/ 12062337 w 13016124"/>
              <a:gd name="connsiteY32" fmla="*/ 291830 h 2398878"/>
              <a:gd name="connsiteX33" fmla="*/ 12101248 w 13016124"/>
              <a:gd name="connsiteY33" fmla="*/ 272374 h 2398878"/>
              <a:gd name="connsiteX34" fmla="*/ 12130431 w 13016124"/>
              <a:gd name="connsiteY34" fmla="*/ 262647 h 2398878"/>
              <a:gd name="connsiteX35" fmla="*/ 12169341 w 13016124"/>
              <a:gd name="connsiteY35" fmla="*/ 243191 h 2398878"/>
              <a:gd name="connsiteX36" fmla="*/ 12266618 w 13016124"/>
              <a:gd name="connsiteY36" fmla="*/ 204281 h 2398878"/>
              <a:gd name="connsiteX37" fmla="*/ 12334711 w 13016124"/>
              <a:gd name="connsiteY37" fmla="*/ 175098 h 2398878"/>
              <a:gd name="connsiteX38" fmla="*/ 12363894 w 13016124"/>
              <a:gd name="connsiteY38" fmla="*/ 155642 h 2398878"/>
              <a:gd name="connsiteX39" fmla="*/ 12431988 w 13016124"/>
              <a:gd name="connsiteY39" fmla="*/ 126459 h 2398878"/>
              <a:gd name="connsiteX40" fmla="*/ 12470899 w 13016124"/>
              <a:gd name="connsiteY40" fmla="*/ 97277 h 2398878"/>
              <a:gd name="connsiteX41" fmla="*/ 12529265 w 13016124"/>
              <a:gd name="connsiteY41" fmla="*/ 87549 h 2398878"/>
              <a:gd name="connsiteX42" fmla="*/ 12568175 w 13016124"/>
              <a:gd name="connsiteY42" fmla="*/ 77821 h 2398878"/>
              <a:gd name="connsiteX43" fmla="*/ 12626541 w 13016124"/>
              <a:gd name="connsiteY43" fmla="*/ 58366 h 2398878"/>
              <a:gd name="connsiteX44" fmla="*/ 12723818 w 13016124"/>
              <a:gd name="connsiteY44" fmla="*/ 19455 h 2398878"/>
              <a:gd name="connsiteX45" fmla="*/ 12869733 w 13016124"/>
              <a:gd name="connsiteY45" fmla="*/ 9728 h 2398878"/>
              <a:gd name="connsiteX46" fmla="*/ 12898916 w 13016124"/>
              <a:gd name="connsiteY46" fmla="*/ 0 h 2398878"/>
              <a:gd name="connsiteX47" fmla="*/ 12947554 w 13016124"/>
              <a:gd name="connsiteY47" fmla="*/ 38911 h 2398878"/>
              <a:gd name="connsiteX48" fmla="*/ 12957282 w 13016124"/>
              <a:gd name="connsiteY48" fmla="*/ 1488332 h 2398878"/>
              <a:gd name="connsiteX49" fmla="*/ 12928099 w 13016124"/>
              <a:gd name="connsiteY49" fmla="*/ 1673157 h 2398878"/>
              <a:gd name="connsiteX50" fmla="*/ 12918371 w 13016124"/>
              <a:gd name="connsiteY50" fmla="*/ 1828800 h 2398878"/>
              <a:gd name="connsiteX51" fmla="*/ 12898916 w 13016124"/>
              <a:gd name="connsiteY51" fmla="*/ 1887166 h 2398878"/>
              <a:gd name="connsiteX52" fmla="*/ 12889188 w 13016124"/>
              <a:gd name="connsiteY52" fmla="*/ 1974715 h 2398878"/>
              <a:gd name="connsiteX53" fmla="*/ 12879460 w 13016124"/>
              <a:gd name="connsiteY53" fmla="*/ 2013625 h 2398878"/>
              <a:gd name="connsiteX54" fmla="*/ 12840550 w 13016124"/>
              <a:gd name="connsiteY54" fmla="*/ 2208179 h 2398878"/>
              <a:gd name="connsiteX55" fmla="*/ 12830822 w 13016124"/>
              <a:gd name="connsiteY55" fmla="*/ 2237362 h 2398878"/>
              <a:gd name="connsiteX56" fmla="*/ 12801639 w 13016124"/>
              <a:gd name="connsiteY56" fmla="*/ 2256817 h 2398878"/>
              <a:gd name="connsiteX57" fmla="*/ 12159614 w 13016124"/>
              <a:gd name="connsiteY57" fmla="*/ 2237362 h 2398878"/>
              <a:gd name="connsiteX58" fmla="*/ 11361945 w 13016124"/>
              <a:gd name="connsiteY58" fmla="*/ 2256817 h 2398878"/>
              <a:gd name="connsiteX59" fmla="*/ 11138209 w 13016124"/>
              <a:gd name="connsiteY59" fmla="*/ 2276272 h 2398878"/>
              <a:gd name="connsiteX60" fmla="*/ 10593460 w 13016124"/>
              <a:gd name="connsiteY60" fmla="*/ 2286000 h 2398878"/>
              <a:gd name="connsiteX61" fmla="*/ 8385282 w 13016124"/>
              <a:gd name="connsiteY61" fmla="*/ 2295728 h 2398878"/>
              <a:gd name="connsiteX62" fmla="*/ 8161545 w 13016124"/>
              <a:gd name="connsiteY62" fmla="*/ 2315183 h 2398878"/>
              <a:gd name="connsiteX63" fmla="*/ 8112907 w 13016124"/>
              <a:gd name="connsiteY63" fmla="*/ 2324911 h 2398878"/>
              <a:gd name="connsiteX64" fmla="*/ 7918354 w 13016124"/>
              <a:gd name="connsiteY64" fmla="*/ 2334638 h 2398878"/>
              <a:gd name="connsiteX65" fmla="*/ 5291886 w 13016124"/>
              <a:gd name="connsiteY65" fmla="*/ 2344366 h 2398878"/>
              <a:gd name="connsiteX66" fmla="*/ 5058422 w 13016124"/>
              <a:gd name="connsiteY66" fmla="*/ 2324911 h 2398878"/>
              <a:gd name="connsiteX67" fmla="*/ 4883324 w 13016124"/>
              <a:gd name="connsiteY67" fmla="*/ 2305455 h 2398878"/>
              <a:gd name="connsiteX68" fmla="*/ 4727682 w 13016124"/>
              <a:gd name="connsiteY68" fmla="*/ 2295728 h 2398878"/>
              <a:gd name="connsiteX69" fmla="*/ 4601222 w 13016124"/>
              <a:gd name="connsiteY69" fmla="*/ 2276272 h 2398878"/>
              <a:gd name="connsiteX70" fmla="*/ 4484490 w 13016124"/>
              <a:gd name="connsiteY70" fmla="*/ 2266545 h 2398878"/>
              <a:gd name="connsiteX71" fmla="*/ 3443631 w 13016124"/>
              <a:gd name="connsiteY71" fmla="*/ 2247089 h 2398878"/>
              <a:gd name="connsiteX72" fmla="*/ 2996158 w 13016124"/>
              <a:gd name="connsiteY72" fmla="*/ 2256817 h 2398878"/>
              <a:gd name="connsiteX73" fmla="*/ 2966975 w 13016124"/>
              <a:gd name="connsiteY73" fmla="*/ 2266545 h 2398878"/>
              <a:gd name="connsiteX74" fmla="*/ 2782150 w 13016124"/>
              <a:gd name="connsiteY74" fmla="*/ 2286000 h 2398878"/>
              <a:gd name="connsiteX75" fmla="*/ 2723784 w 13016124"/>
              <a:gd name="connsiteY75" fmla="*/ 2295728 h 2398878"/>
              <a:gd name="connsiteX76" fmla="*/ 2490320 w 13016124"/>
              <a:gd name="connsiteY76" fmla="*/ 2305455 h 2398878"/>
              <a:gd name="connsiteX77" fmla="*/ 418328 w 13016124"/>
              <a:gd name="connsiteY77" fmla="*/ 2295728 h 2398878"/>
              <a:gd name="connsiteX78" fmla="*/ 359962 w 13016124"/>
              <a:gd name="connsiteY78" fmla="*/ 2256817 h 2398878"/>
              <a:gd name="connsiteX79" fmla="*/ 272414 w 13016124"/>
              <a:gd name="connsiteY79" fmla="*/ 2188723 h 2398878"/>
              <a:gd name="connsiteX80" fmla="*/ 262686 w 13016124"/>
              <a:gd name="connsiteY80" fmla="*/ 2159540 h 2398878"/>
              <a:gd name="connsiteX81" fmla="*/ 214048 w 13016124"/>
              <a:gd name="connsiteY81" fmla="*/ 2110902 h 2398878"/>
              <a:gd name="connsiteX82" fmla="*/ 204320 w 13016124"/>
              <a:gd name="connsiteY82" fmla="*/ 2081719 h 2398878"/>
              <a:gd name="connsiteX83" fmla="*/ 184865 w 13016124"/>
              <a:gd name="connsiteY83" fmla="*/ 2052536 h 2398878"/>
              <a:gd name="connsiteX84" fmla="*/ 145954 w 13016124"/>
              <a:gd name="connsiteY84" fmla="*/ 1984442 h 2398878"/>
              <a:gd name="connsiteX85" fmla="*/ 126499 w 13016124"/>
              <a:gd name="connsiteY85" fmla="*/ 1906621 h 2398878"/>
              <a:gd name="connsiteX86" fmla="*/ 116771 w 13016124"/>
              <a:gd name="connsiteY86" fmla="*/ 1877438 h 2398878"/>
              <a:gd name="connsiteX87" fmla="*/ 97316 w 13016124"/>
              <a:gd name="connsiteY87" fmla="*/ 1809345 h 2398878"/>
              <a:gd name="connsiteX88" fmla="*/ 87588 w 13016124"/>
              <a:gd name="connsiteY88" fmla="*/ 1731523 h 2398878"/>
              <a:gd name="connsiteX89" fmla="*/ 68133 w 13016124"/>
              <a:gd name="connsiteY89" fmla="*/ 1673157 h 2398878"/>
              <a:gd name="connsiteX90" fmla="*/ 19494 w 13016124"/>
              <a:gd name="connsiteY90" fmla="*/ 1556425 h 2398878"/>
              <a:gd name="connsiteX91" fmla="*/ 9767 w 13016124"/>
              <a:gd name="connsiteY91" fmla="*/ 1429966 h 2398878"/>
              <a:gd name="connsiteX92" fmla="*/ 39 w 13016124"/>
              <a:gd name="connsiteY92" fmla="*/ 1361872 h 2398878"/>
              <a:gd name="connsiteX93" fmla="*/ 19494 w 13016124"/>
              <a:gd name="connsiteY93" fmla="*/ 1099225 h 2398878"/>
              <a:gd name="connsiteX94" fmla="*/ 29222 w 13016124"/>
              <a:gd name="connsiteY94" fmla="*/ 1070042 h 2398878"/>
              <a:gd name="connsiteX95" fmla="*/ 58405 w 13016124"/>
              <a:gd name="connsiteY95" fmla="*/ 992221 h 2398878"/>
              <a:gd name="connsiteX96" fmla="*/ 77860 w 13016124"/>
              <a:gd name="connsiteY96" fmla="*/ 924128 h 2398878"/>
              <a:gd name="connsiteX97" fmla="*/ 97316 w 13016124"/>
              <a:gd name="connsiteY97" fmla="*/ 885217 h 2398878"/>
              <a:gd name="connsiteX98" fmla="*/ 116771 w 13016124"/>
              <a:gd name="connsiteY98" fmla="*/ 807396 h 2398878"/>
              <a:gd name="connsiteX99" fmla="*/ 155682 w 13016124"/>
              <a:gd name="connsiteY99" fmla="*/ 729574 h 2398878"/>
              <a:gd name="connsiteX100" fmla="*/ 165409 w 13016124"/>
              <a:gd name="connsiteY100" fmla="*/ 700391 h 2398878"/>
              <a:gd name="connsiteX101" fmla="*/ 175137 w 13016124"/>
              <a:gd name="connsiteY101" fmla="*/ 642025 h 2398878"/>
              <a:gd name="connsiteX102" fmla="*/ 223775 w 13016124"/>
              <a:gd name="connsiteY102" fmla="*/ 573932 h 2398878"/>
              <a:gd name="connsiteX103" fmla="*/ 262686 w 13016124"/>
              <a:gd name="connsiteY103" fmla="*/ 505838 h 2398878"/>
              <a:gd name="connsiteX104" fmla="*/ 301596 w 13016124"/>
              <a:gd name="connsiteY104" fmla="*/ 447472 h 2398878"/>
              <a:gd name="connsiteX105" fmla="*/ 321052 w 13016124"/>
              <a:gd name="connsiteY105" fmla="*/ 428017 h 2398878"/>
              <a:gd name="connsiteX106" fmla="*/ 359962 w 13016124"/>
              <a:gd name="connsiteY106" fmla="*/ 369651 h 2398878"/>
              <a:gd name="connsiteX107" fmla="*/ 408601 w 13016124"/>
              <a:gd name="connsiteY107" fmla="*/ 321013 h 2398878"/>
              <a:gd name="connsiteX108" fmla="*/ 428056 w 13016124"/>
              <a:gd name="connsiteY108" fmla="*/ 301557 h 2398878"/>
              <a:gd name="connsiteX109" fmla="*/ 447511 w 13016124"/>
              <a:gd name="connsiteY109" fmla="*/ 272374 h 2398878"/>
              <a:gd name="connsiteX110" fmla="*/ 505877 w 13016124"/>
              <a:gd name="connsiteY110" fmla="*/ 233464 h 2398878"/>
              <a:gd name="connsiteX111" fmla="*/ 603154 w 13016124"/>
              <a:gd name="connsiteY111" fmla="*/ 223736 h 2398878"/>
              <a:gd name="connsiteX112" fmla="*/ 651792 w 13016124"/>
              <a:gd name="connsiteY112" fmla="*/ 243191 h 2398878"/>
              <a:gd name="connsiteX113" fmla="*/ 622609 w 13016124"/>
              <a:gd name="connsiteY113" fmla="*/ 252919 h 2398878"/>
              <a:gd name="connsiteX114" fmla="*/ 544788 w 13016124"/>
              <a:gd name="connsiteY11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30431 w 13016124"/>
              <a:gd name="connsiteY33" fmla="*/ 262647 h 2398878"/>
              <a:gd name="connsiteX34" fmla="*/ 12169341 w 13016124"/>
              <a:gd name="connsiteY34" fmla="*/ 243191 h 2398878"/>
              <a:gd name="connsiteX35" fmla="*/ 12266618 w 13016124"/>
              <a:gd name="connsiteY35" fmla="*/ 204281 h 2398878"/>
              <a:gd name="connsiteX36" fmla="*/ 12334711 w 13016124"/>
              <a:gd name="connsiteY36" fmla="*/ 175098 h 2398878"/>
              <a:gd name="connsiteX37" fmla="*/ 12363894 w 13016124"/>
              <a:gd name="connsiteY37" fmla="*/ 155642 h 2398878"/>
              <a:gd name="connsiteX38" fmla="*/ 12431988 w 13016124"/>
              <a:gd name="connsiteY38" fmla="*/ 126459 h 2398878"/>
              <a:gd name="connsiteX39" fmla="*/ 12470899 w 13016124"/>
              <a:gd name="connsiteY39" fmla="*/ 97277 h 2398878"/>
              <a:gd name="connsiteX40" fmla="*/ 12529265 w 13016124"/>
              <a:gd name="connsiteY40" fmla="*/ 87549 h 2398878"/>
              <a:gd name="connsiteX41" fmla="*/ 12568175 w 13016124"/>
              <a:gd name="connsiteY41" fmla="*/ 77821 h 2398878"/>
              <a:gd name="connsiteX42" fmla="*/ 12626541 w 13016124"/>
              <a:gd name="connsiteY42" fmla="*/ 58366 h 2398878"/>
              <a:gd name="connsiteX43" fmla="*/ 12723818 w 13016124"/>
              <a:gd name="connsiteY43" fmla="*/ 19455 h 2398878"/>
              <a:gd name="connsiteX44" fmla="*/ 12869733 w 13016124"/>
              <a:gd name="connsiteY44" fmla="*/ 9728 h 2398878"/>
              <a:gd name="connsiteX45" fmla="*/ 12898916 w 13016124"/>
              <a:gd name="connsiteY45" fmla="*/ 0 h 2398878"/>
              <a:gd name="connsiteX46" fmla="*/ 12947554 w 13016124"/>
              <a:gd name="connsiteY46" fmla="*/ 38911 h 2398878"/>
              <a:gd name="connsiteX47" fmla="*/ 12957282 w 13016124"/>
              <a:gd name="connsiteY47" fmla="*/ 1488332 h 2398878"/>
              <a:gd name="connsiteX48" fmla="*/ 12928099 w 13016124"/>
              <a:gd name="connsiteY48" fmla="*/ 1673157 h 2398878"/>
              <a:gd name="connsiteX49" fmla="*/ 12918371 w 13016124"/>
              <a:gd name="connsiteY49" fmla="*/ 1828800 h 2398878"/>
              <a:gd name="connsiteX50" fmla="*/ 12898916 w 13016124"/>
              <a:gd name="connsiteY50" fmla="*/ 1887166 h 2398878"/>
              <a:gd name="connsiteX51" fmla="*/ 12889188 w 13016124"/>
              <a:gd name="connsiteY51" fmla="*/ 1974715 h 2398878"/>
              <a:gd name="connsiteX52" fmla="*/ 12879460 w 13016124"/>
              <a:gd name="connsiteY52" fmla="*/ 2013625 h 2398878"/>
              <a:gd name="connsiteX53" fmla="*/ 12840550 w 13016124"/>
              <a:gd name="connsiteY53" fmla="*/ 2208179 h 2398878"/>
              <a:gd name="connsiteX54" fmla="*/ 12830822 w 13016124"/>
              <a:gd name="connsiteY54" fmla="*/ 2237362 h 2398878"/>
              <a:gd name="connsiteX55" fmla="*/ 12801639 w 13016124"/>
              <a:gd name="connsiteY55" fmla="*/ 2256817 h 2398878"/>
              <a:gd name="connsiteX56" fmla="*/ 12159614 w 13016124"/>
              <a:gd name="connsiteY56" fmla="*/ 2237362 h 2398878"/>
              <a:gd name="connsiteX57" fmla="*/ 11361945 w 13016124"/>
              <a:gd name="connsiteY57" fmla="*/ 2256817 h 2398878"/>
              <a:gd name="connsiteX58" fmla="*/ 11138209 w 13016124"/>
              <a:gd name="connsiteY58" fmla="*/ 2276272 h 2398878"/>
              <a:gd name="connsiteX59" fmla="*/ 10593460 w 13016124"/>
              <a:gd name="connsiteY59" fmla="*/ 2286000 h 2398878"/>
              <a:gd name="connsiteX60" fmla="*/ 8385282 w 13016124"/>
              <a:gd name="connsiteY60" fmla="*/ 2295728 h 2398878"/>
              <a:gd name="connsiteX61" fmla="*/ 8161545 w 13016124"/>
              <a:gd name="connsiteY61" fmla="*/ 2315183 h 2398878"/>
              <a:gd name="connsiteX62" fmla="*/ 8112907 w 13016124"/>
              <a:gd name="connsiteY62" fmla="*/ 2324911 h 2398878"/>
              <a:gd name="connsiteX63" fmla="*/ 7918354 w 13016124"/>
              <a:gd name="connsiteY63" fmla="*/ 2334638 h 2398878"/>
              <a:gd name="connsiteX64" fmla="*/ 5291886 w 13016124"/>
              <a:gd name="connsiteY64" fmla="*/ 2344366 h 2398878"/>
              <a:gd name="connsiteX65" fmla="*/ 5058422 w 13016124"/>
              <a:gd name="connsiteY65" fmla="*/ 2324911 h 2398878"/>
              <a:gd name="connsiteX66" fmla="*/ 4883324 w 13016124"/>
              <a:gd name="connsiteY66" fmla="*/ 2305455 h 2398878"/>
              <a:gd name="connsiteX67" fmla="*/ 4727682 w 13016124"/>
              <a:gd name="connsiteY67" fmla="*/ 2295728 h 2398878"/>
              <a:gd name="connsiteX68" fmla="*/ 4601222 w 13016124"/>
              <a:gd name="connsiteY68" fmla="*/ 2276272 h 2398878"/>
              <a:gd name="connsiteX69" fmla="*/ 4484490 w 13016124"/>
              <a:gd name="connsiteY69" fmla="*/ 2266545 h 2398878"/>
              <a:gd name="connsiteX70" fmla="*/ 3443631 w 13016124"/>
              <a:gd name="connsiteY70" fmla="*/ 2247089 h 2398878"/>
              <a:gd name="connsiteX71" fmla="*/ 2996158 w 13016124"/>
              <a:gd name="connsiteY71" fmla="*/ 2256817 h 2398878"/>
              <a:gd name="connsiteX72" fmla="*/ 2966975 w 13016124"/>
              <a:gd name="connsiteY72" fmla="*/ 2266545 h 2398878"/>
              <a:gd name="connsiteX73" fmla="*/ 2782150 w 13016124"/>
              <a:gd name="connsiteY73" fmla="*/ 2286000 h 2398878"/>
              <a:gd name="connsiteX74" fmla="*/ 2723784 w 13016124"/>
              <a:gd name="connsiteY74" fmla="*/ 2295728 h 2398878"/>
              <a:gd name="connsiteX75" fmla="*/ 2490320 w 13016124"/>
              <a:gd name="connsiteY75" fmla="*/ 2305455 h 2398878"/>
              <a:gd name="connsiteX76" fmla="*/ 418328 w 13016124"/>
              <a:gd name="connsiteY76" fmla="*/ 2295728 h 2398878"/>
              <a:gd name="connsiteX77" fmla="*/ 359962 w 13016124"/>
              <a:gd name="connsiteY77" fmla="*/ 2256817 h 2398878"/>
              <a:gd name="connsiteX78" fmla="*/ 272414 w 13016124"/>
              <a:gd name="connsiteY78" fmla="*/ 2188723 h 2398878"/>
              <a:gd name="connsiteX79" fmla="*/ 262686 w 13016124"/>
              <a:gd name="connsiteY79" fmla="*/ 2159540 h 2398878"/>
              <a:gd name="connsiteX80" fmla="*/ 214048 w 13016124"/>
              <a:gd name="connsiteY80" fmla="*/ 2110902 h 2398878"/>
              <a:gd name="connsiteX81" fmla="*/ 204320 w 13016124"/>
              <a:gd name="connsiteY81" fmla="*/ 2081719 h 2398878"/>
              <a:gd name="connsiteX82" fmla="*/ 184865 w 13016124"/>
              <a:gd name="connsiteY82" fmla="*/ 2052536 h 2398878"/>
              <a:gd name="connsiteX83" fmla="*/ 145954 w 13016124"/>
              <a:gd name="connsiteY83" fmla="*/ 1984442 h 2398878"/>
              <a:gd name="connsiteX84" fmla="*/ 126499 w 13016124"/>
              <a:gd name="connsiteY84" fmla="*/ 1906621 h 2398878"/>
              <a:gd name="connsiteX85" fmla="*/ 116771 w 13016124"/>
              <a:gd name="connsiteY85" fmla="*/ 1877438 h 2398878"/>
              <a:gd name="connsiteX86" fmla="*/ 97316 w 13016124"/>
              <a:gd name="connsiteY86" fmla="*/ 1809345 h 2398878"/>
              <a:gd name="connsiteX87" fmla="*/ 87588 w 13016124"/>
              <a:gd name="connsiteY87" fmla="*/ 1731523 h 2398878"/>
              <a:gd name="connsiteX88" fmla="*/ 68133 w 13016124"/>
              <a:gd name="connsiteY88" fmla="*/ 1673157 h 2398878"/>
              <a:gd name="connsiteX89" fmla="*/ 19494 w 13016124"/>
              <a:gd name="connsiteY89" fmla="*/ 1556425 h 2398878"/>
              <a:gd name="connsiteX90" fmla="*/ 9767 w 13016124"/>
              <a:gd name="connsiteY90" fmla="*/ 1429966 h 2398878"/>
              <a:gd name="connsiteX91" fmla="*/ 39 w 13016124"/>
              <a:gd name="connsiteY91" fmla="*/ 1361872 h 2398878"/>
              <a:gd name="connsiteX92" fmla="*/ 19494 w 13016124"/>
              <a:gd name="connsiteY92" fmla="*/ 1099225 h 2398878"/>
              <a:gd name="connsiteX93" fmla="*/ 29222 w 13016124"/>
              <a:gd name="connsiteY93" fmla="*/ 1070042 h 2398878"/>
              <a:gd name="connsiteX94" fmla="*/ 58405 w 13016124"/>
              <a:gd name="connsiteY94" fmla="*/ 992221 h 2398878"/>
              <a:gd name="connsiteX95" fmla="*/ 77860 w 13016124"/>
              <a:gd name="connsiteY95" fmla="*/ 924128 h 2398878"/>
              <a:gd name="connsiteX96" fmla="*/ 97316 w 13016124"/>
              <a:gd name="connsiteY96" fmla="*/ 885217 h 2398878"/>
              <a:gd name="connsiteX97" fmla="*/ 116771 w 13016124"/>
              <a:gd name="connsiteY97" fmla="*/ 807396 h 2398878"/>
              <a:gd name="connsiteX98" fmla="*/ 155682 w 13016124"/>
              <a:gd name="connsiteY98" fmla="*/ 729574 h 2398878"/>
              <a:gd name="connsiteX99" fmla="*/ 165409 w 13016124"/>
              <a:gd name="connsiteY99" fmla="*/ 700391 h 2398878"/>
              <a:gd name="connsiteX100" fmla="*/ 175137 w 13016124"/>
              <a:gd name="connsiteY100" fmla="*/ 642025 h 2398878"/>
              <a:gd name="connsiteX101" fmla="*/ 223775 w 13016124"/>
              <a:gd name="connsiteY101" fmla="*/ 573932 h 2398878"/>
              <a:gd name="connsiteX102" fmla="*/ 262686 w 13016124"/>
              <a:gd name="connsiteY102" fmla="*/ 505838 h 2398878"/>
              <a:gd name="connsiteX103" fmla="*/ 301596 w 13016124"/>
              <a:gd name="connsiteY103" fmla="*/ 447472 h 2398878"/>
              <a:gd name="connsiteX104" fmla="*/ 321052 w 13016124"/>
              <a:gd name="connsiteY104" fmla="*/ 428017 h 2398878"/>
              <a:gd name="connsiteX105" fmla="*/ 359962 w 13016124"/>
              <a:gd name="connsiteY105" fmla="*/ 369651 h 2398878"/>
              <a:gd name="connsiteX106" fmla="*/ 408601 w 13016124"/>
              <a:gd name="connsiteY106" fmla="*/ 321013 h 2398878"/>
              <a:gd name="connsiteX107" fmla="*/ 428056 w 13016124"/>
              <a:gd name="connsiteY107" fmla="*/ 301557 h 2398878"/>
              <a:gd name="connsiteX108" fmla="*/ 447511 w 13016124"/>
              <a:gd name="connsiteY108" fmla="*/ 272374 h 2398878"/>
              <a:gd name="connsiteX109" fmla="*/ 505877 w 13016124"/>
              <a:gd name="connsiteY109" fmla="*/ 233464 h 2398878"/>
              <a:gd name="connsiteX110" fmla="*/ 603154 w 13016124"/>
              <a:gd name="connsiteY110" fmla="*/ 223736 h 2398878"/>
              <a:gd name="connsiteX111" fmla="*/ 651792 w 13016124"/>
              <a:gd name="connsiteY111" fmla="*/ 243191 h 2398878"/>
              <a:gd name="connsiteX112" fmla="*/ 622609 w 13016124"/>
              <a:gd name="connsiteY112" fmla="*/ 252919 h 2398878"/>
              <a:gd name="connsiteX113" fmla="*/ 544788 w 13016124"/>
              <a:gd name="connsiteY11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69341 w 13016124"/>
              <a:gd name="connsiteY33" fmla="*/ 243191 h 2398878"/>
              <a:gd name="connsiteX34" fmla="*/ 12266618 w 13016124"/>
              <a:gd name="connsiteY34" fmla="*/ 204281 h 2398878"/>
              <a:gd name="connsiteX35" fmla="*/ 12334711 w 13016124"/>
              <a:gd name="connsiteY35" fmla="*/ 175098 h 2398878"/>
              <a:gd name="connsiteX36" fmla="*/ 12363894 w 13016124"/>
              <a:gd name="connsiteY36" fmla="*/ 155642 h 2398878"/>
              <a:gd name="connsiteX37" fmla="*/ 12431988 w 13016124"/>
              <a:gd name="connsiteY37" fmla="*/ 126459 h 2398878"/>
              <a:gd name="connsiteX38" fmla="*/ 12470899 w 13016124"/>
              <a:gd name="connsiteY38" fmla="*/ 97277 h 2398878"/>
              <a:gd name="connsiteX39" fmla="*/ 12529265 w 13016124"/>
              <a:gd name="connsiteY39" fmla="*/ 87549 h 2398878"/>
              <a:gd name="connsiteX40" fmla="*/ 12568175 w 13016124"/>
              <a:gd name="connsiteY40" fmla="*/ 77821 h 2398878"/>
              <a:gd name="connsiteX41" fmla="*/ 12626541 w 13016124"/>
              <a:gd name="connsiteY41" fmla="*/ 58366 h 2398878"/>
              <a:gd name="connsiteX42" fmla="*/ 12723818 w 13016124"/>
              <a:gd name="connsiteY42" fmla="*/ 19455 h 2398878"/>
              <a:gd name="connsiteX43" fmla="*/ 12869733 w 13016124"/>
              <a:gd name="connsiteY43" fmla="*/ 9728 h 2398878"/>
              <a:gd name="connsiteX44" fmla="*/ 12898916 w 13016124"/>
              <a:gd name="connsiteY44" fmla="*/ 0 h 2398878"/>
              <a:gd name="connsiteX45" fmla="*/ 12947554 w 13016124"/>
              <a:gd name="connsiteY45" fmla="*/ 38911 h 2398878"/>
              <a:gd name="connsiteX46" fmla="*/ 12957282 w 13016124"/>
              <a:gd name="connsiteY46" fmla="*/ 1488332 h 2398878"/>
              <a:gd name="connsiteX47" fmla="*/ 12928099 w 13016124"/>
              <a:gd name="connsiteY47" fmla="*/ 1673157 h 2398878"/>
              <a:gd name="connsiteX48" fmla="*/ 12918371 w 13016124"/>
              <a:gd name="connsiteY48" fmla="*/ 1828800 h 2398878"/>
              <a:gd name="connsiteX49" fmla="*/ 12898916 w 13016124"/>
              <a:gd name="connsiteY49" fmla="*/ 1887166 h 2398878"/>
              <a:gd name="connsiteX50" fmla="*/ 12889188 w 13016124"/>
              <a:gd name="connsiteY50" fmla="*/ 1974715 h 2398878"/>
              <a:gd name="connsiteX51" fmla="*/ 12879460 w 13016124"/>
              <a:gd name="connsiteY51" fmla="*/ 2013625 h 2398878"/>
              <a:gd name="connsiteX52" fmla="*/ 12840550 w 13016124"/>
              <a:gd name="connsiteY52" fmla="*/ 2208179 h 2398878"/>
              <a:gd name="connsiteX53" fmla="*/ 12830822 w 13016124"/>
              <a:gd name="connsiteY53" fmla="*/ 2237362 h 2398878"/>
              <a:gd name="connsiteX54" fmla="*/ 12801639 w 13016124"/>
              <a:gd name="connsiteY54" fmla="*/ 2256817 h 2398878"/>
              <a:gd name="connsiteX55" fmla="*/ 12159614 w 13016124"/>
              <a:gd name="connsiteY55" fmla="*/ 2237362 h 2398878"/>
              <a:gd name="connsiteX56" fmla="*/ 11361945 w 13016124"/>
              <a:gd name="connsiteY56" fmla="*/ 2256817 h 2398878"/>
              <a:gd name="connsiteX57" fmla="*/ 11138209 w 13016124"/>
              <a:gd name="connsiteY57" fmla="*/ 2276272 h 2398878"/>
              <a:gd name="connsiteX58" fmla="*/ 10593460 w 13016124"/>
              <a:gd name="connsiteY58" fmla="*/ 2286000 h 2398878"/>
              <a:gd name="connsiteX59" fmla="*/ 8385282 w 13016124"/>
              <a:gd name="connsiteY59" fmla="*/ 2295728 h 2398878"/>
              <a:gd name="connsiteX60" fmla="*/ 8161545 w 13016124"/>
              <a:gd name="connsiteY60" fmla="*/ 2315183 h 2398878"/>
              <a:gd name="connsiteX61" fmla="*/ 8112907 w 13016124"/>
              <a:gd name="connsiteY61" fmla="*/ 2324911 h 2398878"/>
              <a:gd name="connsiteX62" fmla="*/ 7918354 w 13016124"/>
              <a:gd name="connsiteY62" fmla="*/ 2334638 h 2398878"/>
              <a:gd name="connsiteX63" fmla="*/ 5291886 w 13016124"/>
              <a:gd name="connsiteY63" fmla="*/ 2344366 h 2398878"/>
              <a:gd name="connsiteX64" fmla="*/ 5058422 w 13016124"/>
              <a:gd name="connsiteY64" fmla="*/ 2324911 h 2398878"/>
              <a:gd name="connsiteX65" fmla="*/ 4883324 w 13016124"/>
              <a:gd name="connsiteY65" fmla="*/ 2305455 h 2398878"/>
              <a:gd name="connsiteX66" fmla="*/ 4727682 w 13016124"/>
              <a:gd name="connsiteY66" fmla="*/ 2295728 h 2398878"/>
              <a:gd name="connsiteX67" fmla="*/ 4601222 w 13016124"/>
              <a:gd name="connsiteY67" fmla="*/ 2276272 h 2398878"/>
              <a:gd name="connsiteX68" fmla="*/ 4484490 w 13016124"/>
              <a:gd name="connsiteY68" fmla="*/ 2266545 h 2398878"/>
              <a:gd name="connsiteX69" fmla="*/ 3443631 w 13016124"/>
              <a:gd name="connsiteY69" fmla="*/ 2247089 h 2398878"/>
              <a:gd name="connsiteX70" fmla="*/ 2996158 w 13016124"/>
              <a:gd name="connsiteY70" fmla="*/ 2256817 h 2398878"/>
              <a:gd name="connsiteX71" fmla="*/ 2966975 w 13016124"/>
              <a:gd name="connsiteY71" fmla="*/ 2266545 h 2398878"/>
              <a:gd name="connsiteX72" fmla="*/ 2782150 w 13016124"/>
              <a:gd name="connsiteY72" fmla="*/ 2286000 h 2398878"/>
              <a:gd name="connsiteX73" fmla="*/ 2723784 w 13016124"/>
              <a:gd name="connsiteY73" fmla="*/ 2295728 h 2398878"/>
              <a:gd name="connsiteX74" fmla="*/ 2490320 w 13016124"/>
              <a:gd name="connsiteY74" fmla="*/ 2305455 h 2398878"/>
              <a:gd name="connsiteX75" fmla="*/ 418328 w 13016124"/>
              <a:gd name="connsiteY75" fmla="*/ 2295728 h 2398878"/>
              <a:gd name="connsiteX76" fmla="*/ 359962 w 13016124"/>
              <a:gd name="connsiteY76" fmla="*/ 2256817 h 2398878"/>
              <a:gd name="connsiteX77" fmla="*/ 272414 w 13016124"/>
              <a:gd name="connsiteY77" fmla="*/ 2188723 h 2398878"/>
              <a:gd name="connsiteX78" fmla="*/ 262686 w 13016124"/>
              <a:gd name="connsiteY78" fmla="*/ 2159540 h 2398878"/>
              <a:gd name="connsiteX79" fmla="*/ 214048 w 13016124"/>
              <a:gd name="connsiteY79" fmla="*/ 2110902 h 2398878"/>
              <a:gd name="connsiteX80" fmla="*/ 204320 w 13016124"/>
              <a:gd name="connsiteY80" fmla="*/ 2081719 h 2398878"/>
              <a:gd name="connsiteX81" fmla="*/ 184865 w 13016124"/>
              <a:gd name="connsiteY81" fmla="*/ 2052536 h 2398878"/>
              <a:gd name="connsiteX82" fmla="*/ 145954 w 13016124"/>
              <a:gd name="connsiteY82" fmla="*/ 1984442 h 2398878"/>
              <a:gd name="connsiteX83" fmla="*/ 126499 w 13016124"/>
              <a:gd name="connsiteY83" fmla="*/ 1906621 h 2398878"/>
              <a:gd name="connsiteX84" fmla="*/ 116771 w 13016124"/>
              <a:gd name="connsiteY84" fmla="*/ 1877438 h 2398878"/>
              <a:gd name="connsiteX85" fmla="*/ 97316 w 13016124"/>
              <a:gd name="connsiteY85" fmla="*/ 1809345 h 2398878"/>
              <a:gd name="connsiteX86" fmla="*/ 87588 w 13016124"/>
              <a:gd name="connsiteY86" fmla="*/ 1731523 h 2398878"/>
              <a:gd name="connsiteX87" fmla="*/ 68133 w 13016124"/>
              <a:gd name="connsiteY87" fmla="*/ 1673157 h 2398878"/>
              <a:gd name="connsiteX88" fmla="*/ 19494 w 13016124"/>
              <a:gd name="connsiteY88" fmla="*/ 1556425 h 2398878"/>
              <a:gd name="connsiteX89" fmla="*/ 9767 w 13016124"/>
              <a:gd name="connsiteY89" fmla="*/ 1429966 h 2398878"/>
              <a:gd name="connsiteX90" fmla="*/ 39 w 13016124"/>
              <a:gd name="connsiteY90" fmla="*/ 1361872 h 2398878"/>
              <a:gd name="connsiteX91" fmla="*/ 19494 w 13016124"/>
              <a:gd name="connsiteY91" fmla="*/ 1099225 h 2398878"/>
              <a:gd name="connsiteX92" fmla="*/ 29222 w 13016124"/>
              <a:gd name="connsiteY92" fmla="*/ 1070042 h 2398878"/>
              <a:gd name="connsiteX93" fmla="*/ 58405 w 13016124"/>
              <a:gd name="connsiteY93" fmla="*/ 992221 h 2398878"/>
              <a:gd name="connsiteX94" fmla="*/ 77860 w 13016124"/>
              <a:gd name="connsiteY94" fmla="*/ 924128 h 2398878"/>
              <a:gd name="connsiteX95" fmla="*/ 97316 w 13016124"/>
              <a:gd name="connsiteY95" fmla="*/ 885217 h 2398878"/>
              <a:gd name="connsiteX96" fmla="*/ 116771 w 13016124"/>
              <a:gd name="connsiteY96" fmla="*/ 807396 h 2398878"/>
              <a:gd name="connsiteX97" fmla="*/ 155682 w 13016124"/>
              <a:gd name="connsiteY97" fmla="*/ 729574 h 2398878"/>
              <a:gd name="connsiteX98" fmla="*/ 165409 w 13016124"/>
              <a:gd name="connsiteY98" fmla="*/ 700391 h 2398878"/>
              <a:gd name="connsiteX99" fmla="*/ 175137 w 13016124"/>
              <a:gd name="connsiteY99" fmla="*/ 642025 h 2398878"/>
              <a:gd name="connsiteX100" fmla="*/ 223775 w 13016124"/>
              <a:gd name="connsiteY100" fmla="*/ 573932 h 2398878"/>
              <a:gd name="connsiteX101" fmla="*/ 262686 w 13016124"/>
              <a:gd name="connsiteY101" fmla="*/ 505838 h 2398878"/>
              <a:gd name="connsiteX102" fmla="*/ 301596 w 13016124"/>
              <a:gd name="connsiteY102" fmla="*/ 447472 h 2398878"/>
              <a:gd name="connsiteX103" fmla="*/ 321052 w 13016124"/>
              <a:gd name="connsiteY103" fmla="*/ 428017 h 2398878"/>
              <a:gd name="connsiteX104" fmla="*/ 359962 w 13016124"/>
              <a:gd name="connsiteY104" fmla="*/ 369651 h 2398878"/>
              <a:gd name="connsiteX105" fmla="*/ 408601 w 13016124"/>
              <a:gd name="connsiteY105" fmla="*/ 321013 h 2398878"/>
              <a:gd name="connsiteX106" fmla="*/ 428056 w 13016124"/>
              <a:gd name="connsiteY106" fmla="*/ 301557 h 2398878"/>
              <a:gd name="connsiteX107" fmla="*/ 447511 w 13016124"/>
              <a:gd name="connsiteY107" fmla="*/ 272374 h 2398878"/>
              <a:gd name="connsiteX108" fmla="*/ 505877 w 13016124"/>
              <a:gd name="connsiteY108" fmla="*/ 233464 h 2398878"/>
              <a:gd name="connsiteX109" fmla="*/ 603154 w 13016124"/>
              <a:gd name="connsiteY109" fmla="*/ 223736 h 2398878"/>
              <a:gd name="connsiteX110" fmla="*/ 651792 w 13016124"/>
              <a:gd name="connsiteY110" fmla="*/ 243191 h 2398878"/>
              <a:gd name="connsiteX111" fmla="*/ 622609 w 13016124"/>
              <a:gd name="connsiteY111" fmla="*/ 252919 h 2398878"/>
              <a:gd name="connsiteX112" fmla="*/ 544788 w 13016124"/>
              <a:gd name="connsiteY11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101248 w 13016124"/>
              <a:gd name="connsiteY31" fmla="*/ 272374 h 2398878"/>
              <a:gd name="connsiteX32" fmla="*/ 12169341 w 13016124"/>
              <a:gd name="connsiteY32" fmla="*/ 243191 h 2398878"/>
              <a:gd name="connsiteX33" fmla="*/ 12266618 w 13016124"/>
              <a:gd name="connsiteY33" fmla="*/ 204281 h 2398878"/>
              <a:gd name="connsiteX34" fmla="*/ 12334711 w 13016124"/>
              <a:gd name="connsiteY34" fmla="*/ 175098 h 2398878"/>
              <a:gd name="connsiteX35" fmla="*/ 12363894 w 13016124"/>
              <a:gd name="connsiteY35" fmla="*/ 155642 h 2398878"/>
              <a:gd name="connsiteX36" fmla="*/ 12431988 w 13016124"/>
              <a:gd name="connsiteY36" fmla="*/ 126459 h 2398878"/>
              <a:gd name="connsiteX37" fmla="*/ 12470899 w 13016124"/>
              <a:gd name="connsiteY37" fmla="*/ 97277 h 2398878"/>
              <a:gd name="connsiteX38" fmla="*/ 12529265 w 13016124"/>
              <a:gd name="connsiteY38" fmla="*/ 87549 h 2398878"/>
              <a:gd name="connsiteX39" fmla="*/ 12568175 w 13016124"/>
              <a:gd name="connsiteY39" fmla="*/ 77821 h 2398878"/>
              <a:gd name="connsiteX40" fmla="*/ 12626541 w 13016124"/>
              <a:gd name="connsiteY40" fmla="*/ 58366 h 2398878"/>
              <a:gd name="connsiteX41" fmla="*/ 12723818 w 13016124"/>
              <a:gd name="connsiteY41" fmla="*/ 19455 h 2398878"/>
              <a:gd name="connsiteX42" fmla="*/ 12869733 w 13016124"/>
              <a:gd name="connsiteY42" fmla="*/ 9728 h 2398878"/>
              <a:gd name="connsiteX43" fmla="*/ 12898916 w 13016124"/>
              <a:gd name="connsiteY43" fmla="*/ 0 h 2398878"/>
              <a:gd name="connsiteX44" fmla="*/ 12947554 w 13016124"/>
              <a:gd name="connsiteY44" fmla="*/ 38911 h 2398878"/>
              <a:gd name="connsiteX45" fmla="*/ 12957282 w 13016124"/>
              <a:gd name="connsiteY45" fmla="*/ 1488332 h 2398878"/>
              <a:gd name="connsiteX46" fmla="*/ 12928099 w 13016124"/>
              <a:gd name="connsiteY46" fmla="*/ 1673157 h 2398878"/>
              <a:gd name="connsiteX47" fmla="*/ 12918371 w 13016124"/>
              <a:gd name="connsiteY47" fmla="*/ 1828800 h 2398878"/>
              <a:gd name="connsiteX48" fmla="*/ 12898916 w 13016124"/>
              <a:gd name="connsiteY48" fmla="*/ 1887166 h 2398878"/>
              <a:gd name="connsiteX49" fmla="*/ 12889188 w 13016124"/>
              <a:gd name="connsiteY49" fmla="*/ 1974715 h 2398878"/>
              <a:gd name="connsiteX50" fmla="*/ 12879460 w 13016124"/>
              <a:gd name="connsiteY50" fmla="*/ 2013625 h 2398878"/>
              <a:gd name="connsiteX51" fmla="*/ 12840550 w 13016124"/>
              <a:gd name="connsiteY51" fmla="*/ 2208179 h 2398878"/>
              <a:gd name="connsiteX52" fmla="*/ 12830822 w 13016124"/>
              <a:gd name="connsiteY52" fmla="*/ 2237362 h 2398878"/>
              <a:gd name="connsiteX53" fmla="*/ 12801639 w 13016124"/>
              <a:gd name="connsiteY53" fmla="*/ 2256817 h 2398878"/>
              <a:gd name="connsiteX54" fmla="*/ 12159614 w 13016124"/>
              <a:gd name="connsiteY54" fmla="*/ 2237362 h 2398878"/>
              <a:gd name="connsiteX55" fmla="*/ 11361945 w 13016124"/>
              <a:gd name="connsiteY55" fmla="*/ 2256817 h 2398878"/>
              <a:gd name="connsiteX56" fmla="*/ 11138209 w 13016124"/>
              <a:gd name="connsiteY56" fmla="*/ 2276272 h 2398878"/>
              <a:gd name="connsiteX57" fmla="*/ 10593460 w 13016124"/>
              <a:gd name="connsiteY57" fmla="*/ 2286000 h 2398878"/>
              <a:gd name="connsiteX58" fmla="*/ 8385282 w 13016124"/>
              <a:gd name="connsiteY58" fmla="*/ 2295728 h 2398878"/>
              <a:gd name="connsiteX59" fmla="*/ 8161545 w 13016124"/>
              <a:gd name="connsiteY59" fmla="*/ 2315183 h 2398878"/>
              <a:gd name="connsiteX60" fmla="*/ 8112907 w 13016124"/>
              <a:gd name="connsiteY60" fmla="*/ 2324911 h 2398878"/>
              <a:gd name="connsiteX61" fmla="*/ 7918354 w 13016124"/>
              <a:gd name="connsiteY61" fmla="*/ 2334638 h 2398878"/>
              <a:gd name="connsiteX62" fmla="*/ 5291886 w 13016124"/>
              <a:gd name="connsiteY62" fmla="*/ 2344366 h 2398878"/>
              <a:gd name="connsiteX63" fmla="*/ 5058422 w 13016124"/>
              <a:gd name="connsiteY63" fmla="*/ 2324911 h 2398878"/>
              <a:gd name="connsiteX64" fmla="*/ 4883324 w 13016124"/>
              <a:gd name="connsiteY64" fmla="*/ 2305455 h 2398878"/>
              <a:gd name="connsiteX65" fmla="*/ 4727682 w 13016124"/>
              <a:gd name="connsiteY65" fmla="*/ 2295728 h 2398878"/>
              <a:gd name="connsiteX66" fmla="*/ 4601222 w 13016124"/>
              <a:gd name="connsiteY66" fmla="*/ 2276272 h 2398878"/>
              <a:gd name="connsiteX67" fmla="*/ 4484490 w 13016124"/>
              <a:gd name="connsiteY67" fmla="*/ 2266545 h 2398878"/>
              <a:gd name="connsiteX68" fmla="*/ 3443631 w 13016124"/>
              <a:gd name="connsiteY68" fmla="*/ 2247089 h 2398878"/>
              <a:gd name="connsiteX69" fmla="*/ 2996158 w 13016124"/>
              <a:gd name="connsiteY69" fmla="*/ 2256817 h 2398878"/>
              <a:gd name="connsiteX70" fmla="*/ 2966975 w 13016124"/>
              <a:gd name="connsiteY70" fmla="*/ 2266545 h 2398878"/>
              <a:gd name="connsiteX71" fmla="*/ 2782150 w 13016124"/>
              <a:gd name="connsiteY71" fmla="*/ 2286000 h 2398878"/>
              <a:gd name="connsiteX72" fmla="*/ 2723784 w 13016124"/>
              <a:gd name="connsiteY72" fmla="*/ 2295728 h 2398878"/>
              <a:gd name="connsiteX73" fmla="*/ 2490320 w 13016124"/>
              <a:gd name="connsiteY73" fmla="*/ 2305455 h 2398878"/>
              <a:gd name="connsiteX74" fmla="*/ 418328 w 13016124"/>
              <a:gd name="connsiteY74" fmla="*/ 2295728 h 2398878"/>
              <a:gd name="connsiteX75" fmla="*/ 359962 w 13016124"/>
              <a:gd name="connsiteY75" fmla="*/ 2256817 h 2398878"/>
              <a:gd name="connsiteX76" fmla="*/ 272414 w 13016124"/>
              <a:gd name="connsiteY76" fmla="*/ 2188723 h 2398878"/>
              <a:gd name="connsiteX77" fmla="*/ 262686 w 13016124"/>
              <a:gd name="connsiteY77" fmla="*/ 2159540 h 2398878"/>
              <a:gd name="connsiteX78" fmla="*/ 214048 w 13016124"/>
              <a:gd name="connsiteY78" fmla="*/ 2110902 h 2398878"/>
              <a:gd name="connsiteX79" fmla="*/ 204320 w 13016124"/>
              <a:gd name="connsiteY79" fmla="*/ 2081719 h 2398878"/>
              <a:gd name="connsiteX80" fmla="*/ 184865 w 13016124"/>
              <a:gd name="connsiteY80" fmla="*/ 2052536 h 2398878"/>
              <a:gd name="connsiteX81" fmla="*/ 145954 w 13016124"/>
              <a:gd name="connsiteY81" fmla="*/ 1984442 h 2398878"/>
              <a:gd name="connsiteX82" fmla="*/ 126499 w 13016124"/>
              <a:gd name="connsiteY82" fmla="*/ 1906621 h 2398878"/>
              <a:gd name="connsiteX83" fmla="*/ 116771 w 13016124"/>
              <a:gd name="connsiteY83" fmla="*/ 1877438 h 2398878"/>
              <a:gd name="connsiteX84" fmla="*/ 97316 w 13016124"/>
              <a:gd name="connsiteY84" fmla="*/ 1809345 h 2398878"/>
              <a:gd name="connsiteX85" fmla="*/ 87588 w 13016124"/>
              <a:gd name="connsiteY85" fmla="*/ 1731523 h 2398878"/>
              <a:gd name="connsiteX86" fmla="*/ 68133 w 13016124"/>
              <a:gd name="connsiteY86" fmla="*/ 1673157 h 2398878"/>
              <a:gd name="connsiteX87" fmla="*/ 19494 w 13016124"/>
              <a:gd name="connsiteY87" fmla="*/ 1556425 h 2398878"/>
              <a:gd name="connsiteX88" fmla="*/ 9767 w 13016124"/>
              <a:gd name="connsiteY88" fmla="*/ 1429966 h 2398878"/>
              <a:gd name="connsiteX89" fmla="*/ 39 w 13016124"/>
              <a:gd name="connsiteY89" fmla="*/ 1361872 h 2398878"/>
              <a:gd name="connsiteX90" fmla="*/ 19494 w 13016124"/>
              <a:gd name="connsiteY90" fmla="*/ 1099225 h 2398878"/>
              <a:gd name="connsiteX91" fmla="*/ 29222 w 13016124"/>
              <a:gd name="connsiteY91" fmla="*/ 1070042 h 2398878"/>
              <a:gd name="connsiteX92" fmla="*/ 58405 w 13016124"/>
              <a:gd name="connsiteY92" fmla="*/ 992221 h 2398878"/>
              <a:gd name="connsiteX93" fmla="*/ 77860 w 13016124"/>
              <a:gd name="connsiteY93" fmla="*/ 924128 h 2398878"/>
              <a:gd name="connsiteX94" fmla="*/ 97316 w 13016124"/>
              <a:gd name="connsiteY94" fmla="*/ 885217 h 2398878"/>
              <a:gd name="connsiteX95" fmla="*/ 116771 w 13016124"/>
              <a:gd name="connsiteY95" fmla="*/ 807396 h 2398878"/>
              <a:gd name="connsiteX96" fmla="*/ 155682 w 13016124"/>
              <a:gd name="connsiteY96" fmla="*/ 729574 h 2398878"/>
              <a:gd name="connsiteX97" fmla="*/ 165409 w 13016124"/>
              <a:gd name="connsiteY97" fmla="*/ 700391 h 2398878"/>
              <a:gd name="connsiteX98" fmla="*/ 175137 w 13016124"/>
              <a:gd name="connsiteY98" fmla="*/ 642025 h 2398878"/>
              <a:gd name="connsiteX99" fmla="*/ 223775 w 13016124"/>
              <a:gd name="connsiteY99" fmla="*/ 573932 h 2398878"/>
              <a:gd name="connsiteX100" fmla="*/ 262686 w 13016124"/>
              <a:gd name="connsiteY100" fmla="*/ 505838 h 2398878"/>
              <a:gd name="connsiteX101" fmla="*/ 301596 w 13016124"/>
              <a:gd name="connsiteY101" fmla="*/ 447472 h 2398878"/>
              <a:gd name="connsiteX102" fmla="*/ 321052 w 13016124"/>
              <a:gd name="connsiteY102" fmla="*/ 428017 h 2398878"/>
              <a:gd name="connsiteX103" fmla="*/ 359962 w 13016124"/>
              <a:gd name="connsiteY103" fmla="*/ 369651 h 2398878"/>
              <a:gd name="connsiteX104" fmla="*/ 408601 w 13016124"/>
              <a:gd name="connsiteY104" fmla="*/ 321013 h 2398878"/>
              <a:gd name="connsiteX105" fmla="*/ 428056 w 13016124"/>
              <a:gd name="connsiteY105" fmla="*/ 301557 h 2398878"/>
              <a:gd name="connsiteX106" fmla="*/ 447511 w 13016124"/>
              <a:gd name="connsiteY106" fmla="*/ 272374 h 2398878"/>
              <a:gd name="connsiteX107" fmla="*/ 505877 w 13016124"/>
              <a:gd name="connsiteY107" fmla="*/ 233464 h 2398878"/>
              <a:gd name="connsiteX108" fmla="*/ 603154 w 13016124"/>
              <a:gd name="connsiteY108" fmla="*/ 223736 h 2398878"/>
              <a:gd name="connsiteX109" fmla="*/ 651792 w 13016124"/>
              <a:gd name="connsiteY109" fmla="*/ 243191 h 2398878"/>
              <a:gd name="connsiteX110" fmla="*/ 622609 w 13016124"/>
              <a:gd name="connsiteY110" fmla="*/ 252919 h 2398878"/>
              <a:gd name="connsiteX111" fmla="*/ 544788 w 13016124"/>
              <a:gd name="connsiteY11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955333 w 13016124"/>
              <a:gd name="connsiteY28" fmla="*/ 330740 h 2398878"/>
              <a:gd name="connsiteX29" fmla="*/ 12033154 w 13016124"/>
              <a:gd name="connsiteY29" fmla="*/ 301557 h 2398878"/>
              <a:gd name="connsiteX30" fmla="*/ 12101248 w 13016124"/>
              <a:gd name="connsiteY30" fmla="*/ 272374 h 2398878"/>
              <a:gd name="connsiteX31" fmla="*/ 12169341 w 13016124"/>
              <a:gd name="connsiteY31" fmla="*/ 243191 h 2398878"/>
              <a:gd name="connsiteX32" fmla="*/ 12266618 w 13016124"/>
              <a:gd name="connsiteY32" fmla="*/ 204281 h 2398878"/>
              <a:gd name="connsiteX33" fmla="*/ 12334711 w 13016124"/>
              <a:gd name="connsiteY33" fmla="*/ 175098 h 2398878"/>
              <a:gd name="connsiteX34" fmla="*/ 12363894 w 13016124"/>
              <a:gd name="connsiteY34" fmla="*/ 155642 h 2398878"/>
              <a:gd name="connsiteX35" fmla="*/ 12431988 w 13016124"/>
              <a:gd name="connsiteY35" fmla="*/ 126459 h 2398878"/>
              <a:gd name="connsiteX36" fmla="*/ 12470899 w 13016124"/>
              <a:gd name="connsiteY36" fmla="*/ 97277 h 2398878"/>
              <a:gd name="connsiteX37" fmla="*/ 12529265 w 13016124"/>
              <a:gd name="connsiteY37" fmla="*/ 87549 h 2398878"/>
              <a:gd name="connsiteX38" fmla="*/ 12568175 w 13016124"/>
              <a:gd name="connsiteY38" fmla="*/ 77821 h 2398878"/>
              <a:gd name="connsiteX39" fmla="*/ 12626541 w 13016124"/>
              <a:gd name="connsiteY39" fmla="*/ 58366 h 2398878"/>
              <a:gd name="connsiteX40" fmla="*/ 12723818 w 13016124"/>
              <a:gd name="connsiteY40" fmla="*/ 19455 h 2398878"/>
              <a:gd name="connsiteX41" fmla="*/ 12869733 w 13016124"/>
              <a:gd name="connsiteY41" fmla="*/ 9728 h 2398878"/>
              <a:gd name="connsiteX42" fmla="*/ 12898916 w 13016124"/>
              <a:gd name="connsiteY42" fmla="*/ 0 h 2398878"/>
              <a:gd name="connsiteX43" fmla="*/ 12947554 w 13016124"/>
              <a:gd name="connsiteY43" fmla="*/ 38911 h 2398878"/>
              <a:gd name="connsiteX44" fmla="*/ 12957282 w 13016124"/>
              <a:gd name="connsiteY44" fmla="*/ 1488332 h 2398878"/>
              <a:gd name="connsiteX45" fmla="*/ 12928099 w 13016124"/>
              <a:gd name="connsiteY45" fmla="*/ 1673157 h 2398878"/>
              <a:gd name="connsiteX46" fmla="*/ 12918371 w 13016124"/>
              <a:gd name="connsiteY46" fmla="*/ 1828800 h 2398878"/>
              <a:gd name="connsiteX47" fmla="*/ 12898916 w 13016124"/>
              <a:gd name="connsiteY47" fmla="*/ 1887166 h 2398878"/>
              <a:gd name="connsiteX48" fmla="*/ 12889188 w 13016124"/>
              <a:gd name="connsiteY48" fmla="*/ 1974715 h 2398878"/>
              <a:gd name="connsiteX49" fmla="*/ 12879460 w 13016124"/>
              <a:gd name="connsiteY49" fmla="*/ 2013625 h 2398878"/>
              <a:gd name="connsiteX50" fmla="*/ 12840550 w 13016124"/>
              <a:gd name="connsiteY50" fmla="*/ 2208179 h 2398878"/>
              <a:gd name="connsiteX51" fmla="*/ 12830822 w 13016124"/>
              <a:gd name="connsiteY51" fmla="*/ 2237362 h 2398878"/>
              <a:gd name="connsiteX52" fmla="*/ 12801639 w 13016124"/>
              <a:gd name="connsiteY52" fmla="*/ 2256817 h 2398878"/>
              <a:gd name="connsiteX53" fmla="*/ 12159614 w 13016124"/>
              <a:gd name="connsiteY53" fmla="*/ 2237362 h 2398878"/>
              <a:gd name="connsiteX54" fmla="*/ 11361945 w 13016124"/>
              <a:gd name="connsiteY54" fmla="*/ 2256817 h 2398878"/>
              <a:gd name="connsiteX55" fmla="*/ 11138209 w 13016124"/>
              <a:gd name="connsiteY55" fmla="*/ 2276272 h 2398878"/>
              <a:gd name="connsiteX56" fmla="*/ 10593460 w 13016124"/>
              <a:gd name="connsiteY56" fmla="*/ 2286000 h 2398878"/>
              <a:gd name="connsiteX57" fmla="*/ 8385282 w 13016124"/>
              <a:gd name="connsiteY57" fmla="*/ 2295728 h 2398878"/>
              <a:gd name="connsiteX58" fmla="*/ 8161545 w 13016124"/>
              <a:gd name="connsiteY58" fmla="*/ 2315183 h 2398878"/>
              <a:gd name="connsiteX59" fmla="*/ 8112907 w 13016124"/>
              <a:gd name="connsiteY59" fmla="*/ 2324911 h 2398878"/>
              <a:gd name="connsiteX60" fmla="*/ 7918354 w 13016124"/>
              <a:gd name="connsiteY60" fmla="*/ 2334638 h 2398878"/>
              <a:gd name="connsiteX61" fmla="*/ 5291886 w 13016124"/>
              <a:gd name="connsiteY61" fmla="*/ 2344366 h 2398878"/>
              <a:gd name="connsiteX62" fmla="*/ 5058422 w 13016124"/>
              <a:gd name="connsiteY62" fmla="*/ 2324911 h 2398878"/>
              <a:gd name="connsiteX63" fmla="*/ 4883324 w 13016124"/>
              <a:gd name="connsiteY63" fmla="*/ 2305455 h 2398878"/>
              <a:gd name="connsiteX64" fmla="*/ 4727682 w 13016124"/>
              <a:gd name="connsiteY64" fmla="*/ 2295728 h 2398878"/>
              <a:gd name="connsiteX65" fmla="*/ 4601222 w 13016124"/>
              <a:gd name="connsiteY65" fmla="*/ 2276272 h 2398878"/>
              <a:gd name="connsiteX66" fmla="*/ 4484490 w 13016124"/>
              <a:gd name="connsiteY66" fmla="*/ 2266545 h 2398878"/>
              <a:gd name="connsiteX67" fmla="*/ 3443631 w 13016124"/>
              <a:gd name="connsiteY67" fmla="*/ 2247089 h 2398878"/>
              <a:gd name="connsiteX68" fmla="*/ 2996158 w 13016124"/>
              <a:gd name="connsiteY68" fmla="*/ 2256817 h 2398878"/>
              <a:gd name="connsiteX69" fmla="*/ 2966975 w 13016124"/>
              <a:gd name="connsiteY69" fmla="*/ 2266545 h 2398878"/>
              <a:gd name="connsiteX70" fmla="*/ 2782150 w 13016124"/>
              <a:gd name="connsiteY70" fmla="*/ 2286000 h 2398878"/>
              <a:gd name="connsiteX71" fmla="*/ 2723784 w 13016124"/>
              <a:gd name="connsiteY71" fmla="*/ 2295728 h 2398878"/>
              <a:gd name="connsiteX72" fmla="*/ 2490320 w 13016124"/>
              <a:gd name="connsiteY72" fmla="*/ 2305455 h 2398878"/>
              <a:gd name="connsiteX73" fmla="*/ 418328 w 13016124"/>
              <a:gd name="connsiteY73" fmla="*/ 2295728 h 2398878"/>
              <a:gd name="connsiteX74" fmla="*/ 359962 w 13016124"/>
              <a:gd name="connsiteY74" fmla="*/ 2256817 h 2398878"/>
              <a:gd name="connsiteX75" fmla="*/ 272414 w 13016124"/>
              <a:gd name="connsiteY75" fmla="*/ 2188723 h 2398878"/>
              <a:gd name="connsiteX76" fmla="*/ 262686 w 13016124"/>
              <a:gd name="connsiteY76" fmla="*/ 2159540 h 2398878"/>
              <a:gd name="connsiteX77" fmla="*/ 214048 w 13016124"/>
              <a:gd name="connsiteY77" fmla="*/ 2110902 h 2398878"/>
              <a:gd name="connsiteX78" fmla="*/ 204320 w 13016124"/>
              <a:gd name="connsiteY78" fmla="*/ 2081719 h 2398878"/>
              <a:gd name="connsiteX79" fmla="*/ 184865 w 13016124"/>
              <a:gd name="connsiteY79" fmla="*/ 2052536 h 2398878"/>
              <a:gd name="connsiteX80" fmla="*/ 145954 w 13016124"/>
              <a:gd name="connsiteY80" fmla="*/ 1984442 h 2398878"/>
              <a:gd name="connsiteX81" fmla="*/ 126499 w 13016124"/>
              <a:gd name="connsiteY81" fmla="*/ 1906621 h 2398878"/>
              <a:gd name="connsiteX82" fmla="*/ 116771 w 13016124"/>
              <a:gd name="connsiteY82" fmla="*/ 1877438 h 2398878"/>
              <a:gd name="connsiteX83" fmla="*/ 97316 w 13016124"/>
              <a:gd name="connsiteY83" fmla="*/ 1809345 h 2398878"/>
              <a:gd name="connsiteX84" fmla="*/ 87588 w 13016124"/>
              <a:gd name="connsiteY84" fmla="*/ 1731523 h 2398878"/>
              <a:gd name="connsiteX85" fmla="*/ 68133 w 13016124"/>
              <a:gd name="connsiteY85" fmla="*/ 1673157 h 2398878"/>
              <a:gd name="connsiteX86" fmla="*/ 19494 w 13016124"/>
              <a:gd name="connsiteY86" fmla="*/ 1556425 h 2398878"/>
              <a:gd name="connsiteX87" fmla="*/ 9767 w 13016124"/>
              <a:gd name="connsiteY87" fmla="*/ 1429966 h 2398878"/>
              <a:gd name="connsiteX88" fmla="*/ 39 w 13016124"/>
              <a:gd name="connsiteY88" fmla="*/ 1361872 h 2398878"/>
              <a:gd name="connsiteX89" fmla="*/ 19494 w 13016124"/>
              <a:gd name="connsiteY89" fmla="*/ 1099225 h 2398878"/>
              <a:gd name="connsiteX90" fmla="*/ 29222 w 13016124"/>
              <a:gd name="connsiteY90" fmla="*/ 1070042 h 2398878"/>
              <a:gd name="connsiteX91" fmla="*/ 58405 w 13016124"/>
              <a:gd name="connsiteY91" fmla="*/ 992221 h 2398878"/>
              <a:gd name="connsiteX92" fmla="*/ 77860 w 13016124"/>
              <a:gd name="connsiteY92" fmla="*/ 924128 h 2398878"/>
              <a:gd name="connsiteX93" fmla="*/ 97316 w 13016124"/>
              <a:gd name="connsiteY93" fmla="*/ 885217 h 2398878"/>
              <a:gd name="connsiteX94" fmla="*/ 116771 w 13016124"/>
              <a:gd name="connsiteY94" fmla="*/ 807396 h 2398878"/>
              <a:gd name="connsiteX95" fmla="*/ 155682 w 13016124"/>
              <a:gd name="connsiteY95" fmla="*/ 729574 h 2398878"/>
              <a:gd name="connsiteX96" fmla="*/ 165409 w 13016124"/>
              <a:gd name="connsiteY96" fmla="*/ 700391 h 2398878"/>
              <a:gd name="connsiteX97" fmla="*/ 175137 w 13016124"/>
              <a:gd name="connsiteY97" fmla="*/ 642025 h 2398878"/>
              <a:gd name="connsiteX98" fmla="*/ 223775 w 13016124"/>
              <a:gd name="connsiteY98" fmla="*/ 573932 h 2398878"/>
              <a:gd name="connsiteX99" fmla="*/ 262686 w 13016124"/>
              <a:gd name="connsiteY99" fmla="*/ 505838 h 2398878"/>
              <a:gd name="connsiteX100" fmla="*/ 301596 w 13016124"/>
              <a:gd name="connsiteY100" fmla="*/ 447472 h 2398878"/>
              <a:gd name="connsiteX101" fmla="*/ 321052 w 13016124"/>
              <a:gd name="connsiteY101" fmla="*/ 428017 h 2398878"/>
              <a:gd name="connsiteX102" fmla="*/ 359962 w 13016124"/>
              <a:gd name="connsiteY102" fmla="*/ 369651 h 2398878"/>
              <a:gd name="connsiteX103" fmla="*/ 408601 w 13016124"/>
              <a:gd name="connsiteY103" fmla="*/ 321013 h 2398878"/>
              <a:gd name="connsiteX104" fmla="*/ 428056 w 13016124"/>
              <a:gd name="connsiteY104" fmla="*/ 301557 h 2398878"/>
              <a:gd name="connsiteX105" fmla="*/ 447511 w 13016124"/>
              <a:gd name="connsiteY105" fmla="*/ 272374 h 2398878"/>
              <a:gd name="connsiteX106" fmla="*/ 505877 w 13016124"/>
              <a:gd name="connsiteY106" fmla="*/ 233464 h 2398878"/>
              <a:gd name="connsiteX107" fmla="*/ 603154 w 13016124"/>
              <a:gd name="connsiteY107" fmla="*/ 223736 h 2398878"/>
              <a:gd name="connsiteX108" fmla="*/ 651792 w 13016124"/>
              <a:gd name="connsiteY108" fmla="*/ 243191 h 2398878"/>
              <a:gd name="connsiteX109" fmla="*/ 622609 w 13016124"/>
              <a:gd name="connsiteY109" fmla="*/ 252919 h 2398878"/>
              <a:gd name="connsiteX110" fmla="*/ 544788 w 13016124"/>
              <a:gd name="connsiteY11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955333 w 13016124"/>
              <a:gd name="connsiteY27" fmla="*/ 330740 h 2398878"/>
              <a:gd name="connsiteX28" fmla="*/ 12033154 w 13016124"/>
              <a:gd name="connsiteY28" fmla="*/ 301557 h 2398878"/>
              <a:gd name="connsiteX29" fmla="*/ 12101248 w 13016124"/>
              <a:gd name="connsiteY29" fmla="*/ 272374 h 2398878"/>
              <a:gd name="connsiteX30" fmla="*/ 12169341 w 13016124"/>
              <a:gd name="connsiteY30" fmla="*/ 243191 h 2398878"/>
              <a:gd name="connsiteX31" fmla="*/ 12266618 w 13016124"/>
              <a:gd name="connsiteY31" fmla="*/ 204281 h 2398878"/>
              <a:gd name="connsiteX32" fmla="*/ 12334711 w 13016124"/>
              <a:gd name="connsiteY32" fmla="*/ 175098 h 2398878"/>
              <a:gd name="connsiteX33" fmla="*/ 12363894 w 13016124"/>
              <a:gd name="connsiteY33" fmla="*/ 155642 h 2398878"/>
              <a:gd name="connsiteX34" fmla="*/ 12431988 w 13016124"/>
              <a:gd name="connsiteY34" fmla="*/ 126459 h 2398878"/>
              <a:gd name="connsiteX35" fmla="*/ 12470899 w 13016124"/>
              <a:gd name="connsiteY35" fmla="*/ 97277 h 2398878"/>
              <a:gd name="connsiteX36" fmla="*/ 12529265 w 13016124"/>
              <a:gd name="connsiteY36" fmla="*/ 87549 h 2398878"/>
              <a:gd name="connsiteX37" fmla="*/ 12568175 w 13016124"/>
              <a:gd name="connsiteY37" fmla="*/ 77821 h 2398878"/>
              <a:gd name="connsiteX38" fmla="*/ 12626541 w 13016124"/>
              <a:gd name="connsiteY38" fmla="*/ 58366 h 2398878"/>
              <a:gd name="connsiteX39" fmla="*/ 12723818 w 13016124"/>
              <a:gd name="connsiteY39" fmla="*/ 19455 h 2398878"/>
              <a:gd name="connsiteX40" fmla="*/ 12869733 w 13016124"/>
              <a:gd name="connsiteY40" fmla="*/ 9728 h 2398878"/>
              <a:gd name="connsiteX41" fmla="*/ 12898916 w 13016124"/>
              <a:gd name="connsiteY41" fmla="*/ 0 h 2398878"/>
              <a:gd name="connsiteX42" fmla="*/ 12947554 w 13016124"/>
              <a:gd name="connsiteY42" fmla="*/ 38911 h 2398878"/>
              <a:gd name="connsiteX43" fmla="*/ 12957282 w 13016124"/>
              <a:gd name="connsiteY43" fmla="*/ 1488332 h 2398878"/>
              <a:gd name="connsiteX44" fmla="*/ 12928099 w 13016124"/>
              <a:gd name="connsiteY44" fmla="*/ 1673157 h 2398878"/>
              <a:gd name="connsiteX45" fmla="*/ 12918371 w 13016124"/>
              <a:gd name="connsiteY45" fmla="*/ 1828800 h 2398878"/>
              <a:gd name="connsiteX46" fmla="*/ 12898916 w 13016124"/>
              <a:gd name="connsiteY46" fmla="*/ 1887166 h 2398878"/>
              <a:gd name="connsiteX47" fmla="*/ 12889188 w 13016124"/>
              <a:gd name="connsiteY47" fmla="*/ 1974715 h 2398878"/>
              <a:gd name="connsiteX48" fmla="*/ 12879460 w 13016124"/>
              <a:gd name="connsiteY48" fmla="*/ 2013625 h 2398878"/>
              <a:gd name="connsiteX49" fmla="*/ 12840550 w 13016124"/>
              <a:gd name="connsiteY49" fmla="*/ 2208179 h 2398878"/>
              <a:gd name="connsiteX50" fmla="*/ 12830822 w 13016124"/>
              <a:gd name="connsiteY50" fmla="*/ 2237362 h 2398878"/>
              <a:gd name="connsiteX51" fmla="*/ 12801639 w 13016124"/>
              <a:gd name="connsiteY51" fmla="*/ 2256817 h 2398878"/>
              <a:gd name="connsiteX52" fmla="*/ 12159614 w 13016124"/>
              <a:gd name="connsiteY52" fmla="*/ 2237362 h 2398878"/>
              <a:gd name="connsiteX53" fmla="*/ 11361945 w 13016124"/>
              <a:gd name="connsiteY53" fmla="*/ 2256817 h 2398878"/>
              <a:gd name="connsiteX54" fmla="*/ 11138209 w 13016124"/>
              <a:gd name="connsiteY54" fmla="*/ 2276272 h 2398878"/>
              <a:gd name="connsiteX55" fmla="*/ 10593460 w 13016124"/>
              <a:gd name="connsiteY55" fmla="*/ 2286000 h 2398878"/>
              <a:gd name="connsiteX56" fmla="*/ 8385282 w 13016124"/>
              <a:gd name="connsiteY56" fmla="*/ 2295728 h 2398878"/>
              <a:gd name="connsiteX57" fmla="*/ 8161545 w 13016124"/>
              <a:gd name="connsiteY57" fmla="*/ 2315183 h 2398878"/>
              <a:gd name="connsiteX58" fmla="*/ 8112907 w 13016124"/>
              <a:gd name="connsiteY58" fmla="*/ 2324911 h 2398878"/>
              <a:gd name="connsiteX59" fmla="*/ 7918354 w 13016124"/>
              <a:gd name="connsiteY59" fmla="*/ 2334638 h 2398878"/>
              <a:gd name="connsiteX60" fmla="*/ 5291886 w 13016124"/>
              <a:gd name="connsiteY60" fmla="*/ 2344366 h 2398878"/>
              <a:gd name="connsiteX61" fmla="*/ 5058422 w 13016124"/>
              <a:gd name="connsiteY61" fmla="*/ 2324911 h 2398878"/>
              <a:gd name="connsiteX62" fmla="*/ 4883324 w 13016124"/>
              <a:gd name="connsiteY62" fmla="*/ 2305455 h 2398878"/>
              <a:gd name="connsiteX63" fmla="*/ 4727682 w 13016124"/>
              <a:gd name="connsiteY63" fmla="*/ 2295728 h 2398878"/>
              <a:gd name="connsiteX64" fmla="*/ 4601222 w 13016124"/>
              <a:gd name="connsiteY64" fmla="*/ 2276272 h 2398878"/>
              <a:gd name="connsiteX65" fmla="*/ 4484490 w 13016124"/>
              <a:gd name="connsiteY65" fmla="*/ 2266545 h 2398878"/>
              <a:gd name="connsiteX66" fmla="*/ 3443631 w 13016124"/>
              <a:gd name="connsiteY66" fmla="*/ 2247089 h 2398878"/>
              <a:gd name="connsiteX67" fmla="*/ 2996158 w 13016124"/>
              <a:gd name="connsiteY67" fmla="*/ 2256817 h 2398878"/>
              <a:gd name="connsiteX68" fmla="*/ 2966975 w 13016124"/>
              <a:gd name="connsiteY68" fmla="*/ 2266545 h 2398878"/>
              <a:gd name="connsiteX69" fmla="*/ 2782150 w 13016124"/>
              <a:gd name="connsiteY69" fmla="*/ 2286000 h 2398878"/>
              <a:gd name="connsiteX70" fmla="*/ 2723784 w 13016124"/>
              <a:gd name="connsiteY70" fmla="*/ 2295728 h 2398878"/>
              <a:gd name="connsiteX71" fmla="*/ 2490320 w 13016124"/>
              <a:gd name="connsiteY71" fmla="*/ 2305455 h 2398878"/>
              <a:gd name="connsiteX72" fmla="*/ 418328 w 13016124"/>
              <a:gd name="connsiteY72" fmla="*/ 2295728 h 2398878"/>
              <a:gd name="connsiteX73" fmla="*/ 359962 w 13016124"/>
              <a:gd name="connsiteY73" fmla="*/ 2256817 h 2398878"/>
              <a:gd name="connsiteX74" fmla="*/ 272414 w 13016124"/>
              <a:gd name="connsiteY74" fmla="*/ 2188723 h 2398878"/>
              <a:gd name="connsiteX75" fmla="*/ 262686 w 13016124"/>
              <a:gd name="connsiteY75" fmla="*/ 2159540 h 2398878"/>
              <a:gd name="connsiteX76" fmla="*/ 214048 w 13016124"/>
              <a:gd name="connsiteY76" fmla="*/ 2110902 h 2398878"/>
              <a:gd name="connsiteX77" fmla="*/ 204320 w 13016124"/>
              <a:gd name="connsiteY77" fmla="*/ 2081719 h 2398878"/>
              <a:gd name="connsiteX78" fmla="*/ 184865 w 13016124"/>
              <a:gd name="connsiteY78" fmla="*/ 2052536 h 2398878"/>
              <a:gd name="connsiteX79" fmla="*/ 145954 w 13016124"/>
              <a:gd name="connsiteY79" fmla="*/ 1984442 h 2398878"/>
              <a:gd name="connsiteX80" fmla="*/ 126499 w 13016124"/>
              <a:gd name="connsiteY80" fmla="*/ 1906621 h 2398878"/>
              <a:gd name="connsiteX81" fmla="*/ 116771 w 13016124"/>
              <a:gd name="connsiteY81" fmla="*/ 1877438 h 2398878"/>
              <a:gd name="connsiteX82" fmla="*/ 97316 w 13016124"/>
              <a:gd name="connsiteY82" fmla="*/ 1809345 h 2398878"/>
              <a:gd name="connsiteX83" fmla="*/ 87588 w 13016124"/>
              <a:gd name="connsiteY83" fmla="*/ 1731523 h 2398878"/>
              <a:gd name="connsiteX84" fmla="*/ 68133 w 13016124"/>
              <a:gd name="connsiteY84" fmla="*/ 1673157 h 2398878"/>
              <a:gd name="connsiteX85" fmla="*/ 19494 w 13016124"/>
              <a:gd name="connsiteY85" fmla="*/ 1556425 h 2398878"/>
              <a:gd name="connsiteX86" fmla="*/ 9767 w 13016124"/>
              <a:gd name="connsiteY86" fmla="*/ 1429966 h 2398878"/>
              <a:gd name="connsiteX87" fmla="*/ 39 w 13016124"/>
              <a:gd name="connsiteY87" fmla="*/ 1361872 h 2398878"/>
              <a:gd name="connsiteX88" fmla="*/ 19494 w 13016124"/>
              <a:gd name="connsiteY88" fmla="*/ 1099225 h 2398878"/>
              <a:gd name="connsiteX89" fmla="*/ 29222 w 13016124"/>
              <a:gd name="connsiteY89" fmla="*/ 1070042 h 2398878"/>
              <a:gd name="connsiteX90" fmla="*/ 58405 w 13016124"/>
              <a:gd name="connsiteY90" fmla="*/ 992221 h 2398878"/>
              <a:gd name="connsiteX91" fmla="*/ 77860 w 13016124"/>
              <a:gd name="connsiteY91" fmla="*/ 924128 h 2398878"/>
              <a:gd name="connsiteX92" fmla="*/ 97316 w 13016124"/>
              <a:gd name="connsiteY92" fmla="*/ 885217 h 2398878"/>
              <a:gd name="connsiteX93" fmla="*/ 116771 w 13016124"/>
              <a:gd name="connsiteY93" fmla="*/ 807396 h 2398878"/>
              <a:gd name="connsiteX94" fmla="*/ 155682 w 13016124"/>
              <a:gd name="connsiteY94" fmla="*/ 729574 h 2398878"/>
              <a:gd name="connsiteX95" fmla="*/ 165409 w 13016124"/>
              <a:gd name="connsiteY95" fmla="*/ 700391 h 2398878"/>
              <a:gd name="connsiteX96" fmla="*/ 175137 w 13016124"/>
              <a:gd name="connsiteY96" fmla="*/ 642025 h 2398878"/>
              <a:gd name="connsiteX97" fmla="*/ 223775 w 13016124"/>
              <a:gd name="connsiteY97" fmla="*/ 573932 h 2398878"/>
              <a:gd name="connsiteX98" fmla="*/ 262686 w 13016124"/>
              <a:gd name="connsiteY98" fmla="*/ 505838 h 2398878"/>
              <a:gd name="connsiteX99" fmla="*/ 301596 w 13016124"/>
              <a:gd name="connsiteY99" fmla="*/ 447472 h 2398878"/>
              <a:gd name="connsiteX100" fmla="*/ 321052 w 13016124"/>
              <a:gd name="connsiteY100" fmla="*/ 428017 h 2398878"/>
              <a:gd name="connsiteX101" fmla="*/ 359962 w 13016124"/>
              <a:gd name="connsiteY101" fmla="*/ 369651 h 2398878"/>
              <a:gd name="connsiteX102" fmla="*/ 408601 w 13016124"/>
              <a:gd name="connsiteY102" fmla="*/ 321013 h 2398878"/>
              <a:gd name="connsiteX103" fmla="*/ 428056 w 13016124"/>
              <a:gd name="connsiteY103" fmla="*/ 301557 h 2398878"/>
              <a:gd name="connsiteX104" fmla="*/ 447511 w 13016124"/>
              <a:gd name="connsiteY104" fmla="*/ 272374 h 2398878"/>
              <a:gd name="connsiteX105" fmla="*/ 505877 w 13016124"/>
              <a:gd name="connsiteY105" fmla="*/ 233464 h 2398878"/>
              <a:gd name="connsiteX106" fmla="*/ 603154 w 13016124"/>
              <a:gd name="connsiteY106" fmla="*/ 223736 h 2398878"/>
              <a:gd name="connsiteX107" fmla="*/ 651792 w 13016124"/>
              <a:gd name="connsiteY107" fmla="*/ 243191 h 2398878"/>
              <a:gd name="connsiteX108" fmla="*/ 622609 w 13016124"/>
              <a:gd name="connsiteY108" fmla="*/ 252919 h 2398878"/>
              <a:gd name="connsiteX109" fmla="*/ 544788 w 13016124"/>
              <a:gd name="connsiteY10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97081 w 13016124"/>
              <a:gd name="connsiteY22" fmla="*/ 127546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237401 w 13016124"/>
              <a:gd name="connsiteY16" fmla="*/ 885217 h 2398878"/>
              <a:gd name="connsiteX17" fmla="*/ 2295767 w 13016124"/>
              <a:gd name="connsiteY17" fmla="*/ 894945 h 2398878"/>
              <a:gd name="connsiteX18" fmla="*/ 2791877 w 13016124"/>
              <a:gd name="connsiteY18" fmla="*/ 914400 h 2398878"/>
              <a:gd name="connsiteX19" fmla="*/ 3005886 w 13016124"/>
              <a:gd name="connsiteY19" fmla="*/ 933855 h 2398878"/>
              <a:gd name="connsiteX20" fmla="*/ 3239350 w 13016124"/>
              <a:gd name="connsiteY20" fmla="*/ 943583 h 2398878"/>
              <a:gd name="connsiteX21" fmla="*/ 5797081 w 13016124"/>
              <a:gd name="connsiteY21" fmla="*/ 1275468 h 2398878"/>
              <a:gd name="connsiteX22" fmla="*/ 7047995 w 13016124"/>
              <a:gd name="connsiteY22" fmla="*/ 1373761 h 2398878"/>
              <a:gd name="connsiteX23" fmla="*/ 10002960 w 13016124"/>
              <a:gd name="connsiteY23" fmla="*/ 1142821 h 2398878"/>
              <a:gd name="connsiteX24" fmla="*/ 11316835 w 13016124"/>
              <a:gd name="connsiteY24" fmla="*/ 814728 h 2398878"/>
              <a:gd name="connsiteX25" fmla="*/ 11955333 w 13016124"/>
              <a:gd name="connsiteY25" fmla="*/ 330740 h 2398878"/>
              <a:gd name="connsiteX26" fmla="*/ 12033154 w 13016124"/>
              <a:gd name="connsiteY26" fmla="*/ 301557 h 2398878"/>
              <a:gd name="connsiteX27" fmla="*/ 12101248 w 13016124"/>
              <a:gd name="connsiteY27" fmla="*/ 272374 h 2398878"/>
              <a:gd name="connsiteX28" fmla="*/ 12169341 w 13016124"/>
              <a:gd name="connsiteY28" fmla="*/ 243191 h 2398878"/>
              <a:gd name="connsiteX29" fmla="*/ 12266618 w 13016124"/>
              <a:gd name="connsiteY29" fmla="*/ 204281 h 2398878"/>
              <a:gd name="connsiteX30" fmla="*/ 12334711 w 13016124"/>
              <a:gd name="connsiteY30" fmla="*/ 175098 h 2398878"/>
              <a:gd name="connsiteX31" fmla="*/ 12363894 w 13016124"/>
              <a:gd name="connsiteY31" fmla="*/ 155642 h 2398878"/>
              <a:gd name="connsiteX32" fmla="*/ 12431988 w 13016124"/>
              <a:gd name="connsiteY32" fmla="*/ 126459 h 2398878"/>
              <a:gd name="connsiteX33" fmla="*/ 12470899 w 13016124"/>
              <a:gd name="connsiteY33" fmla="*/ 97277 h 2398878"/>
              <a:gd name="connsiteX34" fmla="*/ 12529265 w 13016124"/>
              <a:gd name="connsiteY34" fmla="*/ 87549 h 2398878"/>
              <a:gd name="connsiteX35" fmla="*/ 12568175 w 13016124"/>
              <a:gd name="connsiteY35" fmla="*/ 77821 h 2398878"/>
              <a:gd name="connsiteX36" fmla="*/ 12626541 w 13016124"/>
              <a:gd name="connsiteY36" fmla="*/ 58366 h 2398878"/>
              <a:gd name="connsiteX37" fmla="*/ 12723818 w 13016124"/>
              <a:gd name="connsiteY37" fmla="*/ 19455 h 2398878"/>
              <a:gd name="connsiteX38" fmla="*/ 12869733 w 13016124"/>
              <a:gd name="connsiteY38" fmla="*/ 9728 h 2398878"/>
              <a:gd name="connsiteX39" fmla="*/ 12898916 w 13016124"/>
              <a:gd name="connsiteY39" fmla="*/ 0 h 2398878"/>
              <a:gd name="connsiteX40" fmla="*/ 12947554 w 13016124"/>
              <a:gd name="connsiteY40" fmla="*/ 38911 h 2398878"/>
              <a:gd name="connsiteX41" fmla="*/ 12957282 w 13016124"/>
              <a:gd name="connsiteY41" fmla="*/ 1488332 h 2398878"/>
              <a:gd name="connsiteX42" fmla="*/ 12928099 w 13016124"/>
              <a:gd name="connsiteY42" fmla="*/ 1673157 h 2398878"/>
              <a:gd name="connsiteX43" fmla="*/ 12918371 w 13016124"/>
              <a:gd name="connsiteY43" fmla="*/ 1828800 h 2398878"/>
              <a:gd name="connsiteX44" fmla="*/ 12898916 w 13016124"/>
              <a:gd name="connsiteY44" fmla="*/ 1887166 h 2398878"/>
              <a:gd name="connsiteX45" fmla="*/ 12889188 w 13016124"/>
              <a:gd name="connsiteY45" fmla="*/ 1974715 h 2398878"/>
              <a:gd name="connsiteX46" fmla="*/ 12879460 w 13016124"/>
              <a:gd name="connsiteY46" fmla="*/ 2013625 h 2398878"/>
              <a:gd name="connsiteX47" fmla="*/ 12840550 w 13016124"/>
              <a:gd name="connsiteY47" fmla="*/ 2208179 h 2398878"/>
              <a:gd name="connsiteX48" fmla="*/ 12830822 w 13016124"/>
              <a:gd name="connsiteY48" fmla="*/ 2237362 h 2398878"/>
              <a:gd name="connsiteX49" fmla="*/ 12801639 w 13016124"/>
              <a:gd name="connsiteY49" fmla="*/ 2256817 h 2398878"/>
              <a:gd name="connsiteX50" fmla="*/ 12159614 w 13016124"/>
              <a:gd name="connsiteY50" fmla="*/ 2237362 h 2398878"/>
              <a:gd name="connsiteX51" fmla="*/ 11361945 w 13016124"/>
              <a:gd name="connsiteY51" fmla="*/ 2256817 h 2398878"/>
              <a:gd name="connsiteX52" fmla="*/ 11138209 w 13016124"/>
              <a:gd name="connsiteY52" fmla="*/ 2276272 h 2398878"/>
              <a:gd name="connsiteX53" fmla="*/ 10593460 w 13016124"/>
              <a:gd name="connsiteY53" fmla="*/ 2286000 h 2398878"/>
              <a:gd name="connsiteX54" fmla="*/ 8385282 w 13016124"/>
              <a:gd name="connsiteY54" fmla="*/ 2295728 h 2398878"/>
              <a:gd name="connsiteX55" fmla="*/ 8161545 w 13016124"/>
              <a:gd name="connsiteY55" fmla="*/ 2315183 h 2398878"/>
              <a:gd name="connsiteX56" fmla="*/ 8112907 w 13016124"/>
              <a:gd name="connsiteY56" fmla="*/ 2324911 h 2398878"/>
              <a:gd name="connsiteX57" fmla="*/ 7918354 w 13016124"/>
              <a:gd name="connsiteY57" fmla="*/ 2334638 h 2398878"/>
              <a:gd name="connsiteX58" fmla="*/ 5291886 w 13016124"/>
              <a:gd name="connsiteY58" fmla="*/ 2344366 h 2398878"/>
              <a:gd name="connsiteX59" fmla="*/ 5058422 w 13016124"/>
              <a:gd name="connsiteY59" fmla="*/ 2324911 h 2398878"/>
              <a:gd name="connsiteX60" fmla="*/ 4883324 w 13016124"/>
              <a:gd name="connsiteY60" fmla="*/ 2305455 h 2398878"/>
              <a:gd name="connsiteX61" fmla="*/ 4727682 w 13016124"/>
              <a:gd name="connsiteY61" fmla="*/ 2295728 h 2398878"/>
              <a:gd name="connsiteX62" fmla="*/ 4601222 w 13016124"/>
              <a:gd name="connsiteY62" fmla="*/ 2276272 h 2398878"/>
              <a:gd name="connsiteX63" fmla="*/ 4484490 w 13016124"/>
              <a:gd name="connsiteY63" fmla="*/ 2266545 h 2398878"/>
              <a:gd name="connsiteX64" fmla="*/ 3443631 w 13016124"/>
              <a:gd name="connsiteY64" fmla="*/ 2247089 h 2398878"/>
              <a:gd name="connsiteX65" fmla="*/ 2996158 w 13016124"/>
              <a:gd name="connsiteY65" fmla="*/ 2256817 h 2398878"/>
              <a:gd name="connsiteX66" fmla="*/ 2966975 w 13016124"/>
              <a:gd name="connsiteY66" fmla="*/ 2266545 h 2398878"/>
              <a:gd name="connsiteX67" fmla="*/ 2782150 w 13016124"/>
              <a:gd name="connsiteY67" fmla="*/ 2286000 h 2398878"/>
              <a:gd name="connsiteX68" fmla="*/ 2723784 w 13016124"/>
              <a:gd name="connsiteY68" fmla="*/ 2295728 h 2398878"/>
              <a:gd name="connsiteX69" fmla="*/ 2490320 w 13016124"/>
              <a:gd name="connsiteY69" fmla="*/ 2305455 h 2398878"/>
              <a:gd name="connsiteX70" fmla="*/ 418328 w 13016124"/>
              <a:gd name="connsiteY70" fmla="*/ 2295728 h 2398878"/>
              <a:gd name="connsiteX71" fmla="*/ 359962 w 13016124"/>
              <a:gd name="connsiteY71" fmla="*/ 2256817 h 2398878"/>
              <a:gd name="connsiteX72" fmla="*/ 272414 w 13016124"/>
              <a:gd name="connsiteY72" fmla="*/ 2188723 h 2398878"/>
              <a:gd name="connsiteX73" fmla="*/ 262686 w 13016124"/>
              <a:gd name="connsiteY73" fmla="*/ 2159540 h 2398878"/>
              <a:gd name="connsiteX74" fmla="*/ 214048 w 13016124"/>
              <a:gd name="connsiteY74" fmla="*/ 2110902 h 2398878"/>
              <a:gd name="connsiteX75" fmla="*/ 204320 w 13016124"/>
              <a:gd name="connsiteY75" fmla="*/ 2081719 h 2398878"/>
              <a:gd name="connsiteX76" fmla="*/ 184865 w 13016124"/>
              <a:gd name="connsiteY76" fmla="*/ 2052536 h 2398878"/>
              <a:gd name="connsiteX77" fmla="*/ 145954 w 13016124"/>
              <a:gd name="connsiteY77" fmla="*/ 1984442 h 2398878"/>
              <a:gd name="connsiteX78" fmla="*/ 126499 w 13016124"/>
              <a:gd name="connsiteY78" fmla="*/ 1906621 h 2398878"/>
              <a:gd name="connsiteX79" fmla="*/ 116771 w 13016124"/>
              <a:gd name="connsiteY79" fmla="*/ 1877438 h 2398878"/>
              <a:gd name="connsiteX80" fmla="*/ 97316 w 13016124"/>
              <a:gd name="connsiteY80" fmla="*/ 1809345 h 2398878"/>
              <a:gd name="connsiteX81" fmla="*/ 87588 w 13016124"/>
              <a:gd name="connsiteY81" fmla="*/ 1731523 h 2398878"/>
              <a:gd name="connsiteX82" fmla="*/ 68133 w 13016124"/>
              <a:gd name="connsiteY82" fmla="*/ 1673157 h 2398878"/>
              <a:gd name="connsiteX83" fmla="*/ 19494 w 13016124"/>
              <a:gd name="connsiteY83" fmla="*/ 1556425 h 2398878"/>
              <a:gd name="connsiteX84" fmla="*/ 9767 w 13016124"/>
              <a:gd name="connsiteY84" fmla="*/ 1429966 h 2398878"/>
              <a:gd name="connsiteX85" fmla="*/ 39 w 13016124"/>
              <a:gd name="connsiteY85" fmla="*/ 1361872 h 2398878"/>
              <a:gd name="connsiteX86" fmla="*/ 19494 w 13016124"/>
              <a:gd name="connsiteY86" fmla="*/ 1099225 h 2398878"/>
              <a:gd name="connsiteX87" fmla="*/ 29222 w 13016124"/>
              <a:gd name="connsiteY87" fmla="*/ 1070042 h 2398878"/>
              <a:gd name="connsiteX88" fmla="*/ 58405 w 13016124"/>
              <a:gd name="connsiteY88" fmla="*/ 992221 h 2398878"/>
              <a:gd name="connsiteX89" fmla="*/ 77860 w 13016124"/>
              <a:gd name="connsiteY89" fmla="*/ 924128 h 2398878"/>
              <a:gd name="connsiteX90" fmla="*/ 97316 w 13016124"/>
              <a:gd name="connsiteY90" fmla="*/ 885217 h 2398878"/>
              <a:gd name="connsiteX91" fmla="*/ 116771 w 13016124"/>
              <a:gd name="connsiteY91" fmla="*/ 807396 h 2398878"/>
              <a:gd name="connsiteX92" fmla="*/ 155682 w 13016124"/>
              <a:gd name="connsiteY92" fmla="*/ 729574 h 2398878"/>
              <a:gd name="connsiteX93" fmla="*/ 165409 w 13016124"/>
              <a:gd name="connsiteY93" fmla="*/ 700391 h 2398878"/>
              <a:gd name="connsiteX94" fmla="*/ 175137 w 13016124"/>
              <a:gd name="connsiteY94" fmla="*/ 642025 h 2398878"/>
              <a:gd name="connsiteX95" fmla="*/ 223775 w 13016124"/>
              <a:gd name="connsiteY95" fmla="*/ 573932 h 2398878"/>
              <a:gd name="connsiteX96" fmla="*/ 262686 w 13016124"/>
              <a:gd name="connsiteY96" fmla="*/ 505838 h 2398878"/>
              <a:gd name="connsiteX97" fmla="*/ 301596 w 13016124"/>
              <a:gd name="connsiteY97" fmla="*/ 447472 h 2398878"/>
              <a:gd name="connsiteX98" fmla="*/ 321052 w 13016124"/>
              <a:gd name="connsiteY98" fmla="*/ 428017 h 2398878"/>
              <a:gd name="connsiteX99" fmla="*/ 359962 w 13016124"/>
              <a:gd name="connsiteY99" fmla="*/ 369651 h 2398878"/>
              <a:gd name="connsiteX100" fmla="*/ 408601 w 13016124"/>
              <a:gd name="connsiteY100" fmla="*/ 321013 h 2398878"/>
              <a:gd name="connsiteX101" fmla="*/ 428056 w 13016124"/>
              <a:gd name="connsiteY101" fmla="*/ 301557 h 2398878"/>
              <a:gd name="connsiteX102" fmla="*/ 447511 w 13016124"/>
              <a:gd name="connsiteY102" fmla="*/ 272374 h 2398878"/>
              <a:gd name="connsiteX103" fmla="*/ 505877 w 13016124"/>
              <a:gd name="connsiteY103" fmla="*/ 233464 h 2398878"/>
              <a:gd name="connsiteX104" fmla="*/ 603154 w 13016124"/>
              <a:gd name="connsiteY104" fmla="*/ 223736 h 2398878"/>
              <a:gd name="connsiteX105" fmla="*/ 651792 w 13016124"/>
              <a:gd name="connsiteY105" fmla="*/ 243191 h 2398878"/>
              <a:gd name="connsiteX106" fmla="*/ 622609 w 13016124"/>
              <a:gd name="connsiteY106" fmla="*/ 252919 h 2398878"/>
              <a:gd name="connsiteX107" fmla="*/ 544788 w 13016124"/>
              <a:gd name="connsiteY10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295767 w 13016124"/>
              <a:gd name="connsiteY16" fmla="*/ 894945 h 2398878"/>
              <a:gd name="connsiteX17" fmla="*/ 2791877 w 13016124"/>
              <a:gd name="connsiteY17" fmla="*/ 914400 h 2398878"/>
              <a:gd name="connsiteX18" fmla="*/ 3005886 w 13016124"/>
              <a:gd name="connsiteY18" fmla="*/ 933855 h 2398878"/>
              <a:gd name="connsiteX19" fmla="*/ 3239350 w 13016124"/>
              <a:gd name="connsiteY19" fmla="*/ 943583 h 2398878"/>
              <a:gd name="connsiteX20" fmla="*/ 5797081 w 13016124"/>
              <a:gd name="connsiteY20" fmla="*/ 1275468 h 2398878"/>
              <a:gd name="connsiteX21" fmla="*/ 7047995 w 13016124"/>
              <a:gd name="connsiteY21" fmla="*/ 1373761 h 2398878"/>
              <a:gd name="connsiteX22" fmla="*/ 10002960 w 13016124"/>
              <a:gd name="connsiteY22" fmla="*/ 1142821 h 2398878"/>
              <a:gd name="connsiteX23" fmla="*/ 11316835 w 13016124"/>
              <a:gd name="connsiteY23" fmla="*/ 814728 h 2398878"/>
              <a:gd name="connsiteX24" fmla="*/ 11955333 w 13016124"/>
              <a:gd name="connsiteY24" fmla="*/ 330740 h 2398878"/>
              <a:gd name="connsiteX25" fmla="*/ 12033154 w 13016124"/>
              <a:gd name="connsiteY25" fmla="*/ 301557 h 2398878"/>
              <a:gd name="connsiteX26" fmla="*/ 12101248 w 13016124"/>
              <a:gd name="connsiteY26" fmla="*/ 272374 h 2398878"/>
              <a:gd name="connsiteX27" fmla="*/ 12169341 w 13016124"/>
              <a:gd name="connsiteY27" fmla="*/ 243191 h 2398878"/>
              <a:gd name="connsiteX28" fmla="*/ 12266618 w 13016124"/>
              <a:gd name="connsiteY28" fmla="*/ 204281 h 2398878"/>
              <a:gd name="connsiteX29" fmla="*/ 12334711 w 13016124"/>
              <a:gd name="connsiteY29" fmla="*/ 175098 h 2398878"/>
              <a:gd name="connsiteX30" fmla="*/ 12363894 w 13016124"/>
              <a:gd name="connsiteY30" fmla="*/ 155642 h 2398878"/>
              <a:gd name="connsiteX31" fmla="*/ 12431988 w 13016124"/>
              <a:gd name="connsiteY31" fmla="*/ 126459 h 2398878"/>
              <a:gd name="connsiteX32" fmla="*/ 12470899 w 13016124"/>
              <a:gd name="connsiteY32" fmla="*/ 97277 h 2398878"/>
              <a:gd name="connsiteX33" fmla="*/ 12529265 w 13016124"/>
              <a:gd name="connsiteY33" fmla="*/ 87549 h 2398878"/>
              <a:gd name="connsiteX34" fmla="*/ 12568175 w 13016124"/>
              <a:gd name="connsiteY34" fmla="*/ 77821 h 2398878"/>
              <a:gd name="connsiteX35" fmla="*/ 12626541 w 13016124"/>
              <a:gd name="connsiteY35" fmla="*/ 58366 h 2398878"/>
              <a:gd name="connsiteX36" fmla="*/ 12723818 w 13016124"/>
              <a:gd name="connsiteY36" fmla="*/ 19455 h 2398878"/>
              <a:gd name="connsiteX37" fmla="*/ 12869733 w 13016124"/>
              <a:gd name="connsiteY37" fmla="*/ 9728 h 2398878"/>
              <a:gd name="connsiteX38" fmla="*/ 12898916 w 13016124"/>
              <a:gd name="connsiteY38" fmla="*/ 0 h 2398878"/>
              <a:gd name="connsiteX39" fmla="*/ 12947554 w 13016124"/>
              <a:gd name="connsiteY39" fmla="*/ 38911 h 2398878"/>
              <a:gd name="connsiteX40" fmla="*/ 12957282 w 13016124"/>
              <a:gd name="connsiteY40" fmla="*/ 1488332 h 2398878"/>
              <a:gd name="connsiteX41" fmla="*/ 12928099 w 13016124"/>
              <a:gd name="connsiteY41" fmla="*/ 1673157 h 2398878"/>
              <a:gd name="connsiteX42" fmla="*/ 12918371 w 13016124"/>
              <a:gd name="connsiteY42" fmla="*/ 1828800 h 2398878"/>
              <a:gd name="connsiteX43" fmla="*/ 12898916 w 13016124"/>
              <a:gd name="connsiteY43" fmla="*/ 1887166 h 2398878"/>
              <a:gd name="connsiteX44" fmla="*/ 12889188 w 13016124"/>
              <a:gd name="connsiteY44" fmla="*/ 1974715 h 2398878"/>
              <a:gd name="connsiteX45" fmla="*/ 12879460 w 13016124"/>
              <a:gd name="connsiteY45" fmla="*/ 2013625 h 2398878"/>
              <a:gd name="connsiteX46" fmla="*/ 12840550 w 13016124"/>
              <a:gd name="connsiteY46" fmla="*/ 2208179 h 2398878"/>
              <a:gd name="connsiteX47" fmla="*/ 12830822 w 13016124"/>
              <a:gd name="connsiteY47" fmla="*/ 2237362 h 2398878"/>
              <a:gd name="connsiteX48" fmla="*/ 12801639 w 13016124"/>
              <a:gd name="connsiteY48" fmla="*/ 2256817 h 2398878"/>
              <a:gd name="connsiteX49" fmla="*/ 12159614 w 13016124"/>
              <a:gd name="connsiteY49" fmla="*/ 2237362 h 2398878"/>
              <a:gd name="connsiteX50" fmla="*/ 11361945 w 13016124"/>
              <a:gd name="connsiteY50" fmla="*/ 2256817 h 2398878"/>
              <a:gd name="connsiteX51" fmla="*/ 11138209 w 13016124"/>
              <a:gd name="connsiteY51" fmla="*/ 2276272 h 2398878"/>
              <a:gd name="connsiteX52" fmla="*/ 10593460 w 13016124"/>
              <a:gd name="connsiteY52" fmla="*/ 2286000 h 2398878"/>
              <a:gd name="connsiteX53" fmla="*/ 8385282 w 13016124"/>
              <a:gd name="connsiteY53" fmla="*/ 2295728 h 2398878"/>
              <a:gd name="connsiteX54" fmla="*/ 8161545 w 13016124"/>
              <a:gd name="connsiteY54" fmla="*/ 2315183 h 2398878"/>
              <a:gd name="connsiteX55" fmla="*/ 8112907 w 13016124"/>
              <a:gd name="connsiteY55" fmla="*/ 2324911 h 2398878"/>
              <a:gd name="connsiteX56" fmla="*/ 7918354 w 13016124"/>
              <a:gd name="connsiteY56" fmla="*/ 2334638 h 2398878"/>
              <a:gd name="connsiteX57" fmla="*/ 5291886 w 13016124"/>
              <a:gd name="connsiteY57" fmla="*/ 2344366 h 2398878"/>
              <a:gd name="connsiteX58" fmla="*/ 5058422 w 13016124"/>
              <a:gd name="connsiteY58" fmla="*/ 2324911 h 2398878"/>
              <a:gd name="connsiteX59" fmla="*/ 4883324 w 13016124"/>
              <a:gd name="connsiteY59" fmla="*/ 2305455 h 2398878"/>
              <a:gd name="connsiteX60" fmla="*/ 4727682 w 13016124"/>
              <a:gd name="connsiteY60" fmla="*/ 2295728 h 2398878"/>
              <a:gd name="connsiteX61" fmla="*/ 4601222 w 13016124"/>
              <a:gd name="connsiteY61" fmla="*/ 2276272 h 2398878"/>
              <a:gd name="connsiteX62" fmla="*/ 4484490 w 13016124"/>
              <a:gd name="connsiteY62" fmla="*/ 2266545 h 2398878"/>
              <a:gd name="connsiteX63" fmla="*/ 3443631 w 13016124"/>
              <a:gd name="connsiteY63" fmla="*/ 2247089 h 2398878"/>
              <a:gd name="connsiteX64" fmla="*/ 2996158 w 13016124"/>
              <a:gd name="connsiteY64" fmla="*/ 2256817 h 2398878"/>
              <a:gd name="connsiteX65" fmla="*/ 2966975 w 13016124"/>
              <a:gd name="connsiteY65" fmla="*/ 2266545 h 2398878"/>
              <a:gd name="connsiteX66" fmla="*/ 2782150 w 13016124"/>
              <a:gd name="connsiteY66" fmla="*/ 2286000 h 2398878"/>
              <a:gd name="connsiteX67" fmla="*/ 2723784 w 13016124"/>
              <a:gd name="connsiteY67" fmla="*/ 2295728 h 2398878"/>
              <a:gd name="connsiteX68" fmla="*/ 2490320 w 13016124"/>
              <a:gd name="connsiteY68" fmla="*/ 2305455 h 2398878"/>
              <a:gd name="connsiteX69" fmla="*/ 418328 w 13016124"/>
              <a:gd name="connsiteY69" fmla="*/ 2295728 h 2398878"/>
              <a:gd name="connsiteX70" fmla="*/ 359962 w 13016124"/>
              <a:gd name="connsiteY70" fmla="*/ 2256817 h 2398878"/>
              <a:gd name="connsiteX71" fmla="*/ 272414 w 13016124"/>
              <a:gd name="connsiteY71" fmla="*/ 2188723 h 2398878"/>
              <a:gd name="connsiteX72" fmla="*/ 262686 w 13016124"/>
              <a:gd name="connsiteY72" fmla="*/ 2159540 h 2398878"/>
              <a:gd name="connsiteX73" fmla="*/ 214048 w 13016124"/>
              <a:gd name="connsiteY73" fmla="*/ 2110902 h 2398878"/>
              <a:gd name="connsiteX74" fmla="*/ 204320 w 13016124"/>
              <a:gd name="connsiteY74" fmla="*/ 2081719 h 2398878"/>
              <a:gd name="connsiteX75" fmla="*/ 184865 w 13016124"/>
              <a:gd name="connsiteY75" fmla="*/ 2052536 h 2398878"/>
              <a:gd name="connsiteX76" fmla="*/ 145954 w 13016124"/>
              <a:gd name="connsiteY76" fmla="*/ 1984442 h 2398878"/>
              <a:gd name="connsiteX77" fmla="*/ 126499 w 13016124"/>
              <a:gd name="connsiteY77" fmla="*/ 1906621 h 2398878"/>
              <a:gd name="connsiteX78" fmla="*/ 116771 w 13016124"/>
              <a:gd name="connsiteY78" fmla="*/ 1877438 h 2398878"/>
              <a:gd name="connsiteX79" fmla="*/ 97316 w 13016124"/>
              <a:gd name="connsiteY79" fmla="*/ 1809345 h 2398878"/>
              <a:gd name="connsiteX80" fmla="*/ 87588 w 13016124"/>
              <a:gd name="connsiteY80" fmla="*/ 1731523 h 2398878"/>
              <a:gd name="connsiteX81" fmla="*/ 68133 w 13016124"/>
              <a:gd name="connsiteY81" fmla="*/ 1673157 h 2398878"/>
              <a:gd name="connsiteX82" fmla="*/ 19494 w 13016124"/>
              <a:gd name="connsiteY82" fmla="*/ 1556425 h 2398878"/>
              <a:gd name="connsiteX83" fmla="*/ 9767 w 13016124"/>
              <a:gd name="connsiteY83" fmla="*/ 1429966 h 2398878"/>
              <a:gd name="connsiteX84" fmla="*/ 39 w 13016124"/>
              <a:gd name="connsiteY84" fmla="*/ 1361872 h 2398878"/>
              <a:gd name="connsiteX85" fmla="*/ 19494 w 13016124"/>
              <a:gd name="connsiteY85" fmla="*/ 1099225 h 2398878"/>
              <a:gd name="connsiteX86" fmla="*/ 29222 w 13016124"/>
              <a:gd name="connsiteY86" fmla="*/ 1070042 h 2398878"/>
              <a:gd name="connsiteX87" fmla="*/ 58405 w 13016124"/>
              <a:gd name="connsiteY87" fmla="*/ 992221 h 2398878"/>
              <a:gd name="connsiteX88" fmla="*/ 77860 w 13016124"/>
              <a:gd name="connsiteY88" fmla="*/ 924128 h 2398878"/>
              <a:gd name="connsiteX89" fmla="*/ 97316 w 13016124"/>
              <a:gd name="connsiteY89" fmla="*/ 885217 h 2398878"/>
              <a:gd name="connsiteX90" fmla="*/ 116771 w 13016124"/>
              <a:gd name="connsiteY90" fmla="*/ 807396 h 2398878"/>
              <a:gd name="connsiteX91" fmla="*/ 155682 w 13016124"/>
              <a:gd name="connsiteY91" fmla="*/ 729574 h 2398878"/>
              <a:gd name="connsiteX92" fmla="*/ 165409 w 13016124"/>
              <a:gd name="connsiteY92" fmla="*/ 700391 h 2398878"/>
              <a:gd name="connsiteX93" fmla="*/ 175137 w 13016124"/>
              <a:gd name="connsiteY93" fmla="*/ 642025 h 2398878"/>
              <a:gd name="connsiteX94" fmla="*/ 223775 w 13016124"/>
              <a:gd name="connsiteY94" fmla="*/ 573932 h 2398878"/>
              <a:gd name="connsiteX95" fmla="*/ 262686 w 13016124"/>
              <a:gd name="connsiteY95" fmla="*/ 505838 h 2398878"/>
              <a:gd name="connsiteX96" fmla="*/ 301596 w 13016124"/>
              <a:gd name="connsiteY96" fmla="*/ 447472 h 2398878"/>
              <a:gd name="connsiteX97" fmla="*/ 321052 w 13016124"/>
              <a:gd name="connsiteY97" fmla="*/ 428017 h 2398878"/>
              <a:gd name="connsiteX98" fmla="*/ 359962 w 13016124"/>
              <a:gd name="connsiteY98" fmla="*/ 369651 h 2398878"/>
              <a:gd name="connsiteX99" fmla="*/ 408601 w 13016124"/>
              <a:gd name="connsiteY99" fmla="*/ 321013 h 2398878"/>
              <a:gd name="connsiteX100" fmla="*/ 428056 w 13016124"/>
              <a:gd name="connsiteY100" fmla="*/ 301557 h 2398878"/>
              <a:gd name="connsiteX101" fmla="*/ 447511 w 13016124"/>
              <a:gd name="connsiteY101" fmla="*/ 272374 h 2398878"/>
              <a:gd name="connsiteX102" fmla="*/ 505877 w 13016124"/>
              <a:gd name="connsiteY102" fmla="*/ 233464 h 2398878"/>
              <a:gd name="connsiteX103" fmla="*/ 603154 w 13016124"/>
              <a:gd name="connsiteY103" fmla="*/ 223736 h 2398878"/>
              <a:gd name="connsiteX104" fmla="*/ 651792 w 13016124"/>
              <a:gd name="connsiteY104" fmla="*/ 243191 h 2398878"/>
              <a:gd name="connsiteX105" fmla="*/ 622609 w 13016124"/>
              <a:gd name="connsiteY105" fmla="*/ 252919 h 2398878"/>
              <a:gd name="connsiteX106" fmla="*/ 544788 w 13016124"/>
              <a:gd name="connsiteY10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791877 w 13016124"/>
              <a:gd name="connsiteY16" fmla="*/ 914400 h 2398878"/>
              <a:gd name="connsiteX17" fmla="*/ 3005886 w 13016124"/>
              <a:gd name="connsiteY17" fmla="*/ 933855 h 2398878"/>
              <a:gd name="connsiteX18" fmla="*/ 3239350 w 13016124"/>
              <a:gd name="connsiteY18" fmla="*/ 943583 h 2398878"/>
              <a:gd name="connsiteX19" fmla="*/ 5797081 w 13016124"/>
              <a:gd name="connsiteY19" fmla="*/ 1275468 h 2398878"/>
              <a:gd name="connsiteX20" fmla="*/ 7047995 w 13016124"/>
              <a:gd name="connsiteY20" fmla="*/ 1373761 h 2398878"/>
              <a:gd name="connsiteX21" fmla="*/ 10002960 w 13016124"/>
              <a:gd name="connsiteY21" fmla="*/ 1142821 h 2398878"/>
              <a:gd name="connsiteX22" fmla="*/ 11316835 w 13016124"/>
              <a:gd name="connsiteY22" fmla="*/ 814728 h 2398878"/>
              <a:gd name="connsiteX23" fmla="*/ 11955333 w 13016124"/>
              <a:gd name="connsiteY23" fmla="*/ 330740 h 2398878"/>
              <a:gd name="connsiteX24" fmla="*/ 12033154 w 13016124"/>
              <a:gd name="connsiteY24" fmla="*/ 301557 h 2398878"/>
              <a:gd name="connsiteX25" fmla="*/ 12101248 w 13016124"/>
              <a:gd name="connsiteY25" fmla="*/ 272374 h 2398878"/>
              <a:gd name="connsiteX26" fmla="*/ 12169341 w 13016124"/>
              <a:gd name="connsiteY26" fmla="*/ 243191 h 2398878"/>
              <a:gd name="connsiteX27" fmla="*/ 12266618 w 13016124"/>
              <a:gd name="connsiteY27" fmla="*/ 204281 h 2398878"/>
              <a:gd name="connsiteX28" fmla="*/ 12334711 w 13016124"/>
              <a:gd name="connsiteY28" fmla="*/ 175098 h 2398878"/>
              <a:gd name="connsiteX29" fmla="*/ 12363894 w 13016124"/>
              <a:gd name="connsiteY29" fmla="*/ 155642 h 2398878"/>
              <a:gd name="connsiteX30" fmla="*/ 12431988 w 13016124"/>
              <a:gd name="connsiteY30" fmla="*/ 126459 h 2398878"/>
              <a:gd name="connsiteX31" fmla="*/ 12470899 w 13016124"/>
              <a:gd name="connsiteY31" fmla="*/ 97277 h 2398878"/>
              <a:gd name="connsiteX32" fmla="*/ 12529265 w 13016124"/>
              <a:gd name="connsiteY32" fmla="*/ 87549 h 2398878"/>
              <a:gd name="connsiteX33" fmla="*/ 12568175 w 13016124"/>
              <a:gd name="connsiteY33" fmla="*/ 77821 h 2398878"/>
              <a:gd name="connsiteX34" fmla="*/ 12626541 w 13016124"/>
              <a:gd name="connsiteY34" fmla="*/ 58366 h 2398878"/>
              <a:gd name="connsiteX35" fmla="*/ 12723818 w 13016124"/>
              <a:gd name="connsiteY35" fmla="*/ 19455 h 2398878"/>
              <a:gd name="connsiteX36" fmla="*/ 12869733 w 13016124"/>
              <a:gd name="connsiteY36" fmla="*/ 9728 h 2398878"/>
              <a:gd name="connsiteX37" fmla="*/ 12898916 w 13016124"/>
              <a:gd name="connsiteY37" fmla="*/ 0 h 2398878"/>
              <a:gd name="connsiteX38" fmla="*/ 12947554 w 13016124"/>
              <a:gd name="connsiteY38" fmla="*/ 38911 h 2398878"/>
              <a:gd name="connsiteX39" fmla="*/ 12957282 w 13016124"/>
              <a:gd name="connsiteY39" fmla="*/ 1488332 h 2398878"/>
              <a:gd name="connsiteX40" fmla="*/ 12928099 w 13016124"/>
              <a:gd name="connsiteY40" fmla="*/ 1673157 h 2398878"/>
              <a:gd name="connsiteX41" fmla="*/ 12918371 w 13016124"/>
              <a:gd name="connsiteY41" fmla="*/ 1828800 h 2398878"/>
              <a:gd name="connsiteX42" fmla="*/ 12898916 w 13016124"/>
              <a:gd name="connsiteY42" fmla="*/ 1887166 h 2398878"/>
              <a:gd name="connsiteX43" fmla="*/ 12889188 w 13016124"/>
              <a:gd name="connsiteY43" fmla="*/ 1974715 h 2398878"/>
              <a:gd name="connsiteX44" fmla="*/ 12879460 w 13016124"/>
              <a:gd name="connsiteY44" fmla="*/ 2013625 h 2398878"/>
              <a:gd name="connsiteX45" fmla="*/ 12840550 w 13016124"/>
              <a:gd name="connsiteY45" fmla="*/ 2208179 h 2398878"/>
              <a:gd name="connsiteX46" fmla="*/ 12830822 w 13016124"/>
              <a:gd name="connsiteY46" fmla="*/ 2237362 h 2398878"/>
              <a:gd name="connsiteX47" fmla="*/ 12801639 w 13016124"/>
              <a:gd name="connsiteY47" fmla="*/ 2256817 h 2398878"/>
              <a:gd name="connsiteX48" fmla="*/ 12159614 w 13016124"/>
              <a:gd name="connsiteY48" fmla="*/ 2237362 h 2398878"/>
              <a:gd name="connsiteX49" fmla="*/ 11361945 w 13016124"/>
              <a:gd name="connsiteY49" fmla="*/ 2256817 h 2398878"/>
              <a:gd name="connsiteX50" fmla="*/ 11138209 w 13016124"/>
              <a:gd name="connsiteY50" fmla="*/ 2276272 h 2398878"/>
              <a:gd name="connsiteX51" fmla="*/ 10593460 w 13016124"/>
              <a:gd name="connsiteY51" fmla="*/ 2286000 h 2398878"/>
              <a:gd name="connsiteX52" fmla="*/ 8385282 w 13016124"/>
              <a:gd name="connsiteY52" fmla="*/ 2295728 h 2398878"/>
              <a:gd name="connsiteX53" fmla="*/ 8161545 w 13016124"/>
              <a:gd name="connsiteY53" fmla="*/ 2315183 h 2398878"/>
              <a:gd name="connsiteX54" fmla="*/ 8112907 w 13016124"/>
              <a:gd name="connsiteY54" fmla="*/ 2324911 h 2398878"/>
              <a:gd name="connsiteX55" fmla="*/ 7918354 w 13016124"/>
              <a:gd name="connsiteY55" fmla="*/ 2334638 h 2398878"/>
              <a:gd name="connsiteX56" fmla="*/ 5291886 w 13016124"/>
              <a:gd name="connsiteY56" fmla="*/ 2344366 h 2398878"/>
              <a:gd name="connsiteX57" fmla="*/ 5058422 w 13016124"/>
              <a:gd name="connsiteY57" fmla="*/ 2324911 h 2398878"/>
              <a:gd name="connsiteX58" fmla="*/ 4883324 w 13016124"/>
              <a:gd name="connsiteY58" fmla="*/ 2305455 h 2398878"/>
              <a:gd name="connsiteX59" fmla="*/ 4727682 w 13016124"/>
              <a:gd name="connsiteY59" fmla="*/ 2295728 h 2398878"/>
              <a:gd name="connsiteX60" fmla="*/ 4601222 w 13016124"/>
              <a:gd name="connsiteY60" fmla="*/ 2276272 h 2398878"/>
              <a:gd name="connsiteX61" fmla="*/ 4484490 w 13016124"/>
              <a:gd name="connsiteY61" fmla="*/ 2266545 h 2398878"/>
              <a:gd name="connsiteX62" fmla="*/ 3443631 w 13016124"/>
              <a:gd name="connsiteY62" fmla="*/ 2247089 h 2398878"/>
              <a:gd name="connsiteX63" fmla="*/ 2996158 w 13016124"/>
              <a:gd name="connsiteY63" fmla="*/ 2256817 h 2398878"/>
              <a:gd name="connsiteX64" fmla="*/ 2966975 w 13016124"/>
              <a:gd name="connsiteY64" fmla="*/ 2266545 h 2398878"/>
              <a:gd name="connsiteX65" fmla="*/ 2782150 w 13016124"/>
              <a:gd name="connsiteY65" fmla="*/ 2286000 h 2398878"/>
              <a:gd name="connsiteX66" fmla="*/ 2723784 w 13016124"/>
              <a:gd name="connsiteY66" fmla="*/ 2295728 h 2398878"/>
              <a:gd name="connsiteX67" fmla="*/ 2490320 w 13016124"/>
              <a:gd name="connsiteY67" fmla="*/ 2305455 h 2398878"/>
              <a:gd name="connsiteX68" fmla="*/ 418328 w 13016124"/>
              <a:gd name="connsiteY68" fmla="*/ 2295728 h 2398878"/>
              <a:gd name="connsiteX69" fmla="*/ 359962 w 13016124"/>
              <a:gd name="connsiteY69" fmla="*/ 2256817 h 2398878"/>
              <a:gd name="connsiteX70" fmla="*/ 272414 w 13016124"/>
              <a:gd name="connsiteY70" fmla="*/ 2188723 h 2398878"/>
              <a:gd name="connsiteX71" fmla="*/ 262686 w 13016124"/>
              <a:gd name="connsiteY71" fmla="*/ 2159540 h 2398878"/>
              <a:gd name="connsiteX72" fmla="*/ 214048 w 13016124"/>
              <a:gd name="connsiteY72" fmla="*/ 2110902 h 2398878"/>
              <a:gd name="connsiteX73" fmla="*/ 204320 w 13016124"/>
              <a:gd name="connsiteY73" fmla="*/ 2081719 h 2398878"/>
              <a:gd name="connsiteX74" fmla="*/ 184865 w 13016124"/>
              <a:gd name="connsiteY74" fmla="*/ 2052536 h 2398878"/>
              <a:gd name="connsiteX75" fmla="*/ 145954 w 13016124"/>
              <a:gd name="connsiteY75" fmla="*/ 1984442 h 2398878"/>
              <a:gd name="connsiteX76" fmla="*/ 126499 w 13016124"/>
              <a:gd name="connsiteY76" fmla="*/ 1906621 h 2398878"/>
              <a:gd name="connsiteX77" fmla="*/ 116771 w 13016124"/>
              <a:gd name="connsiteY77" fmla="*/ 1877438 h 2398878"/>
              <a:gd name="connsiteX78" fmla="*/ 97316 w 13016124"/>
              <a:gd name="connsiteY78" fmla="*/ 1809345 h 2398878"/>
              <a:gd name="connsiteX79" fmla="*/ 87588 w 13016124"/>
              <a:gd name="connsiteY79" fmla="*/ 1731523 h 2398878"/>
              <a:gd name="connsiteX80" fmla="*/ 68133 w 13016124"/>
              <a:gd name="connsiteY80" fmla="*/ 1673157 h 2398878"/>
              <a:gd name="connsiteX81" fmla="*/ 19494 w 13016124"/>
              <a:gd name="connsiteY81" fmla="*/ 1556425 h 2398878"/>
              <a:gd name="connsiteX82" fmla="*/ 9767 w 13016124"/>
              <a:gd name="connsiteY82" fmla="*/ 1429966 h 2398878"/>
              <a:gd name="connsiteX83" fmla="*/ 39 w 13016124"/>
              <a:gd name="connsiteY83" fmla="*/ 1361872 h 2398878"/>
              <a:gd name="connsiteX84" fmla="*/ 19494 w 13016124"/>
              <a:gd name="connsiteY84" fmla="*/ 1099225 h 2398878"/>
              <a:gd name="connsiteX85" fmla="*/ 29222 w 13016124"/>
              <a:gd name="connsiteY85" fmla="*/ 1070042 h 2398878"/>
              <a:gd name="connsiteX86" fmla="*/ 58405 w 13016124"/>
              <a:gd name="connsiteY86" fmla="*/ 992221 h 2398878"/>
              <a:gd name="connsiteX87" fmla="*/ 77860 w 13016124"/>
              <a:gd name="connsiteY87" fmla="*/ 924128 h 2398878"/>
              <a:gd name="connsiteX88" fmla="*/ 97316 w 13016124"/>
              <a:gd name="connsiteY88" fmla="*/ 885217 h 2398878"/>
              <a:gd name="connsiteX89" fmla="*/ 116771 w 13016124"/>
              <a:gd name="connsiteY89" fmla="*/ 807396 h 2398878"/>
              <a:gd name="connsiteX90" fmla="*/ 155682 w 13016124"/>
              <a:gd name="connsiteY90" fmla="*/ 729574 h 2398878"/>
              <a:gd name="connsiteX91" fmla="*/ 165409 w 13016124"/>
              <a:gd name="connsiteY91" fmla="*/ 700391 h 2398878"/>
              <a:gd name="connsiteX92" fmla="*/ 175137 w 13016124"/>
              <a:gd name="connsiteY92" fmla="*/ 642025 h 2398878"/>
              <a:gd name="connsiteX93" fmla="*/ 223775 w 13016124"/>
              <a:gd name="connsiteY93" fmla="*/ 573932 h 2398878"/>
              <a:gd name="connsiteX94" fmla="*/ 262686 w 13016124"/>
              <a:gd name="connsiteY94" fmla="*/ 505838 h 2398878"/>
              <a:gd name="connsiteX95" fmla="*/ 301596 w 13016124"/>
              <a:gd name="connsiteY95" fmla="*/ 447472 h 2398878"/>
              <a:gd name="connsiteX96" fmla="*/ 321052 w 13016124"/>
              <a:gd name="connsiteY96" fmla="*/ 428017 h 2398878"/>
              <a:gd name="connsiteX97" fmla="*/ 359962 w 13016124"/>
              <a:gd name="connsiteY97" fmla="*/ 369651 h 2398878"/>
              <a:gd name="connsiteX98" fmla="*/ 408601 w 13016124"/>
              <a:gd name="connsiteY98" fmla="*/ 321013 h 2398878"/>
              <a:gd name="connsiteX99" fmla="*/ 428056 w 13016124"/>
              <a:gd name="connsiteY99" fmla="*/ 301557 h 2398878"/>
              <a:gd name="connsiteX100" fmla="*/ 447511 w 13016124"/>
              <a:gd name="connsiteY100" fmla="*/ 272374 h 2398878"/>
              <a:gd name="connsiteX101" fmla="*/ 505877 w 13016124"/>
              <a:gd name="connsiteY101" fmla="*/ 233464 h 2398878"/>
              <a:gd name="connsiteX102" fmla="*/ 603154 w 13016124"/>
              <a:gd name="connsiteY102" fmla="*/ 223736 h 2398878"/>
              <a:gd name="connsiteX103" fmla="*/ 651792 w 13016124"/>
              <a:gd name="connsiteY103" fmla="*/ 243191 h 2398878"/>
              <a:gd name="connsiteX104" fmla="*/ 622609 w 13016124"/>
              <a:gd name="connsiteY104" fmla="*/ 252919 h 2398878"/>
              <a:gd name="connsiteX105" fmla="*/ 544788 w 13016124"/>
              <a:gd name="connsiteY10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005886 w 13016124"/>
              <a:gd name="connsiteY16" fmla="*/ 933855 h 2398878"/>
              <a:gd name="connsiteX17" fmla="*/ 3239350 w 13016124"/>
              <a:gd name="connsiteY17" fmla="*/ 943583 h 2398878"/>
              <a:gd name="connsiteX18" fmla="*/ 5797081 w 13016124"/>
              <a:gd name="connsiteY18" fmla="*/ 1275468 h 2398878"/>
              <a:gd name="connsiteX19" fmla="*/ 7047995 w 13016124"/>
              <a:gd name="connsiteY19" fmla="*/ 1373761 h 2398878"/>
              <a:gd name="connsiteX20" fmla="*/ 10002960 w 13016124"/>
              <a:gd name="connsiteY20" fmla="*/ 1142821 h 2398878"/>
              <a:gd name="connsiteX21" fmla="*/ 11316835 w 13016124"/>
              <a:gd name="connsiteY21" fmla="*/ 814728 h 2398878"/>
              <a:gd name="connsiteX22" fmla="*/ 11955333 w 13016124"/>
              <a:gd name="connsiteY22" fmla="*/ 330740 h 2398878"/>
              <a:gd name="connsiteX23" fmla="*/ 12033154 w 13016124"/>
              <a:gd name="connsiteY23" fmla="*/ 301557 h 2398878"/>
              <a:gd name="connsiteX24" fmla="*/ 12101248 w 13016124"/>
              <a:gd name="connsiteY24" fmla="*/ 272374 h 2398878"/>
              <a:gd name="connsiteX25" fmla="*/ 12169341 w 13016124"/>
              <a:gd name="connsiteY25" fmla="*/ 243191 h 2398878"/>
              <a:gd name="connsiteX26" fmla="*/ 12266618 w 13016124"/>
              <a:gd name="connsiteY26" fmla="*/ 204281 h 2398878"/>
              <a:gd name="connsiteX27" fmla="*/ 12334711 w 13016124"/>
              <a:gd name="connsiteY27" fmla="*/ 175098 h 2398878"/>
              <a:gd name="connsiteX28" fmla="*/ 12363894 w 13016124"/>
              <a:gd name="connsiteY28" fmla="*/ 155642 h 2398878"/>
              <a:gd name="connsiteX29" fmla="*/ 12431988 w 13016124"/>
              <a:gd name="connsiteY29" fmla="*/ 126459 h 2398878"/>
              <a:gd name="connsiteX30" fmla="*/ 12470899 w 13016124"/>
              <a:gd name="connsiteY30" fmla="*/ 97277 h 2398878"/>
              <a:gd name="connsiteX31" fmla="*/ 12529265 w 13016124"/>
              <a:gd name="connsiteY31" fmla="*/ 87549 h 2398878"/>
              <a:gd name="connsiteX32" fmla="*/ 12568175 w 13016124"/>
              <a:gd name="connsiteY32" fmla="*/ 77821 h 2398878"/>
              <a:gd name="connsiteX33" fmla="*/ 12626541 w 13016124"/>
              <a:gd name="connsiteY33" fmla="*/ 58366 h 2398878"/>
              <a:gd name="connsiteX34" fmla="*/ 12723818 w 13016124"/>
              <a:gd name="connsiteY34" fmla="*/ 19455 h 2398878"/>
              <a:gd name="connsiteX35" fmla="*/ 12869733 w 13016124"/>
              <a:gd name="connsiteY35" fmla="*/ 9728 h 2398878"/>
              <a:gd name="connsiteX36" fmla="*/ 12898916 w 13016124"/>
              <a:gd name="connsiteY36" fmla="*/ 0 h 2398878"/>
              <a:gd name="connsiteX37" fmla="*/ 12947554 w 13016124"/>
              <a:gd name="connsiteY37" fmla="*/ 38911 h 2398878"/>
              <a:gd name="connsiteX38" fmla="*/ 12957282 w 13016124"/>
              <a:gd name="connsiteY38" fmla="*/ 1488332 h 2398878"/>
              <a:gd name="connsiteX39" fmla="*/ 12928099 w 13016124"/>
              <a:gd name="connsiteY39" fmla="*/ 1673157 h 2398878"/>
              <a:gd name="connsiteX40" fmla="*/ 12918371 w 13016124"/>
              <a:gd name="connsiteY40" fmla="*/ 1828800 h 2398878"/>
              <a:gd name="connsiteX41" fmla="*/ 12898916 w 13016124"/>
              <a:gd name="connsiteY41" fmla="*/ 1887166 h 2398878"/>
              <a:gd name="connsiteX42" fmla="*/ 12889188 w 13016124"/>
              <a:gd name="connsiteY42" fmla="*/ 1974715 h 2398878"/>
              <a:gd name="connsiteX43" fmla="*/ 12879460 w 13016124"/>
              <a:gd name="connsiteY43" fmla="*/ 2013625 h 2398878"/>
              <a:gd name="connsiteX44" fmla="*/ 12840550 w 13016124"/>
              <a:gd name="connsiteY44" fmla="*/ 2208179 h 2398878"/>
              <a:gd name="connsiteX45" fmla="*/ 12830822 w 13016124"/>
              <a:gd name="connsiteY45" fmla="*/ 2237362 h 2398878"/>
              <a:gd name="connsiteX46" fmla="*/ 12801639 w 13016124"/>
              <a:gd name="connsiteY46" fmla="*/ 2256817 h 2398878"/>
              <a:gd name="connsiteX47" fmla="*/ 12159614 w 13016124"/>
              <a:gd name="connsiteY47" fmla="*/ 2237362 h 2398878"/>
              <a:gd name="connsiteX48" fmla="*/ 11361945 w 13016124"/>
              <a:gd name="connsiteY48" fmla="*/ 2256817 h 2398878"/>
              <a:gd name="connsiteX49" fmla="*/ 11138209 w 13016124"/>
              <a:gd name="connsiteY49" fmla="*/ 2276272 h 2398878"/>
              <a:gd name="connsiteX50" fmla="*/ 10593460 w 13016124"/>
              <a:gd name="connsiteY50" fmla="*/ 2286000 h 2398878"/>
              <a:gd name="connsiteX51" fmla="*/ 8385282 w 13016124"/>
              <a:gd name="connsiteY51" fmla="*/ 2295728 h 2398878"/>
              <a:gd name="connsiteX52" fmla="*/ 8161545 w 13016124"/>
              <a:gd name="connsiteY52" fmla="*/ 2315183 h 2398878"/>
              <a:gd name="connsiteX53" fmla="*/ 8112907 w 13016124"/>
              <a:gd name="connsiteY53" fmla="*/ 2324911 h 2398878"/>
              <a:gd name="connsiteX54" fmla="*/ 7918354 w 13016124"/>
              <a:gd name="connsiteY54" fmla="*/ 2334638 h 2398878"/>
              <a:gd name="connsiteX55" fmla="*/ 5291886 w 13016124"/>
              <a:gd name="connsiteY55" fmla="*/ 2344366 h 2398878"/>
              <a:gd name="connsiteX56" fmla="*/ 5058422 w 13016124"/>
              <a:gd name="connsiteY56" fmla="*/ 2324911 h 2398878"/>
              <a:gd name="connsiteX57" fmla="*/ 4883324 w 13016124"/>
              <a:gd name="connsiteY57" fmla="*/ 2305455 h 2398878"/>
              <a:gd name="connsiteX58" fmla="*/ 4727682 w 13016124"/>
              <a:gd name="connsiteY58" fmla="*/ 2295728 h 2398878"/>
              <a:gd name="connsiteX59" fmla="*/ 4601222 w 13016124"/>
              <a:gd name="connsiteY59" fmla="*/ 2276272 h 2398878"/>
              <a:gd name="connsiteX60" fmla="*/ 4484490 w 13016124"/>
              <a:gd name="connsiteY60" fmla="*/ 2266545 h 2398878"/>
              <a:gd name="connsiteX61" fmla="*/ 3443631 w 13016124"/>
              <a:gd name="connsiteY61" fmla="*/ 2247089 h 2398878"/>
              <a:gd name="connsiteX62" fmla="*/ 2996158 w 13016124"/>
              <a:gd name="connsiteY62" fmla="*/ 2256817 h 2398878"/>
              <a:gd name="connsiteX63" fmla="*/ 2966975 w 13016124"/>
              <a:gd name="connsiteY63" fmla="*/ 2266545 h 2398878"/>
              <a:gd name="connsiteX64" fmla="*/ 2782150 w 13016124"/>
              <a:gd name="connsiteY64" fmla="*/ 2286000 h 2398878"/>
              <a:gd name="connsiteX65" fmla="*/ 2723784 w 13016124"/>
              <a:gd name="connsiteY65" fmla="*/ 2295728 h 2398878"/>
              <a:gd name="connsiteX66" fmla="*/ 2490320 w 13016124"/>
              <a:gd name="connsiteY66" fmla="*/ 2305455 h 2398878"/>
              <a:gd name="connsiteX67" fmla="*/ 418328 w 13016124"/>
              <a:gd name="connsiteY67" fmla="*/ 2295728 h 2398878"/>
              <a:gd name="connsiteX68" fmla="*/ 359962 w 13016124"/>
              <a:gd name="connsiteY68" fmla="*/ 2256817 h 2398878"/>
              <a:gd name="connsiteX69" fmla="*/ 272414 w 13016124"/>
              <a:gd name="connsiteY69" fmla="*/ 2188723 h 2398878"/>
              <a:gd name="connsiteX70" fmla="*/ 262686 w 13016124"/>
              <a:gd name="connsiteY70" fmla="*/ 2159540 h 2398878"/>
              <a:gd name="connsiteX71" fmla="*/ 214048 w 13016124"/>
              <a:gd name="connsiteY71" fmla="*/ 2110902 h 2398878"/>
              <a:gd name="connsiteX72" fmla="*/ 204320 w 13016124"/>
              <a:gd name="connsiteY72" fmla="*/ 2081719 h 2398878"/>
              <a:gd name="connsiteX73" fmla="*/ 184865 w 13016124"/>
              <a:gd name="connsiteY73" fmla="*/ 2052536 h 2398878"/>
              <a:gd name="connsiteX74" fmla="*/ 145954 w 13016124"/>
              <a:gd name="connsiteY74" fmla="*/ 1984442 h 2398878"/>
              <a:gd name="connsiteX75" fmla="*/ 126499 w 13016124"/>
              <a:gd name="connsiteY75" fmla="*/ 1906621 h 2398878"/>
              <a:gd name="connsiteX76" fmla="*/ 116771 w 13016124"/>
              <a:gd name="connsiteY76" fmla="*/ 1877438 h 2398878"/>
              <a:gd name="connsiteX77" fmla="*/ 97316 w 13016124"/>
              <a:gd name="connsiteY77" fmla="*/ 1809345 h 2398878"/>
              <a:gd name="connsiteX78" fmla="*/ 87588 w 13016124"/>
              <a:gd name="connsiteY78" fmla="*/ 1731523 h 2398878"/>
              <a:gd name="connsiteX79" fmla="*/ 68133 w 13016124"/>
              <a:gd name="connsiteY79" fmla="*/ 1673157 h 2398878"/>
              <a:gd name="connsiteX80" fmla="*/ 19494 w 13016124"/>
              <a:gd name="connsiteY80" fmla="*/ 1556425 h 2398878"/>
              <a:gd name="connsiteX81" fmla="*/ 9767 w 13016124"/>
              <a:gd name="connsiteY81" fmla="*/ 1429966 h 2398878"/>
              <a:gd name="connsiteX82" fmla="*/ 39 w 13016124"/>
              <a:gd name="connsiteY82" fmla="*/ 1361872 h 2398878"/>
              <a:gd name="connsiteX83" fmla="*/ 19494 w 13016124"/>
              <a:gd name="connsiteY83" fmla="*/ 1099225 h 2398878"/>
              <a:gd name="connsiteX84" fmla="*/ 29222 w 13016124"/>
              <a:gd name="connsiteY84" fmla="*/ 1070042 h 2398878"/>
              <a:gd name="connsiteX85" fmla="*/ 58405 w 13016124"/>
              <a:gd name="connsiteY85" fmla="*/ 992221 h 2398878"/>
              <a:gd name="connsiteX86" fmla="*/ 77860 w 13016124"/>
              <a:gd name="connsiteY86" fmla="*/ 924128 h 2398878"/>
              <a:gd name="connsiteX87" fmla="*/ 97316 w 13016124"/>
              <a:gd name="connsiteY87" fmla="*/ 885217 h 2398878"/>
              <a:gd name="connsiteX88" fmla="*/ 116771 w 13016124"/>
              <a:gd name="connsiteY88" fmla="*/ 807396 h 2398878"/>
              <a:gd name="connsiteX89" fmla="*/ 155682 w 13016124"/>
              <a:gd name="connsiteY89" fmla="*/ 729574 h 2398878"/>
              <a:gd name="connsiteX90" fmla="*/ 165409 w 13016124"/>
              <a:gd name="connsiteY90" fmla="*/ 700391 h 2398878"/>
              <a:gd name="connsiteX91" fmla="*/ 175137 w 13016124"/>
              <a:gd name="connsiteY91" fmla="*/ 642025 h 2398878"/>
              <a:gd name="connsiteX92" fmla="*/ 223775 w 13016124"/>
              <a:gd name="connsiteY92" fmla="*/ 573932 h 2398878"/>
              <a:gd name="connsiteX93" fmla="*/ 262686 w 13016124"/>
              <a:gd name="connsiteY93" fmla="*/ 505838 h 2398878"/>
              <a:gd name="connsiteX94" fmla="*/ 301596 w 13016124"/>
              <a:gd name="connsiteY94" fmla="*/ 447472 h 2398878"/>
              <a:gd name="connsiteX95" fmla="*/ 321052 w 13016124"/>
              <a:gd name="connsiteY95" fmla="*/ 428017 h 2398878"/>
              <a:gd name="connsiteX96" fmla="*/ 359962 w 13016124"/>
              <a:gd name="connsiteY96" fmla="*/ 369651 h 2398878"/>
              <a:gd name="connsiteX97" fmla="*/ 408601 w 13016124"/>
              <a:gd name="connsiteY97" fmla="*/ 321013 h 2398878"/>
              <a:gd name="connsiteX98" fmla="*/ 428056 w 13016124"/>
              <a:gd name="connsiteY98" fmla="*/ 301557 h 2398878"/>
              <a:gd name="connsiteX99" fmla="*/ 447511 w 13016124"/>
              <a:gd name="connsiteY99" fmla="*/ 272374 h 2398878"/>
              <a:gd name="connsiteX100" fmla="*/ 505877 w 13016124"/>
              <a:gd name="connsiteY100" fmla="*/ 233464 h 2398878"/>
              <a:gd name="connsiteX101" fmla="*/ 603154 w 13016124"/>
              <a:gd name="connsiteY101" fmla="*/ 223736 h 2398878"/>
              <a:gd name="connsiteX102" fmla="*/ 651792 w 13016124"/>
              <a:gd name="connsiteY102" fmla="*/ 243191 h 2398878"/>
              <a:gd name="connsiteX103" fmla="*/ 622609 w 13016124"/>
              <a:gd name="connsiteY103" fmla="*/ 252919 h 2398878"/>
              <a:gd name="connsiteX104" fmla="*/ 544788 w 13016124"/>
              <a:gd name="connsiteY10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39350 w 13016124"/>
              <a:gd name="connsiteY16" fmla="*/ 943583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69495 w 13016124"/>
              <a:gd name="connsiteY16" fmla="*/ 1203835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3269495 w 13016124"/>
              <a:gd name="connsiteY15" fmla="*/ 1203835 h 2398878"/>
              <a:gd name="connsiteX16" fmla="*/ 5797081 w 13016124"/>
              <a:gd name="connsiteY16" fmla="*/ 1275468 h 2398878"/>
              <a:gd name="connsiteX17" fmla="*/ 7047995 w 13016124"/>
              <a:gd name="connsiteY17" fmla="*/ 1373761 h 2398878"/>
              <a:gd name="connsiteX18" fmla="*/ 10002960 w 13016124"/>
              <a:gd name="connsiteY18" fmla="*/ 1142821 h 2398878"/>
              <a:gd name="connsiteX19" fmla="*/ 11316835 w 13016124"/>
              <a:gd name="connsiteY19" fmla="*/ 814728 h 2398878"/>
              <a:gd name="connsiteX20" fmla="*/ 11955333 w 13016124"/>
              <a:gd name="connsiteY20" fmla="*/ 330740 h 2398878"/>
              <a:gd name="connsiteX21" fmla="*/ 12033154 w 13016124"/>
              <a:gd name="connsiteY21" fmla="*/ 301557 h 2398878"/>
              <a:gd name="connsiteX22" fmla="*/ 12101248 w 13016124"/>
              <a:gd name="connsiteY22" fmla="*/ 272374 h 2398878"/>
              <a:gd name="connsiteX23" fmla="*/ 12169341 w 13016124"/>
              <a:gd name="connsiteY23" fmla="*/ 243191 h 2398878"/>
              <a:gd name="connsiteX24" fmla="*/ 12266618 w 13016124"/>
              <a:gd name="connsiteY24" fmla="*/ 204281 h 2398878"/>
              <a:gd name="connsiteX25" fmla="*/ 12334711 w 13016124"/>
              <a:gd name="connsiteY25" fmla="*/ 175098 h 2398878"/>
              <a:gd name="connsiteX26" fmla="*/ 12363894 w 13016124"/>
              <a:gd name="connsiteY26" fmla="*/ 155642 h 2398878"/>
              <a:gd name="connsiteX27" fmla="*/ 12431988 w 13016124"/>
              <a:gd name="connsiteY27" fmla="*/ 126459 h 2398878"/>
              <a:gd name="connsiteX28" fmla="*/ 12470899 w 13016124"/>
              <a:gd name="connsiteY28" fmla="*/ 97277 h 2398878"/>
              <a:gd name="connsiteX29" fmla="*/ 12529265 w 13016124"/>
              <a:gd name="connsiteY29" fmla="*/ 87549 h 2398878"/>
              <a:gd name="connsiteX30" fmla="*/ 12568175 w 13016124"/>
              <a:gd name="connsiteY30" fmla="*/ 77821 h 2398878"/>
              <a:gd name="connsiteX31" fmla="*/ 12626541 w 13016124"/>
              <a:gd name="connsiteY31" fmla="*/ 58366 h 2398878"/>
              <a:gd name="connsiteX32" fmla="*/ 12723818 w 13016124"/>
              <a:gd name="connsiteY32" fmla="*/ 19455 h 2398878"/>
              <a:gd name="connsiteX33" fmla="*/ 12869733 w 13016124"/>
              <a:gd name="connsiteY33" fmla="*/ 9728 h 2398878"/>
              <a:gd name="connsiteX34" fmla="*/ 12898916 w 13016124"/>
              <a:gd name="connsiteY34" fmla="*/ 0 h 2398878"/>
              <a:gd name="connsiteX35" fmla="*/ 12947554 w 13016124"/>
              <a:gd name="connsiteY35" fmla="*/ 38911 h 2398878"/>
              <a:gd name="connsiteX36" fmla="*/ 12957282 w 13016124"/>
              <a:gd name="connsiteY36" fmla="*/ 1488332 h 2398878"/>
              <a:gd name="connsiteX37" fmla="*/ 12928099 w 13016124"/>
              <a:gd name="connsiteY37" fmla="*/ 1673157 h 2398878"/>
              <a:gd name="connsiteX38" fmla="*/ 12918371 w 13016124"/>
              <a:gd name="connsiteY38" fmla="*/ 1828800 h 2398878"/>
              <a:gd name="connsiteX39" fmla="*/ 12898916 w 13016124"/>
              <a:gd name="connsiteY39" fmla="*/ 1887166 h 2398878"/>
              <a:gd name="connsiteX40" fmla="*/ 12889188 w 13016124"/>
              <a:gd name="connsiteY40" fmla="*/ 1974715 h 2398878"/>
              <a:gd name="connsiteX41" fmla="*/ 12879460 w 13016124"/>
              <a:gd name="connsiteY41" fmla="*/ 2013625 h 2398878"/>
              <a:gd name="connsiteX42" fmla="*/ 12840550 w 13016124"/>
              <a:gd name="connsiteY42" fmla="*/ 2208179 h 2398878"/>
              <a:gd name="connsiteX43" fmla="*/ 12830822 w 13016124"/>
              <a:gd name="connsiteY43" fmla="*/ 2237362 h 2398878"/>
              <a:gd name="connsiteX44" fmla="*/ 12801639 w 13016124"/>
              <a:gd name="connsiteY44" fmla="*/ 2256817 h 2398878"/>
              <a:gd name="connsiteX45" fmla="*/ 12159614 w 13016124"/>
              <a:gd name="connsiteY45" fmla="*/ 2237362 h 2398878"/>
              <a:gd name="connsiteX46" fmla="*/ 11361945 w 13016124"/>
              <a:gd name="connsiteY46" fmla="*/ 2256817 h 2398878"/>
              <a:gd name="connsiteX47" fmla="*/ 11138209 w 13016124"/>
              <a:gd name="connsiteY47" fmla="*/ 2276272 h 2398878"/>
              <a:gd name="connsiteX48" fmla="*/ 10593460 w 13016124"/>
              <a:gd name="connsiteY48" fmla="*/ 2286000 h 2398878"/>
              <a:gd name="connsiteX49" fmla="*/ 8385282 w 13016124"/>
              <a:gd name="connsiteY49" fmla="*/ 2295728 h 2398878"/>
              <a:gd name="connsiteX50" fmla="*/ 8161545 w 13016124"/>
              <a:gd name="connsiteY50" fmla="*/ 2315183 h 2398878"/>
              <a:gd name="connsiteX51" fmla="*/ 8112907 w 13016124"/>
              <a:gd name="connsiteY51" fmla="*/ 2324911 h 2398878"/>
              <a:gd name="connsiteX52" fmla="*/ 7918354 w 13016124"/>
              <a:gd name="connsiteY52" fmla="*/ 2334638 h 2398878"/>
              <a:gd name="connsiteX53" fmla="*/ 5291886 w 13016124"/>
              <a:gd name="connsiteY53" fmla="*/ 2344366 h 2398878"/>
              <a:gd name="connsiteX54" fmla="*/ 5058422 w 13016124"/>
              <a:gd name="connsiteY54" fmla="*/ 2324911 h 2398878"/>
              <a:gd name="connsiteX55" fmla="*/ 4883324 w 13016124"/>
              <a:gd name="connsiteY55" fmla="*/ 2305455 h 2398878"/>
              <a:gd name="connsiteX56" fmla="*/ 4727682 w 13016124"/>
              <a:gd name="connsiteY56" fmla="*/ 2295728 h 2398878"/>
              <a:gd name="connsiteX57" fmla="*/ 4601222 w 13016124"/>
              <a:gd name="connsiteY57" fmla="*/ 2276272 h 2398878"/>
              <a:gd name="connsiteX58" fmla="*/ 4484490 w 13016124"/>
              <a:gd name="connsiteY58" fmla="*/ 2266545 h 2398878"/>
              <a:gd name="connsiteX59" fmla="*/ 3443631 w 13016124"/>
              <a:gd name="connsiteY59" fmla="*/ 2247089 h 2398878"/>
              <a:gd name="connsiteX60" fmla="*/ 2996158 w 13016124"/>
              <a:gd name="connsiteY60" fmla="*/ 2256817 h 2398878"/>
              <a:gd name="connsiteX61" fmla="*/ 2966975 w 13016124"/>
              <a:gd name="connsiteY61" fmla="*/ 2266545 h 2398878"/>
              <a:gd name="connsiteX62" fmla="*/ 2782150 w 13016124"/>
              <a:gd name="connsiteY62" fmla="*/ 2286000 h 2398878"/>
              <a:gd name="connsiteX63" fmla="*/ 2723784 w 13016124"/>
              <a:gd name="connsiteY63" fmla="*/ 2295728 h 2398878"/>
              <a:gd name="connsiteX64" fmla="*/ 2490320 w 13016124"/>
              <a:gd name="connsiteY64" fmla="*/ 2305455 h 2398878"/>
              <a:gd name="connsiteX65" fmla="*/ 418328 w 13016124"/>
              <a:gd name="connsiteY65" fmla="*/ 2295728 h 2398878"/>
              <a:gd name="connsiteX66" fmla="*/ 359962 w 13016124"/>
              <a:gd name="connsiteY66" fmla="*/ 2256817 h 2398878"/>
              <a:gd name="connsiteX67" fmla="*/ 272414 w 13016124"/>
              <a:gd name="connsiteY67" fmla="*/ 2188723 h 2398878"/>
              <a:gd name="connsiteX68" fmla="*/ 262686 w 13016124"/>
              <a:gd name="connsiteY68" fmla="*/ 2159540 h 2398878"/>
              <a:gd name="connsiteX69" fmla="*/ 214048 w 13016124"/>
              <a:gd name="connsiteY69" fmla="*/ 2110902 h 2398878"/>
              <a:gd name="connsiteX70" fmla="*/ 204320 w 13016124"/>
              <a:gd name="connsiteY70" fmla="*/ 2081719 h 2398878"/>
              <a:gd name="connsiteX71" fmla="*/ 184865 w 13016124"/>
              <a:gd name="connsiteY71" fmla="*/ 2052536 h 2398878"/>
              <a:gd name="connsiteX72" fmla="*/ 145954 w 13016124"/>
              <a:gd name="connsiteY72" fmla="*/ 1984442 h 2398878"/>
              <a:gd name="connsiteX73" fmla="*/ 126499 w 13016124"/>
              <a:gd name="connsiteY73" fmla="*/ 1906621 h 2398878"/>
              <a:gd name="connsiteX74" fmla="*/ 116771 w 13016124"/>
              <a:gd name="connsiteY74" fmla="*/ 1877438 h 2398878"/>
              <a:gd name="connsiteX75" fmla="*/ 97316 w 13016124"/>
              <a:gd name="connsiteY75" fmla="*/ 1809345 h 2398878"/>
              <a:gd name="connsiteX76" fmla="*/ 87588 w 13016124"/>
              <a:gd name="connsiteY76" fmla="*/ 1731523 h 2398878"/>
              <a:gd name="connsiteX77" fmla="*/ 68133 w 13016124"/>
              <a:gd name="connsiteY77" fmla="*/ 1673157 h 2398878"/>
              <a:gd name="connsiteX78" fmla="*/ 19494 w 13016124"/>
              <a:gd name="connsiteY78" fmla="*/ 1556425 h 2398878"/>
              <a:gd name="connsiteX79" fmla="*/ 9767 w 13016124"/>
              <a:gd name="connsiteY79" fmla="*/ 1429966 h 2398878"/>
              <a:gd name="connsiteX80" fmla="*/ 39 w 13016124"/>
              <a:gd name="connsiteY80" fmla="*/ 1361872 h 2398878"/>
              <a:gd name="connsiteX81" fmla="*/ 19494 w 13016124"/>
              <a:gd name="connsiteY81" fmla="*/ 1099225 h 2398878"/>
              <a:gd name="connsiteX82" fmla="*/ 29222 w 13016124"/>
              <a:gd name="connsiteY82" fmla="*/ 1070042 h 2398878"/>
              <a:gd name="connsiteX83" fmla="*/ 58405 w 13016124"/>
              <a:gd name="connsiteY83" fmla="*/ 992221 h 2398878"/>
              <a:gd name="connsiteX84" fmla="*/ 77860 w 13016124"/>
              <a:gd name="connsiteY84" fmla="*/ 924128 h 2398878"/>
              <a:gd name="connsiteX85" fmla="*/ 97316 w 13016124"/>
              <a:gd name="connsiteY85" fmla="*/ 885217 h 2398878"/>
              <a:gd name="connsiteX86" fmla="*/ 116771 w 13016124"/>
              <a:gd name="connsiteY86" fmla="*/ 807396 h 2398878"/>
              <a:gd name="connsiteX87" fmla="*/ 155682 w 13016124"/>
              <a:gd name="connsiteY87" fmla="*/ 729574 h 2398878"/>
              <a:gd name="connsiteX88" fmla="*/ 165409 w 13016124"/>
              <a:gd name="connsiteY88" fmla="*/ 700391 h 2398878"/>
              <a:gd name="connsiteX89" fmla="*/ 175137 w 13016124"/>
              <a:gd name="connsiteY89" fmla="*/ 642025 h 2398878"/>
              <a:gd name="connsiteX90" fmla="*/ 223775 w 13016124"/>
              <a:gd name="connsiteY90" fmla="*/ 573932 h 2398878"/>
              <a:gd name="connsiteX91" fmla="*/ 262686 w 13016124"/>
              <a:gd name="connsiteY91" fmla="*/ 505838 h 2398878"/>
              <a:gd name="connsiteX92" fmla="*/ 301596 w 13016124"/>
              <a:gd name="connsiteY92" fmla="*/ 447472 h 2398878"/>
              <a:gd name="connsiteX93" fmla="*/ 321052 w 13016124"/>
              <a:gd name="connsiteY93" fmla="*/ 428017 h 2398878"/>
              <a:gd name="connsiteX94" fmla="*/ 359962 w 13016124"/>
              <a:gd name="connsiteY94" fmla="*/ 369651 h 2398878"/>
              <a:gd name="connsiteX95" fmla="*/ 408601 w 13016124"/>
              <a:gd name="connsiteY95" fmla="*/ 321013 h 2398878"/>
              <a:gd name="connsiteX96" fmla="*/ 428056 w 13016124"/>
              <a:gd name="connsiteY96" fmla="*/ 301557 h 2398878"/>
              <a:gd name="connsiteX97" fmla="*/ 447511 w 13016124"/>
              <a:gd name="connsiteY97" fmla="*/ 272374 h 2398878"/>
              <a:gd name="connsiteX98" fmla="*/ 505877 w 13016124"/>
              <a:gd name="connsiteY98" fmla="*/ 233464 h 2398878"/>
              <a:gd name="connsiteX99" fmla="*/ 603154 w 13016124"/>
              <a:gd name="connsiteY99" fmla="*/ 223736 h 2398878"/>
              <a:gd name="connsiteX100" fmla="*/ 651792 w 13016124"/>
              <a:gd name="connsiteY100" fmla="*/ 243191 h 2398878"/>
              <a:gd name="connsiteX101" fmla="*/ 622609 w 13016124"/>
              <a:gd name="connsiteY101" fmla="*/ 252919 h 2398878"/>
              <a:gd name="connsiteX102" fmla="*/ 544788 w 13016124"/>
              <a:gd name="connsiteY102" fmla="*/ 252919 h 23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016124" h="2398878">
                <a:moveTo>
                  <a:pt x="544788" y="252919"/>
                </a:moveTo>
                <a:lnTo>
                  <a:pt x="544788" y="252919"/>
                </a:lnTo>
                <a:cubicBezTo>
                  <a:pt x="577214" y="272374"/>
                  <a:pt x="612216" y="288069"/>
                  <a:pt x="642065" y="311285"/>
                </a:cubicBezTo>
                <a:cubicBezTo>
                  <a:pt x="701836" y="357774"/>
                  <a:pt x="721224" y="394916"/>
                  <a:pt x="768524" y="447472"/>
                </a:cubicBezTo>
                <a:cubicBezTo>
                  <a:pt x="803822" y="486692"/>
                  <a:pt x="902218" y="572684"/>
                  <a:pt x="924167" y="583659"/>
                </a:cubicBezTo>
                <a:cubicBezTo>
                  <a:pt x="943622" y="593387"/>
                  <a:pt x="963881" y="601651"/>
                  <a:pt x="982533" y="612842"/>
                </a:cubicBezTo>
                <a:cubicBezTo>
                  <a:pt x="1004557" y="626057"/>
                  <a:pt x="1026875" y="649605"/>
                  <a:pt x="1050626" y="661481"/>
                </a:cubicBezTo>
                <a:cubicBezTo>
                  <a:pt x="1059797" y="666067"/>
                  <a:pt x="1070499" y="666911"/>
                  <a:pt x="1079809" y="671208"/>
                </a:cubicBezTo>
                <a:cubicBezTo>
                  <a:pt x="1164164" y="710141"/>
                  <a:pt x="1157173" y="714819"/>
                  <a:pt x="1225724" y="739302"/>
                </a:cubicBezTo>
                <a:cubicBezTo>
                  <a:pt x="1254693" y="749648"/>
                  <a:pt x="1282821" y="764135"/>
                  <a:pt x="1313273" y="768485"/>
                </a:cubicBezTo>
                <a:cubicBezTo>
                  <a:pt x="1522618" y="798392"/>
                  <a:pt x="1193276" y="752529"/>
                  <a:pt x="1488371" y="787940"/>
                </a:cubicBezTo>
                <a:cubicBezTo>
                  <a:pt x="1533901" y="793404"/>
                  <a:pt x="1579325" y="799857"/>
                  <a:pt x="1624558" y="807396"/>
                </a:cubicBezTo>
                <a:cubicBezTo>
                  <a:pt x="1637746" y="809594"/>
                  <a:pt x="1650315" y="814731"/>
                  <a:pt x="1663469" y="817123"/>
                </a:cubicBezTo>
                <a:cubicBezTo>
                  <a:pt x="1686027" y="821224"/>
                  <a:pt x="1709004" y="822749"/>
                  <a:pt x="1731562" y="826851"/>
                </a:cubicBezTo>
                <a:cubicBezTo>
                  <a:pt x="1744716" y="829243"/>
                  <a:pt x="1593754" y="821988"/>
                  <a:pt x="1770473" y="836579"/>
                </a:cubicBezTo>
                <a:lnTo>
                  <a:pt x="3269495" y="1203835"/>
                </a:lnTo>
                <a:lnTo>
                  <a:pt x="5797081" y="1275468"/>
                </a:lnTo>
                <a:cubicBezTo>
                  <a:pt x="6426831" y="1303789"/>
                  <a:pt x="6347015" y="1395869"/>
                  <a:pt x="7047995" y="1373761"/>
                </a:cubicBezTo>
                <a:cubicBezTo>
                  <a:pt x="7748975" y="1351653"/>
                  <a:pt x="8994526" y="1146064"/>
                  <a:pt x="10002960" y="1142821"/>
                </a:cubicBezTo>
                <a:cubicBezTo>
                  <a:pt x="10697686" y="1030130"/>
                  <a:pt x="10991440" y="950075"/>
                  <a:pt x="11316835" y="814728"/>
                </a:cubicBezTo>
                <a:cubicBezTo>
                  <a:pt x="11642231" y="679381"/>
                  <a:pt x="11835947" y="416268"/>
                  <a:pt x="11955333" y="330740"/>
                </a:cubicBezTo>
                <a:cubicBezTo>
                  <a:pt x="12074719" y="245212"/>
                  <a:pt x="12008835" y="311285"/>
                  <a:pt x="12033154" y="301557"/>
                </a:cubicBezTo>
                <a:cubicBezTo>
                  <a:pt x="12057473" y="291829"/>
                  <a:pt x="12078550" y="282102"/>
                  <a:pt x="12101248" y="272374"/>
                </a:cubicBezTo>
                <a:cubicBezTo>
                  <a:pt x="12123946" y="262646"/>
                  <a:pt x="12141779" y="254540"/>
                  <a:pt x="12169341" y="243191"/>
                </a:cubicBezTo>
                <a:cubicBezTo>
                  <a:pt x="12196903" y="231842"/>
                  <a:pt x="12233487" y="215325"/>
                  <a:pt x="12266618" y="204281"/>
                </a:cubicBezTo>
                <a:cubicBezTo>
                  <a:pt x="12299356" y="193368"/>
                  <a:pt x="12301056" y="194330"/>
                  <a:pt x="12334711" y="175098"/>
                </a:cubicBezTo>
                <a:cubicBezTo>
                  <a:pt x="12344862" y="169297"/>
                  <a:pt x="12353437" y="160871"/>
                  <a:pt x="12363894" y="155642"/>
                </a:cubicBezTo>
                <a:cubicBezTo>
                  <a:pt x="12385982" y="144598"/>
                  <a:pt x="12410309" y="138284"/>
                  <a:pt x="12431988" y="126459"/>
                </a:cubicBezTo>
                <a:cubicBezTo>
                  <a:pt x="12446221" y="118696"/>
                  <a:pt x="12455846" y="103298"/>
                  <a:pt x="12470899" y="97277"/>
                </a:cubicBezTo>
                <a:cubicBezTo>
                  <a:pt x="12489212" y="89952"/>
                  <a:pt x="12509924" y="91417"/>
                  <a:pt x="12529265" y="87549"/>
                </a:cubicBezTo>
                <a:cubicBezTo>
                  <a:pt x="12542375" y="84927"/>
                  <a:pt x="12555370" y="81663"/>
                  <a:pt x="12568175" y="77821"/>
                </a:cubicBezTo>
                <a:cubicBezTo>
                  <a:pt x="12587818" y="71928"/>
                  <a:pt x="12607339" y="65567"/>
                  <a:pt x="12626541" y="58366"/>
                </a:cubicBezTo>
                <a:cubicBezTo>
                  <a:pt x="12659241" y="46104"/>
                  <a:pt x="12688972" y="21778"/>
                  <a:pt x="12723818" y="19455"/>
                </a:cubicBezTo>
                <a:lnTo>
                  <a:pt x="12869733" y="9728"/>
                </a:lnTo>
                <a:cubicBezTo>
                  <a:pt x="12879461" y="6485"/>
                  <a:pt x="12888662" y="0"/>
                  <a:pt x="12898916" y="0"/>
                </a:cubicBezTo>
                <a:cubicBezTo>
                  <a:pt x="12930240" y="0"/>
                  <a:pt x="12932616" y="16503"/>
                  <a:pt x="12947554" y="38911"/>
                </a:cubicBezTo>
                <a:cubicBezTo>
                  <a:pt x="13076566" y="554967"/>
                  <a:pt x="12989963" y="181054"/>
                  <a:pt x="12957282" y="1488332"/>
                </a:cubicBezTo>
                <a:cubicBezTo>
                  <a:pt x="12955723" y="1550684"/>
                  <a:pt x="12928099" y="1673157"/>
                  <a:pt x="12928099" y="1673157"/>
                </a:cubicBezTo>
                <a:cubicBezTo>
                  <a:pt x="12924856" y="1725038"/>
                  <a:pt x="12925394" y="1777294"/>
                  <a:pt x="12918371" y="1828800"/>
                </a:cubicBezTo>
                <a:cubicBezTo>
                  <a:pt x="12915600" y="1849120"/>
                  <a:pt x="12902938" y="1867057"/>
                  <a:pt x="12898916" y="1887166"/>
                </a:cubicBezTo>
                <a:cubicBezTo>
                  <a:pt x="12893158" y="1915958"/>
                  <a:pt x="12893653" y="1945694"/>
                  <a:pt x="12889188" y="1974715"/>
                </a:cubicBezTo>
                <a:cubicBezTo>
                  <a:pt x="12887155" y="1987929"/>
                  <a:pt x="12882703" y="2000655"/>
                  <a:pt x="12879460" y="2013625"/>
                </a:cubicBezTo>
                <a:cubicBezTo>
                  <a:pt x="12866948" y="2151264"/>
                  <a:pt x="12881059" y="2086654"/>
                  <a:pt x="12840550" y="2208179"/>
                </a:cubicBezTo>
                <a:cubicBezTo>
                  <a:pt x="12837307" y="2217907"/>
                  <a:pt x="12839354" y="2231674"/>
                  <a:pt x="12830822" y="2237362"/>
                </a:cubicBezTo>
                <a:lnTo>
                  <a:pt x="12801639" y="2256817"/>
                </a:lnTo>
                <a:cubicBezTo>
                  <a:pt x="12587631" y="2250332"/>
                  <a:pt x="12373715" y="2238914"/>
                  <a:pt x="12159614" y="2237362"/>
                </a:cubicBezTo>
                <a:cubicBezTo>
                  <a:pt x="11571078" y="2233097"/>
                  <a:pt x="11671390" y="2225872"/>
                  <a:pt x="11361945" y="2256817"/>
                </a:cubicBezTo>
                <a:cubicBezTo>
                  <a:pt x="11268175" y="2280261"/>
                  <a:pt x="11313350" y="2271602"/>
                  <a:pt x="11138209" y="2276272"/>
                </a:cubicBezTo>
                <a:lnTo>
                  <a:pt x="10593460" y="2286000"/>
                </a:lnTo>
                <a:lnTo>
                  <a:pt x="8385282" y="2295728"/>
                </a:lnTo>
                <a:cubicBezTo>
                  <a:pt x="8211573" y="2320542"/>
                  <a:pt x="8462849" y="2286486"/>
                  <a:pt x="8161545" y="2315183"/>
                </a:cubicBezTo>
                <a:cubicBezTo>
                  <a:pt x="8145086" y="2316751"/>
                  <a:pt x="8129388" y="2323593"/>
                  <a:pt x="8112907" y="2324911"/>
                </a:cubicBezTo>
                <a:cubicBezTo>
                  <a:pt x="8048182" y="2330089"/>
                  <a:pt x="7983205" y="2331396"/>
                  <a:pt x="7918354" y="2334638"/>
                </a:cubicBezTo>
                <a:cubicBezTo>
                  <a:pt x="6956525" y="2462886"/>
                  <a:pt x="7759333" y="2362577"/>
                  <a:pt x="5291886" y="2344366"/>
                </a:cubicBezTo>
                <a:cubicBezTo>
                  <a:pt x="5195326" y="2343653"/>
                  <a:pt x="5144989" y="2335731"/>
                  <a:pt x="5058422" y="2324911"/>
                </a:cubicBezTo>
                <a:cubicBezTo>
                  <a:pt x="4976500" y="2304430"/>
                  <a:pt x="5028960" y="2315164"/>
                  <a:pt x="4883324" y="2305455"/>
                </a:cubicBezTo>
                <a:lnTo>
                  <a:pt x="4727682" y="2295728"/>
                </a:lnTo>
                <a:cubicBezTo>
                  <a:pt x="4668853" y="2276118"/>
                  <a:pt x="4704670" y="2285676"/>
                  <a:pt x="4601222" y="2276272"/>
                </a:cubicBezTo>
                <a:cubicBezTo>
                  <a:pt x="4562337" y="2272737"/>
                  <a:pt x="4523523" y="2267529"/>
                  <a:pt x="4484490" y="2266545"/>
                </a:cubicBezTo>
                <a:lnTo>
                  <a:pt x="3443631" y="2247089"/>
                </a:lnTo>
                <a:lnTo>
                  <a:pt x="2996158" y="2256817"/>
                </a:lnTo>
                <a:cubicBezTo>
                  <a:pt x="2985913" y="2257235"/>
                  <a:pt x="2977135" y="2265160"/>
                  <a:pt x="2966975" y="2266545"/>
                </a:cubicBezTo>
                <a:cubicBezTo>
                  <a:pt x="2905594" y="2274915"/>
                  <a:pt x="2843256" y="2275815"/>
                  <a:pt x="2782150" y="2286000"/>
                </a:cubicBezTo>
                <a:cubicBezTo>
                  <a:pt x="2762695" y="2289243"/>
                  <a:pt x="2743464" y="2294416"/>
                  <a:pt x="2723784" y="2295728"/>
                </a:cubicBezTo>
                <a:cubicBezTo>
                  <a:pt x="2646068" y="2300909"/>
                  <a:pt x="2568141" y="2302213"/>
                  <a:pt x="2490320" y="2305455"/>
                </a:cubicBezTo>
                <a:lnTo>
                  <a:pt x="418328" y="2295728"/>
                </a:lnTo>
                <a:cubicBezTo>
                  <a:pt x="394952" y="2295194"/>
                  <a:pt x="376496" y="2273351"/>
                  <a:pt x="359962" y="2256817"/>
                </a:cubicBezTo>
                <a:cubicBezTo>
                  <a:pt x="294346" y="2191201"/>
                  <a:pt x="327698" y="2207152"/>
                  <a:pt x="272414" y="2188723"/>
                </a:cubicBezTo>
                <a:cubicBezTo>
                  <a:pt x="269171" y="2178995"/>
                  <a:pt x="269092" y="2167547"/>
                  <a:pt x="262686" y="2159540"/>
                </a:cubicBezTo>
                <a:cubicBezTo>
                  <a:pt x="210805" y="2094689"/>
                  <a:pt x="252959" y="2188723"/>
                  <a:pt x="214048" y="2110902"/>
                </a:cubicBezTo>
                <a:cubicBezTo>
                  <a:pt x="209462" y="2101731"/>
                  <a:pt x="208906" y="2090890"/>
                  <a:pt x="204320" y="2081719"/>
                </a:cubicBezTo>
                <a:cubicBezTo>
                  <a:pt x="199092" y="2071262"/>
                  <a:pt x="190880" y="2062561"/>
                  <a:pt x="184865" y="2052536"/>
                </a:cubicBezTo>
                <a:cubicBezTo>
                  <a:pt x="171415" y="2030119"/>
                  <a:pt x="157645" y="2007824"/>
                  <a:pt x="145954" y="1984442"/>
                </a:cubicBezTo>
                <a:cubicBezTo>
                  <a:pt x="134834" y="1962203"/>
                  <a:pt x="132050" y="1928826"/>
                  <a:pt x="126499" y="1906621"/>
                </a:cubicBezTo>
                <a:cubicBezTo>
                  <a:pt x="124012" y="1896673"/>
                  <a:pt x="119588" y="1887297"/>
                  <a:pt x="116771" y="1877438"/>
                </a:cubicBezTo>
                <a:cubicBezTo>
                  <a:pt x="92333" y="1791910"/>
                  <a:pt x="120645" y="1879336"/>
                  <a:pt x="97316" y="1809345"/>
                </a:cubicBezTo>
                <a:cubicBezTo>
                  <a:pt x="94073" y="1783404"/>
                  <a:pt x="93066" y="1757085"/>
                  <a:pt x="87588" y="1731523"/>
                </a:cubicBezTo>
                <a:cubicBezTo>
                  <a:pt x="83291" y="1711471"/>
                  <a:pt x="74618" y="1692612"/>
                  <a:pt x="68133" y="1673157"/>
                </a:cubicBezTo>
                <a:cubicBezTo>
                  <a:pt x="41800" y="1594160"/>
                  <a:pt x="57846" y="1633129"/>
                  <a:pt x="19494" y="1556425"/>
                </a:cubicBezTo>
                <a:cubicBezTo>
                  <a:pt x="16252" y="1514272"/>
                  <a:pt x="13974" y="1472034"/>
                  <a:pt x="9767" y="1429966"/>
                </a:cubicBezTo>
                <a:cubicBezTo>
                  <a:pt x="7486" y="1407151"/>
                  <a:pt x="-635" y="1384791"/>
                  <a:pt x="39" y="1361872"/>
                </a:cubicBezTo>
                <a:cubicBezTo>
                  <a:pt x="2620" y="1274121"/>
                  <a:pt x="10759" y="1186578"/>
                  <a:pt x="19494" y="1099225"/>
                </a:cubicBezTo>
                <a:cubicBezTo>
                  <a:pt x="20514" y="1089022"/>
                  <a:pt x="26998" y="1080052"/>
                  <a:pt x="29222" y="1070042"/>
                </a:cubicBezTo>
                <a:cubicBezTo>
                  <a:pt x="45273" y="997815"/>
                  <a:pt x="22765" y="1027863"/>
                  <a:pt x="58405" y="992221"/>
                </a:cubicBezTo>
                <a:cubicBezTo>
                  <a:pt x="63339" y="972485"/>
                  <a:pt x="69490" y="943659"/>
                  <a:pt x="77860" y="924128"/>
                </a:cubicBezTo>
                <a:cubicBezTo>
                  <a:pt x="83572" y="910799"/>
                  <a:pt x="91604" y="898546"/>
                  <a:pt x="97316" y="885217"/>
                </a:cubicBezTo>
                <a:cubicBezTo>
                  <a:pt x="140394" y="784702"/>
                  <a:pt x="59685" y="955817"/>
                  <a:pt x="116771" y="807396"/>
                </a:cubicBezTo>
                <a:cubicBezTo>
                  <a:pt x="127182" y="780327"/>
                  <a:pt x="146511" y="757088"/>
                  <a:pt x="155682" y="729574"/>
                </a:cubicBezTo>
                <a:cubicBezTo>
                  <a:pt x="158924" y="719846"/>
                  <a:pt x="163185" y="710401"/>
                  <a:pt x="165409" y="700391"/>
                </a:cubicBezTo>
                <a:cubicBezTo>
                  <a:pt x="169688" y="681137"/>
                  <a:pt x="168900" y="660737"/>
                  <a:pt x="175137" y="642025"/>
                </a:cubicBezTo>
                <a:cubicBezTo>
                  <a:pt x="178003" y="633426"/>
                  <a:pt x="223052" y="574944"/>
                  <a:pt x="223775" y="573932"/>
                </a:cubicBezTo>
                <a:cubicBezTo>
                  <a:pt x="265838" y="515046"/>
                  <a:pt x="219940" y="577083"/>
                  <a:pt x="262686" y="505838"/>
                </a:cubicBezTo>
                <a:cubicBezTo>
                  <a:pt x="274716" y="485788"/>
                  <a:pt x="285062" y="464005"/>
                  <a:pt x="301596" y="447472"/>
                </a:cubicBezTo>
                <a:cubicBezTo>
                  <a:pt x="308081" y="440987"/>
                  <a:pt x="315549" y="435354"/>
                  <a:pt x="321052" y="428017"/>
                </a:cubicBezTo>
                <a:cubicBezTo>
                  <a:pt x="335081" y="409311"/>
                  <a:pt x="343428" y="386185"/>
                  <a:pt x="359962" y="369651"/>
                </a:cubicBezTo>
                <a:lnTo>
                  <a:pt x="408601" y="321013"/>
                </a:lnTo>
                <a:cubicBezTo>
                  <a:pt x="415086" y="314528"/>
                  <a:pt x="422969" y="309188"/>
                  <a:pt x="428056" y="301557"/>
                </a:cubicBezTo>
                <a:cubicBezTo>
                  <a:pt x="434541" y="291829"/>
                  <a:pt x="440208" y="281503"/>
                  <a:pt x="447511" y="272374"/>
                </a:cubicBezTo>
                <a:cubicBezTo>
                  <a:pt x="461828" y="254478"/>
                  <a:pt x="483101" y="238345"/>
                  <a:pt x="505877" y="233464"/>
                </a:cubicBezTo>
                <a:cubicBezTo>
                  <a:pt x="537741" y="226636"/>
                  <a:pt x="570728" y="226979"/>
                  <a:pt x="603154" y="223736"/>
                </a:cubicBezTo>
                <a:cubicBezTo>
                  <a:pt x="619367" y="230221"/>
                  <a:pt x="642106" y="228662"/>
                  <a:pt x="651792" y="243191"/>
                </a:cubicBezTo>
                <a:cubicBezTo>
                  <a:pt x="657480" y="251723"/>
                  <a:pt x="632557" y="250432"/>
                  <a:pt x="622609" y="252919"/>
                </a:cubicBezTo>
                <a:cubicBezTo>
                  <a:pt x="606569" y="256929"/>
                  <a:pt x="557758" y="252919"/>
                  <a:pt x="544788" y="252919"/>
                </a:cubicBezTo>
                <a:close/>
              </a:path>
            </a:pathLst>
          </a:custGeom>
          <a:solidFill>
            <a:srgbClr val="600000"/>
          </a:solidFill>
          <a:ln>
            <a:noFill/>
          </a:ln>
          <a:effectLst>
            <a:glow rad="1905000">
              <a:srgbClr val="600000">
                <a:alpha val="83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2865"/>
            <a:ext cx="12192000" cy="375513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53437" y="521728"/>
            <a:ext cx="3285127" cy="3285127"/>
            <a:chOff x="4395564" y="609277"/>
            <a:chExt cx="3285127" cy="32851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564" y="609277"/>
              <a:ext cx="3285127" cy="328512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719867" y="928401"/>
              <a:ext cx="263652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solidFill>
                    <a:schemeClr val="bg1"/>
                  </a:solidFill>
                  <a:latin typeface="Chiller" panose="04020404031007020602" pitchFamily="82" charset="0"/>
                </a:rPr>
                <a:t>03</a:t>
              </a:r>
              <a:endParaRPr lang="zh-CN" altLang="en-US" sz="16600" dirty="0">
                <a:solidFill>
                  <a:schemeClr val="bg1"/>
                </a:solidFill>
                <a:latin typeface="Chiller" panose="04020404031007020602" pitchFamily="82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524286" y="3961699"/>
            <a:ext cx="5143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Click here to add your title</a:t>
            </a:r>
            <a:endParaRPr lang="zh-CN" altLang="en-US" sz="4400" dirty="0">
              <a:solidFill>
                <a:schemeClr val="bg1"/>
              </a:solidFill>
              <a:effectLst>
                <a:glow rad="38100">
                  <a:schemeClr val="bg1"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7850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70475" y="5244147"/>
            <a:ext cx="7121525" cy="1674813"/>
            <a:chOff x="1389" y="3310"/>
            <a:chExt cx="4860" cy="1055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389" y="3611"/>
              <a:ext cx="4860" cy="718"/>
            </a:xfrm>
            <a:custGeom>
              <a:avLst/>
              <a:gdLst>
                <a:gd name="T0" fmla="*/ 0 w 4860"/>
                <a:gd name="T1" fmla="*/ 717 h 718"/>
                <a:gd name="T2" fmla="*/ 45 w 4860"/>
                <a:gd name="T3" fmla="*/ 709 h 718"/>
                <a:gd name="T4" fmla="*/ 57 w 4860"/>
                <a:gd name="T5" fmla="*/ 691 h 718"/>
                <a:gd name="T6" fmla="*/ 93 w 4860"/>
                <a:gd name="T7" fmla="*/ 667 h 718"/>
                <a:gd name="T8" fmla="*/ 195 w 4860"/>
                <a:gd name="T9" fmla="*/ 619 h 718"/>
                <a:gd name="T10" fmla="*/ 297 w 4860"/>
                <a:gd name="T11" fmla="*/ 589 h 718"/>
                <a:gd name="T12" fmla="*/ 375 w 4860"/>
                <a:gd name="T13" fmla="*/ 559 h 718"/>
                <a:gd name="T14" fmla="*/ 519 w 4860"/>
                <a:gd name="T15" fmla="*/ 535 h 718"/>
                <a:gd name="T16" fmla="*/ 699 w 4860"/>
                <a:gd name="T17" fmla="*/ 499 h 718"/>
                <a:gd name="T18" fmla="*/ 759 w 4860"/>
                <a:gd name="T19" fmla="*/ 475 h 718"/>
                <a:gd name="T20" fmla="*/ 933 w 4860"/>
                <a:gd name="T21" fmla="*/ 469 h 718"/>
                <a:gd name="T22" fmla="*/ 987 w 4860"/>
                <a:gd name="T23" fmla="*/ 457 h 718"/>
                <a:gd name="T24" fmla="*/ 1125 w 4860"/>
                <a:gd name="T25" fmla="*/ 445 h 718"/>
                <a:gd name="T26" fmla="*/ 1311 w 4860"/>
                <a:gd name="T27" fmla="*/ 427 h 718"/>
                <a:gd name="T28" fmla="*/ 1587 w 4860"/>
                <a:gd name="T29" fmla="*/ 451 h 718"/>
                <a:gd name="T30" fmla="*/ 1605 w 4860"/>
                <a:gd name="T31" fmla="*/ 457 h 718"/>
                <a:gd name="T32" fmla="*/ 1659 w 4860"/>
                <a:gd name="T33" fmla="*/ 463 h 718"/>
                <a:gd name="T34" fmla="*/ 1677 w 4860"/>
                <a:gd name="T35" fmla="*/ 475 h 718"/>
                <a:gd name="T36" fmla="*/ 1827 w 4860"/>
                <a:gd name="T37" fmla="*/ 547 h 718"/>
                <a:gd name="T38" fmla="*/ 1953 w 4860"/>
                <a:gd name="T39" fmla="*/ 571 h 718"/>
                <a:gd name="T40" fmla="*/ 2595 w 4860"/>
                <a:gd name="T41" fmla="*/ 541 h 718"/>
                <a:gd name="T42" fmla="*/ 2625 w 4860"/>
                <a:gd name="T43" fmla="*/ 511 h 718"/>
                <a:gd name="T44" fmla="*/ 2697 w 4860"/>
                <a:gd name="T45" fmla="*/ 499 h 718"/>
                <a:gd name="T46" fmla="*/ 2769 w 4860"/>
                <a:gd name="T47" fmla="*/ 481 h 718"/>
                <a:gd name="T48" fmla="*/ 3483 w 4860"/>
                <a:gd name="T49" fmla="*/ 445 h 718"/>
                <a:gd name="T50" fmla="*/ 3531 w 4860"/>
                <a:gd name="T51" fmla="*/ 421 h 718"/>
                <a:gd name="T52" fmla="*/ 3603 w 4860"/>
                <a:gd name="T53" fmla="*/ 391 h 718"/>
                <a:gd name="T54" fmla="*/ 3681 w 4860"/>
                <a:gd name="T55" fmla="*/ 337 h 718"/>
                <a:gd name="T56" fmla="*/ 3879 w 4860"/>
                <a:gd name="T57" fmla="*/ 247 h 718"/>
                <a:gd name="T58" fmla="*/ 4029 w 4860"/>
                <a:gd name="T59" fmla="*/ 205 h 718"/>
                <a:gd name="T60" fmla="*/ 4119 w 4860"/>
                <a:gd name="T61" fmla="*/ 175 h 718"/>
                <a:gd name="T62" fmla="*/ 4263 w 4860"/>
                <a:gd name="T63" fmla="*/ 115 h 718"/>
                <a:gd name="T64" fmla="*/ 4359 w 4860"/>
                <a:gd name="T65" fmla="*/ 73 h 718"/>
                <a:gd name="T66" fmla="*/ 4635 w 4860"/>
                <a:gd name="T67" fmla="*/ 61 h 718"/>
                <a:gd name="T68" fmla="*/ 4749 w 4860"/>
                <a:gd name="T69" fmla="*/ 31 h 718"/>
                <a:gd name="T70" fmla="*/ 4767 w 4860"/>
                <a:gd name="T71" fmla="*/ 19 h 718"/>
                <a:gd name="T72" fmla="*/ 4827 w 4860"/>
                <a:gd name="T73" fmla="*/ 13 h 718"/>
                <a:gd name="T74" fmla="*/ 4860 w 4860"/>
                <a:gd name="T75" fmla="*/ 0 h 718"/>
                <a:gd name="T76" fmla="*/ 4859 w 4860"/>
                <a:gd name="T77" fmla="*/ 718 h 718"/>
                <a:gd name="T78" fmla="*/ 0 w 4860"/>
                <a:gd name="T79" fmla="*/ 717 h 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60"/>
                <a:gd name="T121" fmla="*/ 0 h 718"/>
                <a:gd name="T122" fmla="*/ 4860 w 4860"/>
                <a:gd name="T123" fmla="*/ 718 h 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60" h="718">
                  <a:moveTo>
                    <a:pt x="0" y="717"/>
                  </a:moveTo>
                  <a:cubicBezTo>
                    <a:pt x="15" y="709"/>
                    <a:pt x="31" y="718"/>
                    <a:pt x="45" y="709"/>
                  </a:cubicBezTo>
                  <a:cubicBezTo>
                    <a:pt x="51" y="705"/>
                    <a:pt x="52" y="696"/>
                    <a:pt x="57" y="691"/>
                  </a:cubicBezTo>
                  <a:cubicBezTo>
                    <a:pt x="68" y="682"/>
                    <a:pt x="93" y="667"/>
                    <a:pt x="93" y="667"/>
                  </a:cubicBezTo>
                  <a:cubicBezTo>
                    <a:pt x="117" y="631"/>
                    <a:pt x="152" y="624"/>
                    <a:pt x="195" y="619"/>
                  </a:cubicBezTo>
                  <a:cubicBezTo>
                    <a:pt x="229" y="608"/>
                    <a:pt x="263" y="600"/>
                    <a:pt x="297" y="589"/>
                  </a:cubicBezTo>
                  <a:cubicBezTo>
                    <a:pt x="317" y="560"/>
                    <a:pt x="340" y="564"/>
                    <a:pt x="375" y="559"/>
                  </a:cubicBezTo>
                  <a:cubicBezTo>
                    <a:pt x="442" y="537"/>
                    <a:pt x="397" y="542"/>
                    <a:pt x="519" y="535"/>
                  </a:cubicBezTo>
                  <a:cubicBezTo>
                    <a:pt x="574" y="524"/>
                    <a:pt x="648" y="513"/>
                    <a:pt x="699" y="499"/>
                  </a:cubicBezTo>
                  <a:cubicBezTo>
                    <a:pt x="720" y="493"/>
                    <a:pt x="738" y="477"/>
                    <a:pt x="759" y="475"/>
                  </a:cubicBezTo>
                  <a:cubicBezTo>
                    <a:pt x="817" y="470"/>
                    <a:pt x="875" y="471"/>
                    <a:pt x="933" y="469"/>
                  </a:cubicBezTo>
                  <a:cubicBezTo>
                    <a:pt x="947" y="466"/>
                    <a:pt x="974" y="458"/>
                    <a:pt x="987" y="457"/>
                  </a:cubicBezTo>
                  <a:cubicBezTo>
                    <a:pt x="1033" y="452"/>
                    <a:pt x="1125" y="445"/>
                    <a:pt x="1125" y="445"/>
                  </a:cubicBezTo>
                  <a:cubicBezTo>
                    <a:pt x="1194" y="431"/>
                    <a:pt x="1226" y="431"/>
                    <a:pt x="1311" y="427"/>
                  </a:cubicBezTo>
                  <a:cubicBezTo>
                    <a:pt x="1413" y="431"/>
                    <a:pt x="1491" y="441"/>
                    <a:pt x="1587" y="451"/>
                  </a:cubicBezTo>
                  <a:cubicBezTo>
                    <a:pt x="1593" y="453"/>
                    <a:pt x="1599" y="456"/>
                    <a:pt x="1605" y="457"/>
                  </a:cubicBezTo>
                  <a:cubicBezTo>
                    <a:pt x="1623" y="460"/>
                    <a:pt x="1641" y="459"/>
                    <a:pt x="1659" y="463"/>
                  </a:cubicBezTo>
                  <a:cubicBezTo>
                    <a:pt x="1666" y="465"/>
                    <a:pt x="1671" y="472"/>
                    <a:pt x="1677" y="475"/>
                  </a:cubicBezTo>
                  <a:cubicBezTo>
                    <a:pt x="1714" y="493"/>
                    <a:pt x="1791" y="542"/>
                    <a:pt x="1827" y="547"/>
                  </a:cubicBezTo>
                  <a:cubicBezTo>
                    <a:pt x="1875" y="554"/>
                    <a:pt x="1910" y="557"/>
                    <a:pt x="1953" y="571"/>
                  </a:cubicBezTo>
                  <a:cubicBezTo>
                    <a:pt x="2162" y="519"/>
                    <a:pt x="2385" y="594"/>
                    <a:pt x="2595" y="541"/>
                  </a:cubicBezTo>
                  <a:cubicBezTo>
                    <a:pt x="2607" y="533"/>
                    <a:pt x="2613" y="519"/>
                    <a:pt x="2625" y="511"/>
                  </a:cubicBezTo>
                  <a:cubicBezTo>
                    <a:pt x="2645" y="498"/>
                    <a:pt x="2673" y="502"/>
                    <a:pt x="2697" y="499"/>
                  </a:cubicBezTo>
                  <a:cubicBezTo>
                    <a:pt x="2721" y="491"/>
                    <a:pt x="2745" y="487"/>
                    <a:pt x="2769" y="481"/>
                  </a:cubicBezTo>
                  <a:cubicBezTo>
                    <a:pt x="2938" y="312"/>
                    <a:pt x="3245" y="447"/>
                    <a:pt x="3483" y="445"/>
                  </a:cubicBezTo>
                  <a:cubicBezTo>
                    <a:pt x="3559" y="430"/>
                    <a:pt x="3474" y="453"/>
                    <a:pt x="3531" y="421"/>
                  </a:cubicBezTo>
                  <a:cubicBezTo>
                    <a:pt x="3556" y="407"/>
                    <a:pt x="3580" y="408"/>
                    <a:pt x="3603" y="391"/>
                  </a:cubicBezTo>
                  <a:cubicBezTo>
                    <a:pt x="3628" y="373"/>
                    <a:pt x="3652" y="347"/>
                    <a:pt x="3681" y="337"/>
                  </a:cubicBezTo>
                  <a:cubicBezTo>
                    <a:pt x="3736" y="282"/>
                    <a:pt x="3803" y="255"/>
                    <a:pt x="3879" y="247"/>
                  </a:cubicBezTo>
                  <a:cubicBezTo>
                    <a:pt x="3929" y="230"/>
                    <a:pt x="3978" y="216"/>
                    <a:pt x="4029" y="205"/>
                  </a:cubicBezTo>
                  <a:cubicBezTo>
                    <a:pt x="4060" y="198"/>
                    <a:pt x="4088" y="183"/>
                    <a:pt x="4119" y="175"/>
                  </a:cubicBezTo>
                  <a:cubicBezTo>
                    <a:pt x="4164" y="145"/>
                    <a:pt x="4212" y="132"/>
                    <a:pt x="4263" y="115"/>
                  </a:cubicBezTo>
                  <a:cubicBezTo>
                    <a:pt x="4293" y="105"/>
                    <a:pt x="4326" y="77"/>
                    <a:pt x="4359" y="73"/>
                  </a:cubicBezTo>
                  <a:cubicBezTo>
                    <a:pt x="4433" y="65"/>
                    <a:pt x="4583" y="63"/>
                    <a:pt x="4635" y="61"/>
                  </a:cubicBezTo>
                  <a:cubicBezTo>
                    <a:pt x="4671" y="54"/>
                    <a:pt x="4716" y="47"/>
                    <a:pt x="4749" y="31"/>
                  </a:cubicBezTo>
                  <a:cubicBezTo>
                    <a:pt x="4755" y="28"/>
                    <a:pt x="4760" y="21"/>
                    <a:pt x="4767" y="19"/>
                  </a:cubicBezTo>
                  <a:cubicBezTo>
                    <a:pt x="4787" y="14"/>
                    <a:pt x="4807" y="15"/>
                    <a:pt x="4827" y="13"/>
                  </a:cubicBezTo>
                  <a:lnTo>
                    <a:pt x="4860" y="0"/>
                  </a:lnTo>
                  <a:lnTo>
                    <a:pt x="4859" y="718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82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198" y="3473"/>
              <a:ext cx="990" cy="892"/>
              <a:chOff x="6704" y="391"/>
              <a:chExt cx="2296" cy="1699"/>
            </a:xfrm>
          </p:grpSpPr>
          <p:pic>
            <p:nvPicPr>
              <p:cNvPr id="109" name="Picture 6" descr="Unbenannt-1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" y="620"/>
                <a:ext cx="1622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0" name="Group 7"/>
              <p:cNvGrpSpPr>
                <a:grpSpLocks/>
              </p:cNvGrpSpPr>
              <p:nvPr/>
            </p:nvGrpSpPr>
            <p:grpSpPr bwMode="auto">
              <a:xfrm>
                <a:off x="6704" y="391"/>
                <a:ext cx="2296" cy="1699"/>
                <a:chOff x="6644" y="1168"/>
                <a:chExt cx="2296" cy="1699"/>
              </a:xfrm>
            </p:grpSpPr>
            <p:sp>
              <p:nvSpPr>
                <p:cNvPr id="122" name="Freeform 8"/>
                <p:cNvSpPr>
                  <a:spLocks/>
                </p:cNvSpPr>
                <p:nvPr/>
              </p:nvSpPr>
              <p:spPr bwMode="auto">
                <a:xfrm>
                  <a:off x="7733" y="1204"/>
                  <a:ext cx="1207" cy="1327"/>
                </a:xfrm>
                <a:custGeom>
                  <a:avLst/>
                  <a:gdLst>
                    <a:gd name="T0" fmla="*/ 12519 w 511"/>
                    <a:gd name="T1" fmla="*/ 7426 h 562"/>
                    <a:gd name="T2" fmla="*/ 4849 w 511"/>
                    <a:gd name="T3" fmla="*/ 1868 h 562"/>
                    <a:gd name="T4" fmla="*/ 0 w 511"/>
                    <a:gd name="T5" fmla="*/ 4505 h 562"/>
                    <a:gd name="T6" fmla="*/ 8959 w 511"/>
                    <a:gd name="T7" fmla="*/ 17468 h 562"/>
                    <a:gd name="T8" fmla="*/ 12519 w 511"/>
                    <a:gd name="T9" fmla="*/ 7426 h 5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1"/>
                    <a:gd name="T16" fmla="*/ 0 h 562"/>
                    <a:gd name="T17" fmla="*/ 511 w 511"/>
                    <a:gd name="T18" fmla="*/ 562 h 5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1" h="562">
                      <a:moveTo>
                        <a:pt x="402" y="239"/>
                      </a:moveTo>
                      <a:cubicBezTo>
                        <a:pt x="355" y="96"/>
                        <a:pt x="246" y="54"/>
                        <a:pt x="156" y="60"/>
                      </a:cubicBezTo>
                      <a:cubicBezTo>
                        <a:pt x="128" y="69"/>
                        <a:pt x="66" y="92"/>
                        <a:pt x="0" y="145"/>
                      </a:cubicBezTo>
                      <a:cubicBezTo>
                        <a:pt x="290" y="0"/>
                        <a:pt x="511" y="312"/>
                        <a:pt x="288" y="562"/>
                      </a:cubicBezTo>
                      <a:cubicBezTo>
                        <a:pt x="376" y="517"/>
                        <a:pt x="449" y="382"/>
                        <a:pt x="402" y="23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9"/>
                <p:cNvSpPr>
                  <a:spLocks/>
                </p:cNvSpPr>
                <p:nvPr/>
              </p:nvSpPr>
              <p:spPr bwMode="auto">
                <a:xfrm>
                  <a:off x="6703" y="1329"/>
                  <a:ext cx="1030" cy="1422"/>
                </a:xfrm>
                <a:custGeom>
                  <a:avLst/>
                  <a:gdLst>
                    <a:gd name="T0" fmla="*/ 13579 w 436"/>
                    <a:gd name="T1" fmla="*/ 2863 h 602"/>
                    <a:gd name="T2" fmla="*/ 4453 w 436"/>
                    <a:gd name="T3" fmla="*/ 15975 h 602"/>
                    <a:gd name="T4" fmla="*/ 7472 w 436"/>
                    <a:gd name="T5" fmla="*/ 18122 h 602"/>
                    <a:gd name="T6" fmla="*/ 10971 w 436"/>
                    <a:gd name="T7" fmla="*/ 18491 h 602"/>
                    <a:gd name="T8" fmla="*/ 13579 w 436"/>
                    <a:gd name="T9" fmla="*/ 2863 h 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6"/>
                    <a:gd name="T16" fmla="*/ 0 h 602"/>
                    <a:gd name="T17" fmla="*/ 436 w 436"/>
                    <a:gd name="T18" fmla="*/ 602 h 6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6" h="602">
                      <a:moveTo>
                        <a:pt x="436" y="92"/>
                      </a:moveTo>
                      <a:cubicBezTo>
                        <a:pt x="204" y="0"/>
                        <a:pt x="0" y="250"/>
                        <a:pt x="143" y="513"/>
                      </a:cubicBezTo>
                      <a:cubicBezTo>
                        <a:pt x="169" y="541"/>
                        <a:pt x="179" y="564"/>
                        <a:pt x="240" y="582"/>
                      </a:cubicBezTo>
                      <a:cubicBezTo>
                        <a:pt x="301" y="600"/>
                        <a:pt x="318" y="602"/>
                        <a:pt x="352" y="594"/>
                      </a:cubicBezTo>
                      <a:cubicBezTo>
                        <a:pt x="175" y="572"/>
                        <a:pt x="107" y="167"/>
                        <a:pt x="436" y="9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0"/>
                <p:cNvSpPr>
                  <a:spLocks/>
                </p:cNvSpPr>
                <p:nvPr/>
              </p:nvSpPr>
              <p:spPr bwMode="auto">
                <a:xfrm>
                  <a:off x="7064" y="1546"/>
                  <a:ext cx="1177" cy="1321"/>
                </a:xfrm>
                <a:custGeom>
                  <a:avLst/>
                  <a:gdLst>
                    <a:gd name="T0" fmla="*/ 8832 w 498"/>
                    <a:gd name="T1" fmla="*/ 0 h 559"/>
                    <a:gd name="T2" fmla="*/ 6206 w 498"/>
                    <a:gd name="T3" fmla="*/ 15653 h 559"/>
                    <a:gd name="T4" fmla="*/ 12132 w 498"/>
                    <a:gd name="T5" fmla="*/ 14715 h 559"/>
                    <a:gd name="T6" fmla="*/ 8832 w 498"/>
                    <a:gd name="T7" fmla="*/ 0 h 5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8"/>
                    <a:gd name="T13" fmla="*/ 0 h 559"/>
                    <a:gd name="T14" fmla="*/ 498 w 498"/>
                    <a:gd name="T15" fmla="*/ 559 h 5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8" h="559">
                      <a:moveTo>
                        <a:pt x="283" y="0"/>
                      </a:moveTo>
                      <a:cubicBezTo>
                        <a:pt x="38" y="75"/>
                        <a:pt x="0" y="367"/>
                        <a:pt x="199" y="502"/>
                      </a:cubicBezTo>
                      <a:cubicBezTo>
                        <a:pt x="322" y="559"/>
                        <a:pt x="376" y="490"/>
                        <a:pt x="389" y="472"/>
                      </a:cubicBezTo>
                      <a:cubicBezTo>
                        <a:pt x="498" y="338"/>
                        <a:pt x="420" y="39"/>
                        <a:pt x="283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11"/>
                <p:cNvSpPr>
                  <a:spLocks/>
                </p:cNvSpPr>
                <p:nvPr/>
              </p:nvSpPr>
              <p:spPr bwMode="auto">
                <a:xfrm>
                  <a:off x="7733" y="1286"/>
                  <a:ext cx="338" cy="260"/>
                </a:xfrm>
                <a:custGeom>
                  <a:avLst/>
                  <a:gdLst>
                    <a:gd name="T0" fmla="*/ 0 w 143"/>
                    <a:gd name="T1" fmla="*/ 3437 h 110"/>
                    <a:gd name="T2" fmla="*/ 4465 w 143"/>
                    <a:gd name="T3" fmla="*/ 570 h 110"/>
                    <a:gd name="T4" fmla="*/ 1442 w 143"/>
                    <a:gd name="T5" fmla="*/ 754 h 110"/>
                    <a:gd name="T6" fmla="*/ 0 w 143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110"/>
                    <a:gd name="T14" fmla="*/ 143 w 143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110">
                      <a:moveTo>
                        <a:pt x="0" y="110"/>
                      </a:moveTo>
                      <a:cubicBezTo>
                        <a:pt x="48" y="69"/>
                        <a:pt x="108" y="12"/>
                        <a:pt x="143" y="18"/>
                      </a:cubicBezTo>
                      <a:cubicBezTo>
                        <a:pt x="110" y="3"/>
                        <a:pt x="96" y="0"/>
                        <a:pt x="46" y="24"/>
                      </a:cubicBezTo>
                      <a:cubicBezTo>
                        <a:pt x="18" y="42"/>
                        <a:pt x="8" y="90"/>
                        <a:pt x="0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12"/>
                <p:cNvSpPr>
                  <a:spLocks/>
                </p:cNvSpPr>
                <p:nvPr/>
              </p:nvSpPr>
              <p:spPr bwMode="auto">
                <a:xfrm>
                  <a:off x="6644" y="1282"/>
                  <a:ext cx="1084" cy="1259"/>
                </a:xfrm>
                <a:custGeom>
                  <a:avLst/>
                  <a:gdLst>
                    <a:gd name="T0" fmla="*/ 14279 w 459"/>
                    <a:gd name="T1" fmla="*/ 3453 h 533"/>
                    <a:gd name="T2" fmla="*/ 10786 w 459"/>
                    <a:gd name="T3" fmla="*/ 1306 h 533"/>
                    <a:gd name="T4" fmla="*/ 7586 w 459"/>
                    <a:gd name="T5" fmla="*/ 1578 h 533"/>
                    <a:gd name="T6" fmla="*/ 2359 w 459"/>
                    <a:gd name="T7" fmla="*/ 10081 h 533"/>
                    <a:gd name="T8" fmla="*/ 5231 w 459"/>
                    <a:gd name="T9" fmla="*/ 16594 h 533"/>
                    <a:gd name="T10" fmla="*/ 14279 w 459"/>
                    <a:gd name="T11" fmla="*/ 3453 h 5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9"/>
                    <a:gd name="T19" fmla="*/ 0 h 533"/>
                    <a:gd name="T20" fmla="*/ 459 w 459"/>
                    <a:gd name="T21" fmla="*/ 533 h 5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9" h="533">
                      <a:moveTo>
                        <a:pt x="459" y="111"/>
                      </a:moveTo>
                      <a:cubicBezTo>
                        <a:pt x="434" y="99"/>
                        <a:pt x="374" y="56"/>
                        <a:pt x="347" y="42"/>
                      </a:cubicBezTo>
                      <a:cubicBezTo>
                        <a:pt x="321" y="38"/>
                        <a:pt x="308" y="29"/>
                        <a:pt x="244" y="51"/>
                      </a:cubicBezTo>
                      <a:cubicBezTo>
                        <a:pt x="183" y="72"/>
                        <a:pt x="57" y="190"/>
                        <a:pt x="76" y="324"/>
                      </a:cubicBezTo>
                      <a:cubicBezTo>
                        <a:pt x="94" y="458"/>
                        <a:pt x="98" y="498"/>
                        <a:pt x="168" y="533"/>
                      </a:cubicBezTo>
                      <a:cubicBezTo>
                        <a:pt x="0" y="296"/>
                        <a:pt x="217" y="0"/>
                        <a:pt x="459" y="1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13"/>
                <p:cNvSpPr>
                  <a:spLocks/>
                </p:cNvSpPr>
                <p:nvPr/>
              </p:nvSpPr>
              <p:spPr bwMode="auto">
                <a:xfrm>
                  <a:off x="7733" y="1182"/>
                  <a:ext cx="921" cy="1543"/>
                </a:xfrm>
                <a:custGeom>
                  <a:avLst/>
                  <a:gdLst>
                    <a:gd name="T0" fmla="*/ 0 w 390"/>
                    <a:gd name="T1" fmla="*/ 4801 h 653"/>
                    <a:gd name="T2" fmla="*/ 3290 w 390"/>
                    <a:gd name="T3" fmla="*/ 19513 h 653"/>
                    <a:gd name="T4" fmla="*/ 8957 w 390"/>
                    <a:gd name="T5" fmla="*/ 17800 h 653"/>
                    <a:gd name="T6" fmla="*/ 0 w 390"/>
                    <a:gd name="T7" fmla="*/ 4801 h 6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0"/>
                    <a:gd name="T13" fmla="*/ 0 h 653"/>
                    <a:gd name="T14" fmla="*/ 390 w 390"/>
                    <a:gd name="T15" fmla="*/ 653 h 6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0" h="653">
                      <a:moveTo>
                        <a:pt x="0" y="154"/>
                      </a:moveTo>
                      <a:cubicBezTo>
                        <a:pt x="262" y="217"/>
                        <a:pt x="181" y="607"/>
                        <a:pt x="106" y="626"/>
                      </a:cubicBezTo>
                      <a:cubicBezTo>
                        <a:pt x="191" y="653"/>
                        <a:pt x="246" y="613"/>
                        <a:pt x="288" y="571"/>
                      </a:cubicBezTo>
                      <a:cubicBezTo>
                        <a:pt x="390" y="458"/>
                        <a:pt x="379" y="0"/>
                        <a:pt x="0" y="15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4"/>
                <p:cNvSpPr>
                  <a:spLocks/>
                </p:cNvSpPr>
                <p:nvPr/>
              </p:nvSpPr>
              <p:spPr bwMode="auto">
                <a:xfrm>
                  <a:off x="7310" y="1447"/>
                  <a:ext cx="1484" cy="1420"/>
                </a:xfrm>
                <a:custGeom>
                  <a:avLst/>
                  <a:gdLst>
                    <a:gd name="T0" fmla="*/ 18115 w 628"/>
                    <a:gd name="T1" fmla="*/ 4232 h 601"/>
                    <a:gd name="T2" fmla="*/ 15190 w 628"/>
                    <a:gd name="T3" fmla="*/ 0 h 601"/>
                    <a:gd name="T4" fmla="*/ 12130 w 628"/>
                    <a:gd name="T5" fmla="*/ 529 h 601"/>
                    <a:gd name="T6" fmla="*/ 9856 w 628"/>
                    <a:gd name="T7" fmla="*/ 5236 h 601"/>
                    <a:gd name="T8" fmla="*/ 1056 w 628"/>
                    <a:gd name="T9" fmla="*/ 15804 h 601"/>
                    <a:gd name="T10" fmla="*/ 0 w 628"/>
                    <a:gd name="T11" fmla="*/ 16735 h 601"/>
                    <a:gd name="T12" fmla="*/ 2954 w 628"/>
                    <a:gd name="T13" fmla="*/ 16948 h 601"/>
                    <a:gd name="T14" fmla="*/ 8878 w 628"/>
                    <a:gd name="T15" fmla="*/ 16010 h 601"/>
                    <a:gd name="T16" fmla="*/ 14568 w 628"/>
                    <a:gd name="T17" fmla="*/ 14297 h 601"/>
                    <a:gd name="T18" fmla="*/ 18115 w 628"/>
                    <a:gd name="T19" fmla="*/ 4232 h 6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8"/>
                    <a:gd name="T31" fmla="*/ 0 h 601"/>
                    <a:gd name="T32" fmla="*/ 628 w 628"/>
                    <a:gd name="T33" fmla="*/ 601 h 6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8" h="601">
                      <a:moveTo>
                        <a:pt x="581" y="136"/>
                      </a:moveTo>
                      <a:cubicBezTo>
                        <a:pt x="560" y="72"/>
                        <a:pt x="526" y="28"/>
                        <a:pt x="487" y="0"/>
                      </a:cubicBezTo>
                      <a:cubicBezTo>
                        <a:pt x="511" y="24"/>
                        <a:pt x="461" y="31"/>
                        <a:pt x="389" y="17"/>
                      </a:cubicBezTo>
                      <a:cubicBezTo>
                        <a:pt x="590" y="169"/>
                        <a:pt x="436" y="293"/>
                        <a:pt x="316" y="168"/>
                      </a:cubicBezTo>
                      <a:cubicBezTo>
                        <a:pt x="409" y="523"/>
                        <a:pt x="162" y="530"/>
                        <a:pt x="34" y="507"/>
                      </a:cubicBezTo>
                      <a:cubicBezTo>
                        <a:pt x="29" y="518"/>
                        <a:pt x="18" y="530"/>
                        <a:pt x="0" y="537"/>
                      </a:cubicBezTo>
                      <a:cubicBezTo>
                        <a:pt x="48" y="551"/>
                        <a:pt x="65" y="551"/>
                        <a:pt x="95" y="544"/>
                      </a:cubicBezTo>
                      <a:cubicBezTo>
                        <a:pt x="218" y="601"/>
                        <a:pt x="272" y="532"/>
                        <a:pt x="285" y="514"/>
                      </a:cubicBezTo>
                      <a:cubicBezTo>
                        <a:pt x="370" y="541"/>
                        <a:pt x="425" y="501"/>
                        <a:pt x="467" y="459"/>
                      </a:cubicBezTo>
                      <a:cubicBezTo>
                        <a:pt x="555" y="414"/>
                        <a:pt x="628" y="279"/>
                        <a:pt x="581" y="136"/>
                      </a:cubicBezTo>
                      <a:close/>
                    </a:path>
                  </a:pathLst>
                </a:custGeom>
                <a:solidFill>
                  <a:srgbClr val="F27B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9" name="Group 15"/>
                <p:cNvGrpSpPr>
                  <a:grpSpLocks/>
                </p:cNvGrpSpPr>
                <p:nvPr/>
              </p:nvGrpSpPr>
              <p:grpSpPr bwMode="auto">
                <a:xfrm>
                  <a:off x="6644" y="1182"/>
                  <a:ext cx="2296" cy="1685"/>
                  <a:chOff x="6644" y="1182"/>
                  <a:chExt cx="2296" cy="1685"/>
                </a:xfrm>
              </p:grpSpPr>
              <p:sp>
                <p:nvSpPr>
                  <p:cNvPr id="134" name="Freeform 16"/>
                  <p:cNvSpPr>
                    <a:spLocks/>
                  </p:cNvSpPr>
                  <p:nvPr/>
                </p:nvSpPr>
                <p:spPr bwMode="auto">
                  <a:xfrm>
                    <a:off x="7733" y="1182"/>
                    <a:ext cx="1207" cy="1349"/>
                  </a:xfrm>
                  <a:custGeom>
                    <a:avLst/>
                    <a:gdLst>
                      <a:gd name="T0" fmla="*/ 0 w 511"/>
                      <a:gd name="T1" fmla="*/ 4801 h 571"/>
                      <a:gd name="T2" fmla="*/ 8959 w 511"/>
                      <a:gd name="T3" fmla="*/ 17787 h 571"/>
                      <a:gd name="T4" fmla="*/ 0 w 511"/>
                      <a:gd name="T5" fmla="*/ 4801 h 571"/>
                      <a:gd name="T6" fmla="*/ 0 60000 65536"/>
                      <a:gd name="T7" fmla="*/ 0 60000 65536"/>
                      <a:gd name="T8" fmla="*/ 0 60000 65536"/>
                      <a:gd name="T9" fmla="*/ 0 w 511"/>
                      <a:gd name="T10" fmla="*/ 0 h 571"/>
                      <a:gd name="T11" fmla="*/ 511 w 511"/>
                      <a:gd name="T12" fmla="*/ 571 h 57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1" h="571">
                        <a:moveTo>
                          <a:pt x="0" y="154"/>
                        </a:moveTo>
                        <a:cubicBezTo>
                          <a:pt x="379" y="0"/>
                          <a:pt x="390" y="458"/>
                          <a:pt x="288" y="571"/>
                        </a:cubicBezTo>
                        <a:cubicBezTo>
                          <a:pt x="511" y="321"/>
                          <a:pt x="290" y="9"/>
                          <a:pt x="0" y="154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Freeform 17"/>
                  <p:cNvSpPr>
                    <a:spLocks/>
                  </p:cNvSpPr>
                  <p:nvPr/>
                </p:nvSpPr>
                <p:spPr bwMode="auto">
                  <a:xfrm>
                    <a:off x="6956" y="1546"/>
                    <a:ext cx="777" cy="1186"/>
                  </a:xfrm>
                  <a:custGeom>
                    <a:avLst/>
                    <a:gdLst>
                      <a:gd name="T0" fmla="*/ 10236 w 329"/>
                      <a:gd name="T1" fmla="*/ 0 h 502"/>
                      <a:gd name="T2" fmla="*/ 7624 w 329"/>
                      <a:gd name="T3" fmla="*/ 15640 h 502"/>
                      <a:gd name="T4" fmla="*/ 10236 w 329"/>
                      <a:gd name="T5" fmla="*/ 0 h 502"/>
                      <a:gd name="T6" fmla="*/ 0 60000 65536"/>
                      <a:gd name="T7" fmla="*/ 0 60000 65536"/>
                      <a:gd name="T8" fmla="*/ 0 60000 65536"/>
                      <a:gd name="T9" fmla="*/ 0 w 329"/>
                      <a:gd name="T10" fmla="*/ 0 h 502"/>
                      <a:gd name="T11" fmla="*/ 329 w 329"/>
                      <a:gd name="T12" fmla="*/ 502 h 50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" h="502">
                        <a:moveTo>
                          <a:pt x="329" y="0"/>
                        </a:moveTo>
                        <a:cubicBezTo>
                          <a:pt x="0" y="75"/>
                          <a:pt x="68" y="480"/>
                          <a:pt x="245" y="502"/>
                        </a:cubicBezTo>
                        <a:cubicBezTo>
                          <a:pt x="46" y="367"/>
                          <a:pt x="84" y="75"/>
                          <a:pt x="329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18"/>
                  <p:cNvSpPr>
                    <a:spLocks/>
                  </p:cNvSpPr>
                  <p:nvPr/>
                </p:nvSpPr>
                <p:spPr bwMode="auto">
                  <a:xfrm>
                    <a:off x="6644" y="1282"/>
                    <a:ext cx="1089" cy="1259"/>
                  </a:xfrm>
                  <a:custGeom>
                    <a:avLst/>
                    <a:gdLst>
                      <a:gd name="T0" fmla="*/ 14353 w 461"/>
                      <a:gd name="T1" fmla="*/ 3494 h 533"/>
                      <a:gd name="T2" fmla="*/ 14292 w 461"/>
                      <a:gd name="T3" fmla="*/ 3453 h 533"/>
                      <a:gd name="T4" fmla="*/ 5235 w 461"/>
                      <a:gd name="T5" fmla="*/ 16594 h 533"/>
                      <a:gd name="T6" fmla="*/ 14353 w 461"/>
                      <a:gd name="T7" fmla="*/ 3494 h 5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61"/>
                      <a:gd name="T13" fmla="*/ 0 h 533"/>
                      <a:gd name="T14" fmla="*/ 461 w 461"/>
                      <a:gd name="T15" fmla="*/ 533 h 5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61" h="533">
                        <a:moveTo>
                          <a:pt x="461" y="112"/>
                        </a:moveTo>
                        <a:cubicBezTo>
                          <a:pt x="461" y="112"/>
                          <a:pt x="460" y="112"/>
                          <a:pt x="459" y="111"/>
                        </a:cubicBezTo>
                        <a:cubicBezTo>
                          <a:pt x="217" y="0"/>
                          <a:pt x="0" y="296"/>
                          <a:pt x="168" y="533"/>
                        </a:cubicBezTo>
                        <a:cubicBezTo>
                          <a:pt x="25" y="270"/>
                          <a:pt x="229" y="20"/>
                          <a:pt x="461" y="112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19"/>
                  <p:cNvSpPr>
                    <a:spLocks/>
                  </p:cNvSpPr>
                  <p:nvPr/>
                </p:nvSpPr>
                <p:spPr bwMode="auto">
                  <a:xfrm>
                    <a:off x="7733" y="1546"/>
                    <a:ext cx="619" cy="1115"/>
                  </a:xfrm>
                  <a:custGeom>
                    <a:avLst/>
                    <a:gdLst>
                      <a:gd name="T0" fmla="*/ 0 w 262"/>
                      <a:gd name="T1" fmla="*/ 0 h 472"/>
                      <a:gd name="T2" fmla="*/ 3298 w 262"/>
                      <a:gd name="T3" fmla="*/ 14698 h 472"/>
                      <a:gd name="T4" fmla="*/ 0 w 262"/>
                      <a:gd name="T5" fmla="*/ 0 h 472"/>
                      <a:gd name="T6" fmla="*/ 0 60000 65536"/>
                      <a:gd name="T7" fmla="*/ 0 60000 65536"/>
                      <a:gd name="T8" fmla="*/ 0 60000 65536"/>
                      <a:gd name="T9" fmla="*/ 0 w 262"/>
                      <a:gd name="T10" fmla="*/ 0 h 472"/>
                      <a:gd name="T11" fmla="*/ 262 w 262"/>
                      <a:gd name="T12" fmla="*/ 472 h 4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2" h="472">
                        <a:moveTo>
                          <a:pt x="0" y="0"/>
                        </a:moveTo>
                        <a:cubicBezTo>
                          <a:pt x="137" y="39"/>
                          <a:pt x="215" y="338"/>
                          <a:pt x="106" y="472"/>
                        </a:cubicBezTo>
                        <a:cubicBezTo>
                          <a:pt x="181" y="453"/>
                          <a:pt x="262" y="6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20"/>
                  <p:cNvSpPr>
                    <a:spLocks/>
                  </p:cNvSpPr>
                  <p:nvPr/>
                </p:nvSpPr>
                <p:spPr bwMode="auto">
                  <a:xfrm>
                    <a:off x="7733" y="1315"/>
                    <a:ext cx="368" cy="231"/>
                  </a:xfrm>
                  <a:custGeom>
                    <a:avLst/>
                    <a:gdLst>
                      <a:gd name="T0" fmla="*/ 0 w 156"/>
                      <a:gd name="T1" fmla="*/ 3029 h 98"/>
                      <a:gd name="T2" fmla="*/ 4831 w 156"/>
                      <a:gd name="T3" fmla="*/ 405 h 98"/>
                      <a:gd name="T4" fmla="*/ 4423 w 156"/>
                      <a:gd name="T5" fmla="*/ 184 h 98"/>
                      <a:gd name="T6" fmla="*/ 0 w 156"/>
                      <a:gd name="T7" fmla="*/ 3029 h 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98"/>
                      <a:gd name="T14" fmla="*/ 156 w 156"/>
                      <a:gd name="T15" fmla="*/ 98 h 9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98">
                        <a:moveTo>
                          <a:pt x="0" y="98"/>
                        </a:moveTo>
                        <a:cubicBezTo>
                          <a:pt x="66" y="45"/>
                          <a:pt x="128" y="22"/>
                          <a:pt x="156" y="13"/>
                        </a:cubicBezTo>
                        <a:cubicBezTo>
                          <a:pt x="152" y="10"/>
                          <a:pt x="147" y="8"/>
                          <a:pt x="143" y="6"/>
                        </a:cubicBezTo>
                        <a:cubicBezTo>
                          <a:pt x="108" y="0"/>
                          <a:pt x="48" y="57"/>
                          <a:pt x="0" y="98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21"/>
                  <p:cNvSpPr>
                    <a:spLocks/>
                  </p:cNvSpPr>
                  <p:nvPr/>
                </p:nvSpPr>
                <p:spPr bwMode="auto">
                  <a:xfrm>
                    <a:off x="7723" y="1343"/>
                    <a:ext cx="119" cy="203"/>
                  </a:xfrm>
                  <a:custGeom>
                    <a:avLst/>
                    <a:gdLst>
                      <a:gd name="T0" fmla="*/ 136 w 50"/>
                      <a:gd name="T1" fmla="*/ 2670 h 86"/>
                      <a:gd name="T2" fmla="*/ 1604 w 50"/>
                      <a:gd name="T3" fmla="*/ 0 h 86"/>
                      <a:gd name="T4" fmla="*/ 136 w 50"/>
                      <a:gd name="T5" fmla="*/ 2670 h 86"/>
                      <a:gd name="T6" fmla="*/ 0 60000 65536"/>
                      <a:gd name="T7" fmla="*/ 0 60000 65536"/>
                      <a:gd name="T8" fmla="*/ 0 60000 65536"/>
                      <a:gd name="T9" fmla="*/ 0 w 50"/>
                      <a:gd name="T10" fmla="*/ 0 h 86"/>
                      <a:gd name="T11" fmla="*/ 50 w 50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0" h="86">
                        <a:moveTo>
                          <a:pt x="4" y="86"/>
                        </a:moveTo>
                        <a:cubicBezTo>
                          <a:pt x="12" y="66"/>
                          <a:pt x="22" y="18"/>
                          <a:pt x="50" y="0"/>
                        </a:cubicBezTo>
                        <a:cubicBezTo>
                          <a:pt x="24" y="3"/>
                          <a:pt x="0" y="49"/>
                          <a:pt x="4" y="86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22"/>
                  <p:cNvSpPr>
                    <a:spLocks/>
                  </p:cNvSpPr>
                  <p:nvPr/>
                </p:nvSpPr>
                <p:spPr bwMode="auto">
                  <a:xfrm>
                    <a:off x="7464" y="1374"/>
                    <a:ext cx="269" cy="172"/>
                  </a:xfrm>
                  <a:custGeom>
                    <a:avLst/>
                    <a:gdLst>
                      <a:gd name="T0" fmla="*/ 3535 w 114"/>
                      <a:gd name="T1" fmla="*/ 2248 h 73"/>
                      <a:gd name="T2" fmla="*/ 0 w 114"/>
                      <a:gd name="T3" fmla="*/ 90 h 73"/>
                      <a:gd name="T4" fmla="*/ 3469 w 114"/>
                      <a:gd name="T5" fmla="*/ 2227 h 73"/>
                      <a:gd name="T6" fmla="*/ 3535 w 114"/>
                      <a:gd name="T7" fmla="*/ 2248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4"/>
                      <a:gd name="T13" fmla="*/ 0 h 73"/>
                      <a:gd name="T14" fmla="*/ 114 w 114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4" h="73">
                        <a:moveTo>
                          <a:pt x="114" y="73"/>
                        </a:moveTo>
                        <a:cubicBezTo>
                          <a:pt x="92" y="44"/>
                          <a:pt x="21" y="0"/>
                          <a:pt x="0" y="3"/>
                        </a:cubicBezTo>
                        <a:cubicBezTo>
                          <a:pt x="27" y="17"/>
                          <a:pt x="87" y="60"/>
                          <a:pt x="112" y="72"/>
                        </a:cubicBezTo>
                        <a:cubicBezTo>
                          <a:pt x="113" y="73"/>
                          <a:pt x="114" y="73"/>
                          <a:pt x="114" y="73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23"/>
                  <p:cNvSpPr>
                    <a:spLocks/>
                  </p:cNvSpPr>
                  <p:nvPr/>
                </p:nvSpPr>
                <p:spPr bwMode="auto">
                  <a:xfrm>
                    <a:off x="6863" y="1768"/>
                    <a:ext cx="1931" cy="1099"/>
                  </a:xfrm>
                  <a:custGeom>
                    <a:avLst/>
                    <a:gdLst>
                      <a:gd name="T0" fmla="*/ 15658 w 817"/>
                      <a:gd name="T1" fmla="*/ 10758 h 465"/>
                      <a:gd name="T2" fmla="*/ 6961 w 817"/>
                      <a:gd name="T3" fmla="*/ 11578 h 465"/>
                      <a:gd name="T4" fmla="*/ 1647 w 817"/>
                      <a:gd name="T5" fmla="*/ 8927 h 465"/>
                      <a:gd name="T6" fmla="*/ 0 w 817"/>
                      <a:gd name="T7" fmla="*/ 7050 h 465"/>
                      <a:gd name="T8" fmla="*/ 2335 w 817"/>
                      <a:gd name="T9" fmla="*/ 10205 h 465"/>
                      <a:gd name="T10" fmla="*/ 5375 w 817"/>
                      <a:gd name="T11" fmla="*/ 12356 h 465"/>
                      <a:gd name="T12" fmla="*/ 8861 w 817"/>
                      <a:gd name="T13" fmla="*/ 12725 h 465"/>
                      <a:gd name="T14" fmla="*/ 14786 w 817"/>
                      <a:gd name="T15" fmla="*/ 11791 h 465"/>
                      <a:gd name="T16" fmla="*/ 20463 w 817"/>
                      <a:gd name="T17" fmla="*/ 10071 h 465"/>
                      <a:gd name="T18" fmla="*/ 24032 w 817"/>
                      <a:gd name="T19" fmla="*/ 0 h 465"/>
                      <a:gd name="T20" fmla="*/ 22378 w 817"/>
                      <a:gd name="T21" fmla="*/ 6748 h 465"/>
                      <a:gd name="T22" fmla="*/ 15658 w 817"/>
                      <a:gd name="T23" fmla="*/ 10758 h 46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17"/>
                      <a:gd name="T37" fmla="*/ 0 h 465"/>
                      <a:gd name="T38" fmla="*/ 817 w 817"/>
                      <a:gd name="T39" fmla="*/ 465 h 46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17" h="465">
                        <a:moveTo>
                          <a:pt x="502" y="345"/>
                        </a:moveTo>
                        <a:cubicBezTo>
                          <a:pt x="460" y="392"/>
                          <a:pt x="329" y="414"/>
                          <a:pt x="223" y="371"/>
                        </a:cubicBezTo>
                        <a:cubicBezTo>
                          <a:pt x="195" y="408"/>
                          <a:pt x="70" y="305"/>
                          <a:pt x="53" y="286"/>
                        </a:cubicBezTo>
                        <a:cubicBezTo>
                          <a:pt x="35" y="295"/>
                          <a:pt x="16" y="244"/>
                          <a:pt x="0" y="226"/>
                        </a:cubicBezTo>
                        <a:cubicBezTo>
                          <a:pt x="11" y="279"/>
                          <a:pt x="29" y="304"/>
                          <a:pt x="75" y="327"/>
                        </a:cubicBezTo>
                        <a:cubicBezTo>
                          <a:pt x="101" y="355"/>
                          <a:pt x="111" y="378"/>
                          <a:pt x="172" y="396"/>
                        </a:cubicBezTo>
                        <a:cubicBezTo>
                          <a:pt x="233" y="414"/>
                          <a:pt x="250" y="416"/>
                          <a:pt x="284" y="408"/>
                        </a:cubicBezTo>
                        <a:cubicBezTo>
                          <a:pt x="407" y="465"/>
                          <a:pt x="461" y="396"/>
                          <a:pt x="474" y="378"/>
                        </a:cubicBezTo>
                        <a:cubicBezTo>
                          <a:pt x="559" y="405"/>
                          <a:pt x="614" y="365"/>
                          <a:pt x="656" y="323"/>
                        </a:cubicBezTo>
                        <a:cubicBezTo>
                          <a:pt x="744" y="278"/>
                          <a:pt x="817" y="143"/>
                          <a:pt x="770" y="0"/>
                        </a:cubicBezTo>
                        <a:cubicBezTo>
                          <a:pt x="771" y="61"/>
                          <a:pt x="758" y="164"/>
                          <a:pt x="717" y="216"/>
                        </a:cubicBezTo>
                        <a:cubicBezTo>
                          <a:pt x="673" y="291"/>
                          <a:pt x="550" y="367"/>
                          <a:pt x="502" y="345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0" name="Freeform 24"/>
                <p:cNvSpPr>
                  <a:spLocks/>
                </p:cNvSpPr>
                <p:nvPr/>
              </p:nvSpPr>
              <p:spPr bwMode="auto">
                <a:xfrm>
                  <a:off x="7464" y="1286"/>
                  <a:ext cx="378" cy="260"/>
                </a:xfrm>
                <a:custGeom>
                  <a:avLst/>
                  <a:gdLst>
                    <a:gd name="T0" fmla="*/ 3551 w 160"/>
                    <a:gd name="T1" fmla="*/ 3437 h 110"/>
                    <a:gd name="T2" fmla="*/ 4985 w 160"/>
                    <a:gd name="T3" fmla="*/ 754 h 110"/>
                    <a:gd name="T4" fmla="*/ 0 w 160"/>
                    <a:gd name="T5" fmla="*/ 1257 h 110"/>
                    <a:gd name="T6" fmla="*/ 3551 w 160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0"/>
                    <a:gd name="T13" fmla="*/ 0 h 110"/>
                    <a:gd name="T14" fmla="*/ 160 w 160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0" h="110">
                      <a:moveTo>
                        <a:pt x="114" y="110"/>
                      </a:moveTo>
                      <a:cubicBezTo>
                        <a:pt x="110" y="73"/>
                        <a:pt x="134" y="27"/>
                        <a:pt x="160" y="24"/>
                      </a:cubicBezTo>
                      <a:cubicBezTo>
                        <a:pt x="114" y="0"/>
                        <a:pt x="39" y="13"/>
                        <a:pt x="0" y="40"/>
                      </a:cubicBezTo>
                      <a:cubicBezTo>
                        <a:pt x="21" y="37"/>
                        <a:pt x="92" y="81"/>
                        <a:pt x="114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25"/>
                <p:cNvSpPr>
                  <a:spLocks/>
                </p:cNvSpPr>
                <p:nvPr/>
              </p:nvSpPr>
              <p:spPr bwMode="auto">
                <a:xfrm>
                  <a:off x="7641" y="1473"/>
                  <a:ext cx="186" cy="99"/>
                </a:xfrm>
                <a:custGeom>
                  <a:avLst/>
                  <a:gdLst>
                    <a:gd name="T0" fmla="*/ 315 w 79"/>
                    <a:gd name="T1" fmla="*/ 1233 h 42"/>
                    <a:gd name="T2" fmla="*/ 2062 w 79"/>
                    <a:gd name="T3" fmla="*/ 1294 h 42"/>
                    <a:gd name="T4" fmla="*/ 2427 w 79"/>
                    <a:gd name="T5" fmla="*/ 523 h 42"/>
                    <a:gd name="T6" fmla="*/ 2272 w 79"/>
                    <a:gd name="T7" fmla="*/ 118 h 42"/>
                    <a:gd name="T8" fmla="*/ 1318 w 79"/>
                    <a:gd name="T9" fmla="*/ 0 h 42"/>
                    <a:gd name="T10" fmla="*/ 271 w 79"/>
                    <a:gd name="T11" fmla="*/ 184 h 42"/>
                    <a:gd name="T12" fmla="*/ 0 w 79"/>
                    <a:gd name="T13" fmla="*/ 589 h 42"/>
                    <a:gd name="T14" fmla="*/ 315 w 79"/>
                    <a:gd name="T15" fmla="*/ 123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"/>
                    <a:gd name="T25" fmla="*/ 0 h 42"/>
                    <a:gd name="T26" fmla="*/ 79 w 79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" h="42">
                      <a:moveTo>
                        <a:pt x="10" y="40"/>
                      </a:moveTo>
                      <a:cubicBezTo>
                        <a:pt x="47" y="21"/>
                        <a:pt x="59" y="42"/>
                        <a:pt x="67" y="42"/>
                      </a:cubicBezTo>
                      <a:cubicBezTo>
                        <a:pt x="37" y="25"/>
                        <a:pt x="70" y="20"/>
                        <a:pt x="79" y="17"/>
                      </a:cubicBezTo>
                      <a:cubicBezTo>
                        <a:pt x="37" y="24"/>
                        <a:pt x="66" y="10"/>
                        <a:pt x="74" y="4"/>
                      </a:cubicBezTo>
                      <a:cubicBezTo>
                        <a:pt x="62" y="12"/>
                        <a:pt x="41" y="23"/>
                        <a:pt x="43" y="0"/>
                      </a:cubicBezTo>
                      <a:cubicBezTo>
                        <a:pt x="36" y="25"/>
                        <a:pt x="21" y="13"/>
                        <a:pt x="9" y="6"/>
                      </a:cubicBezTo>
                      <a:cubicBezTo>
                        <a:pt x="17" y="18"/>
                        <a:pt x="33" y="21"/>
                        <a:pt x="0" y="19"/>
                      </a:cubicBezTo>
                      <a:cubicBezTo>
                        <a:pt x="16" y="25"/>
                        <a:pt x="44" y="21"/>
                        <a:pt x="10" y="4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26"/>
                <p:cNvSpPr>
                  <a:spLocks/>
                </p:cNvSpPr>
                <p:nvPr/>
              </p:nvSpPr>
              <p:spPr bwMode="auto">
                <a:xfrm>
                  <a:off x="7478" y="1192"/>
                  <a:ext cx="314" cy="347"/>
                </a:xfrm>
                <a:custGeom>
                  <a:avLst/>
                  <a:gdLst>
                    <a:gd name="T0" fmla="*/ 4129 w 133"/>
                    <a:gd name="T1" fmla="*/ 0 h 147"/>
                    <a:gd name="T2" fmla="*/ 3723 w 133"/>
                    <a:gd name="T3" fmla="*/ 4407 h 147"/>
                    <a:gd name="T4" fmla="*/ 3239 w 133"/>
                    <a:gd name="T5" fmla="*/ 4535 h 147"/>
                    <a:gd name="T6" fmla="*/ 0 w 133"/>
                    <a:gd name="T7" fmla="*/ 1487 h 147"/>
                    <a:gd name="T8" fmla="*/ 4129 w 133"/>
                    <a:gd name="T9" fmla="*/ 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47"/>
                    <a:gd name="T17" fmla="*/ 133 w 133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47">
                      <a:moveTo>
                        <a:pt x="133" y="0"/>
                      </a:moveTo>
                      <a:cubicBezTo>
                        <a:pt x="120" y="142"/>
                        <a:pt x="120" y="142"/>
                        <a:pt x="120" y="142"/>
                      </a:cubicBezTo>
                      <a:cubicBezTo>
                        <a:pt x="116" y="146"/>
                        <a:pt x="111" y="147"/>
                        <a:pt x="104" y="146"/>
                      </a:cubicBezTo>
                      <a:cubicBezTo>
                        <a:pt x="0" y="48"/>
                        <a:pt x="0" y="48"/>
                        <a:pt x="0" y="48"/>
                      </a:cubicBez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0045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27"/>
                <p:cNvSpPr>
                  <a:spLocks/>
                </p:cNvSpPr>
                <p:nvPr/>
              </p:nvSpPr>
              <p:spPr bwMode="auto">
                <a:xfrm>
                  <a:off x="7468" y="1168"/>
                  <a:ext cx="331" cy="161"/>
                </a:xfrm>
                <a:custGeom>
                  <a:avLst/>
                  <a:gdLst>
                    <a:gd name="T0" fmla="*/ 4282 w 140"/>
                    <a:gd name="T1" fmla="*/ 320 h 68"/>
                    <a:gd name="T2" fmla="*/ 2404 w 140"/>
                    <a:gd name="T3" fmla="*/ 1660 h 68"/>
                    <a:gd name="T4" fmla="*/ 118 w 140"/>
                    <a:gd name="T5" fmla="*/ 1816 h 68"/>
                    <a:gd name="T6" fmla="*/ 1967 w 140"/>
                    <a:gd name="T7" fmla="*/ 476 h 68"/>
                    <a:gd name="T8" fmla="*/ 4282 w 140"/>
                    <a:gd name="T9" fmla="*/ 320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68"/>
                    <a:gd name="T17" fmla="*/ 140 w 140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68">
                      <a:moveTo>
                        <a:pt x="137" y="10"/>
                      </a:moveTo>
                      <a:cubicBezTo>
                        <a:pt x="140" y="21"/>
                        <a:pt x="114" y="40"/>
                        <a:pt x="77" y="53"/>
                      </a:cubicBezTo>
                      <a:cubicBezTo>
                        <a:pt x="41" y="66"/>
                        <a:pt x="8" y="68"/>
                        <a:pt x="4" y="58"/>
                      </a:cubicBezTo>
                      <a:cubicBezTo>
                        <a:pt x="0" y="47"/>
                        <a:pt x="27" y="28"/>
                        <a:pt x="63" y="15"/>
                      </a:cubicBezTo>
                      <a:cubicBezTo>
                        <a:pt x="100" y="2"/>
                        <a:pt x="133" y="0"/>
                        <a:pt x="137" y="1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1" name="Group 28"/>
              <p:cNvGrpSpPr>
                <a:grpSpLocks/>
              </p:cNvGrpSpPr>
              <p:nvPr/>
            </p:nvGrpSpPr>
            <p:grpSpPr bwMode="auto">
              <a:xfrm>
                <a:off x="7738" y="1249"/>
                <a:ext cx="144" cy="97"/>
                <a:chOff x="7518" y="841"/>
                <a:chExt cx="144" cy="97"/>
              </a:xfrm>
            </p:grpSpPr>
            <p:sp>
              <p:nvSpPr>
                <p:cNvPr id="120" name="Freeform 29"/>
                <p:cNvSpPr>
                  <a:spLocks/>
                </p:cNvSpPr>
                <p:nvPr/>
              </p:nvSpPr>
              <p:spPr bwMode="auto">
                <a:xfrm>
                  <a:off x="7518" y="841"/>
                  <a:ext cx="144" cy="97"/>
                </a:xfrm>
                <a:custGeom>
                  <a:avLst/>
                  <a:gdLst>
                    <a:gd name="T0" fmla="*/ 0 w 144"/>
                    <a:gd name="T1" fmla="*/ 97 h 97"/>
                    <a:gd name="T2" fmla="*/ 76 w 144"/>
                    <a:gd name="T3" fmla="*/ 0 h 97"/>
                    <a:gd name="T4" fmla="*/ 144 w 144"/>
                    <a:gd name="T5" fmla="*/ 81 h 97"/>
                    <a:gd name="T6" fmla="*/ 0 w 144"/>
                    <a:gd name="T7" fmla="*/ 97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"/>
                    <a:gd name="T13" fmla="*/ 0 h 97"/>
                    <a:gd name="T14" fmla="*/ 144 w 144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" h="97">
                      <a:moveTo>
                        <a:pt x="0" y="97"/>
                      </a:moveTo>
                      <a:lnTo>
                        <a:pt x="76" y="0"/>
                      </a:lnTo>
                      <a:lnTo>
                        <a:pt x="144" y="81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30"/>
                <p:cNvSpPr>
                  <a:spLocks/>
                </p:cNvSpPr>
                <p:nvPr/>
              </p:nvSpPr>
              <p:spPr bwMode="auto">
                <a:xfrm>
                  <a:off x="7520" y="846"/>
                  <a:ext cx="137" cy="92"/>
                </a:xfrm>
                <a:custGeom>
                  <a:avLst/>
                  <a:gdLst>
                    <a:gd name="T0" fmla="*/ 0 w 137"/>
                    <a:gd name="T1" fmla="*/ 92 h 92"/>
                    <a:gd name="T2" fmla="*/ 71 w 137"/>
                    <a:gd name="T3" fmla="*/ 0 h 92"/>
                    <a:gd name="T4" fmla="*/ 137 w 137"/>
                    <a:gd name="T5" fmla="*/ 78 h 92"/>
                    <a:gd name="T6" fmla="*/ 0 w 137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92"/>
                    <a:gd name="T14" fmla="*/ 137 w 137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92">
                      <a:moveTo>
                        <a:pt x="0" y="92"/>
                      </a:moveTo>
                      <a:lnTo>
                        <a:pt x="71" y="0"/>
                      </a:lnTo>
                      <a:lnTo>
                        <a:pt x="137" y="78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" name="Group 31"/>
              <p:cNvGrpSpPr>
                <a:grpSpLocks/>
              </p:cNvGrpSpPr>
              <p:nvPr/>
            </p:nvGrpSpPr>
            <p:grpSpPr bwMode="auto">
              <a:xfrm>
                <a:off x="7150" y="935"/>
                <a:ext cx="1304" cy="354"/>
                <a:chOff x="6930" y="527"/>
                <a:chExt cx="1304" cy="354"/>
              </a:xfrm>
            </p:grpSpPr>
            <p:sp>
              <p:nvSpPr>
                <p:cNvPr id="116" name="Freeform 32"/>
                <p:cNvSpPr>
                  <a:spLocks/>
                </p:cNvSpPr>
                <p:nvPr/>
              </p:nvSpPr>
              <p:spPr bwMode="auto">
                <a:xfrm>
                  <a:off x="6930" y="527"/>
                  <a:ext cx="593" cy="352"/>
                </a:xfrm>
                <a:custGeom>
                  <a:avLst/>
                  <a:gdLst>
                    <a:gd name="T0" fmla="*/ 2032 w 251"/>
                    <a:gd name="T1" fmla="*/ 4141 h 149"/>
                    <a:gd name="T2" fmla="*/ 224 w 251"/>
                    <a:gd name="T3" fmla="*/ 0 h 149"/>
                    <a:gd name="T4" fmla="*/ 7820 w 251"/>
                    <a:gd name="T5" fmla="*/ 3404 h 149"/>
                    <a:gd name="T6" fmla="*/ 2032 w 251"/>
                    <a:gd name="T7" fmla="*/ 4141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1"/>
                    <a:gd name="T13" fmla="*/ 0 h 149"/>
                    <a:gd name="T14" fmla="*/ 251 w 251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1" h="149">
                      <a:moveTo>
                        <a:pt x="65" y="133"/>
                      </a:moveTo>
                      <a:cubicBezTo>
                        <a:pt x="0" y="106"/>
                        <a:pt x="7" y="33"/>
                        <a:pt x="7" y="0"/>
                      </a:cubicBezTo>
                      <a:cubicBezTo>
                        <a:pt x="47" y="21"/>
                        <a:pt x="220" y="111"/>
                        <a:pt x="251" y="109"/>
                      </a:cubicBezTo>
                      <a:cubicBezTo>
                        <a:pt x="217" y="129"/>
                        <a:pt x="105" y="149"/>
                        <a:pt x="65" y="133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33"/>
                <p:cNvSpPr>
                  <a:spLocks/>
                </p:cNvSpPr>
                <p:nvPr/>
              </p:nvSpPr>
              <p:spPr bwMode="auto">
                <a:xfrm>
                  <a:off x="7634" y="527"/>
                  <a:ext cx="600" cy="352"/>
                </a:xfrm>
                <a:custGeom>
                  <a:avLst/>
                  <a:gdLst>
                    <a:gd name="T0" fmla="*/ 5882 w 254"/>
                    <a:gd name="T1" fmla="*/ 4141 h 149"/>
                    <a:gd name="T2" fmla="*/ 7684 w 254"/>
                    <a:gd name="T3" fmla="*/ 0 h 149"/>
                    <a:gd name="T4" fmla="*/ 0 w 254"/>
                    <a:gd name="T5" fmla="*/ 3359 h 149"/>
                    <a:gd name="T6" fmla="*/ 5882 w 254"/>
                    <a:gd name="T7" fmla="*/ 4141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4"/>
                    <a:gd name="T13" fmla="*/ 0 h 149"/>
                    <a:gd name="T14" fmla="*/ 254 w 254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4" h="149">
                      <a:moveTo>
                        <a:pt x="189" y="133"/>
                      </a:moveTo>
                      <a:cubicBezTo>
                        <a:pt x="254" y="106"/>
                        <a:pt x="247" y="33"/>
                        <a:pt x="247" y="0"/>
                      </a:cubicBezTo>
                      <a:cubicBezTo>
                        <a:pt x="207" y="21"/>
                        <a:pt x="32" y="110"/>
                        <a:pt x="0" y="108"/>
                      </a:cubicBezTo>
                      <a:cubicBezTo>
                        <a:pt x="35" y="129"/>
                        <a:pt x="148" y="149"/>
                        <a:pt x="189" y="133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34"/>
                <p:cNvSpPr>
                  <a:spLocks/>
                </p:cNvSpPr>
                <p:nvPr/>
              </p:nvSpPr>
              <p:spPr bwMode="auto">
                <a:xfrm>
                  <a:off x="6965" y="548"/>
                  <a:ext cx="555" cy="333"/>
                </a:xfrm>
                <a:custGeom>
                  <a:avLst/>
                  <a:gdLst>
                    <a:gd name="T0" fmla="*/ 1925 w 235"/>
                    <a:gd name="T1" fmla="*/ 3928 h 141"/>
                    <a:gd name="T2" fmla="*/ 222 w 235"/>
                    <a:gd name="T3" fmla="*/ 0 h 141"/>
                    <a:gd name="T4" fmla="*/ 7312 w 235"/>
                    <a:gd name="T5" fmla="*/ 3146 h 141"/>
                    <a:gd name="T6" fmla="*/ 1925 w 235"/>
                    <a:gd name="T7" fmla="*/ 3928 h 1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5"/>
                    <a:gd name="T13" fmla="*/ 0 h 141"/>
                    <a:gd name="T14" fmla="*/ 235 w 235"/>
                    <a:gd name="T15" fmla="*/ 141 h 1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5" h="141">
                      <a:moveTo>
                        <a:pt x="62" y="126"/>
                      </a:moveTo>
                      <a:cubicBezTo>
                        <a:pt x="0" y="100"/>
                        <a:pt x="7" y="31"/>
                        <a:pt x="7" y="0"/>
                      </a:cubicBezTo>
                      <a:cubicBezTo>
                        <a:pt x="44" y="20"/>
                        <a:pt x="205" y="102"/>
                        <a:pt x="235" y="101"/>
                      </a:cubicBezTo>
                      <a:cubicBezTo>
                        <a:pt x="203" y="120"/>
                        <a:pt x="100" y="141"/>
                        <a:pt x="62" y="12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3D"/>
                    </a:gs>
                    <a:gs pos="100000">
                      <a:srgbClr val="FFFF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35"/>
                <p:cNvSpPr>
                  <a:spLocks/>
                </p:cNvSpPr>
                <p:nvPr/>
              </p:nvSpPr>
              <p:spPr bwMode="auto">
                <a:xfrm>
                  <a:off x="7641" y="548"/>
                  <a:ext cx="558" cy="333"/>
                </a:xfrm>
                <a:custGeom>
                  <a:avLst/>
                  <a:gdLst>
                    <a:gd name="T0" fmla="*/ 5433 w 236"/>
                    <a:gd name="T1" fmla="*/ 3928 h 141"/>
                    <a:gd name="T2" fmla="*/ 7150 w 236"/>
                    <a:gd name="T3" fmla="*/ 0 h 141"/>
                    <a:gd name="T4" fmla="*/ 0 w 236"/>
                    <a:gd name="T5" fmla="*/ 3146 h 141"/>
                    <a:gd name="T6" fmla="*/ 5433 w 236"/>
                    <a:gd name="T7" fmla="*/ 3928 h 1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6"/>
                    <a:gd name="T13" fmla="*/ 0 h 141"/>
                    <a:gd name="T14" fmla="*/ 236 w 236"/>
                    <a:gd name="T15" fmla="*/ 141 h 1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6" h="141">
                      <a:moveTo>
                        <a:pt x="174" y="126"/>
                      </a:moveTo>
                      <a:cubicBezTo>
                        <a:pt x="236" y="100"/>
                        <a:pt x="229" y="31"/>
                        <a:pt x="229" y="0"/>
                      </a:cubicBezTo>
                      <a:cubicBezTo>
                        <a:pt x="192" y="20"/>
                        <a:pt x="30" y="102"/>
                        <a:pt x="0" y="101"/>
                      </a:cubicBezTo>
                      <a:cubicBezTo>
                        <a:pt x="33" y="120"/>
                        <a:pt x="136" y="141"/>
                        <a:pt x="174" y="12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3D"/>
                    </a:gs>
                    <a:gs pos="100000">
                      <a:srgbClr val="FFFF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" name="Group 36"/>
              <p:cNvGrpSpPr>
                <a:grpSpLocks/>
              </p:cNvGrpSpPr>
              <p:nvPr/>
            </p:nvGrpSpPr>
            <p:grpSpPr bwMode="auto">
              <a:xfrm>
                <a:off x="7202" y="1358"/>
                <a:ext cx="1193" cy="477"/>
                <a:chOff x="6982" y="950"/>
                <a:chExt cx="1193" cy="477"/>
              </a:xfrm>
            </p:grpSpPr>
            <p:sp>
              <p:nvSpPr>
                <p:cNvPr id="114" name="Freeform 37"/>
                <p:cNvSpPr>
                  <a:spLocks/>
                </p:cNvSpPr>
                <p:nvPr/>
              </p:nvSpPr>
              <p:spPr bwMode="auto">
                <a:xfrm>
                  <a:off x="6982" y="950"/>
                  <a:ext cx="1193" cy="477"/>
                </a:xfrm>
                <a:custGeom>
                  <a:avLst/>
                  <a:gdLst>
                    <a:gd name="T0" fmla="*/ 12551 w 505"/>
                    <a:gd name="T1" fmla="*/ 1646 h 202"/>
                    <a:gd name="T2" fmla="*/ 12232 w 505"/>
                    <a:gd name="T3" fmla="*/ 2855 h 202"/>
                    <a:gd name="T4" fmla="*/ 11654 w 505"/>
                    <a:gd name="T5" fmla="*/ 1618 h 202"/>
                    <a:gd name="T6" fmla="*/ 3978 w 505"/>
                    <a:gd name="T7" fmla="*/ 1237 h 202"/>
                    <a:gd name="T8" fmla="*/ 3298 w 505"/>
                    <a:gd name="T9" fmla="*/ 2581 h 202"/>
                    <a:gd name="T10" fmla="*/ 2953 w 505"/>
                    <a:gd name="T11" fmla="*/ 1209 h 202"/>
                    <a:gd name="T12" fmla="*/ 0 w 505"/>
                    <a:gd name="T13" fmla="*/ 0 h 202"/>
                    <a:gd name="T14" fmla="*/ 15726 w 505"/>
                    <a:gd name="T15" fmla="*/ 619 h 202"/>
                    <a:gd name="T16" fmla="*/ 12551 w 505"/>
                    <a:gd name="T17" fmla="*/ 1646 h 2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5"/>
                    <a:gd name="T28" fmla="*/ 0 h 202"/>
                    <a:gd name="T29" fmla="*/ 505 w 505"/>
                    <a:gd name="T30" fmla="*/ 202 h 2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5" h="202">
                      <a:moveTo>
                        <a:pt x="403" y="53"/>
                      </a:moveTo>
                      <a:cubicBezTo>
                        <a:pt x="393" y="92"/>
                        <a:pt x="393" y="92"/>
                        <a:pt x="393" y="92"/>
                      </a:cubicBezTo>
                      <a:cubicBezTo>
                        <a:pt x="374" y="52"/>
                        <a:pt x="374" y="52"/>
                        <a:pt x="374" y="52"/>
                      </a:cubicBezTo>
                      <a:cubicBezTo>
                        <a:pt x="295" y="59"/>
                        <a:pt x="207" y="53"/>
                        <a:pt x="128" y="40"/>
                      </a:cubicBezTo>
                      <a:cubicBezTo>
                        <a:pt x="106" y="83"/>
                        <a:pt x="106" y="83"/>
                        <a:pt x="106" y="83"/>
                      </a:cubicBezTo>
                      <a:cubicBezTo>
                        <a:pt x="95" y="39"/>
                        <a:pt x="95" y="39"/>
                        <a:pt x="95" y="39"/>
                      </a:cubicBezTo>
                      <a:cubicBezTo>
                        <a:pt x="59" y="31"/>
                        <a:pt x="26" y="11"/>
                        <a:pt x="0" y="0"/>
                      </a:cubicBezTo>
                      <a:cubicBezTo>
                        <a:pt x="88" y="184"/>
                        <a:pt x="390" y="202"/>
                        <a:pt x="505" y="20"/>
                      </a:cubicBezTo>
                      <a:cubicBezTo>
                        <a:pt x="478" y="32"/>
                        <a:pt x="441" y="48"/>
                        <a:pt x="403" y="53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38"/>
                <p:cNvSpPr>
                  <a:spLocks/>
                </p:cNvSpPr>
                <p:nvPr/>
              </p:nvSpPr>
              <p:spPr bwMode="auto">
                <a:xfrm>
                  <a:off x="7013" y="969"/>
                  <a:ext cx="1124" cy="449"/>
                </a:xfrm>
                <a:custGeom>
                  <a:avLst/>
                  <a:gdLst>
                    <a:gd name="T0" fmla="*/ 11849 w 476"/>
                    <a:gd name="T1" fmla="*/ 1307 h 190"/>
                    <a:gd name="T2" fmla="*/ 11559 w 476"/>
                    <a:gd name="T3" fmla="*/ 2429 h 190"/>
                    <a:gd name="T4" fmla="*/ 11075 w 476"/>
                    <a:gd name="T5" fmla="*/ 1373 h 190"/>
                    <a:gd name="T6" fmla="*/ 3703 w 476"/>
                    <a:gd name="T7" fmla="*/ 1056 h 190"/>
                    <a:gd name="T8" fmla="*/ 3134 w 476"/>
                    <a:gd name="T9" fmla="*/ 2179 h 190"/>
                    <a:gd name="T10" fmla="*/ 2834 w 476"/>
                    <a:gd name="T11" fmla="*/ 872 h 190"/>
                    <a:gd name="T12" fmla="*/ 0 w 476"/>
                    <a:gd name="T13" fmla="*/ 0 h 190"/>
                    <a:gd name="T14" fmla="*/ 14799 w 476"/>
                    <a:gd name="T15" fmla="*/ 591 h 190"/>
                    <a:gd name="T16" fmla="*/ 11849 w 476"/>
                    <a:gd name="T17" fmla="*/ 1307 h 1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6"/>
                    <a:gd name="T28" fmla="*/ 0 h 190"/>
                    <a:gd name="T29" fmla="*/ 476 w 476"/>
                    <a:gd name="T30" fmla="*/ 190 h 1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6" h="190">
                      <a:moveTo>
                        <a:pt x="381" y="42"/>
                      </a:moveTo>
                      <a:cubicBezTo>
                        <a:pt x="372" y="78"/>
                        <a:pt x="372" y="78"/>
                        <a:pt x="372" y="78"/>
                      </a:cubicBezTo>
                      <a:cubicBezTo>
                        <a:pt x="356" y="44"/>
                        <a:pt x="356" y="44"/>
                        <a:pt x="356" y="44"/>
                      </a:cubicBezTo>
                      <a:cubicBezTo>
                        <a:pt x="281" y="51"/>
                        <a:pt x="194" y="47"/>
                        <a:pt x="119" y="34"/>
                      </a:cubicBezTo>
                      <a:cubicBezTo>
                        <a:pt x="101" y="70"/>
                        <a:pt x="101" y="70"/>
                        <a:pt x="101" y="70"/>
                      </a:cubicBezTo>
                      <a:cubicBezTo>
                        <a:pt x="91" y="28"/>
                        <a:pt x="91" y="28"/>
                        <a:pt x="91" y="28"/>
                      </a:cubicBezTo>
                      <a:cubicBezTo>
                        <a:pt x="56" y="21"/>
                        <a:pt x="25" y="11"/>
                        <a:pt x="0" y="0"/>
                      </a:cubicBezTo>
                      <a:cubicBezTo>
                        <a:pt x="84" y="175"/>
                        <a:pt x="367" y="190"/>
                        <a:pt x="476" y="19"/>
                      </a:cubicBezTo>
                      <a:cubicBezTo>
                        <a:pt x="450" y="29"/>
                        <a:pt x="418" y="37"/>
                        <a:pt x="381" y="4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1623" y="3378"/>
              <a:ext cx="1332" cy="986"/>
              <a:chOff x="6418" y="2115"/>
              <a:chExt cx="2296" cy="1699"/>
            </a:xfrm>
          </p:grpSpPr>
          <p:pic>
            <p:nvPicPr>
              <p:cNvPr id="76" name="Picture 40" descr="Unbenannt-1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7" y="2357"/>
                <a:ext cx="1622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7" name="Group 41"/>
              <p:cNvGrpSpPr>
                <a:grpSpLocks/>
              </p:cNvGrpSpPr>
              <p:nvPr/>
            </p:nvGrpSpPr>
            <p:grpSpPr bwMode="auto">
              <a:xfrm>
                <a:off x="6418" y="2115"/>
                <a:ext cx="2296" cy="1699"/>
                <a:chOff x="6644" y="1168"/>
                <a:chExt cx="2296" cy="1699"/>
              </a:xfrm>
            </p:grpSpPr>
            <p:sp>
              <p:nvSpPr>
                <p:cNvPr id="89" name="Freeform 42"/>
                <p:cNvSpPr>
                  <a:spLocks/>
                </p:cNvSpPr>
                <p:nvPr/>
              </p:nvSpPr>
              <p:spPr bwMode="auto">
                <a:xfrm>
                  <a:off x="7733" y="1204"/>
                  <a:ext cx="1207" cy="1327"/>
                </a:xfrm>
                <a:custGeom>
                  <a:avLst/>
                  <a:gdLst>
                    <a:gd name="T0" fmla="*/ 12519 w 511"/>
                    <a:gd name="T1" fmla="*/ 7426 h 562"/>
                    <a:gd name="T2" fmla="*/ 4849 w 511"/>
                    <a:gd name="T3" fmla="*/ 1868 h 562"/>
                    <a:gd name="T4" fmla="*/ 0 w 511"/>
                    <a:gd name="T5" fmla="*/ 4505 h 562"/>
                    <a:gd name="T6" fmla="*/ 8959 w 511"/>
                    <a:gd name="T7" fmla="*/ 17468 h 562"/>
                    <a:gd name="T8" fmla="*/ 12519 w 511"/>
                    <a:gd name="T9" fmla="*/ 7426 h 5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1"/>
                    <a:gd name="T16" fmla="*/ 0 h 562"/>
                    <a:gd name="T17" fmla="*/ 511 w 511"/>
                    <a:gd name="T18" fmla="*/ 562 h 5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1" h="562">
                      <a:moveTo>
                        <a:pt x="402" y="239"/>
                      </a:moveTo>
                      <a:cubicBezTo>
                        <a:pt x="355" y="96"/>
                        <a:pt x="246" y="54"/>
                        <a:pt x="156" y="60"/>
                      </a:cubicBezTo>
                      <a:cubicBezTo>
                        <a:pt x="128" y="69"/>
                        <a:pt x="66" y="92"/>
                        <a:pt x="0" y="145"/>
                      </a:cubicBezTo>
                      <a:cubicBezTo>
                        <a:pt x="290" y="0"/>
                        <a:pt x="511" y="312"/>
                        <a:pt x="288" y="562"/>
                      </a:cubicBezTo>
                      <a:cubicBezTo>
                        <a:pt x="376" y="517"/>
                        <a:pt x="449" y="382"/>
                        <a:pt x="402" y="23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" name="Freeform 43"/>
                <p:cNvSpPr>
                  <a:spLocks/>
                </p:cNvSpPr>
                <p:nvPr/>
              </p:nvSpPr>
              <p:spPr bwMode="auto">
                <a:xfrm>
                  <a:off x="6703" y="1329"/>
                  <a:ext cx="1030" cy="1422"/>
                </a:xfrm>
                <a:custGeom>
                  <a:avLst/>
                  <a:gdLst>
                    <a:gd name="T0" fmla="*/ 13579 w 436"/>
                    <a:gd name="T1" fmla="*/ 2863 h 602"/>
                    <a:gd name="T2" fmla="*/ 4453 w 436"/>
                    <a:gd name="T3" fmla="*/ 15975 h 602"/>
                    <a:gd name="T4" fmla="*/ 7472 w 436"/>
                    <a:gd name="T5" fmla="*/ 18122 h 602"/>
                    <a:gd name="T6" fmla="*/ 10971 w 436"/>
                    <a:gd name="T7" fmla="*/ 18491 h 602"/>
                    <a:gd name="T8" fmla="*/ 13579 w 436"/>
                    <a:gd name="T9" fmla="*/ 2863 h 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6"/>
                    <a:gd name="T16" fmla="*/ 0 h 602"/>
                    <a:gd name="T17" fmla="*/ 436 w 436"/>
                    <a:gd name="T18" fmla="*/ 602 h 6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6" h="602">
                      <a:moveTo>
                        <a:pt x="436" y="92"/>
                      </a:moveTo>
                      <a:cubicBezTo>
                        <a:pt x="204" y="0"/>
                        <a:pt x="0" y="250"/>
                        <a:pt x="143" y="513"/>
                      </a:cubicBezTo>
                      <a:cubicBezTo>
                        <a:pt x="169" y="541"/>
                        <a:pt x="179" y="564"/>
                        <a:pt x="240" y="582"/>
                      </a:cubicBezTo>
                      <a:cubicBezTo>
                        <a:pt x="301" y="600"/>
                        <a:pt x="318" y="602"/>
                        <a:pt x="352" y="594"/>
                      </a:cubicBezTo>
                      <a:cubicBezTo>
                        <a:pt x="175" y="572"/>
                        <a:pt x="107" y="167"/>
                        <a:pt x="436" y="9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Freeform 44"/>
                <p:cNvSpPr>
                  <a:spLocks/>
                </p:cNvSpPr>
                <p:nvPr/>
              </p:nvSpPr>
              <p:spPr bwMode="auto">
                <a:xfrm>
                  <a:off x="7064" y="1546"/>
                  <a:ext cx="1177" cy="1321"/>
                </a:xfrm>
                <a:custGeom>
                  <a:avLst/>
                  <a:gdLst>
                    <a:gd name="T0" fmla="*/ 8832 w 498"/>
                    <a:gd name="T1" fmla="*/ 0 h 559"/>
                    <a:gd name="T2" fmla="*/ 6206 w 498"/>
                    <a:gd name="T3" fmla="*/ 15653 h 559"/>
                    <a:gd name="T4" fmla="*/ 12132 w 498"/>
                    <a:gd name="T5" fmla="*/ 14715 h 559"/>
                    <a:gd name="T6" fmla="*/ 8832 w 498"/>
                    <a:gd name="T7" fmla="*/ 0 h 5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8"/>
                    <a:gd name="T13" fmla="*/ 0 h 559"/>
                    <a:gd name="T14" fmla="*/ 498 w 498"/>
                    <a:gd name="T15" fmla="*/ 559 h 5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8" h="559">
                      <a:moveTo>
                        <a:pt x="283" y="0"/>
                      </a:moveTo>
                      <a:cubicBezTo>
                        <a:pt x="38" y="75"/>
                        <a:pt x="0" y="367"/>
                        <a:pt x="199" y="502"/>
                      </a:cubicBezTo>
                      <a:cubicBezTo>
                        <a:pt x="322" y="559"/>
                        <a:pt x="376" y="490"/>
                        <a:pt x="389" y="472"/>
                      </a:cubicBezTo>
                      <a:cubicBezTo>
                        <a:pt x="498" y="338"/>
                        <a:pt x="420" y="39"/>
                        <a:pt x="283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Freeform 45"/>
                <p:cNvSpPr>
                  <a:spLocks/>
                </p:cNvSpPr>
                <p:nvPr/>
              </p:nvSpPr>
              <p:spPr bwMode="auto">
                <a:xfrm>
                  <a:off x="7733" y="1286"/>
                  <a:ext cx="338" cy="260"/>
                </a:xfrm>
                <a:custGeom>
                  <a:avLst/>
                  <a:gdLst>
                    <a:gd name="T0" fmla="*/ 0 w 143"/>
                    <a:gd name="T1" fmla="*/ 3437 h 110"/>
                    <a:gd name="T2" fmla="*/ 4465 w 143"/>
                    <a:gd name="T3" fmla="*/ 570 h 110"/>
                    <a:gd name="T4" fmla="*/ 1442 w 143"/>
                    <a:gd name="T5" fmla="*/ 754 h 110"/>
                    <a:gd name="T6" fmla="*/ 0 w 143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110"/>
                    <a:gd name="T14" fmla="*/ 143 w 143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110">
                      <a:moveTo>
                        <a:pt x="0" y="110"/>
                      </a:moveTo>
                      <a:cubicBezTo>
                        <a:pt x="48" y="69"/>
                        <a:pt x="108" y="12"/>
                        <a:pt x="143" y="18"/>
                      </a:cubicBezTo>
                      <a:cubicBezTo>
                        <a:pt x="110" y="3"/>
                        <a:pt x="96" y="0"/>
                        <a:pt x="46" y="24"/>
                      </a:cubicBezTo>
                      <a:cubicBezTo>
                        <a:pt x="18" y="42"/>
                        <a:pt x="8" y="90"/>
                        <a:pt x="0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Freeform 46"/>
                <p:cNvSpPr>
                  <a:spLocks/>
                </p:cNvSpPr>
                <p:nvPr/>
              </p:nvSpPr>
              <p:spPr bwMode="auto">
                <a:xfrm>
                  <a:off x="6644" y="1282"/>
                  <a:ext cx="1084" cy="1259"/>
                </a:xfrm>
                <a:custGeom>
                  <a:avLst/>
                  <a:gdLst>
                    <a:gd name="T0" fmla="*/ 14279 w 459"/>
                    <a:gd name="T1" fmla="*/ 3453 h 533"/>
                    <a:gd name="T2" fmla="*/ 10786 w 459"/>
                    <a:gd name="T3" fmla="*/ 1306 h 533"/>
                    <a:gd name="T4" fmla="*/ 7586 w 459"/>
                    <a:gd name="T5" fmla="*/ 1578 h 533"/>
                    <a:gd name="T6" fmla="*/ 2359 w 459"/>
                    <a:gd name="T7" fmla="*/ 10081 h 533"/>
                    <a:gd name="T8" fmla="*/ 5231 w 459"/>
                    <a:gd name="T9" fmla="*/ 16594 h 533"/>
                    <a:gd name="T10" fmla="*/ 14279 w 459"/>
                    <a:gd name="T11" fmla="*/ 3453 h 5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9"/>
                    <a:gd name="T19" fmla="*/ 0 h 533"/>
                    <a:gd name="T20" fmla="*/ 459 w 459"/>
                    <a:gd name="T21" fmla="*/ 533 h 5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9" h="533">
                      <a:moveTo>
                        <a:pt x="459" y="111"/>
                      </a:moveTo>
                      <a:cubicBezTo>
                        <a:pt x="434" y="99"/>
                        <a:pt x="374" y="56"/>
                        <a:pt x="347" y="42"/>
                      </a:cubicBezTo>
                      <a:cubicBezTo>
                        <a:pt x="321" y="38"/>
                        <a:pt x="308" y="29"/>
                        <a:pt x="244" y="51"/>
                      </a:cubicBezTo>
                      <a:cubicBezTo>
                        <a:pt x="183" y="72"/>
                        <a:pt x="57" y="190"/>
                        <a:pt x="76" y="324"/>
                      </a:cubicBezTo>
                      <a:cubicBezTo>
                        <a:pt x="94" y="458"/>
                        <a:pt x="98" y="498"/>
                        <a:pt x="168" y="533"/>
                      </a:cubicBezTo>
                      <a:cubicBezTo>
                        <a:pt x="0" y="296"/>
                        <a:pt x="217" y="0"/>
                        <a:pt x="459" y="1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" name="Freeform 47"/>
                <p:cNvSpPr>
                  <a:spLocks/>
                </p:cNvSpPr>
                <p:nvPr/>
              </p:nvSpPr>
              <p:spPr bwMode="auto">
                <a:xfrm>
                  <a:off x="7733" y="1182"/>
                  <a:ext cx="921" cy="1543"/>
                </a:xfrm>
                <a:custGeom>
                  <a:avLst/>
                  <a:gdLst>
                    <a:gd name="T0" fmla="*/ 0 w 390"/>
                    <a:gd name="T1" fmla="*/ 4801 h 653"/>
                    <a:gd name="T2" fmla="*/ 3290 w 390"/>
                    <a:gd name="T3" fmla="*/ 19513 h 653"/>
                    <a:gd name="T4" fmla="*/ 8957 w 390"/>
                    <a:gd name="T5" fmla="*/ 17800 h 653"/>
                    <a:gd name="T6" fmla="*/ 0 w 390"/>
                    <a:gd name="T7" fmla="*/ 4801 h 6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0"/>
                    <a:gd name="T13" fmla="*/ 0 h 653"/>
                    <a:gd name="T14" fmla="*/ 390 w 390"/>
                    <a:gd name="T15" fmla="*/ 653 h 6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0" h="653">
                      <a:moveTo>
                        <a:pt x="0" y="154"/>
                      </a:moveTo>
                      <a:cubicBezTo>
                        <a:pt x="262" y="217"/>
                        <a:pt x="181" y="607"/>
                        <a:pt x="106" y="626"/>
                      </a:cubicBezTo>
                      <a:cubicBezTo>
                        <a:pt x="191" y="653"/>
                        <a:pt x="246" y="613"/>
                        <a:pt x="288" y="571"/>
                      </a:cubicBezTo>
                      <a:cubicBezTo>
                        <a:pt x="390" y="458"/>
                        <a:pt x="379" y="0"/>
                        <a:pt x="0" y="15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" name="Freeform 48"/>
                <p:cNvSpPr>
                  <a:spLocks/>
                </p:cNvSpPr>
                <p:nvPr/>
              </p:nvSpPr>
              <p:spPr bwMode="auto">
                <a:xfrm>
                  <a:off x="7310" y="1447"/>
                  <a:ext cx="1484" cy="1420"/>
                </a:xfrm>
                <a:custGeom>
                  <a:avLst/>
                  <a:gdLst>
                    <a:gd name="T0" fmla="*/ 18115 w 628"/>
                    <a:gd name="T1" fmla="*/ 4232 h 601"/>
                    <a:gd name="T2" fmla="*/ 15190 w 628"/>
                    <a:gd name="T3" fmla="*/ 0 h 601"/>
                    <a:gd name="T4" fmla="*/ 12130 w 628"/>
                    <a:gd name="T5" fmla="*/ 529 h 601"/>
                    <a:gd name="T6" fmla="*/ 9856 w 628"/>
                    <a:gd name="T7" fmla="*/ 5236 h 601"/>
                    <a:gd name="T8" fmla="*/ 1056 w 628"/>
                    <a:gd name="T9" fmla="*/ 15804 h 601"/>
                    <a:gd name="T10" fmla="*/ 0 w 628"/>
                    <a:gd name="T11" fmla="*/ 16735 h 601"/>
                    <a:gd name="T12" fmla="*/ 2954 w 628"/>
                    <a:gd name="T13" fmla="*/ 16948 h 601"/>
                    <a:gd name="T14" fmla="*/ 8878 w 628"/>
                    <a:gd name="T15" fmla="*/ 16010 h 601"/>
                    <a:gd name="T16" fmla="*/ 14568 w 628"/>
                    <a:gd name="T17" fmla="*/ 14297 h 601"/>
                    <a:gd name="T18" fmla="*/ 18115 w 628"/>
                    <a:gd name="T19" fmla="*/ 4232 h 6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8"/>
                    <a:gd name="T31" fmla="*/ 0 h 601"/>
                    <a:gd name="T32" fmla="*/ 628 w 628"/>
                    <a:gd name="T33" fmla="*/ 601 h 6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8" h="601">
                      <a:moveTo>
                        <a:pt x="581" y="136"/>
                      </a:moveTo>
                      <a:cubicBezTo>
                        <a:pt x="560" y="72"/>
                        <a:pt x="526" y="28"/>
                        <a:pt x="487" y="0"/>
                      </a:cubicBezTo>
                      <a:cubicBezTo>
                        <a:pt x="511" y="24"/>
                        <a:pt x="461" y="31"/>
                        <a:pt x="389" y="17"/>
                      </a:cubicBezTo>
                      <a:cubicBezTo>
                        <a:pt x="590" y="169"/>
                        <a:pt x="436" y="293"/>
                        <a:pt x="316" y="168"/>
                      </a:cubicBezTo>
                      <a:cubicBezTo>
                        <a:pt x="409" y="523"/>
                        <a:pt x="162" y="530"/>
                        <a:pt x="34" y="507"/>
                      </a:cubicBezTo>
                      <a:cubicBezTo>
                        <a:pt x="29" y="518"/>
                        <a:pt x="18" y="530"/>
                        <a:pt x="0" y="537"/>
                      </a:cubicBezTo>
                      <a:cubicBezTo>
                        <a:pt x="48" y="551"/>
                        <a:pt x="65" y="551"/>
                        <a:pt x="95" y="544"/>
                      </a:cubicBezTo>
                      <a:cubicBezTo>
                        <a:pt x="218" y="601"/>
                        <a:pt x="272" y="532"/>
                        <a:pt x="285" y="514"/>
                      </a:cubicBezTo>
                      <a:cubicBezTo>
                        <a:pt x="370" y="541"/>
                        <a:pt x="425" y="501"/>
                        <a:pt x="467" y="459"/>
                      </a:cubicBezTo>
                      <a:cubicBezTo>
                        <a:pt x="555" y="414"/>
                        <a:pt x="628" y="279"/>
                        <a:pt x="581" y="136"/>
                      </a:cubicBezTo>
                      <a:close/>
                    </a:path>
                  </a:pathLst>
                </a:custGeom>
                <a:solidFill>
                  <a:srgbClr val="F27B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6" name="Group 49"/>
                <p:cNvGrpSpPr>
                  <a:grpSpLocks/>
                </p:cNvGrpSpPr>
                <p:nvPr/>
              </p:nvGrpSpPr>
              <p:grpSpPr bwMode="auto">
                <a:xfrm>
                  <a:off x="6644" y="1182"/>
                  <a:ext cx="2296" cy="1685"/>
                  <a:chOff x="6644" y="1182"/>
                  <a:chExt cx="2296" cy="1685"/>
                </a:xfrm>
              </p:grpSpPr>
              <p:sp>
                <p:nvSpPr>
                  <p:cNvPr id="101" name="Freeform 50"/>
                  <p:cNvSpPr>
                    <a:spLocks/>
                  </p:cNvSpPr>
                  <p:nvPr/>
                </p:nvSpPr>
                <p:spPr bwMode="auto">
                  <a:xfrm>
                    <a:off x="7733" y="1182"/>
                    <a:ext cx="1207" cy="1349"/>
                  </a:xfrm>
                  <a:custGeom>
                    <a:avLst/>
                    <a:gdLst>
                      <a:gd name="T0" fmla="*/ 0 w 511"/>
                      <a:gd name="T1" fmla="*/ 4801 h 571"/>
                      <a:gd name="T2" fmla="*/ 8959 w 511"/>
                      <a:gd name="T3" fmla="*/ 17787 h 571"/>
                      <a:gd name="T4" fmla="*/ 0 w 511"/>
                      <a:gd name="T5" fmla="*/ 4801 h 571"/>
                      <a:gd name="T6" fmla="*/ 0 60000 65536"/>
                      <a:gd name="T7" fmla="*/ 0 60000 65536"/>
                      <a:gd name="T8" fmla="*/ 0 60000 65536"/>
                      <a:gd name="T9" fmla="*/ 0 w 511"/>
                      <a:gd name="T10" fmla="*/ 0 h 571"/>
                      <a:gd name="T11" fmla="*/ 511 w 511"/>
                      <a:gd name="T12" fmla="*/ 571 h 57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1" h="571">
                        <a:moveTo>
                          <a:pt x="0" y="154"/>
                        </a:moveTo>
                        <a:cubicBezTo>
                          <a:pt x="379" y="0"/>
                          <a:pt x="390" y="458"/>
                          <a:pt x="288" y="571"/>
                        </a:cubicBezTo>
                        <a:cubicBezTo>
                          <a:pt x="511" y="321"/>
                          <a:pt x="290" y="9"/>
                          <a:pt x="0" y="154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Freeform 51"/>
                  <p:cNvSpPr>
                    <a:spLocks/>
                  </p:cNvSpPr>
                  <p:nvPr/>
                </p:nvSpPr>
                <p:spPr bwMode="auto">
                  <a:xfrm>
                    <a:off x="6956" y="1546"/>
                    <a:ext cx="777" cy="1186"/>
                  </a:xfrm>
                  <a:custGeom>
                    <a:avLst/>
                    <a:gdLst>
                      <a:gd name="T0" fmla="*/ 10236 w 329"/>
                      <a:gd name="T1" fmla="*/ 0 h 502"/>
                      <a:gd name="T2" fmla="*/ 7624 w 329"/>
                      <a:gd name="T3" fmla="*/ 15640 h 502"/>
                      <a:gd name="T4" fmla="*/ 10236 w 329"/>
                      <a:gd name="T5" fmla="*/ 0 h 502"/>
                      <a:gd name="T6" fmla="*/ 0 60000 65536"/>
                      <a:gd name="T7" fmla="*/ 0 60000 65536"/>
                      <a:gd name="T8" fmla="*/ 0 60000 65536"/>
                      <a:gd name="T9" fmla="*/ 0 w 329"/>
                      <a:gd name="T10" fmla="*/ 0 h 502"/>
                      <a:gd name="T11" fmla="*/ 329 w 329"/>
                      <a:gd name="T12" fmla="*/ 502 h 50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" h="502">
                        <a:moveTo>
                          <a:pt x="329" y="0"/>
                        </a:moveTo>
                        <a:cubicBezTo>
                          <a:pt x="0" y="75"/>
                          <a:pt x="68" y="480"/>
                          <a:pt x="245" y="502"/>
                        </a:cubicBezTo>
                        <a:cubicBezTo>
                          <a:pt x="46" y="367"/>
                          <a:pt x="84" y="75"/>
                          <a:pt x="329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Freeform 52"/>
                  <p:cNvSpPr>
                    <a:spLocks/>
                  </p:cNvSpPr>
                  <p:nvPr/>
                </p:nvSpPr>
                <p:spPr bwMode="auto">
                  <a:xfrm>
                    <a:off x="6644" y="1282"/>
                    <a:ext cx="1089" cy="1259"/>
                  </a:xfrm>
                  <a:custGeom>
                    <a:avLst/>
                    <a:gdLst>
                      <a:gd name="T0" fmla="*/ 14353 w 461"/>
                      <a:gd name="T1" fmla="*/ 3494 h 533"/>
                      <a:gd name="T2" fmla="*/ 14292 w 461"/>
                      <a:gd name="T3" fmla="*/ 3453 h 533"/>
                      <a:gd name="T4" fmla="*/ 5235 w 461"/>
                      <a:gd name="T5" fmla="*/ 16594 h 533"/>
                      <a:gd name="T6" fmla="*/ 14353 w 461"/>
                      <a:gd name="T7" fmla="*/ 3494 h 5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61"/>
                      <a:gd name="T13" fmla="*/ 0 h 533"/>
                      <a:gd name="T14" fmla="*/ 461 w 461"/>
                      <a:gd name="T15" fmla="*/ 533 h 5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61" h="533">
                        <a:moveTo>
                          <a:pt x="461" y="112"/>
                        </a:moveTo>
                        <a:cubicBezTo>
                          <a:pt x="461" y="112"/>
                          <a:pt x="460" y="112"/>
                          <a:pt x="459" y="111"/>
                        </a:cubicBezTo>
                        <a:cubicBezTo>
                          <a:pt x="217" y="0"/>
                          <a:pt x="0" y="296"/>
                          <a:pt x="168" y="533"/>
                        </a:cubicBezTo>
                        <a:cubicBezTo>
                          <a:pt x="25" y="270"/>
                          <a:pt x="229" y="20"/>
                          <a:pt x="461" y="112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Freeform 53"/>
                  <p:cNvSpPr>
                    <a:spLocks/>
                  </p:cNvSpPr>
                  <p:nvPr/>
                </p:nvSpPr>
                <p:spPr bwMode="auto">
                  <a:xfrm>
                    <a:off x="7733" y="1546"/>
                    <a:ext cx="619" cy="1115"/>
                  </a:xfrm>
                  <a:custGeom>
                    <a:avLst/>
                    <a:gdLst>
                      <a:gd name="T0" fmla="*/ 0 w 262"/>
                      <a:gd name="T1" fmla="*/ 0 h 472"/>
                      <a:gd name="T2" fmla="*/ 3298 w 262"/>
                      <a:gd name="T3" fmla="*/ 14698 h 472"/>
                      <a:gd name="T4" fmla="*/ 0 w 262"/>
                      <a:gd name="T5" fmla="*/ 0 h 472"/>
                      <a:gd name="T6" fmla="*/ 0 60000 65536"/>
                      <a:gd name="T7" fmla="*/ 0 60000 65536"/>
                      <a:gd name="T8" fmla="*/ 0 60000 65536"/>
                      <a:gd name="T9" fmla="*/ 0 w 262"/>
                      <a:gd name="T10" fmla="*/ 0 h 472"/>
                      <a:gd name="T11" fmla="*/ 262 w 262"/>
                      <a:gd name="T12" fmla="*/ 472 h 4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2" h="472">
                        <a:moveTo>
                          <a:pt x="0" y="0"/>
                        </a:moveTo>
                        <a:cubicBezTo>
                          <a:pt x="137" y="39"/>
                          <a:pt x="215" y="338"/>
                          <a:pt x="106" y="472"/>
                        </a:cubicBezTo>
                        <a:cubicBezTo>
                          <a:pt x="181" y="453"/>
                          <a:pt x="262" y="6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Freeform 54"/>
                  <p:cNvSpPr>
                    <a:spLocks/>
                  </p:cNvSpPr>
                  <p:nvPr/>
                </p:nvSpPr>
                <p:spPr bwMode="auto">
                  <a:xfrm>
                    <a:off x="7733" y="1315"/>
                    <a:ext cx="368" cy="231"/>
                  </a:xfrm>
                  <a:custGeom>
                    <a:avLst/>
                    <a:gdLst>
                      <a:gd name="T0" fmla="*/ 0 w 156"/>
                      <a:gd name="T1" fmla="*/ 3029 h 98"/>
                      <a:gd name="T2" fmla="*/ 4831 w 156"/>
                      <a:gd name="T3" fmla="*/ 405 h 98"/>
                      <a:gd name="T4" fmla="*/ 4423 w 156"/>
                      <a:gd name="T5" fmla="*/ 184 h 98"/>
                      <a:gd name="T6" fmla="*/ 0 w 156"/>
                      <a:gd name="T7" fmla="*/ 3029 h 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98"/>
                      <a:gd name="T14" fmla="*/ 156 w 156"/>
                      <a:gd name="T15" fmla="*/ 98 h 9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98">
                        <a:moveTo>
                          <a:pt x="0" y="98"/>
                        </a:moveTo>
                        <a:cubicBezTo>
                          <a:pt x="66" y="45"/>
                          <a:pt x="128" y="22"/>
                          <a:pt x="156" y="13"/>
                        </a:cubicBezTo>
                        <a:cubicBezTo>
                          <a:pt x="152" y="10"/>
                          <a:pt x="147" y="8"/>
                          <a:pt x="143" y="6"/>
                        </a:cubicBezTo>
                        <a:cubicBezTo>
                          <a:pt x="108" y="0"/>
                          <a:pt x="48" y="57"/>
                          <a:pt x="0" y="98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Freeform 55"/>
                  <p:cNvSpPr>
                    <a:spLocks/>
                  </p:cNvSpPr>
                  <p:nvPr/>
                </p:nvSpPr>
                <p:spPr bwMode="auto">
                  <a:xfrm>
                    <a:off x="7723" y="1343"/>
                    <a:ext cx="119" cy="203"/>
                  </a:xfrm>
                  <a:custGeom>
                    <a:avLst/>
                    <a:gdLst>
                      <a:gd name="T0" fmla="*/ 136 w 50"/>
                      <a:gd name="T1" fmla="*/ 2670 h 86"/>
                      <a:gd name="T2" fmla="*/ 1604 w 50"/>
                      <a:gd name="T3" fmla="*/ 0 h 86"/>
                      <a:gd name="T4" fmla="*/ 136 w 50"/>
                      <a:gd name="T5" fmla="*/ 2670 h 86"/>
                      <a:gd name="T6" fmla="*/ 0 60000 65536"/>
                      <a:gd name="T7" fmla="*/ 0 60000 65536"/>
                      <a:gd name="T8" fmla="*/ 0 60000 65536"/>
                      <a:gd name="T9" fmla="*/ 0 w 50"/>
                      <a:gd name="T10" fmla="*/ 0 h 86"/>
                      <a:gd name="T11" fmla="*/ 50 w 50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0" h="86">
                        <a:moveTo>
                          <a:pt x="4" y="86"/>
                        </a:moveTo>
                        <a:cubicBezTo>
                          <a:pt x="12" y="66"/>
                          <a:pt x="22" y="18"/>
                          <a:pt x="50" y="0"/>
                        </a:cubicBezTo>
                        <a:cubicBezTo>
                          <a:pt x="24" y="3"/>
                          <a:pt x="0" y="49"/>
                          <a:pt x="4" y="86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Freeform 56"/>
                  <p:cNvSpPr>
                    <a:spLocks/>
                  </p:cNvSpPr>
                  <p:nvPr/>
                </p:nvSpPr>
                <p:spPr bwMode="auto">
                  <a:xfrm>
                    <a:off x="7464" y="1374"/>
                    <a:ext cx="269" cy="172"/>
                  </a:xfrm>
                  <a:custGeom>
                    <a:avLst/>
                    <a:gdLst>
                      <a:gd name="T0" fmla="*/ 3535 w 114"/>
                      <a:gd name="T1" fmla="*/ 2248 h 73"/>
                      <a:gd name="T2" fmla="*/ 0 w 114"/>
                      <a:gd name="T3" fmla="*/ 90 h 73"/>
                      <a:gd name="T4" fmla="*/ 3469 w 114"/>
                      <a:gd name="T5" fmla="*/ 2227 h 73"/>
                      <a:gd name="T6" fmla="*/ 3535 w 114"/>
                      <a:gd name="T7" fmla="*/ 2248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4"/>
                      <a:gd name="T13" fmla="*/ 0 h 73"/>
                      <a:gd name="T14" fmla="*/ 114 w 114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4" h="73">
                        <a:moveTo>
                          <a:pt x="114" y="73"/>
                        </a:moveTo>
                        <a:cubicBezTo>
                          <a:pt x="92" y="44"/>
                          <a:pt x="21" y="0"/>
                          <a:pt x="0" y="3"/>
                        </a:cubicBezTo>
                        <a:cubicBezTo>
                          <a:pt x="27" y="17"/>
                          <a:pt x="87" y="60"/>
                          <a:pt x="112" y="72"/>
                        </a:cubicBezTo>
                        <a:cubicBezTo>
                          <a:pt x="113" y="73"/>
                          <a:pt x="114" y="73"/>
                          <a:pt x="114" y="73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Freeform 57"/>
                  <p:cNvSpPr>
                    <a:spLocks/>
                  </p:cNvSpPr>
                  <p:nvPr/>
                </p:nvSpPr>
                <p:spPr bwMode="auto">
                  <a:xfrm>
                    <a:off x="6863" y="1768"/>
                    <a:ext cx="1931" cy="1099"/>
                  </a:xfrm>
                  <a:custGeom>
                    <a:avLst/>
                    <a:gdLst>
                      <a:gd name="T0" fmla="*/ 15658 w 817"/>
                      <a:gd name="T1" fmla="*/ 10758 h 465"/>
                      <a:gd name="T2" fmla="*/ 6961 w 817"/>
                      <a:gd name="T3" fmla="*/ 11578 h 465"/>
                      <a:gd name="T4" fmla="*/ 1647 w 817"/>
                      <a:gd name="T5" fmla="*/ 8927 h 465"/>
                      <a:gd name="T6" fmla="*/ 0 w 817"/>
                      <a:gd name="T7" fmla="*/ 7050 h 465"/>
                      <a:gd name="T8" fmla="*/ 2335 w 817"/>
                      <a:gd name="T9" fmla="*/ 10205 h 465"/>
                      <a:gd name="T10" fmla="*/ 5375 w 817"/>
                      <a:gd name="T11" fmla="*/ 12356 h 465"/>
                      <a:gd name="T12" fmla="*/ 8861 w 817"/>
                      <a:gd name="T13" fmla="*/ 12725 h 465"/>
                      <a:gd name="T14" fmla="*/ 14786 w 817"/>
                      <a:gd name="T15" fmla="*/ 11791 h 465"/>
                      <a:gd name="T16" fmla="*/ 20463 w 817"/>
                      <a:gd name="T17" fmla="*/ 10071 h 465"/>
                      <a:gd name="T18" fmla="*/ 24032 w 817"/>
                      <a:gd name="T19" fmla="*/ 0 h 465"/>
                      <a:gd name="T20" fmla="*/ 22378 w 817"/>
                      <a:gd name="T21" fmla="*/ 6748 h 465"/>
                      <a:gd name="T22" fmla="*/ 15658 w 817"/>
                      <a:gd name="T23" fmla="*/ 10758 h 46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17"/>
                      <a:gd name="T37" fmla="*/ 0 h 465"/>
                      <a:gd name="T38" fmla="*/ 817 w 817"/>
                      <a:gd name="T39" fmla="*/ 465 h 46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17" h="465">
                        <a:moveTo>
                          <a:pt x="502" y="345"/>
                        </a:moveTo>
                        <a:cubicBezTo>
                          <a:pt x="460" y="392"/>
                          <a:pt x="329" y="414"/>
                          <a:pt x="223" y="371"/>
                        </a:cubicBezTo>
                        <a:cubicBezTo>
                          <a:pt x="195" y="408"/>
                          <a:pt x="70" y="305"/>
                          <a:pt x="53" y="286"/>
                        </a:cubicBezTo>
                        <a:cubicBezTo>
                          <a:pt x="35" y="295"/>
                          <a:pt x="16" y="244"/>
                          <a:pt x="0" y="226"/>
                        </a:cubicBezTo>
                        <a:cubicBezTo>
                          <a:pt x="11" y="279"/>
                          <a:pt x="29" y="304"/>
                          <a:pt x="75" y="327"/>
                        </a:cubicBezTo>
                        <a:cubicBezTo>
                          <a:pt x="101" y="355"/>
                          <a:pt x="111" y="378"/>
                          <a:pt x="172" y="396"/>
                        </a:cubicBezTo>
                        <a:cubicBezTo>
                          <a:pt x="233" y="414"/>
                          <a:pt x="250" y="416"/>
                          <a:pt x="284" y="408"/>
                        </a:cubicBezTo>
                        <a:cubicBezTo>
                          <a:pt x="407" y="465"/>
                          <a:pt x="461" y="396"/>
                          <a:pt x="474" y="378"/>
                        </a:cubicBezTo>
                        <a:cubicBezTo>
                          <a:pt x="559" y="405"/>
                          <a:pt x="614" y="365"/>
                          <a:pt x="656" y="323"/>
                        </a:cubicBezTo>
                        <a:cubicBezTo>
                          <a:pt x="744" y="278"/>
                          <a:pt x="817" y="143"/>
                          <a:pt x="770" y="0"/>
                        </a:cubicBezTo>
                        <a:cubicBezTo>
                          <a:pt x="771" y="61"/>
                          <a:pt x="758" y="164"/>
                          <a:pt x="717" y="216"/>
                        </a:cubicBezTo>
                        <a:cubicBezTo>
                          <a:pt x="673" y="291"/>
                          <a:pt x="550" y="367"/>
                          <a:pt x="502" y="345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7" name="Freeform 58"/>
                <p:cNvSpPr>
                  <a:spLocks/>
                </p:cNvSpPr>
                <p:nvPr/>
              </p:nvSpPr>
              <p:spPr bwMode="auto">
                <a:xfrm>
                  <a:off x="7464" y="1286"/>
                  <a:ext cx="378" cy="260"/>
                </a:xfrm>
                <a:custGeom>
                  <a:avLst/>
                  <a:gdLst>
                    <a:gd name="T0" fmla="*/ 3551 w 160"/>
                    <a:gd name="T1" fmla="*/ 3437 h 110"/>
                    <a:gd name="T2" fmla="*/ 4985 w 160"/>
                    <a:gd name="T3" fmla="*/ 754 h 110"/>
                    <a:gd name="T4" fmla="*/ 0 w 160"/>
                    <a:gd name="T5" fmla="*/ 1257 h 110"/>
                    <a:gd name="T6" fmla="*/ 3551 w 160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0"/>
                    <a:gd name="T13" fmla="*/ 0 h 110"/>
                    <a:gd name="T14" fmla="*/ 160 w 160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0" h="110">
                      <a:moveTo>
                        <a:pt x="114" y="110"/>
                      </a:moveTo>
                      <a:cubicBezTo>
                        <a:pt x="110" y="73"/>
                        <a:pt x="134" y="27"/>
                        <a:pt x="160" y="24"/>
                      </a:cubicBezTo>
                      <a:cubicBezTo>
                        <a:pt x="114" y="0"/>
                        <a:pt x="39" y="13"/>
                        <a:pt x="0" y="40"/>
                      </a:cubicBezTo>
                      <a:cubicBezTo>
                        <a:pt x="21" y="37"/>
                        <a:pt x="92" y="81"/>
                        <a:pt x="114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" name="Freeform 59"/>
                <p:cNvSpPr>
                  <a:spLocks/>
                </p:cNvSpPr>
                <p:nvPr/>
              </p:nvSpPr>
              <p:spPr bwMode="auto">
                <a:xfrm>
                  <a:off x="7641" y="1473"/>
                  <a:ext cx="186" cy="99"/>
                </a:xfrm>
                <a:custGeom>
                  <a:avLst/>
                  <a:gdLst>
                    <a:gd name="T0" fmla="*/ 315 w 79"/>
                    <a:gd name="T1" fmla="*/ 1233 h 42"/>
                    <a:gd name="T2" fmla="*/ 2062 w 79"/>
                    <a:gd name="T3" fmla="*/ 1294 h 42"/>
                    <a:gd name="T4" fmla="*/ 2427 w 79"/>
                    <a:gd name="T5" fmla="*/ 523 h 42"/>
                    <a:gd name="T6" fmla="*/ 2272 w 79"/>
                    <a:gd name="T7" fmla="*/ 118 h 42"/>
                    <a:gd name="T8" fmla="*/ 1318 w 79"/>
                    <a:gd name="T9" fmla="*/ 0 h 42"/>
                    <a:gd name="T10" fmla="*/ 271 w 79"/>
                    <a:gd name="T11" fmla="*/ 184 h 42"/>
                    <a:gd name="T12" fmla="*/ 0 w 79"/>
                    <a:gd name="T13" fmla="*/ 589 h 42"/>
                    <a:gd name="T14" fmla="*/ 315 w 79"/>
                    <a:gd name="T15" fmla="*/ 123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"/>
                    <a:gd name="T25" fmla="*/ 0 h 42"/>
                    <a:gd name="T26" fmla="*/ 79 w 79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" h="42">
                      <a:moveTo>
                        <a:pt x="10" y="40"/>
                      </a:moveTo>
                      <a:cubicBezTo>
                        <a:pt x="47" y="21"/>
                        <a:pt x="59" y="42"/>
                        <a:pt x="67" y="42"/>
                      </a:cubicBezTo>
                      <a:cubicBezTo>
                        <a:pt x="37" y="25"/>
                        <a:pt x="70" y="20"/>
                        <a:pt x="79" y="17"/>
                      </a:cubicBezTo>
                      <a:cubicBezTo>
                        <a:pt x="37" y="24"/>
                        <a:pt x="66" y="10"/>
                        <a:pt x="74" y="4"/>
                      </a:cubicBezTo>
                      <a:cubicBezTo>
                        <a:pt x="62" y="12"/>
                        <a:pt x="41" y="23"/>
                        <a:pt x="43" y="0"/>
                      </a:cubicBezTo>
                      <a:cubicBezTo>
                        <a:pt x="36" y="25"/>
                        <a:pt x="21" y="13"/>
                        <a:pt x="9" y="6"/>
                      </a:cubicBezTo>
                      <a:cubicBezTo>
                        <a:pt x="17" y="18"/>
                        <a:pt x="33" y="21"/>
                        <a:pt x="0" y="19"/>
                      </a:cubicBezTo>
                      <a:cubicBezTo>
                        <a:pt x="16" y="25"/>
                        <a:pt x="44" y="21"/>
                        <a:pt x="10" y="4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" name="Freeform 60"/>
                <p:cNvSpPr>
                  <a:spLocks/>
                </p:cNvSpPr>
                <p:nvPr/>
              </p:nvSpPr>
              <p:spPr bwMode="auto">
                <a:xfrm>
                  <a:off x="7478" y="1192"/>
                  <a:ext cx="314" cy="347"/>
                </a:xfrm>
                <a:custGeom>
                  <a:avLst/>
                  <a:gdLst>
                    <a:gd name="T0" fmla="*/ 4129 w 133"/>
                    <a:gd name="T1" fmla="*/ 0 h 147"/>
                    <a:gd name="T2" fmla="*/ 3723 w 133"/>
                    <a:gd name="T3" fmla="*/ 4407 h 147"/>
                    <a:gd name="T4" fmla="*/ 3239 w 133"/>
                    <a:gd name="T5" fmla="*/ 4535 h 147"/>
                    <a:gd name="T6" fmla="*/ 0 w 133"/>
                    <a:gd name="T7" fmla="*/ 1487 h 147"/>
                    <a:gd name="T8" fmla="*/ 4129 w 133"/>
                    <a:gd name="T9" fmla="*/ 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47"/>
                    <a:gd name="T17" fmla="*/ 133 w 133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47">
                      <a:moveTo>
                        <a:pt x="133" y="0"/>
                      </a:moveTo>
                      <a:cubicBezTo>
                        <a:pt x="120" y="142"/>
                        <a:pt x="120" y="142"/>
                        <a:pt x="120" y="142"/>
                      </a:cubicBezTo>
                      <a:cubicBezTo>
                        <a:pt x="116" y="146"/>
                        <a:pt x="111" y="147"/>
                        <a:pt x="104" y="146"/>
                      </a:cubicBezTo>
                      <a:cubicBezTo>
                        <a:pt x="0" y="48"/>
                        <a:pt x="0" y="48"/>
                        <a:pt x="0" y="48"/>
                      </a:cubicBez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0045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61"/>
                <p:cNvSpPr>
                  <a:spLocks/>
                </p:cNvSpPr>
                <p:nvPr/>
              </p:nvSpPr>
              <p:spPr bwMode="auto">
                <a:xfrm>
                  <a:off x="7468" y="1168"/>
                  <a:ext cx="331" cy="161"/>
                </a:xfrm>
                <a:custGeom>
                  <a:avLst/>
                  <a:gdLst>
                    <a:gd name="T0" fmla="*/ 4282 w 140"/>
                    <a:gd name="T1" fmla="*/ 320 h 68"/>
                    <a:gd name="T2" fmla="*/ 2404 w 140"/>
                    <a:gd name="T3" fmla="*/ 1660 h 68"/>
                    <a:gd name="T4" fmla="*/ 118 w 140"/>
                    <a:gd name="T5" fmla="*/ 1816 h 68"/>
                    <a:gd name="T6" fmla="*/ 1967 w 140"/>
                    <a:gd name="T7" fmla="*/ 476 h 68"/>
                    <a:gd name="T8" fmla="*/ 4282 w 140"/>
                    <a:gd name="T9" fmla="*/ 320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68"/>
                    <a:gd name="T17" fmla="*/ 140 w 140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68">
                      <a:moveTo>
                        <a:pt x="137" y="10"/>
                      </a:moveTo>
                      <a:cubicBezTo>
                        <a:pt x="140" y="21"/>
                        <a:pt x="114" y="40"/>
                        <a:pt x="77" y="53"/>
                      </a:cubicBezTo>
                      <a:cubicBezTo>
                        <a:pt x="41" y="66"/>
                        <a:pt x="8" y="68"/>
                        <a:pt x="4" y="58"/>
                      </a:cubicBezTo>
                      <a:cubicBezTo>
                        <a:pt x="0" y="47"/>
                        <a:pt x="27" y="28"/>
                        <a:pt x="63" y="15"/>
                      </a:cubicBezTo>
                      <a:cubicBezTo>
                        <a:pt x="100" y="2"/>
                        <a:pt x="133" y="0"/>
                        <a:pt x="137" y="1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" name="Group 62"/>
              <p:cNvGrpSpPr>
                <a:grpSpLocks/>
              </p:cNvGrpSpPr>
              <p:nvPr/>
            </p:nvGrpSpPr>
            <p:grpSpPr bwMode="auto">
              <a:xfrm>
                <a:off x="7392" y="2938"/>
                <a:ext cx="151" cy="102"/>
                <a:chOff x="9456" y="1473"/>
                <a:chExt cx="151" cy="102"/>
              </a:xfrm>
            </p:grpSpPr>
            <p:sp>
              <p:nvSpPr>
                <p:cNvPr id="87" name="Freeform 63"/>
                <p:cNvSpPr>
                  <a:spLocks/>
                </p:cNvSpPr>
                <p:nvPr/>
              </p:nvSpPr>
              <p:spPr bwMode="auto">
                <a:xfrm>
                  <a:off x="9456" y="1473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78 w 151"/>
                    <a:gd name="T3" fmla="*/ 0 h 102"/>
                    <a:gd name="T4" fmla="*/ 151 w 151"/>
                    <a:gd name="T5" fmla="*/ 85 h 102"/>
                    <a:gd name="T6" fmla="*/ 0 w 151"/>
                    <a:gd name="T7" fmla="*/ 102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1"/>
                    <a:gd name="T13" fmla="*/ 0 h 102"/>
                    <a:gd name="T14" fmla="*/ 151 w 151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1" h="102">
                      <a:moveTo>
                        <a:pt x="0" y="102"/>
                      </a:moveTo>
                      <a:lnTo>
                        <a:pt x="78" y="0"/>
                      </a:lnTo>
                      <a:lnTo>
                        <a:pt x="151" y="85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Freeform 64"/>
                <p:cNvSpPr>
                  <a:spLocks/>
                </p:cNvSpPr>
                <p:nvPr/>
              </p:nvSpPr>
              <p:spPr bwMode="auto">
                <a:xfrm>
                  <a:off x="9461" y="1478"/>
                  <a:ext cx="142" cy="97"/>
                </a:xfrm>
                <a:custGeom>
                  <a:avLst/>
                  <a:gdLst>
                    <a:gd name="T0" fmla="*/ 0 w 142"/>
                    <a:gd name="T1" fmla="*/ 97 h 97"/>
                    <a:gd name="T2" fmla="*/ 73 w 142"/>
                    <a:gd name="T3" fmla="*/ 0 h 97"/>
                    <a:gd name="T4" fmla="*/ 142 w 142"/>
                    <a:gd name="T5" fmla="*/ 80 h 97"/>
                    <a:gd name="T6" fmla="*/ 0 w 142"/>
                    <a:gd name="T7" fmla="*/ 97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97"/>
                    <a:gd name="T14" fmla="*/ 142 w 142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97">
                      <a:moveTo>
                        <a:pt x="0" y="97"/>
                      </a:moveTo>
                      <a:lnTo>
                        <a:pt x="73" y="0"/>
                      </a:lnTo>
                      <a:lnTo>
                        <a:pt x="142" y="80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" name="Group 65"/>
              <p:cNvGrpSpPr>
                <a:grpSpLocks/>
              </p:cNvGrpSpPr>
              <p:nvPr/>
            </p:nvGrpSpPr>
            <p:grpSpPr bwMode="auto">
              <a:xfrm>
                <a:off x="6870" y="2610"/>
                <a:ext cx="1200" cy="250"/>
                <a:chOff x="8934" y="1145"/>
                <a:chExt cx="1200" cy="250"/>
              </a:xfrm>
            </p:grpSpPr>
            <p:sp>
              <p:nvSpPr>
                <p:cNvPr id="83" name="Freeform 66"/>
                <p:cNvSpPr>
                  <a:spLocks/>
                </p:cNvSpPr>
                <p:nvPr/>
              </p:nvSpPr>
              <p:spPr bwMode="auto">
                <a:xfrm>
                  <a:off x="8934" y="1145"/>
                  <a:ext cx="534" cy="238"/>
                </a:xfrm>
                <a:custGeom>
                  <a:avLst/>
                  <a:gdLst>
                    <a:gd name="T0" fmla="*/ 6699 w 226"/>
                    <a:gd name="T1" fmla="*/ 0 h 101"/>
                    <a:gd name="T2" fmla="*/ 0 w 226"/>
                    <a:gd name="T3" fmla="*/ 2616 h 101"/>
                    <a:gd name="T4" fmla="*/ 7046 w 226"/>
                    <a:gd name="T5" fmla="*/ 3115 h 101"/>
                    <a:gd name="T6" fmla="*/ 6699 w 226"/>
                    <a:gd name="T7" fmla="*/ 0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6"/>
                    <a:gd name="T13" fmla="*/ 0 h 101"/>
                    <a:gd name="T14" fmla="*/ 226 w 226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6" h="101">
                      <a:moveTo>
                        <a:pt x="215" y="0"/>
                      </a:moveTo>
                      <a:cubicBezTo>
                        <a:pt x="183" y="15"/>
                        <a:pt x="41" y="57"/>
                        <a:pt x="0" y="85"/>
                      </a:cubicBezTo>
                      <a:cubicBezTo>
                        <a:pt x="40" y="80"/>
                        <a:pt x="196" y="84"/>
                        <a:pt x="226" y="101"/>
                      </a:cubicBezTo>
                      <a:cubicBezTo>
                        <a:pt x="226" y="101"/>
                        <a:pt x="219" y="6"/>
                        <a:pt x="215" y="0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Freeform 67"/>
                <p:cNvSpPr>
                  <a:spLocks/>
                </p:cNvSpPr>
                <p:nvPr/>
              </p:nvSpPr>
              <p:spPr bwMode="auto">
                <a:xfrm>
                  <a:off x="9596" y="1145"/>
                  <a:ext cx="538" cy="250"/>
                </a:xfrm>
                <a:custGeom>
                  <a:avLst/>
                  <a:gdLst>
                    <a:gd name="T0" fmla="*/ 552 w 228"/>
                    <a:gd name="T1" fmla="*/ 0 h 106"/>
                    <a:gd name="T2" fmla="*/ 7065 w 228"/>
                    <a:gd name="T3" fmla="*/ 3283 h 106"/>
                    <a:gd name="T4" fmla="*/ 0 w 228"/>
                    <a:gd name="T5" fmla="*/ 3120 h 106"/>
                    <a:gd name="T6" fmla="*/ 552 w 228"/>
                    <a:gd name="T7" fmla="*/ 0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8"/>
                    <a:gd name="T13" fmla="*/ 0 h 106"/>
                    <a:gd name="T14" fmla="*/ 228 w 228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8" h="106">
                      <a:moveTo>
                        <a:pt x="18" y="0"/>
                      </a:moveTo>
                      <a:cubicBezTo>
                        <a:pt x="46" y="9"/>
                        <a:pt x="185" y="44"/>
                        <a:pt x="228" y="106"/>
                      </a:cubicBezTo>
                      <a:cubicBezTo>
                        <a:pt x="187" y="101"/>
                        <a:pt x="30" y="84"/>
                        <a:pt x="0" y="101"/>
                      </a:cubicBezTo>
                      <a:cubicBezTo>
                        <a:pt x="0" y="101"/>
                        <a:pt x="14" y="5"/>
                        <a:pt x="18" y="0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Freeform 68"/>
                <p:cNvSpPr>
                  <a:spLocks/>
                </p:cNvSpPr>
                <p:nvPr/>
              </p:nvSpPr>
              <p:spPr bwMode="auto">
                <a:xfrm>
                  <a:off x="8960" y="1164"/>
                  <a:ext cx="510" cy="226"/>
                </a:xfrm>
                <a:custGeom>
                  <a:avLst/>
                  <a:gdLst>
                    <a:gd name="T0" fmla="*/ 6401 w 216"/>
                    <a:gd name="T1" fmla="*/ 0 h 96"/>
                    <a:gd name="T2" fmla="*/ 0 w 216"/>
                    <a:gd name="T3" fmla="*/ 2272 h 96"/>
                    <a:gd name="T4" fmla="*/ 6713 w 216"/>
                    <a:gd name="T5" fmla="*/ 2947 h 96"/>
                    <a:gd name="T6" fmla="*/ 6401 w 216"/>
                    <a:gd name="T7" fmla="*/ 0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"/>
                    <a:gd name="T13" fmla="*/ 0 h 96"/>
                    <a:gd name="T14" fmla="*/ 216 w 21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" h="96">
                      <a:moveTo>
                        <a:pt x="206" y="0"/>
                      </a:moveTo>
                      <a:cubicBezTo>
                        <a:pt x="175" y="14"/>
                        <a:pt x="40" y="48"/>
                        <a:pt x="0" y="74"/>
                      </a:cubicBezTo>
                      <a:cubicBezTo>
                        <a:pt x="39" y="70"/>
                        <a:pt x="188" y="80"/>
                        <a:pt x="216" y="96"/>
                      </a:cubicBezTo>
                      <a:cubicBezTo>
                        <a:pt x="216" y="96"/>
                        <a:pt x="209" y="6"/>
                        <a:pt x="20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3D"/>
                    </a:gs>
                    <a:gs pos="100000">
                      <a:srgbClr val="FFFF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Freeform 69"/>
                <p:cNvSpPr>
                  <a:spLocks/>
                </p:cNvSpPr>
                <p:nvPr/>
              </p:nvSpPr>
              <p:spPr bwMode="auto">
                <a:xfrm>
                  <a:off x="9593" y="1164"/>
                  <a:ext cx="513" cy="226"/>
                </a:xfrm>
                <a:custGeom>
                  <a:avLst/>
                  <a:gdLst>
                    <a:gd name="T0" fmla="*/ 532 w 217"/>
                    <a:gd name="T1" fmla="*/ 0 h 96"/>
                    <a:gd name="T2" fmla="*/ 6780 w 217"/>
                    <a:gd name="T3" fmla="*/ 2947 h 96"/>
                    <a:gd name="T4" fmla="*/ 0 w 217"/>
                    <a:gd name="T5" fmla="*/ 2947 h 96"/>
                    <a:gd name="T6" fmla="*/ 532 w 217"/>
                    <a:gd name="T7" fmla="*/ 0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7"/>
                    <a:gd name="T13" fmla="*/ 0 h 96"/>
                    <a:gd name="T14" fmla="*/ 217 w 217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7" h="96">
                      <a:moveTo>
                        <a:pt x="17" y="0"/>
                      </a:moveTo>
                      <a:cubicBezTo>
                        <a:pt x="43" y="9"/>
                        <a:pt x="176" y="37"/>
                        <a:pt x="217" y="96"/>
                      </a:cubicBezTo>
                      <a:cubicBezTo>
                        <a:pt x="178" y="92"/>
                        <a:pt x="29" y="80"/>
                        <a:pt x="0" y="96"/>
                      </a:cubicBezTo>
                      <a:cubicBezTo>
                        <a:pt x="0" y="96"/>
                        <a:pt x="14" y="5"/>
                        <a:pt x="1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3D"/>
                    </a:gs>
                    <a:gs pos="100000">
                      <a:srgbClr val="FFFF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0" name="Group 70"/>
              <p:cNvGrpSpPr>
                <a:grpSpLocks/>
              </p:cNvGrpSpPr>
              <p:nvPr/>
            </p:nvGrpSpPr>
            <p:grpSpPr bwMode="auto">
              <a:xfrm>
                <a:off x="6917" y="3113"/>
                <a:ext cx="1134" cy="418"/>
                <a:chOff x="8981" y="1648"/>
                <a:chExt cx="1134" cy="418"/>
              </a:xfrm>
            </p:grpSpPr>
            <p:sp>
              <p:nvSpPr>
                <p:cNvPr id="81" name="Freeform 71"/>
                <p:cNvSpPr>
                  <a:spLocks/>
                </p:cNvSpPr>
                <p:nvPr/>
              </p:nvSpPr>
              <p:spPr bwMode="auto">
                <a:xfrm>
                  <a:off x="8981" y="1648"/>
                  <a:ext cx="1134" cy="418"/>
                </a:xfrm>
                <a:custGeom>
                  <a:avLst/>
                  <a:gdLst>
                    <a:gd name="T0" fmla="*/ 14952 w 480"/>
                    <a:gd name="T1" fmla="*/ 66 h 177"/>
                    <a:gd name="T2" fmla="*/ 7066 w 480"/>
                    <a:gd name="T3" fmla="*/ 869 h 177"/>
                    <a:gd name="T4" fmla="*/ 4482 w 480"/>
                    <a:gd name="T5" fmla="*/ 959 h 177"/>
                    <a:gd name="T6" fmla="*/ 4482 w 480"/>
                    <a:gd name="T7" fmla="*/ 1925 h 177"/>
                    <a:gd name="T8" fmla="*/ 2904 w 480"/>
                    <a:gd name="T9" fmla="*/ 1925 h 177"/>
                    <a:gd name="T10" fmla="*/ 2904 w 480"/>
                    <a:gd name="T11" fmla="*/ 999 h 177"/>
                    <a:gd name="T12" fmla="*/ 0 w 480"/>
                    <a:gd name="T13" fmla="*/ 0 h 177"/>
                    <a:gd name="T14" fmla="*/ 10336 w 480"/>
                    <a:gd name="T15" fmla="*/ 4015 h 177"/>
                    <a:gd name="T16" fmla="*/ 10152 w 480"/>
                    <a:gd name="T17" fmla="*/ 2699 h 177"/>
                    <a:gd name="T18" fmla="*/ 11749 w 480"/>
                    <a:gd name="T19" fmla="*/ 2465 h 177"/>
                    <a:gd name="T20" fmla="*/ 11867 w 480"/>
                    <a:gd name="T21" fmla="*/ 3330 h 177"/>
                    <a:gd name="T22" fmla="*/ 14952 w 480"/>
                    <a:gd name="T23" fmla="*/ 66 h 1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0"/>
                    <a:gd name="T37" fmla="*/ 0 h 177"/>
                    <a:gd name="T38" fmla="*/ 480 w 480"/>
                    <a:gd name="T39" fmla="*/ 177 h 17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0" h="177">
                      <a:moveTo>
                        <a:pt x="480" y="2"/>
                      </a:moveTo>
                      <a:cubicBezTo>
                        <a:pt x="409" y="33"/>
                        <a:pt x="321" y="29"/>
                        <a:pt x="227" y="28"/>
                      </a:cubicBezTo>
                      <a:cubicBezTo>
                        <a:pt x="197" y="28"/>
                        <a:pt x="170" y="30"/>
                        <a:pt x="144" y="31"/>
                      </a:cubicBezTo>
                      <a:cubicBezTo>
                        <a:pt x="144" y="62"/>
                        <a:pt x="144" y="62"/>
                        <a:pt x="144" y="62"/>
                      </a:cubicBez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61" y="30"/>
                        <a:pt x="31" y="17"/>
                        <a:pt x="0" y="0"/>
                      </a:cubicBezTo>
                      <a:cubicBezTo>
                        <a:pt x="36" y="109"/>
                        <a:pt x="195" y="177"/>
                        <a:pt x="332" y="129"/>
                      </a:cubicBezTo>
                      <a:cubicBezTo>
                        <a:pt x="326" y="87"/>
                        <a:pt x="326" y="87"/>
                        <a:pt x="326" y="87"/>
                      </a:cubicBezTo>
                      <a:cubicBezTo>
                        <a:pt x="377" y="79"/>
                        <a:pt x="377" y="79"/>
                        <a:pt x="377" y="79"/>
                      </a:cubicBezTo>
                      <a:cubicBezTo>
                        <a:pt x="381" y="107"/>
                        <a:pt x="381" y="107"/>
                        <a:pt x="381" y="107"/>
                      </a:cubicBezTo>
                      <a:cubicBezTo>
                        <a:pt x="419" y="84"/>
                        <a:pt x="453" y="46"/>
                        <a:pt x="480" y="2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" name="Freeform 72"/>
                <p:cNvSpPr>
                  <a:spLocks/>
                </p:cNvSpPr>
                <p:nvPr/>
              </p:nvSpPr>
              <p:spPr bwMode="auto">
                <a:xfrm>
                  <a:off x="9007" y="1662"/>
                  <a:ext cx="1082" cy="383"/>
                </a:xfrm>
                <a:custGeom>
                  <a:avLst/>
                  <a:gdLst>
                    <a:gd name="T0" fmla="*/ 14264 w 458"/>
                    <a:gd name="T1" fmla="*/ 0 h 162"/>
                    <a:gd name="T2" fmla="*/ 6726 w 458"/>
                    <a:gd name="T3" fmla="*/ 593 h 162"/>
                    <a:gd name="T4" fmla="*/ 4269 w 458"/>
                    <a:gd name="T5" fmla="*/ 688 h 162"/>
                    <a:gd name="T6" fmla="*/ 4269 w 458"/>
                    <a:gd name="T7" fmla="*/ 1627 h 162"/>
                    <a:gd name="T8" fmla="*/ 2740 w 458"/>
                    <a:gd name="T9" fmla="*/ 1627 h 162"/>
                    <a:gd name="T10" fmla="*/ 2740 w 458"/>
                    <a:gd name="T11" fmla="*/ 716 h 162"/>
                    <a:gd name="T12" fmla="*/ 0 w 458"/>
                    <a:gd name="T13" fmla="*/ 0 h 162"/>
                    <a:gd name="T14" fmla="*/ 9873 w 458"/>
                    <a:gd name="T15" fmla="*/ 3622 h 162"/>
                    <a:gd name="T16" fmla="*/ 9688 w 458"/>
                    <a:gd name="T17" fmla="*/ 2336 h 162"/>
                    <a:gd name="T18" fmla="*/ 11179 w 458"/>
                    <a:gd name="T19" fmla="*/ 2130 h 162"/>
                    <a:gd name="T20" fmla="*/ 11314 w 458"/>
                    <a:gd name="T21" fmla="*/ 2934 h 162"/>
                    <a:gd name="T22" fmla="*/ 14264 w 458"/>
                    <a:gd name="T23" fmla="*/ 0 h 1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8"/>
                    <a:gd name="T37" fmla="*/ 0 h 162"/>
                    <a:gd name="T38" fmla="*/ 458 w 458"/>
                    <a:gd name="T39" fmla="*/ 162 h 16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8" h="162">
                      <a:moveTo>
                        <a:pt x="458" y="0"/>
                      </a:moveTo>
                      <a:cubicBezTo>
                        <a:pt x="390" y="30"/>
                        <a:pt x="306" y="20"/>
                        <a:pt x="216" y="19"/>
                      </a:cubicBezTo>
                      <a:cubicBezTo>
                        <a:pt x="188" y="19"/>
                        <a:pt x="162" y="21"/>
                        <a:pt x="137" y="22"/>
                      </a:cubicBezTo>
                      <a:cubicBezTo>
                        <a:pt x="137" y="52"/>
                        <a:pt x="137" y="52"/>
                        <a:pt x="137" y="52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23"/>
                        <a:pt x="88" y="23"/>
                        <a:pt x="88" y="23"/>
                      </a:cubicBezTo>
                      <a:cubicBezTo>
                        <a:pt x="58" y="21"/>
                        <a:pt x="30" y="16"/>
                        <a:pt x="0" y="0"/>
                      </a:cubicBezTo>
                      <a:cubicBezTo>
                        <a:pt x="34" y="103"/>
                        <a:pt x="186" y="162"/>
                        <a:pt x="317" y="116"/>
                      </a:cubicBezTo>
                      <a:cubicBezTo>
                        <a:pt x="311" y="75"/>
                        <a:pt x="311" y="75"/>
                        <a:pt x="311" y="75"/>
                      </a:cubicBezTo>
                      <a:cubicBezTo>
                        <a:pt x="359" y="68"/>
                        <a:pt x="359" y="68"/>
                        <a:pt x="359" y="68"/>
                      </a:cubicBezTo>
                      <a:cubicBezTo>
                        <a:pt x="363" y="94"/>
                        <a:pt x="363" y="94"/>
                        <a:pt x="363" y="94"/>
                      </a:cubicBezTo>
                      <a:cubicBezTo>
                        <a:pt x="399" y="73"/>
                        <a:pt x="432" y="42"/>
                        <a:pt x="458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4964" y="3310"/>
              <a:ext cx="1198" cy="1054"/>
              <a:chOff x="8591" y="2115"/>
              <a:chExt cx="2296" cy="1699"/>
            </a:xfrm>
          </p:grpSpPr>
          <p:pic>
            <p:nvPicPr>
              <p:cNvPr id="44" name="Picture 74" descr="Unbenannt-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6" y="2357"/>
                <a:ext cx="1622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" name="Group 75"/>
              <p:cNvGrpSpPr>
                <a:grpSpLocks/>
              </p:cNvGrpSpPr>
              <p:nvPr/>
            </p:nvGrpSpPr>
            <p:grpSpPr bwMode="auto">
              <a:xfrm>
                <a:off x="8591" y="2115"/>
                <a:ext cx="2296" cy="1699"/>
                <a:chOff x="6644" y="1168"/>
                <a:chExt cx="2296" cy="1699"/>
              </a:xfrm>
            </p:grpSpPr>
            <p:sp>
              <p:nvSpPr>
                <p:cNvPr id="56" name="Freeform 76"/>
                <p:cNvSpPr>
                  <a:spLocks/>
                </p:cNvSpPr>
                <p:nvPr/>
              </p:nvSpPr>
              <p:spPr bwMode="auto">
                <a:xfrm>
                  <a:off x="7733" y="1204"/>
                  <a:ext cx="1207" cy="1327"/>
                </a:xfrm>
                <a:custGeom>
                  <a:avLst/>
                  <a:gdLst>
                    <a:gd name="T0" fmla="*/ 12519 w 511"/>
                    <a:gd name="T1" fmla="*/ 7426 h 562"/>
                    <a:gd name="T2" fmla="*/ 4849 w 511"/>
                    <a:gd name="T3" fmla="*/ 1868 h 562"/>
                    <a:gd name="T4" fmla="*/ 0 w 511"/>
                    <a:gd name="T5" fmla="*/ 4505 h 562"/>
                    <a:gd name="T6" fmla="*/ 8959 w 511"/>
                    <a:gd name="T7" fmla="*/ 17468 h 562"/>
                    <a:gd name="T8" fmla="*/ 12519 w 511"/>
                    <a:gd name="T9" fmla="*/ 7426 h 5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1"/>
                    <a:gd name="T16" fmla="*/ 0 h 562"/>
                    <a:gd name="T17" fmla="*/ 511 w 511"/>
                    <a:gd name="T18" fmla="*/ 562 h 5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1" h="562">
                      <a:moveTo>
                        <a:pt x="402" y="239"/>
                      </a:moveTo>
                      <a:cubicBezTo>
                        <a:pt x="355" y="96"/>
                        <a:pt x="246" y="54"/>
                        <a:pt x="156" y="60"/>
                      </a:cubicBezTo>
                      <a:cubicBezTo>
                        <a:pt x="128" y="69"/>
                        <a:pt x="66" y="92"/>
                        <a:pt x="0" y="145"/>
                      </a:cubicBezTo>
                      <a:cubicBezTo>
                        <a:pt x="290" y="0"/>
                        <a:pt x="511" y="312"/>
                        <a:pt x="288" y="562"/>
                      </a:cubicBezTo>
                      <a:cubicBezTo>
                        <a:pt x="376" y="517"/>
                        <a:pt x="449" y="382"/>
                        <a:pt x="402" y="23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" name="Freeform 77"/>
                <p:cNvSpPr>
                  <a:spLocks/>
                </p:cNvSpPr>
                <p:nvPr/>
              </p:nvSpPr>
              <p:spPr bwMode="auto">
                <a:xfrm>
                  <a:off x="6703" y="1329"/>
                  <a:ext cx="1030" cy="1422"/>
                </a:xfrm>
                <a:custGeom>
                  <a:avLst/>
                  <a:gdLst>
                    <a:gd name="T0" fmla="*/ 13579 w 436"/>
                    <a:gd name="T1" fmla="*/ 2863 h 602"/>
                    <a:gd name="T2" fmla="*/ 4453 w 436"/>
                    <a:gd name="T3" fmla="*/ 15975 h 602"/>
                    <a:gd name="T4" fmla="*/ 7472 w 436"/>
                    <a:gd name="T5" fmla="*/ 18122 h 602"/>
                    <a:gd name="T6" fmla="*/ 10971 w 436"/>
                    <a:gd name="T7" fmla="*/ 18491 h 602"/>
                    <a:gd name="T8" fmla="*/ 13579 w 436"/>
                    <a:gd name="T9" fmla="*/ 2863 h 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6"/>
                    <a:gd name="T16" fmla="*/ 0 h 602"/>
                    <a:gd name="T17" fmla="*/ 436 w 436"/>
                    <a:gd name="T18" fmla="*/ 602 h 6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6" h="602">
                      <a:moveTo>
                        <a:pt x="436" y="92"/>
                      </a:moveTo>
                      <a:cubicBezTo>
                        <a:pt x="204" y="0"/>
                        <a:pt x="0" y="250"/>
                        <a:pt x="143" y="513"/>
                      </a:cubicBezTo>
                      <a:cubicBezTo>
                        <a:pt x="169" y="541"/>
                        <a:pt x="179" y="564"/>
                        <a:pt x="240" y="582"/>
                      </a:cubicBezTo>
                      <a:cubicBezTo>
                        <a:pt x="301" y="600"/>
                        <a:pt x="318" y="602"/>
                        <a:pt x="352" y="594"/>
                      </a:cubicBezTo>
                      <a:cubicBezTo>
                        <a:pt x="175" y="572"/>
                        <a:pt x="107" y="167"/>
                        <a:pt x="436" y="9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Freeform 78"/>
                <p:cNvSpPr>
                  <a:spLocks/>
                </p:cNvSpPr>
                <p:nvPr/>
              </p:nvSpPr>
              <p:spPr bwMode="auto">
                <a:xfrm>
                  <a:off x="7064" y="1546"/>
                  <a:ext cx="1177" cy="1321"/>
                </a:xfrm>
                <a:custGeom>
                  <a:avLst/>
                  <a:gdLst>
                    <a:gd name="T0" fmla="*/ 8832 w 498"/>
                    <a:gd name="T1" fmla="*/ 0 h 559"/>
                    <a:gd name="T2" fmla="*/ 6206 w 498"/>
                    <a:gd name="T3" fmla="*/ 15653 h 559"/>
                    <a:gd name="T4" fmla="*/ 12132 w 498"/>
                    <a:gd name="T5" fmla="*/ 14715 h 559"/>
                    <a:gd name="T6" fmla="*/ 8832 w 498"/>
                    <a:gd name="T7" fmla="*/ 0 h 5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8"/>
                    <a:gd name="T13" fmla="*/ 0 h 559"/>
                    <a:gd name="T14" fmla="*/ 498 w 498"/>
                    <a:gd name="T15" fmla="*/ 559 h 5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8" h="559">
                      <a:moveTo>
                        <a:pt x="283" y="0"/>
                      </a:moveTo>
                      <a:cubicBezTo>
                        <a:pt x="38" y="75"/>
                        <a:pt x="0" y="367"/>
                        <a:pt x="199" y="502"/>
                      </a:cubicBezTo>
                      <a:cubicBezTo>
                        <a:pt x="322" y="559"/>
                        <a:pt x="376" y="490"/>
                        <a:pt x="389" y="472"/>
                      </a:cubicBezTo>
                      <a:cubicBezTo>
                        <a:pt x="498" y="338"/>
                        <a:pt x="420" y="39"/>
                        <a:pt x="283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Freeform 79"/>
                <p:cNvSpPr>
                  <a:spLocks/>
                </p:cNvSpPr>
                <p:nvPr/>
              </p:nvSpPr>
              <p:spPr bwMode="auto">
                <a:xfrm>
                  <a:off x="7733" y="1286"/>
                  <a:ext cx="338" cy="260"/>
                </a:xfrm>
                <a:custGeom>
                  <a:avLst/>
                  <a:gdLst>
                    <a:gd name="T0" fmla="*/ 0 w 143"/>
                    <a:gd name="T1" fmla="*/ 3437 h 110"/>
                    <a:gd name="T2" fmla="*/ 4465 w 143"/>
                    <a:gd name="T3" fmla="*/ 570 h 110"/>
                    <a:gd name="T4" fmla="*/ 1442 w 143"/>
                    <a:gd name="T5" fmla="*/ 754 h 110"/>
                    <a:gd name="T6" fmla="*/ 0 w 143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110"/>
                    <a:gd name="T14" fmla="*/ 143 w 143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110">
                      <a:moveTo>
                        <a:pt x="0" y="110"/>
                      </a:moveTo>
                      <a:cubicBezTo>
                        <a:pt x="48" y="69"/>
                        <a:pt x="108" y="12"/>
                        <a:pt x="143" y="18"/>
                      </a:cubicBezTo>
                      <a:cubicBezTo>
                        <a:pt x="110" y="3"/>
                        <a:pt x="96" y="0"/>
                        <a:pt x="46" y="24"/>
                      </a:cubicBezTo>
                      <a:cubicBezTo>
                        <a:pt x="18" y="42"/>
                        <a:pt x="8" y="90"/>
                        <a:pt x="0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Freeform 80"/>
                <p:cNvSpPr>
                  <a:spLocks/>
                </p:cNvSpPr>
                <p:nvPr/>
              </p:nvSpPr>
              <p:spPr bwMode="auto">
                <a:xfrm>
                  <a:off x="6644" y="1282"/>
                  <a:ext cx="1084" cy="1259"/>
                </a:xfrm>
                <a:custGeom>
                  <a:avLst/>
                  <a:gdLst>
                    <a:gd name="T0" fmla="*/ 14279 w 459"/>
                    <a:gd name="T1" fmla="*/ 3453 h 533"/>
                    <a:gd name="T2" fmla="*/ 10786 w 459"/>
                    <a:gd name="T3" fmla="*/ 1306 h 533"/>
                    <a:gd name="T4" fmla="*/ 7586 w 459"/>
                    <a:gd name="T5" fmla="*/ 1578 h 533"/>
                    <a:gd name="T6" fmla="*/ 2359 w 459"/>
                    <a:gd name="T7" fmla="*/ 10081 h 533"/>
                    <a:gd name="T8" fmla="*/ 5231 w 459"/>
                    <a:gd name="T9" fmla="*/ 16594 h 533"/>
                    <a:gd name="T10" fmla="*/ 14279 w 459"/>
                    <a:gd name="T11" fmla="*/ 3453 h 5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9"/>
                    <a:gd name="T19" fmla="*/ 0 h 533"/>
                    <a:gd name="T20" fmla="*/ 459 w 459"/>
                    <a:gd name="T21" fmla="*/ 533 h 5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9" h="533">
                      <a:moveTo>
                        <a:pt x="459" y="111"/>
                      </a:moveTo>
                      <a:cubicBezTo>
                        <a:pt x="434" y="99"/>
                        <a:pt x="374" y="56"/>
                        <a:pt x="347" y="42"/>
                      </a:cubicBezTo>
                      <a:cubicBezTo>
                        <a:pt x="321" y="38"/>
                        <a:pt x="308" y="29"/>
                        <a:pt x="244" y="51"/>
                      </a:cubicBezTo>
                      <a:cubicBezTo>
                        <a:pt x="183" y="72"/>
                        <a:pt x="57" y="190"/>
                        <a:pt x="76" y="324"/>
                      </a:cubicBezTo>
                      <a:cubicBezTo>
                        <a:pt x="94" y="458"/>
                        <a:pt x="98" y="498"/>
                        <a:pt x="168" y="533"/>
                      </a:cubicBezTo>
                      <a:cubicBezTo>
                        <a:pt x="0" y="296"/>
                        <a:pt x="217" y="0"/>
                        <a:pt x="459" y="1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Freeform 81"/>
                <p:cNvSpPr>
                  <a:spLocks/>
                </p:cNvSpPr>
                <p:nvPr/>
              </p:nvSpPr>
              <p:spPr bwMode="auto">
                <a:xfrm>
                  <a:off x="7733" y="1182"/>
                  <a:ext cx="921" cy="1543"/>
                </a:xfrm>
                <a:custGeom>
                  <a:avLst/>
                  <a:gdLst>
                    <a:gd name="T0" fmla="*/ 0 w 390"/>
                    <a:gd name="T1" fmla="*/ 4801 h 653"/>
                    <a:gd name="T2" fmla="*/ 3290 w 390"/>
                    <a:gd name="T3" fmla="*/ 19513 h 653"/>
                    <a:gd name="T4" fmla="*/ 8957 w 390"/>
                    <a:gd name="T5" fmla="*/ 17800 h 653"/>
                    <a:gd name="T6" fmla="*/ 0 w 390"/>
                    <a:gd name="T7" fmla="*/ 4801 h 6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0"/>
                    <a:gd name="T13" fmla="*/ 0 h 653"/>
                    <a:gd name="T14" fmla="*/ 390 w 390"/>
                    <a:gd name="T15" fmla="*/ 653 h 6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0" h="653">
                      <a:moveTo>
                        <a:pt x="0" y="154"/>
                      </a:moveTo>
                      <a:cubicBezTo>
                        <a:pt x="262" y="217"/>
                        <a:pt x="181" y="607"/>
                        <a:pt x="106" y="626"/>
                      </a:cubicBezTo>
                      <a:cubicBezTo>
                        <a:pt x="191" y="653"/>
                        <a:pt x="246" y="613"/>
                        <a:pt x="288" y="571"/>
                      </a:cubicBezTo>
                      <a:cubicBezTo>
                        <a:pt x="390" y="458"/>
                        <a:pt x="379" y="0"/>
                        <a:pt x="0" y="15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" name="Freeform 82"/>
                <p:cNvSpPr>
                  <a:spLocks/>
                </p:cNvSpPr>
                <p:nvPr/>
              </p:nvSpPr>
              <p:spPr bwMode="auto">
                <a:xfrm>
                  <a:off x="7310" y="1447"/>
                  <a:ext cx="1484" cy="1420"/>
                </a:xfrm>
                <a:custGeom>
                  <a:avLst/>
                  <a:gdLst>
                    <a:gd name="T0" fmla="*/ 18115 w 628"/>
                    <a:gd name="T1" fmla="*/ 4232 h 601"/>
                    <a:gd name="T2" fmla="*/ 15190 w 628"/>
                    <a:gd name="T3" fmla="*/ 0 h 601"/>
                    <a:gd name="T4" fmla="*/ 12130 w 628"/>
                    <a:gd name="T5" fmla="*/ 529 h 601"/>
                    <a:gd name="T6" fmla="*/ 9856 w 628"/>
                    <a:gd name="T7" fmla="*/ 5236 h 601"/>
                    <a:gd name="T8" fmla="*/ 1056 w 628"/>
                    <a:gd name="T9" fmla="*/ 15804 h 601"/>
                    <a:gd name="T10" fmla="*/ 0 w 628"/>
                    <a:gd name="T11" fmla="*/ 16735 h 601"/>
                    <a:gd name="T12" fmla="*/ 2954 w 628"/>
                    <a:gd name="T13" fmla="*/ 16948 h 601"/>
                    <a:gd name="T14" fmla="*/ 8878 w 628"/>
                    <a:gd name="T15" fmla="*/ 16010 h 601"/>
                    <a:gd name="T16" fmla="*/ 14568 w 628"/>
                    <a:gd name="T17" fmla="*/ 14297 h 601"/>
                    <a:gd name="T18" fmla="*/ 18115 w 628"/>
                    <a:gd name="T19" fmla="*/ 4232 h 6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8"/>
                    <a:gd name="T31" fmla="*/ 0 h 601"/>
                    <a:gd name="T32" fmla="*/ 628 w 628"/>
                    <a:gd name="T33" fmla="*/ 601 h 6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8" h="601">
                      <a:moveTo>
                        <a:pt x="581" y="136"/>
                      </a:moveTo>
                      <a:cubicBezTo>
                        <a:pt x="560" y="72"/>
                        <a:pt x="526" y="28"/>
                        <a:pt x="487" y="0"/>
                      </a:cubicBezTo>
                      <a:cubicBezTo>
                        <a:pt x="511" y="24"/>
                        <a:pt x="461" y="31"/>
                        <a:pt x="389" y="17"/>
                      </a:cubicBezTo>
                      <a:cubicBezTo>
                        <a:pt x="590" y="169"/>
                        <a:pt x="436" y="293"/>
                        <a:pt x="316" y="168"/>
                      </a:cubicBezTo>
                      <a:cubicBezTo>
                        <a:pt x="409" y="523"/>
                        <a:pt x="162" y="530"/>
                        <a:pt x="34" y="507"/>
                      </a:cubicBezTo>
                      <a:cubicBezTo>
                        <a:pt x="29" y="518"/>
                        <a:pt x="18" y="530"/>
                        <a:pt x="0" y="537"/>
                      </a:cubicBezTo>
                      <a:cubicBezTo>
                        <a:pt x="48" y="551"/>
                        <a:pt x="65" y="551"/>
                        <a:pt x="95" y="544"/>
                      </a:cubicBezTo>
                      <a:cubicBezTo>
                        <a:pt x="218" y="601"/>
                        <a:pt x="272" y="532"/>
                        <a:pt x="285" y="514"/>
                      </a:cubicBezTo>
                      <a:cubicBezTo>
                        <a:pt x="370" y="541"/>
                        <a:pt x="425" y="501"/>
                        <a:pt x="467" y="459"/>
                      </a:cubicBezTo>
                      <a:cubicBezTo>
                        <a:pt x="555" y="414"/>
                        <a:pt x="628" y="279"/>
                        <a:pt x="581" y="136"/>
                      </a:cubicBezTo>
                      <a:close/>
                    </a:path>
                  </a:pathLst>
                </a:custGeom>
                <a:solidFill>
                  <a:srgbClr val="F27B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" name="Group 83"/>
                <p:cNvGrpSpPr>
                  <a:grpSpLocks/>
                </p:cNvGrpSpPr>
                <p:nvPr/>
              </p:nvGrpSpPr>
              <p:grpSpPr bwMode="auto">
                <a:xfrm>
                  <a:off x="6644" y="1182"/>
                  <a:ext cx="2296" cy="1685"/>
                  <a:chOff x="6644" y="1182"/>
                  <a:chExt cx="2296" cy="1685"/>
                </a:xfrm>
              </p:grpSpPr>
              <p:sp>
                <p:nvSpPr>
                  <p:cNvPr id="68" name="Freeform 84"/>
                  <p:cNvSpPr>
                    <a:spLocks/>
                  </p:cNvSpPr>
                  <p:nvPr/>
                </p:nvSpPr>
                <p:spPr bwMode="auto">
                  <a:xfrm>
                    <a:off x="7733" y="1182"/>
                    <a:ext cx="1207" cy="1349"/>
                  </a:xfrm>
                  <a:custGeom>
                    <a:avLst/>
                    <a:gdLst>
                      <a:gd name="T0" fmla="*/ 0 w 511"/>
                      <a:gd name="T1" fmla="*/ 4801 h 571"/>
                      <a:gd name="T2" fmla="*/ 8959 w 511"/>
                      <a:gd name="T3" fmla="*/ 17787 h 571"/>
                      <a:gd name="T4" fmla="*/ 0 w 511"/>
                      <a:gd name="T5" fmla="*/ 4801 h 571"/>
                      <a:gd name="T6" fmla="*/ 0 60000 65536"/>
                      <a:gd name="T7" fmla="*/ 0 60000 65536"/>
                      <a:gd name="T8" fmla="*/ 0 60000 65536"/>
                      <a:gd name="T9" fmla="*/ 0 w 511"/>
                      <a:gd name="T10" fmla="*/ 0 h 571"/>
                      <a:gd name="T11" fmla="*/ 511 w 511"/>
                      <a:gd name="T12" fmla="*/ 571 h 57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1" h="571">
                        <a:moveTo>
                          <a:pt x="0" y="154"/>
                        </a:moveTo>
                        <a:cubicBezTo>
                          <a:pt x="379" y="0"/>
                          <a:pt x="390" y="458"/>
                          <a:pt x="288" y="571"/>
                        </a:cubicBezTo>
                        <a:cubicBezTo>
                          <a:pt x="511" y="321"/>
                          <a:pt x="290" y="9"/>
                          <a:pt x="0" y="154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Freeform 85"/>
                  <p:cNvSpPr>
                    <a:spLocks/>
                  </p:cNvSpPr>
                  <p:nvPr/>
                </p:nvSpPr>
                <p:spPr bwMode="auto">
                  <a:xfrm>
                    <a:off x="6956" y="1546"/>
                    <a:ext cx="777" cy="1186"/>
                  </a:xfrm>
                  <a:custGeom>
                    <a:avLst/>
                    <a:gdLst>
                      <a:gd name="T0" fmla="*/ 10236 w 329"/>
                      <a:gd name="T1" fmla="*/ 0 h 502"/>
                      <a:gd name="T2" fmla="*/ 7624 w 329"/>
                      <a:gd name="T3" fmla="*/ 15640 h 502"/>
                      <a:gd name="T4" fmla="*/ 10236 w 329"/>
                      <a:gd name="T5" fmla="*/ 0 h 502"/>
                      <a:gd name="T6" fmla="*/ 0 60000 65536"/>
                      <a:gd name="T7" fmla="*/ 0 60000 65536"/>
                      <a:gd name="T8" fmla="*/ 0 60000 65536"/>
                      <a:gd name="T9" fmla="*/ 0 w 329"/>
                      <a:gd name="T10" fmla="*/ 0 h 502"/>
                      <a:gd name="T11" fmla="*/ 329 w 329"/>
                      <a:gd name="T12" fmla="*/ 502 h 50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" h="502">
                        <a:moveTo>
                          <a:pt x="329" y="0"/>
                        </a:moveTo>
                        <a:cubicBezTo>
                          <a:pt x="0" y="75"/>
                          <a:pt x="68" y="480"/>
                          <a:pt x="245" y="502"/>
                        </a:cubicBezTo>
                        <a:cubicBezTo>
                          <a:pt x="46" y="367"/>
                          <a:pt x="84" y="75"/>
                          <a:pt x="329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Freeform 86"/>
                  <p:cNvSpPr>
                    <a:spLocks/>
                  </p:cNvSpPr>
                  <p:nvPr/>
                </p:nvSpPr>
                <p:spPr bwMode="auto">
                  <a:xfrm>
                    <a:off x="6644" y="1282"/>
                    <a:ext cx="1089" cy="1259"/>
                  </a:xfrm>
                  <a:custGeom>
                    <a:avLst/>
                    <a:gdLst>
                      <a:gd name="T0" fmla="*/ 14353 w 461"/>
                      <a:gd name="T1" fmla="*/ 3494 h 533"/>
                      <a:gd name="T2" fmla="*/ 14292 w 461"/>
                      <a:gd name="T3" fmla="*/ 3453 h 533"/>
                      <a:gd name="T4" fmla="*/ 5235 w 461"/>
                      <a:gd name="T5" fmla="*/ 16594 h 533"/>
                      <a:gd name="T6" fmla="*/ 14353 w 461"/>
                      <a:gd name="T7" fmla="*/ 3494 h 5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61"/>
                      <a:gd name="T13" fmla="*/ 0 h 533"/>
                      <a:gd name="T14" fmla="*/ 461 w 461"/>
                      <a:gd name="T15" fmla="*/ 533 h 5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61" h="533">
                        <a:moveTo>
                          <a:pt x="461" y="112"/>
                        </a:moveTo>
                        <a:cubicBezTo>
                          <a:pt x="461" y="112"/>
                          <a:pt x="460" y="112"/>
                          <a:pt x="459" y="111"/>
                        </a:cubicBezTo>
                        <a:cubicBezTo>
                          <a:pt x="217" y="0"/>
                          <a:pt x="0" y="296"/>
                          <a:pt x="168" y="533"/>
                        </a:cubicBezTo>
                        <a:cubicBezTo>
                          <a:pt x="25" y="270"/>
                          <a:pt x="229" y="20"/>
                          <a:pt x="461" y="112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Freeform 87"/>
                  <p:cNvSpPr>
                    <a:spLocks/>
                  </p:cNvSpPr>
                  <p:nvPr/>
                </p:nvSpPr>
                <p:spPr bwMode="auto">
                  <a:xfrm>
                    <a:off x="7733" y="1546"/>
                    <a:ext cx="619" cy="1115"/>
                  </a:xfrm>
                  <a:custGeom>
                    <a:avLst/>
                    <a:gdLst>
                      <a:gd name="T0" fmla="*/ 0 w 262"/>
                      <a:gd name="T1" fmla="*/ 0 h 472"/>
                      <a:gd name="T2" fmla="*/ 3298 w 262"/>
                      <a:gd name="T3" fmla="*/ 14698 h 472"/>
                      <a:gd name="T4" fmla="*/ 0 w 262"/>
                      <a:gd name="T5" fmla="*/ 0 h 472"/>
                      <a:gd name="T6" fmla="*/ 0 60000 65536"/>
                      <a:gd name="T7" fmla="*/ 0 60000 65536"/>
                      <a:gd name="T8" fmla="*/ 0 60000 65536"/>
                      <a:gd name="T9" fmla="*/ 0 w 262"/>
                      <a:gd name="T10" fmla="*/ 0 h 472"/>
                      <a:gd name="T11" fmla="*/ 262 w 262"/>
                      <a:gd name="T12" fmla="*/ 472 h 4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2" h="472">
                        <a:moveTo>
                          <a:pt x="0" y="0"/>
                        </a:moveTo>
                        <a:cubicBezTo>
                          <a:pt x="137" y="39"/>
                          <a:pt x="215" y="338"/>
                          <a:pt x="106" y="472"/>
                        </a:cubicBezTo>
                        <a:cubicBezTo>
                          <a:pt x="181" y="453"/>
                          <a:pt x="262" y="6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" name="Freeform 88"/>
                  <p:cNvSpPr>
                    <a:spLocks/>
                  </p:cNvSpPr>
                  <p:nvPr/>
                </p:nvSpPr>
                <p:spPr bwMode="auto">
                  <a:xfrm>
                    <a:off x="7733" y="1315"/>
                    <a:ext cx="368" cy="231"/>
                  </a:xfrm>
                  <a:custGeom>
                    <a:avLst/>
                    <a:gdLst>
                      <a:gd name="T0" fmla="*/ 0 w 156"/>
                      <a:gd name="T1" fmla="*/ 3029 h 98"/>
                      <a:gd name="T2" fmla="*/ 4831 w 156"/>
                      <a:gd name="T3" fmla="*/ 405 h 98"/>
                      <a:gd name="T4" fmla="*/ 4423 w 156"/>
                      <a:gd name="T5" fmla="*/ 184 h 98"/>
                      <a:gd name="T6" fmla="*/ 0 w 156"/>
                      <a:gd name="T7" fmla="*/ 3029 h 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98"/>
                      <a:gd name="T14" fmla="*/ 156 w 156"/>
                      <a:gd name="T15" fmla="*/ 98 h 9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98">
                        <a:moveTo>
                          <a:pt x="0" y="98"/>
                        </a:moveTo>
                        <a:cubicBezTo>
                          <a:pt x="66" y="45"/>
                          <a:pt x="128" y="22"/>
                          <a:pt x="156" y="13"/>
                        </a:cubicBezTo>
                        <a:cubicBezTo>
                          <a:pt x="152" y="10"/>
                          <a:pt x="147" y="8"/>
                          <a:pt x="143" y="6"/>
                        </a:cubicBezTo>
                        <a:cubicBezTo>
                          <a:pt x="108" y="0"/>
                          <a:pt x="48" y="57"/>
                          <a:pt x="0" y="98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Freeform 89"/>
                  <p:cNvSpPr>
                    <a:spLocks/>
                  </p:cNvSpPr>
                  <p:nvPr/>
                </p:nvSpPr>
                <p:spPr bwMode="auto">
                  <a:xfrm>
                    <a:off x="7723" y="1343"/>
                    <a:ext cx="119" cy="203"/>
                  </a:xfrm>
                  <a:custGeom>
                    <a:avLst/>
                    <a:gdLst>
                      <a:gd name="T0" fmla="*/ 136 w 50"/>
                      <a:gd name="T1" fmla="*/ 2670 h 86"/>
                      <a:gd name="T2" fmla="*/ 1604 w 50"/>
                      <a:gd name="T3" fmla="*/ 0 h 86"/>
                      <a:gd name="T4" fmla="*/ 136 w 50"/>
                      <a:gd name="T5" fmla="*/ 2670 h 86"/>
                      <a:gd name="T6" fmla="*/ 0 60000 65536"/>
                      <a:gd name="T7" fmla="*/ 0 60000 65536"/>
                      <a:gd name="T8" fmla="*/ 0 60000 65536"/>
                      <a:gd name="T9" fmla="*/ 0 w 50"/>
                      <a:gd name="T10" fmla="*/ 0 h 86"/>
                      <a:gd name="T11" fmla="*/ 50 w 50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0" h="86">
                        <a:moveTo>
                          <a:pt x="4" y="86"/>
                        </a:moveTo>
                        <a:cubicBezTo>
                          <a:pt x="12" y="66"/>
                          <a:pt x="22" y="18"/>
                          <a:pt x="50" y="0"/>
                        </a:cubicBezTo>
                        <a:cubicBezTo>
                          <a:pt x="24" y="3"/>
                          <a:pt x="0" y="49"/>
                          <a:pt x="4" y="86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Freeform 90"/>
                  <p:cNvSpPr>
                    <a:spLocks/>
                  </p:cNvSpPr>
                  <p:nvPr/>
                </p:nvSpPr>
                <p:spPr bwMode="auto">
                  <a:xfrm>
                    <a:off x="7464" y="1374"/>
                    <a:ext cx="269" cy="172"/>
                  </a:xfrm>
                  <a:custGeom>
                    <a:avLst/>
                    <a:gdLst>
                      <a:gd name="T0" fmla="*/ 3535 w 114"/>
                      <a:gd name="T1" fmla="*/ 2248 h 73"/>
                      <a:gd name="T2" fmla="*/ 0 w 114"/>
                      <a:gd name="T3" fmla="*/ 90 h 73"/>
                      <a:gd name="T4" fmla="*/ 3469 w 114"/>
                      <a:gd name="T5" fmla="*/ 2227 h 73"/>
                      <a:gd name="T6" fmla="*/ 3535 w 114"/>
                      <a:gd name="T7" fmla="*/ 2248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4"/>
                      <a:gd name="T13" fmla="*/ 0 h 73"/>
                      <a:gd name="T14" fmla="*/ 114 w 114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4" h="73">
                        <a:moveTo>
                          <a:pt x="114" y="73"/>
                        </a:moveTo>
                        <a:cubicBezTo>
                          <a:pt x="92" y="44"/>
                          <a:pt x="21" y="0"/>
                          <a:pt x="0" y="3"/>
                        </a:cubicBezTo>
                        <a:cubicBezTo>
                          <a:pt x="27" y="17"/>
                          <a:pt x="87" y="60"/>
                          <a:pt x="112" y="72"/>
                        </a:cubicBezTo>
                        <a:cubicBezTo>
                          <a:pt x="113" y="73"/>
                          <a:pt x="114" y="73"/>
                          <a:pt x="114" y="73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Freeform 91"/>
                  <p:cNvSpPr>
                    <a:spLocks/>
                  </p:cNvSpPr>
                  <p:nvPr/>
                </p:nvSpPr>
                <p:spPr bwMode="auto">
                  <a:xfrm>
                    <a:off x="6863" y="1768"/>
                    <a:ext cx="1931" cy="1099"/>
                  </a:xfrm>
                  <a:custGeom>
                    <a:avLst/>
                    <a:gdLst>
                      <a:gd name="T0" fmla="*/ 15658 w 817"/>
                      <a:gd name="T1" fmla="*/ 10758 h 465"/>
                      <a:gd name="T2" fmla="*/ 6961 w 817"/>
                      <a:gd name="T3" fmla="*/ 11578 h 465"/>
                      <a:gd name="T4" fmla="*/ 1647 w 817"/>
                      <a:gd name="T5" fmla="*/ 8927 h 465"/>
                      <a:gd name="T6" fmla="*/ 0 w 817"/>
                      <a:gd name="T7" fmla="*/ 7050 h 465"/>
                      <a:gd name="T8" fmla="*/ 2335 w 817"/>
                      <a:gd name="T9" fmla="*/ 10205 h 465"/>
                      <a:gd name="T10" fmla="*/ 5375 w 817"/>
                      <a:gd name="T11" fmla="*/ 12356 h 465"/>
                      <a:gd name="T12" fmla="*/ 8861 w 817"/>
                      <a:gd name="T13" fmla="*/ 12725 h 465"/>
                      <a:gd name="T14" fmla="*/ 14786 w 817"/>
                      <a:gd name="T15" fmla="*/ 11791 h 465"/>
                      <a:gd name="T16" fmla="*/ 20463 w 817"/>
                      <a:gd name="T17" fmla="*/ 10071 h 465"/>
                      <a:gd name="T18" fmla="*/ 24032 w 817"/>
                      <a:gd name="T19" fmla="*/ 0 h 465"/>
                      <a:gd name="T20" fmla="*/ 22378 w 817"/>
                      <a:gd name="T21" fmla="*/ 6748 h 465"/>
                      <a:gd name="T22" fmla="*/ 15658 w 817"/>
                      <a:gd name="T23" fmla="*/ 10758 h 46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17"/>
                      <a:gd name="T37" fmla="*/ 0 h 465"/>
                      <a:gd name="T38" fmla="*/ 817 w 817"/>
                      <a:gd name="T39" fmla="*/ 465 h 46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17" h="465">
                        <a:moveTo>
                          <a:pt x="502" y="345"/>
                        </a:moveTo>
                        <a:cubicBezTo>
                          <a:pt x="460" y="392"/>
                          <a:pt x="329" y="414"/>
                          <a:pt x="223" y="371"/>
                        </a:cubicBezTo>
                        <a:cubicBezTo>
                          <a:pt x="195" y="408"/>
                          <a:pt x="70" y="305"/>
                          <a:pt x="53" y="286"/>
                        </a:cubicBezTo>
                        <a:cubicBezTo>
                          <a:pt x="35" y="295"/>
                          <a:pt x="16" y="244"/>
                          <a:pt x="0" y="226"/>
                        </a:cubicBezTo>
                        <a:cubicBezTo>
                          <a:pt x="11" y="279"/>
                          <a:pt x="29" y="304"/>
                          <a:pt x="75" y="327"/>
                        </a:cubicBezTo>
                        <a:cubicBezTo>
                          <a:pt x="101" y="355"/>
                          <a:pt x="111" y="378"/>
                          <a:pt x="172" y="396"/>
                        </a:cubicBezTo>
                        <a:cubicBezTo>
                          <a:pt x="233" y="414"/>
                          <a:pt x="250" y="416"/>
                          <a:pt x="284" y="408"/>
                        </a:cubicBezTo>
                        <a:cubicBezTo>
                          <a:pt x="407" y="465"/>
                          <a:pt x="461" y="396"/>
                          <a:pt x="474" y="378"/>
                        </a:cubicBezTo>
                        <a:cubicBezTo>
                          <a:pt x="559" y="405"/>
                          <a:pt x="614" y="365"/>
                          <a:pt x="656" y="323"/>
                        </a:cubicBezTo>
                        <a:cubicBezTo>
                          <a:pt x="744" y="278"/>
                          <a:pt x="817" y="143"/>
                          <a:pt x="770" y="0"/>
                        </a:cubicBezTo>
                        <a:cubicBezTo>
                          <a:pt x="771" y="61"/>
                          <a:pt x="758" y="164"/>
                          <a:pt x="717" y="216"/>
                        </a:cubicBezTo>
                        <a:cubicBezTo>
                          <a:pt x="673" y="291"/>
                          <a:pt x="550" y="367"/>
                          <a:pt x="502" y="345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4" name="Freeform 92"/>
                <p:cNvSpPr>
                  <a:spLocks/>
                </p:cNvSpPr>
                <p:nvPr/>
              </p:nvSpPr>
              <p:spPr bwMode="auto">
                <a:xfrm>
                  <a:off x="7464" y="1286"/>
                  <a:ext cx="378" cy="260"/>
                </a:xfrm>
                <a:custGeom>
                  <a:avLst/>
                  <a:gdLst>
                    <a:gd name="T0" fmla="*/ 3551 w 160"/>
                    <a:gd name="T1" fmla="*/ 3437 h 110"/>
                    <a:gd name="T2" fmla="*/ 4985 w 160"/>
                    <a:gd name="T3" fmla="*/ 754 h 110"/>
                    <a:gd name="T4" fmla="*/ 0 w 160"/>
                    <a:gd name="T5" fmla="*/ 1257 h 110"/>
                    <a:gd name="T6" fmla="*/ 3551 w 160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0"/>
                    <a:gd name="T13" fmla="*/ 0 h 110"/>
                    <a:gd name="T14" fmla="*/ 160 w 160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0" h="110">
                      <a:moveTo>
                        <a:pt x="114" y="110"/>
                      </a:moveTo>
                      <a:cubicBezTo>
                        <a:pt x="110" y="73"/>
                        <a:pt x="134" y="27"/>
                        <a:pt x="160" y="24"/>
                      </a:cubicBezTo>
                      <a:cubicBezTo>
                        <a:pt x="114" y="0"/>
                        <a:pt x="39" y="13"/>
                        <a:pt x="0" y="40"/>
                      </a:cubicBezTo>
                      <a:cubicBezTo>
                        <a:pt x="21" y="37"/>
                        <a:pt x="92" y="81"/>
                        <a:pt x="114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Freeform 93"/>
                <p:cNvSpPr>
                  <a:spLocks/>
                </p:cNvSpPr>
                <p:nvPr/>
              </p:nvSpPr>
              <p:spPr bwMode="auto">
                <a:xfrm>
                  <a:off x="7641" y="1473"/>
                  <a:ext cx="186" cy="99"/>
                </a:xfrm>
                <a:custGeom>
                  <a:avLst/>
                  <a:gdLst>
                    <a:gd name="T0" fmla="*/ 315 w 79"/>
                    <a:gd name="T1" fmla="*/ 1233 h 42"/>
                    <a:gd name="T2" fmla="*/ 2062 w 79"/>
                    <a:gd name="T3" fmla="*/ 1294 h 42"/>
                    <a:gd name="T4" fmla="*/ 2427 w 79"/>
                    <a:gd name="T5" fmla="*/ 523 h 42"/>
                    <a:gd name="T6" fmla="*/ 2272 w 79"/>
                    <a:gd name="T7" fmla="*/ 118 h 42"/>
                    <a:gd name="T8" fmla="*/ 1318 w 79"/>
                    <a:gd name="T9" fmla="*/ 0 h 42"/>
                    <a:gd name="T10" fmla="*/ 271 w 79"/>
                    <a:gd name="T11" fmla="*/ 184 h 42"/>
                    <a:gd name="T12" fmla="*/ 0 w 79"/>
                    <a:gd name="T13" fmla="*/ 589 h 42"/>
                    <a:gd name="T14" fmla="*/ 315 w 79"/>
                    <a:gd name="T15" fmla="*/ 123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"/>
                    <a:gd name="T25" fmla="*/ 0 h 42"/>
                    <a:gd name="T26" fmla="*/ 79 w 79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" h="42">
                      <a:moveTo>
                        <a:pt x="10" y="40"/>
                      </a:moveTo>
                      <a:cubicBezTo>
                        <a:pt x="47" y="21"/>
                        <a:pt x="59" y="42"/>
                        <a:pt x="67" y="42"/>
                      </a:cubicBezTo>
                      <a:cubicBezTo>
                        <a:pt x="37" y="25"/>
                        <a:pt x="70" y="20"/>
                        <a:pt x="79" y="17"/>
                      </a:cubicBezTo>
                      <a:cubicBezTo>
                        <a:pt x="37" y="24"/>
                        <a:pt x="66" y="10"/>
                        <a:pt x="74" y="4"/>
                      </a:cubicBezTo>
                      <a:cubicBezTo>
                        <a:pt x="62" y="12"/>
                        <a:pt x="41" y="23"/>
                        <a:pt x="43" y="0"/>
                      </a:cubicBezTo>
                      <a:cubicBezTo>
                        <a:pt x="36" y="25"/>
                        <a:pt x="21" y="13"/>
                        <a:pt x="9" y="6"/>
                      </a:cubicBezTo>
                      <a:cubicBezTo>
                        <a:pt x="17" y="18"/>
                        <a:pt x="33" y="21"/>
                        <a:pt x="0" y="19"/>
                      </a:cubicBezTo>
                      <a:cubicBezTo>
                        <a:pt x="16" y="25"/>
                        <a:pt x="44" y="21"/>
                        <a:pt x="10" y="4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Freeform 94"/>
                <p:cNvSpPr>
                  <a:spLocks/>
                </p:cNvSpPr>
                <p:nvPr/>
              </p:nvSpPr>
              <p:spPr bwMode="auto">
                <a:xfrm>
                  <a:off x="7478" y="1192"/>
                  <a:ext cx="314" cy="347"/>
                </a:xfrm>
                <a:custGeom>
                  <a:avLst/>
                  <a:gdLst>
                    <a:gd name="T0" fmla="*/ 4129 w 133"/>
                    <a:gd name="T1" fmla="*/ 0 h 147"/>
                    <a:gd name="T2" fmla="*/ 3723 w 133"/>
                    <a:gd name="T3" fmla="*/ 4407 h 147"/>
                    <a:gd name="T4" fmla="*/ 3239 w 133"/>
                    <a:gd name="T5" fmla="*/ 4535 h 147"/>
                    <a:gd name="T6" fmla="*/ 0 w 133"/>
                    <a:gd name="T7" fmla="*/ 1487 h 147"/>
                    <a:gd name="T8" fmla="*/ 4129 w 133"/>
                    <a:gd name="T9" fmla="*/ 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47"/>
                    <a:gd name="T17" fmla="*/ 133 w 133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47">
                      <a:moveTo>
                        <a:pt x="133" y="0"/>
                      </a:moveTo>
                      <a:cubicBezTo>
                        <a:pt x="120" y="142"/>
                        <a:pt x="120" y="142"/>
                        <a:pt x="120" y="142"/>
                      </a:cubicBezTo>
                      <a:cubicBezTo>
                        <a:pt x="116" y="146"/>
                        <a:pt x="111" y="147"/>
                        <a:pt x="104" y="146"/>
                      </a:cubicBezTo>
                      <a:cubicBezTo>
                        <a:pt x="0" y="48"/>
                        <a:pt x="0" y="48"/>
                        <a:pt x="0" y="48"/>
                      </a:cubicBez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0045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Freeform 95"/>
                <p:cNvSpPr>
                  <a:spLocks/>
                </p:cNvSpPr>
                <p:nvPr/>
              </p:nvSpPr>
              <p:spPr bwMode="auto">
                <a:xfrm>
                  <a:off x="7468" y="1168"/>
                  <a:ext cx="331" cy="161"/>
                </a:xfrm>
                <a:custGeom>
                  <a:avLst/>
                  <a:gdLst>
                    <a:gd name="T0" fmla="*/ 4282 w 140"/>
                    <a:gd name="T1" fmla="*/ 320 h 68"/>
                    <a:gd name="T2" fmla="*/ 2404 w 140"/>
                    <a:gd name="T3" fmla="*/ 1660 h 68"/>
                    <a:gd name="T4" fmla="*/ 118 w 140"/>
                    <a:gd name="T5" fmla="*/ 1816 h 68"/>
                    <a:gd name="T6" fmla="*/ 1967 w 140"/>
                    <a:gd name="T7" fmla="*/ 476 h 68"/>
                    <a:gd name="T8" fmla="*/ 4282 w 140"/>
                    <a:gd name="T9" fmla="*/ 320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68"/>
                    <a:gd name="T17" fmla="*/ 140 w 140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68">
                      <a:moveTo>
                        <a:pt x="137" y="10"/>
                      </a:moveTo>
                      <a:cubicBezTo>
                        <a:pt x="140" y="21"/>
                        <a:pt x="114" y="40"/>
                        <a:pt x="77" y="53"/>
                      </a:cubicBezTo>
                      <a:cubicBezTo>
                        <a:pt x="41" y="66"/>
                        <a:pt x="8" y="68"/>
                        <a:pt x="4" y="58"/>
                      </a:cubicBezTo>
                      <a:cubicBezTo>
                        <a:pt x="0" y="47"/>
                        <a:pt x="27" y="28"/>
                        <a:pt x="63" y="15"/>
                      </a:cubicBezTo>
                      <a:cubicBezTo>
                        <a:pt x="100" y="2"/>
                        <a:pt x="133" y="0"/>
                        <a:pt x="137" y="1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Group 96"/>
              <p:cNvGrpSpPr>
                <a:grpSpLocks/>
              </p:cNvGrpSpPr>
              <p:nvPr/>
            </p:nvGrpSpPr>
            <p:grpSpPr bwMode="auto">
              <a:xfrm>
                <a:off x="9533" y="3039"/>
                <a:ext cx="156" cy="106"/>
                <a:chOff x="9371" y="3852"/>
                <a:chExt cx="156" cy="106"/>
              </a:xfrm>
            </p:grpSpPr>
            <p:sp>
              <p:nvSpPr>
                <p:cNvPr id="54" name="Freeform 97"/>
                <p:cNvSpPr>
                  <a:spLocks/>
                </p:cNvSpPr>
                <p:nvPr/>
              </p:nvSpPr>
              <p:spPr bwMode="auto">
                <a:xfrm>
                  <a:off x="9371" y="3852"/>
                  <a:ext cx="156" cy="106"/>
                </a:xfrm>
                <a:custGeom>
                  <a:avLst/>
                  <a:gdLst>
                    <a:gd name="T0" fmla="*/ 0 w 156"/>
                    <a:gd name="T1" fmla="*/ 106 h 106"/>
                    <a:gd name="T2" fmla="*/ 83 w 156"/>
                    <a:gd name="T3" fmla="*/ 0 h 106"/>
                    <a:gd name="T4" fmla="*/ 156 w 156"/>
                    <a:gd name="T5" fmla="*/ 88 h 106"/>
                    <a:gd name="T6" fmla="*/ 0 w 156"/>
                    <a:gd name="T7" fmla="*/ 106 h 1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6"/>
                    <a:gd name="T13" fmla="*/ 0 h 106"/>
                    <a:gd name="T14" fmla="*/ 156 w 156"/>
                    <a:gd name="T15" fmla="*/ 106 h 1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6" h="106">
                      <a:moveTo>
                        <a:pt x="0" y="106"/>
                      </a:moveTo>
                      <a:lnTo>
                        <a:pt x="83" y="0"/>
                      </a:lnTo>
                      <a:lnTo>
                        <a:pt x="156" y="88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Freeform 98"/>
                <p:cNvSpPr>
                  <a:spLocks/>
                </p:cNvSpPr>
                <p:nvPr/>
              </p:nvSpPr>
              <p:spPr bwMode="auto">
                <a:xfrm>
                  <a:off x="9378" y="3852"/>
                  <a:ext cx="149" cy="102"/>
                </a:xfrm>
                <a:custGeom>
                  <a:avLst/>
                  <a:gdLst>
                    <a:gd name="T0" fmla="*/ 0 w 149"/>
                    <a:gd name="T1" fmla="*/ 102 h 102"/>
                    <a:gd name="T2" fmla="*/ 78 w 149"/>
                    <a:gd name="T3" fmla="*/ 0 h 102"/>
                    <a:gd name="T4" fmla="*/ 149 w 149"/>
                    <a:gd name="T5" fmla="*/ 85 h 102"/>
                    <a:gd name="T6" fmla="*/ 0 w 149"/>
                    <a:gd name="T7" fmla="*/ 102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102"/>
                    <a:gd name="T14" fmla="*/ 149 w 149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102">
                      <a:moveTo>
                        <a:pt x="0" y="102"/>
                      </a:moveTo>
                      <a:lnTo>
                        <a:pt x="78" y="0"/>
                      </a:lnTo>
                      <a:lnTo>
                        <a:pt x="149" y="85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" name="Group 99"/>
              <p:cNvGrpSpPr>
                <a:grpSpLocks/>
              </p:cNvGrpSpPr>
              <p:nvPr/>
            </p:nvGrpSpPr>
            <p:grpSpPr bwMode="auto">
              <a:xfrm>
                <a:off x="8992" y="2614"/>
                <a:ext cx="1285" cy="364"/>
                <a:chOff x="8830" y="3427"/>
                <a:chExt cx="1285" cy="364"/>
              </a:xfrm>
            </p:grpSpPr>
            <p:sp>
              <p:nvSpPr>
                <p:cNvPr id="51" name="Freeform 100"/>
                <p:cNvSpPr>
                  <a:spLocks/>
                </p:cNvSpPr>
                <p:nvPr/>
              </p:nvSpPr>
              <p:spPr bwMode="auto">
                <a:xfrm>
                  <a:off x="9544" y="3618"/>
                  <a:ext cx="571" cy="173"/>
                </a:xfrm>
                <a:custGeom>
                  <a:avLst/>
                  <a:gdLst>
                    <a:gd name="T0" fmla="*/ 7499 w 242"/>
                    <a:gd name="T1" fmla="*/ 0 h 73"/>
                    <a:gd name="T2" fmla="*/ 0 w 242"/>
                    <a:gd name="T3" fmla="*/ 1680 h 73"/>
                    <a:gd name="T4" fmla="*/ 7499 w 242"/>
                    <a:gd name="T5" fmla="*/ 0 h 73"/>
                    <a:gd name="T6" fmla="*/ 0 60000 65536"/>
                    <a:gd name="T7" fmla="*/ 0 60000 65536"/>
                    <a:gd name="T8" fmla="*/ 0 60000 65536"/>
                    <a:gd name="T9" fmla="*/ 0 w 242"/>
                    <a:gd name="T10" fmla="*/ 0 h 73"/>
                    <a:gd name="T11" fmla="*/ 242 w 242"/>
                    <a:gd name="T12" fmla="*/ 73 h 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2" h="73">
                      <a:moveTo>
                        <a:pt x="242" y="0"/>
                      </a:moveTo>
                      <a:cubicBezTo>
                        <a:pt x="211" y="57"/>
                        <a:pt x="37" y="73"/>
                        <a:pt x="0" y="53"/>
                      </a:cubicBezTo>
                      <a:cubicBezTo>
                        <a:pt x="37" y="55"/>
                        <a:pt x="150" y="61"/>
                        <a:pt x="242" y="0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01"/>
                <p:cNvSpPr>
                  <a:spLocks/>
                </p:cNvSpPr>
                <p:nvPr/>
              </p:nvSpPr>
              <p:spPr bwMode="auto">
                <a:xfrm>
                  <a:off x="8830" y="3427"/>
                  <a:ext cx="546" cy="321"/>
                </a:xfrm>
                <a:custGeom>
                  <a:avLst/>
                  <a:gdLst>
                    <a:gd name="T0" fmla="*/ 1463 w 231"/>
                    <a:gd name="T1" fmla="*/ 0 h 136"/>
                    <a:gd name="T2" fmla="*/ 7145 w 231"/>
                    <a:gd name="T3" fmla="*/ 3944 h 136"/>
                    <a:gd name="T4" fmla="*/ 7211 w 231"/>
                    <a:gd name="T5" fmla="*/ 4223 h 136"/>
                    <a:gd name="T6" fmla="*/ 0 w 231"/>
                    <a:gd name="T7" fmla="*/ 3470 h 136"/>
                    <a:gd name="T8" fmla="*/ 1463 w 231"/>
                    <a:gd name="T9" fmla="*/ 0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1"/>
                    <a:gd name="T16" fmla="*/ 0 h 136"/>
                    <a:gd name="T17" fmla="*/ 231 w 231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1" h="136">
                      <a:moveTo>
                        <a:pt x="47" y="0"/>
                      </a:moveTo>
                      <a:cubicBezTo>
                        <a:pt x="76" y="16"/>
                        <a:pt x="185" y="84"/>
                        <a:pt x="229" y="127"/>
                      </a:cubicBezTo>
                      <a:cubicBezTo>
                        <a:pt x="231" y="136"/>
                        <a:pt x="231" y="126"/>
                        <a:pt x="231" y="136"/>
                      </a:cubicBezTo>
                      <a:cubicBezTo>
                        <a:pt x="188" y="113"/>
                        <a:pt x="50" y="78"/>
                        <a:pt x="0" y="112"/>
                      </a:cubicBezTo>
                      <a:cubicBezTo>
                        <a:pt x="7" y="77"/>
                        <a:pt x="43" y="15"/>
                        <a:pt x="47" y="0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02"/>
                <p:cNvSpPr>
                  <a:spLocks/>
                </p:cNvSpPr>
                <p:nvPr/>
              </p:nvSpPr>
              <p:spPr bwMode="auto">
                <a:xfrm>
                  <a:off x="8863" y="3448"/>
                  <a:ext cx="520" cy="305"/>
                </a:xfrm>
                <a:custGeom>
                  <a:avLst/>
                  <a:gdLst>
                    <a:gd name="T0" fmla="*/ 1402 w 220"/>
                    <a:gd name="T1" fmla="*/ 0 h 129"/>
                    <a:gd name="T2" fmla="*/ 6838 w 220"/>
                    <a:gd name="T3" fmla="*/ 3778 h 129"/>
                    <a:gd name="T4" fmla="*/ 6866 w 220"/>
                    <a:gd name="T5" fmla="*/ 4031 h 129"/>
                    <a:gd name="T6" fmla="*/ 0 w 220"/>
                    <a:gd name="T7" fmla="*/ 3024 h 129"/>
                    <a:gd name="T8" fmla="*/ 1402 w 220"/>
                    <a:gd name="T9" fmla="*/ 0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129"/>
                    <a:gd name="T17" fmla="*/ 220 w 220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129">
                      <a:moveTo>
                        <a:pt x="45" y="0"/>
                      </a:moveTo>
                      <a:cubicBezTo>
                        <a:pt x="73" y="15"/>
                        <a:pt x="176" y="80"/>
                        <a:pt x="219" y="121"/>
                      </a:cubicBezTo>
                      <a:cubicBezTo>
                        <a:pt x="220" y="129"/>
                        <a:pt x="220" y="120"/>
                        <a:pt x="220" y="129"/>
                      </a:cubicBezTo>
                      <a:cubicBezTo>
                        <a:pt x="179" y="108"/>
                        <a:pt x="48" y="65"/>
                        <a:pt x="0" y="97"/>
                      </a:cubicBezTo>
                      <a:cubicBezTo>
                        <a:pt x="6" y="64"/>
                        <a:pt x="41" y="15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3D"/>
                    </a:gs>
                    <a:gs pos="100000">
                      <a:srgbClr val="FFFF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" name="Group 103"/>
              <p:cNvGrpSpPr>
                <a:grpSpLocks/>
              </p:cNvGrpSpPr>
              <p:nvPr/>
            </p:nvGrpSpPr>
            <p:grpSpPr bwMode="auto">
              <a:xfrm>
                <a:off x="9200" y="3183"/>
                <a:ext cx="1118" cy="369"/>
                <a:chOff x="9038" y="3996"/>
                <a:chExt cx="1118" cy="369"/>
              </a:xfrm>
            </p:grpSpPr>
            <p:sp>
              <p:nvSpPr>
                <p:cNvPr id="49" name="Freeform 104"/>
                <p:cNvSpPr>
                  <a:spLocks/>
                </p:cNvSpPr>
                <p:nvPr/>
              </p:nvSpPr>
              <p:spPr bwMode="auto">
                <a:xfrm>
                  <a:off x="9038" y="3996"/>
                  <a:ext cx="1118" cy="369"/>
                </a:xfrm>
                <a:custGeom>
                  <a:avLst/>
                  <a:gdLst>
                    <a:gd name="T0" fmla="*/ 14766 w 473"/>
                    <a:gd name="T1" fmla="*/ 0 h 156"/>
                    <a:gd name="T2" fmla="*/ 12541 w 473"/>
                    <a:gd name="T3" fmla="*/ 1164 h 156"/>
                    <a:gd name="T4" fmla="*/ 12676 w 473"/>
                    <a:gd name="T5" fmla="*/ 1533 h 156"/>
                    <a:gd name="T6" fmla="*/ 10643 w 473"/>
                    <a:gd name="T7" fmla="*/ 2221 h 156"/>
                    <a:gd name="T8" fmla="*/ 10459 w 473"/>
                    <a:gd name="T9" fmla="*/ 1601 h 156"/>
                    <a:gd name="T10" fmla="*/ 7805 w 473"/>
                    <a:gd name="T11" fmla="*/ 2451 h 156"/>
                    <a:gd name="T12" fmla="*/ 7833 w 473"/>
                    <a:gd name="T13" fmla="*/ 3099 h 156"/>
                    <a:gd name="T14" fmla="*/ 5675 w 473"/>
                    <a:gd name="T15" fmla="*/ 3257 h 156"/>
                    <a:gd name="T16" fmla="*/ 5654 w 473"/>
                    <a:gd name="T17" fmla="*/ 2753 h 156"/>
                    <a:gd name="T18" fmla="*/ 0 w 473"/>
                    <a:gd name="T19" fmla="*/ 1812 h 156"/>
                    <a:gd name="T20" fmla="*/ 8424 w 473"/>
                    <a:gd name="T21" fmla="*/ 3971 h 156"/>
                    <a:gd name="T22" fmla="*/ 8308 w 473"/>
                    <a:gd name="T23" fmla="*/ 3283 h 156"/>
                    <a:gd name="T24" fmla="*/ 10303 w 473"/>
                    <a:gd name="T25" fmla="*/ 2976 h 156"/>
                    <a:gd name="T26" fmla="*/ 10365 w 473"/>
                    <a:gd name="T27" fmla="*/ 3323 h 156"/>
                    <a:gd name="T28" fmla="*/ 14766 w 473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73"/>
                    <a:gd name="T46" fmla="*/ 0 h 156"/>
                    <a:gd name="T47" fmla="*/ 473 w 473"/>
                    <a:gd name="T48" fmla="*/ 156 h 1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73" h="156">
                      <a:moveTo>
                        <a:pt x="473" y="0"/>
                      </a:moveTo>
                      <a:cubicBezTo>
                        <a:pt x="451" y="9"/>
                        <a:pt x="428" y="28"/>
                        <a:pt x="402" y="37"/>
                      </a:cubicBezTo>
                      <a:cubicBezTo>
                        <a:pt x="406" y="49"/>
                        <a:pt x="406" y="49"/>
                        <a:pt x="406" y="49"/>
                      </a:cubicBezTo>
                      <a:cubicBezTo>
                        <a:pt x="341" y="71"/>
                        <a:pt x="341" y="71"/>
                        <a:pt x="341" y="71"/>
                      </a:cubicBezTo>
                      <a:cubicBezTo>
                        <a:pt x="335" y="51"/>
                        <a:pt x="335" y="51"/>
                        <a:pt x="335" y="51"/>
                      </a:cubicBezTo>
                      <a:cubicBezTo>
                        <a:pt x="307" y="59"/>
                        <a:pt x="279" y="73"/>
                        <a:pt x="250" y="78"/>
                      </a:cubicBezTo>
                      <a:cubicBezTo>
                        <a:pt x="251" y="99"/>
                        <a:pt x="251" y="99"/>
                        <a:pt x="251" y="99"/>
                      </a:cubicBezTo>
                      <a:cubicBezTo>
                        <a:pt x="182" y="104"/>
                        <a:pt x="182" y="104"/>
                        <a:pt x="182" y="104"/>
                      </a:cubicBezTo>
                      <a:cubicBezTo>
                        <a:pt x="181" y="88"/>
                        <a:pt x="181" y="88"/>
                        <a:pt x="181" y="88"/>
                      </a:cubicBezTo>
                      <a:cubicBezTo>
                        <a:pt x="115" y="95"/>
                        <a:pt x="51" y="81"/>
                        <a:pt x="0" y="58"/>
                      </a:cubicBezTo>
                      <a:cubicBezTo>
                        <a:pt x="26" y="117"/>
                        <a:pt x="146" y="156"/>
                        <a:pt x="270" y="127"/>
                      </a:cubicBezTo>
                      <a:cubicBezTo>
                        <a:pt x="266" y="105"/>
                        <a:pt x="266" y="105"/>
                        <a:pt x="266" y="105"/>
                      </a:cubicBezTo>
                      <a:cubicBezTo>
                        <a:pt x="330" y="95"/>
                        <a:pt x="330" y="95"/>
                        <a:pt x="330" y="95"/>
                      </a:cubicBezTo>
                      <a:cubicBezTo>
                        <a:pt x="332" y="106"/>
                        <a:pt x="332" y="106"/>
                        <a:pt x="332" y="106"/>
                      </a:cubicBezTo>
                      <a:cubicBezTo>
                        <a:pt x="381" y="86"/>
                        <a:pt x="434" y="44"/>
                        <a:pt x="473" y="0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05"/>
                <p:cNvSpPr>
                  <a:spLocks/>
                </p:cNvSpPr>
                <p:nvPr/>
              </p:nvSpPr>
              <p:spPr bwMode="auto">
                <a:xfrm>
                  <a:off x="9059" y="4013"/>
                  <a:ext cx="1066" cy="328"/>
                </a:xfrm>
                <a:custGeom>
                  <a:avLst/>
                  <a:gdLst>
                    <a:gd name="T0" fmla="*/ 14078 w 451"/>
                    <a:gd name="T1" fmla="*/ 0 h 139"/>
                    <a:gd name="T2" fmla="*/ 11951 w 451"/>
                    <a:gd name="T3" fmla="*/ 802 h 139"/>
                    <a:gd name="T4" fmla="*/ 12085 w 451"/>
                    <a:gd name="T5" fmla="*/ 1142 h 139"/>
                    <a:gd name="T6" fmla="*/ 10140 w 451"/>
                    <a:gd name="T7" fmla="*/ 1798 h 139"/>
                    <a:gd name="T8" fmla="*/ 9984 w 451"/>
                    <a:gd name="T9" fmla="*/ 1430 h 139"/>
                    <a:gd name="T10" fmla="*/ 7436 w 451"/>
                    <a:gd name="T11" fmla="*/ 2010 h 139"/>
                    <a:gd name="T12" fmla="*/ 7486 w 451"/>
                    <a:gd name="T13" fmla="*/ 2641 h 139"/>
                    <a:gd name="T14" fmla="*/ 5425 w 451"/>
                    <a:gd name="T15" fmla="*/ 2784 h 139"/>
                    <a:gd name="T16" fmla="*/ 5403 w 451"/>
                    <a:gd name="T17" fmla="*/ 2327 h 139"/>
                    <a:gd name="T18" fmla="*/ 0 w 451"/>
                    <a:gd name="T19" fmla="*/ 1708 h 139"/>
                    <a:gd name="T20" fmla="*/ 8017 w 451"/>
                    <a:gd name="T21" fmla="*/ 3440 h 139"/>
                    <a:gd name="T22" fmla="*/ 7923 w 451"/>
                    <a:gd name="T23" fmla="*/ 2879 h 139"/>
                    <a:gd name="T24" fmla="*/ 9956 w 451"/>
                    <a:gd name="T25" fmla="*/ 2579 h 139"/>
                    <a:gd name="T26" fmla="*/ 10022 w 451"/>
                    <a:gd name="T27" fmla="*/ 2822 h 139"/>
                    <a:gd name="T28" fmla="*/ 14078 w 451"/>
                    <a:gd name="T29" fmla="*/ 0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51"/>
                    <a:gd name="T46" fmla="*/ 0 h 139"/>
                    <a:gd name="T47" fmla="*/ 451 w 451"/>
                    <a:gd name="T48" fmla="*/ 139 h 13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51" h="139">
                      <a:moveTo>
                        <a:pt x="451" y="0"/>
                      </a:moveTo>
                      <a:cubicBezTo>
                        <a:pt x="430" y="8"/>
                        <a:pt x="408" y="17"/>
                        <a:pt x="383" y="26"/>
                      </a:cubicBezTo>
                      <a:cubicBezTo>
                        <a:pt x="387" y="37"/>
                        <a:pt x="387" y="37"/>
                        <a:pt x="387" y="37"/>
                      </a:cubicBezTo>
                      <a:cubicBezTo>
                        <a:pt x="325" y="58"/>
                        <a:pt x="325" y="58"/>
                        <a:pt x="325" y="58"/>
                      </a:cubicBezTo>
                      <a:cubicBezTo>
                        <a:pt x="320" y="46"/>
                        <a:pt x="320" y="46"/>
                        <a:pt x="320" y="46"/>
                      </a:cubicBezTo>
                      <a:cubicBezTo>
                        <a:pt x="294" y="53"/>
                        <a:pt x="266" y="60"/>
                        <a:pt x="238" y="65"/>
                      </a:cubicBezTo>
                      <a:cubicBezTo>
                        <a:pt x="240" y="85"/>
                        <a:pt x="240" y="85"/>
                        <a:pt x="240" y="85"/>
                      </a:cubicBezTo>
                      <a:cubicBezTo>
                        <a:pt x="174" y="90"/>
                        <a:pt x="174" y="90"/>
                        <a:pt x="174" y="90"/>
                      </a:cubicBezTo>
                      <a:cubicBezTo>
                        <a:pt x="173" y="75"/>
                        <a:pt x="173" y="75"/>
                        <a:pt x="173" y="75"/>
                      </a:cubicBezTo>
                      <a:cubicBezTo>
                        <a:pt x="109" y="81"/>
                        <a:pt x="49" y="76"/>
                        <a:pt x="0" y="55"/>
                      </a:cubicBezTo>
                      <a:cubicBezTo>
                        <a:pt x="25" y="111"/>
                        <a:pt x="139" y="139"/>
                        <a:pt x="257" y="111"/>
                      </a:cubicBezTo>
                      <a:cubicBezTo>
                        <a:pt x="254" y="93"/>
                        <a:pt x="254" y="93"/>
                        <a:pt x="254" y="93"/>
                      </a:cubicBezTo>
                      <a:cubicBezTo>
                        <a:pt x="319" y="83"/>
                        <a:pt x="319" y="83"/>
                        <a:pt x="319" y="83"/>
                      </a:cubicBezTo>
                      <a:cubicBezTo>
                        <a:pt x="321" y="91"/>
                        <a:pt x="321" y="91"/>
                        <a:pt x="321" y="91"/>
                      </a:cubicBezTo>
                      <a:cubicBezTo>
                        <a:pt x="368" y="71"/>
                        <a:pt x="413" y="41"/>
                        <a:pt x="451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3160" y="3574"/>
              <a:ext cx="875" cy="785"/>
              <a:chOff x="7845" y="3470"/>
              <a:chExt cx="2296" cy="1699"/>
            </a:xfrm>
          </p:grpSpPr>
          <p:pic>
            <p:nvPicPr>
              <p:cNvPr id="11" name="Picture 107" descr="Unbenannt-1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1" y="3712"/>
                <a:ext cx="1622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oup 108"/>
              <p:cNvGrpSpPr>
                <a:grpSpLocks/>
              </p:cNvGrpSpPr>
              <p:nvPr/>
            </p:nvGrpSpPr>
            <p:grpSpPr bwMode="auto">
              <a:xfrm>
                <a:off x="7845" y="3470"/>
                <a:ext cx="2296" cy="1699"/>
                <a:chOff x="6644" y="1168"/>
                <a:chExt cx="2296" cy="1699"/>
              </a:xfrm>
            </p:grpSpPr>
            <p:sp>
              <p:nvSpPr>
                <p:cNvPr id="24" name="Freeform 109"/>
                <p:cNvSpPr>
                  <a:spLocks/>
                </p:cNvSpPr>
                <p:nvPr/>
              </p:nvSpPr>
              <p:spPr bwMode="auto">
                <a:xfrm>
                  <a:off x="7733" y="1204"/>
                  <a:ext cx="1207" cy="1327"/>
                </a:xfrm>
                <a:custGeom>
                  <a:avLst/>
                  <a:gdLst>
                    <a:gd name="T0" fmla="*/ 12519 w 511"/>
                    <a:gd name="T1" fmla="*/ 7426 h 562"/>
                    <a:gd name="T2" fmla="*/ 4849 w 511"/>
                    <a:gd name="T3" fmla="*/ 1868 h 562"/>
                    <a:gd name="T4" fmla="*/ 0 w 511"/>
                    <a:gd name="T5" fmla="*/ 4505 h 562"/>
                    <a:gd name="T6" fmla="*/ 8959 w 511"/>
                    <a:gd name="T7" fmla="*/ 17468 h 562"/>
                    <a:gd name="T8" fmla="*/ 12519 w 511"/>
                    <a:gd name="T9" fmla="*/ 7426 h 5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1"/>
                    <a:gd name="T16" fmla="*/ 0 h 562"/>
                    <a:gd name="T17" fmla="*/ 511 w 511"/>
                    <a:gd name="T18" fmla="*/ 562 h 5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1" h="562">
                      <a:moveTo>
                        <a:pt x="402" y="239"/>
                      </a:moveTo>
                      <a:cubicBezTo>
                        <a:pt x="355" y="96"/>
                        <a:pt x="246" y="54"/>
                        <a:pt x="156" y="60"/>
                      </a:cubicBezTo>
                      <a:cubicBezTo>
                        <a:pt x="128" y="69"/>
                        <a:pt x="66" y="92"/>
                        <a:pt x="0" y="145"/>
                      </a:cubicBezTo>
                      <a:cubicBezTo>
                        <a:pt x="290" y="0"/>
                        <a:pt x="511" y="312"/>
                        <a:pt x="288" y="562"/>
                      </a:cubicBezTo>
                      <a:cubicBezTo>
                        <a:pt x="376" y="517"/>
                        <a:pt x="449" y="382"/>
                        <a:pt x="402" y="23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10"/>
                <p:cNvSpPr>
                  <a:spLocks/>
                </p:cNvSpPr>
                <p:nvPr/>
              </p:nvSpPr>
              <p:spPr bwMode="auto">
                <a:xfrm>
                  <a:off x="6703" y="1329"/>
                  <a:ext cx="1030" cy="1422"/>
                </a:xfrm>
                <a:custGeom>
                  <a:avLst/>
                  <a:gdLst>
                    <a:gd name="T0" fmla="*/ 13579 w 436"/>
                    <a:gd name="T1" fmla="*/ 2863 h 602"/>
                    <a:gd name="T2" fmla="*/ 4453 w 436"/>
                    <a:gd name="T3" fmla="*/ 15975 h 602"/>
                    <a:gd name="T4" fmla="*/ 7472 w 436"/>
                    <a:gd name="T5" fmla="*/ 18122 h 602"/>
                    <a:gd name="T6" fmla="*/ 10971 w 436"/>
                    <a:gd name="T7" fmla="*/ 18491 h 602"/>
                    <a:gd name="T8" fmla="*/ 13579 w 436"/>
                    <a:gd name="T9" fmla="*/ 2863 h 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6"/>
                    <a:gd name="T16" fmla="*/ 0 h 602"/>
                    <a:gd name="T17" fmla="*/ 436 w 436"/>
                    <a:gd name="T18" fmla="*/ 602 h 6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6" h="602">
                      <a:moveTo>
                        <a:pt x="436" y="92"/>
                      </a:moveTo>
                      <a:cubicBezTo>
                        <a:pt x="204" y="0"/>
                        <a:pt x="0" y="250"/>
                        <a:pt x="143" y="513"/>
                      </a:cubicBezTo>
                      <a:cubicBezTo>
                        <a:pt x="169" y="541"/>
                        <a:pt x="179" y="564"/>
                        <a:pt x="240" y="582"/>
                      </a:cubicBezTo>
                      <a:cubicBezTo>
                        <a:pt x="301" y="600"/>
                        <a:pt x="318" y="602"/>
                        <a:pt x="352" y="594"/>
                      </a:cubicBezTo>
                      <a:cubicBezTo>
                        <a:pt x="175" y="572"/>
                        <a:pt x="107" y="167"/>
                        <a:pt x="436" y="9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11"/>
                <p:cNvSpPr>
                  <a:spLocks/>
                </p:cNvSpPr>
                <p:nvPr/>
              </p:nvSpPr>
              <p:spPr bwMode="auto">
                <a:xfrm>
                  <a:off x="7064" y="1546"/>
                  <a:ext cx="1177" cy="1321"/>
                </a:xfrm>
                <a:custGeom>
                  <a:avLst/>
                  <a:gdLst>
                    <a:gd name="T0" fmla="*/ 8832 w 498"/>
                    <a:gd name="T1" fmla="*/ 0 h 559"/>
                    <a:gd name="T2" fmla="*/ 6206 w 498"/>
                    <a:gd name="T3" fmla="*/ 15653 h 559"/>
                    <a:gd name="T4" fmla="*/ 12132 w 498"/>
                    <a:gd name="T5" fmla="*/ 14715 h 559"/>
                    <a:gd name="T6" fmla="*/ 8832 w 498"/>
                    <a:gd name="T7" fmla="*/ 0 h 5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8"/>
                    <a:gd name="T13" fmla="*/ 0 h 559"/>
                    <a:gd name="T14" fmla="*/ 498 w 498"/>
                    <a:gd name="T15" fmla="*/ 559 h 5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8" h="559">
                      <a:moveTo>
                        <a:pt x="283" y="0"/>
                      </a:moveTo>
                      <a:cubicBezTo>
                        <a:pt x="38" y="75"/>
                        <a:pt x="0" y="367"/>
                        <a:pt x="199" y="502"/>
                      </a:cubicBezTo>
                      <a:cubicBezTo>
                        <a:pt x="322" y="559"/>
                        <a:pt x="376" y="490"/>
                        <a:pt x="389" y="472"/>
                      </a:cubicBezTo>
                      <a:cubicBezTo>
                        <a:pt x="498" y="338"/>
                        <a:pt x="420" y="39"/>
                        <a:pt x="283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12"/>
                <p:cNvSpPr>
                  <a:spLocks/>
                </p:cNvSpPr>
                <p:nvPr/>
              </p:nvSpPr>
              <p:spPr bwMode="auto">
                <a:xfrm>
                  <a:off x="7733" y="1286"/>
                  <a:ext cx="338" cy="260"/>
                </a:xfrm>
                <a:custGeom>
                  <a:avLst/>
                  <a:gdLst>
                    <a:gd name="T0" fmla="*/ 0 w 143"/>
                    <a:gd name="T1" fmla="*/ 3437 h 110"/>
                    <a:gd name="T2" fmla="*/ 4465 w 143"/>
                    <a:gd name="T3" fmla="*/ 570 h 110"/>
                    <a:gd name="T4" fmla="*/ 1442 w 143"/>
                    <a:gd name="T5" fmla="*/ 754 h 110"/>
                    <a:gd name="T6" fmla="*/ 0 w 143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110"/>
                    <a:gd name="T14" fmla="*/ 143 w 143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110">
                      <a:moveTo>
                        <a:pt x="0" y="110"/>
                      </a:moveTo>
                      <a:cubicBezTo>
                        <a:pt x="48" y="69"/>
                        <a:pt x="108" y="12"/>
                        <a:pt x="143" y="18"/>
                      </a:cubicBezTo>
                      <a:cubicBezTo>
                        <a:pt x="110" y="3"/>
                        <a:pt x="96" y="0"/>
                        <a:pt x="46" y="24"/>
                      </a:cubicBezTo>
                      <a:cubicBezTo>
                        <a:pt x="18" y="42"/>
                        <a:pt x="8" y="90"/>
                        <a:pt x="0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13"/>
                <p:cNvSpPr>
                  <a:spLocks/>
                </p:cNvSpPr>
                <p:nvPr/>
              </p:nvSpPr>
              <p:spPr bwMode="auto">
                <a:xfrm>
                  <a:off x="6644" y="1282"/>
                  <a:ext cx="1084" cy="1259"/>
                </a:xfrm>
                <a:custGeom>
                  <a:avLst/>
                  <a:gdLst>
                    <a:gd name="T0" fmla="*/ 14279 w 459"/>
                    <a:gd name="T1" fmla="*/ 3453 h 533"/>
                    <a:gd name="T2" fmla="*/ 10786 w 459"/>
                    <a:gd name="T3" fmla="*/ 1306 h 533"/>
                    <a:gd name="T4" fmla="*/ 7586 w 459"/>
                    <a:gd name="T5" fmla="*/ 1578 h 533"/>
                    <a:gd name="T6" fmla="*/ 2359 w 459"/>
                    <a:gd name="T7" fmla="*/ 10081 h 533"/>
                    <a:gd name="T8" fmla="*/ 5231 w 459"/>
                    <a:gd name="T9" fmla="*/ 16594 h 533"/>
                    <a:gd name="T10" fmla="*/ 14279 w 459"/>
                    <a:gd name="T11" fmla="*/ 3453 h 5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9"/>
                    <a:gd name="T19" fmla="*/ 0 h 533"/>
                    <a:gd name="T20" fmla="*/ 459 w 459"/>
                    <a:gd name="T21" fmla="*/ 533 h 5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9" h="533">
                      <a:moveTo>
                        <a:pt x="459" y="111"/>
                      </a:moveTo>
                      <a:cubicBezTo>
                        <a:pt x="434" y="99"/>
                        <a:pt x="374" y="56"/>
                        <a:pt x="347" y="42"/>
                      </a:cubicBezTo>
                      <a:cubicBezTo>
                        <a:pt x="321" y="38"/>
                        <a:pt x="308" y="29"/>
                        <a:pt x="244" y="51"/>
                      </a:cubicBezTo>
                      <a:cubicBezTo>
                        <a:pt x="183" y="72"/>
                        <a:pt x="57" y="190"/>
                        <a:pt x="76" y="324"/>
                      </a:cubicBezTo>
                      <a:cubicBezTo>
                        <a:pt x="94" y="458"/>
                        <a:pt x="98" y="498"/>
                        <a:pt x="168" y="533"/>
                      </a:cubicBezTo>
                      <a:cubicBezTo>
                        <a:pt x="0" y="296"/>
                        <a:pt x="217" y="0"/>
                        <a:pt x="459" y="1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14"/>
                <p:cNvSpPr>
                  <a:spLocks/>
                </p:cNvSpPr>
                <p:nvPr/>
              </p:nvSpPr>
              <p:spPr bwMode="auto">
                <a:xfrm>
                  <a:off x="7733" y="1182"/>
                  <a:ext cx="921" cy="1543"/>
                </a:xfrm>
                <a:custGeom>
                  <a:avLst/>
                  <a:gdLst>
                    <a:gd name="T0" fmla="*/ 0 w 390"/>
                    <a:gd name="T1" fmla="*/ 4801 h 653"/>
                    <a:gd name="T2" fmla="*/ 3290 w 390"/>
                    <a:gd name="T3" fmla="*/ 19513 h 653"/>
                    <a:gd name="T4" fmla="*/ 8957 w 390"/>
                    <a:gd name="T5" fmla="*/ 17800 h 653"/>
                    <a:gd name="T6" fmla="*/ 0 w 390"/>
                    <a:gd name="T7" fmla="*/ 4801 h 6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0"/>
                    <a:gd name="T13" fmla="*/ 0 h 653"/>
                    <a:gd name="T14" fmla="*/ 390 w 390"/>
                    <a:gd name="T15" fmla="*/ 653 h 6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0" h="653">
                      <a:moveTo>
                        <a:pt x="0" y="154"/>
                      </a:moveTo>
                      <a:cubicBezTo>
                        <a:pt x="262" y="217"/>
                        <a:pt x="181" y="607"/>
                        <a:pt x="106" y="626"/>
                      </a:cubicBezTo>
                      <a:cubicBezTo>
                        <a:pt x="191" y="653"/>
                        <a:pt x="246" y="613"/>
                        <a:pt x="288" y="571"/>
                      </a:cubicBezTo>
                      <a:cubicBezTo>
                        <a:pt x="390" y="458"/>
                        <a:pt x="379" y="0"/>
                        <a:pt x="0" y="15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Freeform 115"/>
                <p:cNvSpPr>
                  <a:spLocks/>
                </p:cNvSpPr>
                <p:nvPr/>
              </p:nvSpPr>
              <p:spPr bwMode="auto">
                <a:xfrm>
                  <a:off x="7310" y="1447"/>
                  <a:ext cx="1484" cy="1420"/>
                </a:xfrm>
                <a:custGeom>
                  <a:avLst/>
                  <a:gdLst>
                    <a:gd name="T0" fmla="*/ 18115 w 628"/>
                    <a:gd name="T1" fmla="*/ 4232 h 601"/>
                    <a:gd name="T2" fmla="*/ 15190 w 628"/>
                    <a:gd name="T3" fmla="*/ 0 h 601"/>
                    <a:gd name="T4" fmla="*/ 12130 w 628"/>
                    <a:gd name="T5" fmla="*/ 529 h 601"/>
                    <a:gd name="T6" fmla="*/ 9856 w 628"/>
                    <a:gd name="T7" fmla="*/ 5236 h 601"/>
                    <a:gd name="T8" fmla="*/ 1056 w 628"/>
                    <a:gd name="T9" fmla="*/ 15804 h 601"/>
                    <a:gd name="T10" fmla="*/ 0 w 628"/>
                    <a:gd name="T11" fmla="*/ 16735 h 601"/>
                    <a:gd name="T12" fmla="*/ 2954 w 628"/>
                    <a:gd name="T13" fmla="*/ 16948 h 601"/>
                    <a:gd name="T14" fmla="*/ 8878 w 628"/>
                    <a:gd name="T15" fmla="*/ 16010 h 601"/>
                    <a:gd name="T16" fmla="*/ 14568 w 628"/>
                    <a:gd name="T17" fmla="*/ 14297 h 601"/>
                    <a:gd name="T18" fmla="*/ 18115 w 628"/>
                    <a:gd name="T19" fmla="*/ 4232 h 6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8"/>
                    <a:gd name="T31" fmla="*/ 0 h 601"/>
                    <a:gd name="T32" fmla="*/ 628 w 628"/>
                    <a:gd name="T33" fmla="*/ 601 h 6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8" h="601">
                      <a:moveTo>
                        <a:pt x="581" y="136"/>
                      </a:moveTo>
                      <a:cubicBezTo>
                        <a:pt x="560" y="72"/>
                        <a:pt x="526" y="28"/>
                        <a:pt x="487" y="0"/>
                      </a:cubicBezTo>
                      <a:cubicBezTo>
                        <a:pt x="511" y="24"/>
                        <a:pt x="461" y="31"/>
                        <a:pt x="389" y="17"/>
                      </a:cubicBezTo>
                      <a:cubicBezTo>
                        <a:pt x="590" y="169"/>
                        <a:pt x="436" y="293"/>
                        <a:pt x="316" y="168"/>
                      </a:cubicBezTo>
                      <a:cubicBezTo>
                        <a:pt x="409" y="523"/>
                        <a:pt x="162" y="530"/>
                        <a:pt x="34" y="507"/>
                      </a:cubicBezTo>
                      <a:cubicBezTo>
                        <a:pt x="29" y="518"/>
                        <a:pt x="18" y="530"/>
                        <a:pt x="0" y="537"/>
                      </a:cubicBezTo>
                      <a:cubicBezTo>
                        <a:pt x="48" y="551"/>
                        <a:pt x="65" y="551"/>
                        <a:pt x="95" y="544"/>
                      </a:cubicBezTo>
                      <a:cubicBezTo>
                        <a:pt x="218" y="601"/>
                        <a:pt x="272" y="532"/>
                        <a:pt x="285" y="514"/>
                      </a:cubicBezTo>
                      <a:cubicBezTo>
                        <a:pt x="370" y="541"/>
                        <a:pt x="425" y="501"/>
                        <a:pt x="467" y="459"/>
                      </a:cubicBezTo>
                      <a:cubicBezTo>
                        <a:pt x="555" y="414"/>
                        <a:pt x="628" y="279"/>
                        <a:pt x="581" y="136"/>
                      </a:cubicBezTo>
                      <a:close/>
                    </a:path>
                  </a:pathLst>
                </a:custGeom>
                <a:solidFill>
                  <a:srgbClr val="F27B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1" name="Group 116"/>
                <p:cNvGrpSpPr>
                  <a:grpSpLocks/>
                </p:cNvGrpSpPr>
                <p:nvPr/>
              </p:nvGrpSpPr>
              <p:grpSpPr bwMode="auto">
                <a:xfrm>
                  <a:off x="6644" y="1182"/>
                  <a:ext cx="2296" cy="1685"/>
                  <a:chOff x="6644" y="1182"/>
                  <a:chExt cx="2296" cy="1685"/>
                </a:xfrm>
              </p:grpSpPr>
              <p:sp>
                <p:nvSpPr>
                  <p:cNvPr id="36" name="Freeform 117"/>
                  <p:cNvSpPr>
                    <a:spLocks/>
                  </p:cNvSpPr>
                  <p:nvPr/>
                </p:nvSpPr>
                <p:spPr bwMode="auto">
                  <a:xfrm>
                    <a:off x="7733" y="1182"/>
                    <a:ext cx="1207" cy="1349"/>
                  </a:xfrm>
                  <a:custGeom>
                    <a:avLst/>
                    <a:gdLst>
                      <a:gd name="T0" fmla="*/ 0 w 511"/>
                      <a:gd name="T1" fmla="*/ 4801 h 571"/>
                      <a:gd name="T2" fmla="*/ 8959 w 511"/>
                      <a:gd name="T3" fmla="*/ 17787 h 571"/>
                      <a:gd name="T4" fmla="*/ 0 w 511"/>
                      <a:gd name="T5" fmla="*/ 4801 h 571"/>
                      <a:gd name="T6" fmla="*/ 0 60000 65536"/>
                      <a:gd name="T7" fmla="*/ 0 60000 65536"/>
                      <a:gd name="T8" fmla="*/ 0 60000 65536"/>
                      <a:gd name="T9" fmla="*/ 0 w 511"/>
                      <a:gd name="T10" fmla="*/ 0 h 571"/>
                      <a:gd name="T11" fmla="*/ 511 w 511"/>
                      <a:gd name="T12" fmla="*/ 571 h 57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1" h="571">
                        <a:moveTo>
                          <a:pt x="0" y="154"/>
                        </a:moveTo>
                        <a:cubicBezTo>
                          <a:pt x="379" y="0"/>
                          <a:pt x="390" y="458"/>
                          <a:pt x="288" y="571"/>
                        </a:cubicBezTo>
                        <a:cubicBezTo>
                          <a:pt x="511" y="321"/>
                          <a:pt x="290" y="9"/>
                          <a:pt x="0" y="154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Freeform 118"/>
                  <p:cNvSpPr>
                    <a:spLocks/>
                  </p:cNvSpPr>
                  <p:nvPr/>
                </p:nvSpPr>
                <p:spPr bwMode="auto">
                  <a:xfrm>
                    <a:off x="6956" y="1546"/>
                    <a:ext cx="777" cy="1186"/>
                  </a:xfrm>
                  <a:custGeom>
                    <a:avLst/>
                    <a:gdLst>
                      <a:gd name="T0" fmla="*/ 10236 w 329"/>
                      <a:gd name="T1" fmla="*/ 0 h 502"/>
                      <a:gd name="T2" fmla="*/ 7624 w 329"/>
                      <a:gd name="T3" fmla="*/ 15640 h 502"/>
                      <a:gd name="T4" fmla="*/ 10236 w 329"/>
                      <a:gd name="T5" fmla="*/ 0 h 502"/>
                      <a:gd name="T6" fmla="*/ 0 60000 65536"/>
                      <a:gd name="T7" fmla="*/ 0 60000 65536"/>
                      <a:gd name="T8" fmla="*/ 0 60000 65536"/>
                      <a:gd name="T9" fmla="*/ 0 w 329"/>
                      <a:gd name="T10" fmla="*/ 0 h 502"/>
                      <a:gd name="T11" fmla="*/ 329 w 329"/>
                      <a:gd name="T12" fmla="*/ 502 h 50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9" h="502">
                        <a:moveTo>
                          <a:pt x="329" y="0"/>
                        </a:moveTo>
                        <a:cubicBezTo>
                          <a:pt x="0" y="75"/>
                          <a:pt x="68" y="480"/>
                          <a:pt x="245" y="502"/>
                        </a:cubicBezTo>
                        <a:cubicBezTo>
                          <a:pt x="46" y="367"/>
                          <a:pt x="84" y="75"/>
                          <a:pt x="329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Freeform 119"/>
                  <p:cNvSpPr>
                    <a:spLocks/>
                  </p:cNvSpPr>
                  <p:nvPr/>
                </p:nvSpPr>
                <p:spPr bwMode="auto">
                  <a:xfrm>
                    <a:off x="6644" y="1282"/>
                    <a:ext cx="1089" cy="1259"/>
                  </a:xfrm>
                  <a:custGeom>
                    <a:avLst/>
                    <a:gdLst>
                      <a:gd name="T0" fmla="*/ 14353 w 461"/>
                      <a:gd name="T1" fmla="*/ 3494 h 533"/>
                      <a:gd name="T2" fmla="*/ 14292 w 461"/>
                      <a:gd name="T3" fmla="*/ 3453 h 533"/>
                      <a:gd name="T4" fmla="*/ 5235 w 461"/>
                      <a:gd name="T5" fmla="*/ 16594 h 533"/>
                      <a:gd name="T6" fmla="*/ 14353 w 461"/>
                      <a:gd name="T7" fmla="*/ 3494 h 5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61"/>
                      <a:gd name="T13" fmla="*/ 0 h 533"/>
                      <a:gd name="T14" fmla="*/ 461 w 461"/>
                      <a:gd name="T15" fmla="*/ 533 h 5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61" h="533">
                        <a:moveTo>
                          <a:pt x="461" y="112"/>
                        </a:moveTo>
                        <a:cubicBezTo>
                          <a:pt x="461" y="112"/>
                          <a:pt x="460" y="112"/>
                          <a:pt x="459" y="111"/>
                        </a:cubicBezTo>
                        <a:cubicBezTo>
                          <a:pt x="217" y="0"/>
                          <a:pt x="0" y="296"/>
                          <a:pt x="168" y="533"/>
                        </a:cubicBezTo>
                        <a:cubicBezTo>
                          <a:pt x="25" y="270"/>
                          <a:pt x="229" y="20"/>
                          <a:pt x="461" y="112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Freeform 120"/>
                  <p:cNvSpPr>
                    <a:spLocks/>
                  </p:cNvSpPr>
                  <p:nvPr/>
                </p:nvSpPr>
                <p:spPr bwMode="auto">
                  <a:xfrm>
                    <a:off x="7733" y="1546"/>
                    <a:ext cx="619" cy="1115"/>
                  </a:xfrm>
                  <a:custGeom>
                    <a:avLst/>
                    <a:gdLst>
                      <a:gd name="T0" fmla="*/ 0 w 262"/>
                      <a:gd name="T1" fmla="*/ 0 h 472"/>
                      <a:gd name="T2" fmla="*/ 3298 w 262"/>
                      <a:gd name="T3" fmla="*/ 14698 h 472"/>
                      <a:gd name="T4" fmla="*/ 0 w 262"/>
                      <a:gd name="T5" fmla="*/ 0 h 472"/>
                      <a:gd name="T6" fmla="*/ 0 60000 65536"/>
                      <a:gd name="T7" fmla="*/ 0 60000 65536"/>
                      <a:gd name="T8" fmla="*/ 0 60000 65536"/>
                      <a:gd name="T9" fmla="*/ 0 w 262"/>
                      <a:gd name="T10" fmla="*/ 0 h 472"/>
                      <a:gd name="T11" fmla="*/ 262 w 262"/>
                      <a:gd name="T12" fmla="*/ 472 h 4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2" h="472">
                        <a:moveTo>
                          <a:pt x="0" y="0"/>
                        </a:moveTo>
                        <a:cubicBezTo>
                          <a:pt x="137" y="39"/>
                          <a:pt x="215" y="338"/>
                          <a:pt x="106" y="472"/>
                        </a:cubicBezTo>
                        <a:cubicBezTo>
                          <a:pt x="181" y="453"/>
                          <a:pt x="262" y="6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Freeform 121"/>
                  <p:cNvSpPr>
                    <a:spLocks/>
                  </p:cNvSpPr>
                  <p:nvPr/>
                </p:nvSpPr>
                <p:spPr bwMode="auto">
                  <a:xfrm>
                    <a:off x="7733" y="1315"/>
                    <a:ext cx="368" cy="231"/>
                  </a:xfrm>
                  <a:custGeom>
                    <a:avLst/>
                    <a:gdLst>
                      <a:gd name="T0" fmla="*/ 0 w 156"/>
                      <a:gd name="T1" fmla="*/ 3029 h 98"/>
                      <a:gd name="T2" fmla="*/ 4831 w 156"/>
                      <a:gd name="T3" fmla="*/ 405 h 98"/>
                      <a:gd name="T4" fmla="*/ 4423 w 156"/>
                      <a:gd name="T5" fmla="*/ 184 h 98"/>
                      <a:gd name="T6" fmla="*/ 0 w 156"/>
                      <a:gd name="T7" fmla="*/ 3029 h 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98"/>
                      <a:gd name="T14" fmla="*/ 156 w 156"/>
                      <a:gd name="T15" fmla="*/ 98 h 9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98">
                        <a:moveTo>
                          <a:pt x="0" y="98"/>
                        </a:moveTo>
                        <a:cubicBezTo>
                          <a:pt x="66" y="45"/>
                          <a:pt x="128" y="22"/>
                          <a:pt x="156" y="13"/>
                        </a:cubicBezTo>
                        <a:cubicBezTo>
                          <a:pt x="152" y="10"/>
                          <a:pt x="147" y="8"/>
                          <a:pt x="143" y="6"/>
                        </a:cubicBezTo>
                        <a:cubicBezTo>
                          <a:pt x="108" y="0"/>
                          <a:pt x="48" y="57"/>
                          <a:pt x="0" y="98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Freeform 122"/>
                  <p:cNvSpPr>
                    <a:spLocks/>
                  </p:cNvSpPr>
                  <p:nvPr/>
                </p:nvSpPr>
                <p:spPr bwMode="auto">
                  <a:xfrm>
                    <a:off x="7723" y="1343"/>
                    <a:ext cx="119" cy="203"/>
                  </a:xfrm>
                  <a:custGeom>
                    <a:avLst/>
                    <a:gdLst>
                      <a:gd name="T0" fmla="*/ 136 w 50"/>
                      <a:gd name="T1" fmla="*/ 2670 h 86"/>
                      <a:gd name="T2" fmla="*/ 1604 w 50"/>
                      <a:gd name="T3" fmla="*/ 0 h 86"/>
                      <a:gd name="T4" fmla="*/ 136 w 50"/>
                      <a:gd name="T5" fmla="*/ 2670 h 86"/>
                      <a:gd name="T6" fmla="*/ 0 60000 65536"/>
                      <a:gd name="T7" fmla="*/ 0 60000 65536"/>
                      <a:gd name="T8" fmla="*/ 0 60000 65536"/>
                      <a:gd name="T9" fmla="*/ 0 w 50"/>
                      <a:gd name="T10" fmla="*/ 0 h 86"/>
                      <a:gd name="T11" fmla="*/ 50 w 50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0" h="86">
                        <a:moveTo>
                          <a:pt x="4" y="86"/>
                        </a:moveTo>
                        <a:cubicBezTo>
                          <a:pt x="12" y="66"/>
                          <a:pt x="22" y="18"/>
                          <a:pt x="50" y="0"/>
                        </a:cubicBezTo>
                        <a:cubicBezTo>
                          <a:pt x="24" y="3"/>
                          <a:pt x="0" y="49"/>
                          <a:pt x="4" y="86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Freeform 123"/>
                  <p:cNvSpPr>
                    <a:spLocks/>
                  </p:cNvSpPr>
                  <p:nvPr/>
                </p:nvSpPr>
                <p:spPr bwMode="auto">
                  <a:xfrm>
                    <a:off x="7464" y="1374"/>
                    <a:ext cx="269" cy="172"/>
                  </a:xfrm>
                  <a:custGeom>
                    <a:avLst/>
                    <a:gdLst>
                      <a:gd name="T0" fmla="*/ 3535 w 114"/>
                      <a:gd name="T1" fmla="*/ 2248 h 73"/>
                      <a:gd name="T2" fmla="*/ 0 w 114"/>
                      <a:gd name="T3" fmla="*/ 90 h 73"/>
                      <a:gd name="T4" fmla="*/ 3469 w 114"/>
                      <a:gd name="T5" fmla="*/ 2227 h 73"/>
                      <a:gd name="T6" fmla="*/ 3535 w 114"/>
                      <a:gd name="T7" fmla="*/ 2248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4"/>
                      <a:gd name="T13" fmla="*/ 0 h 73"/>
                      <a:gd name="T14" fmla="*/ 114 w 114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4" h="73">
                        <a:moveTo>
                          <a:pt x="114" y="73"/>
                        </a:moveTo>
                        <a:cubicBezTo>
                          <a:pt x="92" y="44"/>
                          <a:pt x="21" y="0"/>
                          <a:pt x="0" y="3"/>
                        </a:cubicBezTo>
                        <a:cubicBezTo>
                          <a:pt x="27" y="17"/>
                          <a:pt x="87" y="60"/>
                          <a:pt x="112" y="72"/>
                        </a:cubicBezTo>
                        <a:cubicBezTo>
                          <a:pt x="113" y="73"/>
                          <a:pt x="114" y="73"/>
                          <a:pt x="114" y="73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Freeform 124"/>
                  <p:cNvSpPr>
                    <a:spLocks/>
                  </p:cNvSpPr>
                  <p:nvPr/>
                </p:nvSpPr>
                <p:spPr bwMode="auto">
                  <a:xfrm>
                    <a:off x="6863" y="1768"/>
                    <a:ext cx="1931" cy="1099"/>
                  </a:xfrm>
                  <a:custGeom>
                    <a:avLst/>
                    <a:gdLst>
                      <a:gd name="T0" fmla="*/ 15658 w 817"/>
                      <a:gd name="T1" fmla="*/ 10758 h 465"/>
                      <a:gd name="T2" fmla="*/ 6961 w 817"/>
                      <a:gd name="T3" fmla="*/ 11578 h 465"/>
                      <a:gd name="T4" fmla="*/ 1647 w 817"/>
                      <a:gd name="T5" fmla="*/ 8927 h 465"/>
                      <a:gd name="T6" fmla="*/ 0 w 817"/>
                      <a:gd name="T7" fmla="*/ 7050 h 465"/>
                      <a:gd name="T8" fmla="*/ 2335 w 817"/>
                      <a:gd name="T9" fmla="*/ 10205 h 465"/>
                      <a:gd name="T10" fmla="*/ 5375 w 817"/>
                      <a:gd name="T11" fmla="*/ 12356 h 465"/>
                      <a:gd name="T12" fmla="*/ 8861 w 817"/>
                      <a:gd name="T13" fmla="*/ 12725 h 465"/>
                      <a:gd name="T14" fmla="*/ 14786 w 817"/>
                      <a:gd name="T15" fmla="*/ 11791 h 465"/>
                      <a:gd name="T16" fmla="*/ 20463 w 817"/>
                      <a:gd name="T17" fmla="*/ 10071 h 465"/>
                      <a:gd name="T18" fmla="*/ 24032 w 817"/>
                      <a:gd name="T19" fmla="*/ 0 h 465"/>
                      <a:gd name="T20" fmla="*/ 22378 w 817"/>
                      <a:gd name="T21" fmla="*/ 6748 h 465"/>
                      <a:gd name="T22" fmla="*/ 15658 w 817"/>
                      <a:gd name="T23" fmla="*/ 10758 h 46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17"/>
                      <a:gd name="T37" fmla="*/ 0 h 465"/>
                      <a:gd name="T38" fmla="*/ 817 w 817"/>
                      <a:gd name="T39" fmla="*/ 465 h 46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17" h="465">
                        <a:moveTo>
                          <a:pt x="502" y="345"/>
                        </a:moveTo>
                        <a:cubicBezTo>
                          <a:pt x="460" y="392"/>
                          <a:pt x="329" y="414"/>
                          <a:pt x="223" y="371"/>
                        </a:cubicBezTo>
                        <a:cubicBezTo>
                          <a:pt x="195" y="408"/>
                          <a:pt x="70" y="305"/>
                          <a:pt x="53" y="286"/>
                        </a:cubicBezTo>
                        <a:cubicBezTo>
                          <a:pt x="35" y="295"/>
                          <a:pt x="16" y="244"/>
                          <a:pt x="0" y="226"/>
                        </a:cubicBezTo>
                        <a:cubicBezTo>
                          <a:pt x="11" y="279"/>
                          <a:pt x="29" y="304"/>
                          <a:pt x="75" y="327"/>
                        </a:cubicBezTo>
                        <a:cubicBezTo>
                          <a:pt x="101" y="355"/>
                          <a:pt x="111" y="378"/>
                          <a:pt x="172" y="396"/>
                        </a:cubicBezTo>
                        <a:cubicBezTo>
                          <a:pt x="233" y="414"/>
                          <a:pt x="250" y="416"/>
                          <a:pt x="284" y="408"/>
                        </a:cubicBezTo>
                        <a:cubicBezTo>
                          <a:pt x="407" y="465"/>
                          <a:pt x="461" y="396"/>
                          <a:pt x="474" y="378"/>
                        </a:cubicBezTo>
                        <a:cubicBezTo>
                          <a:pt x="559" y="405"/>
                          <a:pt x="614" y="365"/>
                          <a:pt x="656" y="323"/>
                        </a:cubicBezTo>
                        <a:cubicBezTo>
                          <a:pt x="744" y="278"/>
                          <a:pt x="817" y="143"/>
                          <a:pt x="770" y="0"/>
                        </a:cubicBezTo>
                        <a:cubicBezTo>
                          <a:pt x="771" y="61"/>
                          <a:pt x="758" y="164"/>
                          <a:pt x="717" y="216"/>
                        </a:cubicBezTo>
                        <a:cubicBezTo>
                          <a:pt x="673" y="291"/>
                          <a:pt x="550" y="367"/>
                          <a:pt x="502" y="345"/>
                        </a:cubicBezTo>
                        <a:close/>
                      </a:path>
                    </a:pathLst>
                  </a:custGeom>
                  <a:solidFill>
                    <a:srgbClr val="D86E05"/>
                  </a:solidFill>
                  <a:ln w="9525">
                    <a:solidFill>
                      <a:srgbClr val="D86E0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" name="Freeform 125"/>
                <p:cNvSpPr>
                  <a:spLocks/>
                </p:cNvSpPr>
                <p:nvPr/>
              </p:nvSpPr>
              <p:spPr bwMode="auto">
                <a:xfrm>
                  <a:off x="7464" y="1286"/>
                  <a:ext cx="378" cy="260"/>
                </a:xfrm>
                <a:custGeom>
                  <a:avLst/>
                  <a:gdLst>
                    <a:gd name="T0" fmla="*/ 3551 w 160"/>
                    <a:gd name="T1" fmla="*/ 3437 h 110"/>
                    <a:gd name="T2" fmla="*/ 4985 w 160"/>
                    <a:gd name="T3" fmla="*/ 754 h 110"/>
                    <a:gd name="T4" fmla="*/ 0 w 160"/>
                    <a:gd name="T5" fmla="*/ 1257 h 110"/>
                    <a:gd name="T6" fmla="*/ 3551 w 160"/>
                    <a:gd name="T7" fmla="*/ 3437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0"/>
                    <a:gd name="T13" fmla="*/ 0 h 110"/>
                    <a:gd name="T14" fmla="*/ 160 w 160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0" h="110">
                      <a:moveTo>
                        <a:pt x="114" y="110"/>
                      </a:moveTo>
                      <a:cubicBezTo>
                        <a:pt x="110" y="73"/>
                        <a:pt x="134" y="27"/>
                        <a:pt x="160" y="24"/>
                      </a:cubicBezTo>
                      <a:cubicBezTo>
                        <a:pt x="114" y="0"/>
                        <a:pt x="39" y="13"/>
                        <a:pt x="0" y="40"/>
                      </a:cubicBezTo>
                      <a:cubicBezTo>
                        <a:pt x="21" y="37"/>
                        <a:pt x="92" y="81"/>
                        <a:pt x="114" y="1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F36"/>
                    </a:gs>
                    <a:gs pos="100000">
                      <a:srgbClr val="FF85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Freeform 126"/>
                <p:cNvSpPr>
                  <a:spLocks/>
                </p:cNvSpPr>
                <p:nvPr/>
              </p:nvSpPr>
              <p:spPr bwMode="auto">
                <a:xfrm>
                  <a:off x="7641" y="1473"/>
                  <a:ext cx="186" cy="99"/>
                </a:xfrm>
                <a:custGeom>
                  <a:avLst/>
                  <a:gdLst>
                    <a:gd name="T0" fmla="*/ 315 w 79"/>
                    <a:gd name="T1" fmla="*/ 1233 h 42"/>
                    <a:gd name="T2" fmla="*/ 2062 w 79"/>
                    <a:gd name="T3" fmla="*/ 1294 h 42"/>
                    <a:gd name="T4" fmla="*/ 2427 w 79"/>
                    <a:gd name="T5" fmla="*/ 523 h 42"/>
                    <a:gd name="T6" fmla="*/ 2272 w 79"/>
                    <a:gd name="T7" fmla="*/ 118 h 42"/>
                    <a:gd name="T8" fmla="*/ 1318 w 79"/>
                    <a:gd name="T9" fmla="*/ 0 h 42"/>
                    <a:gd name="T10" fmla="*/ 271 w 79"/>
                    <a:gd name="T11" fmla="*/ 184 h 42"/>
                    <a:gd name="T12" fmla="*/ 0 w 79"/>
                    <a:gd name="T13" fmla="*/ 589 h 42"/>
                    <a:gd name="T14" fmla="*/ 315 w 79"/>
                    <a:gd name="T15" fmla="*/ 123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"/>
                    <a:gd name="T25" fmla="*/ 0 h 42"/>
                    <a:gd name="T26" fmla="*/ 79 w 79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" h="42">
                      <a:moveTo>
                        <a:pt x="10" y="40"/>
                      </a:moveTo>
                      <a:cubicBezTo>
                        <a:pt x="47" y="21"/>
                        <a:pt x="59" y="42"/>
                        <a:pt x="67" y="42"/>
                      </a:cubicBezTo>
                      <a:cubicBezTo>
                        <a:pt x="37" y="25"/>
                        <a:pt x="70" y="20"/>
                        <a:pt x="79" y="17"/>
                      </a:cubicBezTo>
                      <a:cubicBezTo>
                        <a:pt x="37" y="24"/>
                        <a:pt x="66" y="10"/>
                        <a:pt x="74" y="4"/>
                      </a:cubicBezTo>
                      <a:cubicBezTo>
                        <a:pt x="62" y="12"/>
                        <a:pt x="41" y="23"/>
                        <a:pt x="43" y="0"/>
                      </a:cubicBezTo>
                      <a:cubicBezTo>
                        <a:pt x="36" y="25"/>
                        <a:pt x="21" y="13"/>
                        <a:pt x="9" y="6"/>
                      </a:cubicBezTo>
                      <a:cubicBezTo>
                        <a:pt x="17" y="18"/>
                        <a:pt x="33" y="21"/>
                        <a:pt x="0" y="19"/>
                      </a:cubicBezTo>
                      <a:cubicBezTo>
                        <a:pt x="16" y="25"/>
                        <a:pt x="44" y="21"/>
                        <a:pt x="10" y="4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Freeform 127"/>
                <p:cNvSpPr>
                  <a:spLocks/>
                </p:cNvSpPr>
                <p:nvPr/>
              </p:nvSpPr>
              <p:spPr bwMode="auto">
                <a:xfrm>
                  <a:off x="7478" y="1192"/>
                  <a:ext cx="314" cy="347"/>
                </a:xfrm>
                <a:custGeom>
                  <a:avLst/>
                  <a:gdLst>
                    <a:gd name="T0" fmla="*/ 4129 w 133"/>
                    <a:gd name="T1" fmla="*/ 0 h 147"/>
                    <a:gd name="T2" fmla="*/ 3723 w 133"/>
                    <a:gd name="T3" fmla="*/ 4407 h 147"/>
                    <a:gd name="T4" fmla="*/ 3239 w 133"/>
                    <a:gd name="T5" fmla="*/ 4535 h 147"/>
                    <a:gd name="T6" fmla="*/ 0 w 133"/>
                    <a:gd name="T7" fmla="*/ 1487 h 147"/>
                    <a:gd name="T8" fmla="*/ 4129 w 133"/>
                    <a:gd name="T9" fmla="*/ 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47"/>
                    <a:gd name="T17" fmla="*/ 133 w 133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47">
                      <a:moveTo>
                        <a:pt x="133" y="0"/>
                      </a:moveTo>
                      <a:cubicBezTo>
                        <a:pt x="120" y="142"/>
                        <a:pt x="120" y="142"/>
                        <a:pt x="120" y="142"/>
                      </a:cubicBezTo>
                      <a:cubicBezTo>
                        <a:pt x="116" y="146"/>
                        <a:pt x="111" y="147"/>
                        <a:pt x="104" y="146"/>
                      </a:cubicBezTo>
                      <a:cubicBezTo>
                        <a:pt x="0" y="48"/>
                        <a:pt x="0" y="48"/>
                        <a:pt x="0" y="48"/>
                      </a:cubicBez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0045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Freeform 128"/>
                <p:cNvSpPr>
                  <a:spLocks/>
                </p:cNvSpPr>
                <p:nvPr/>
              </p:nvSpPr>
              <p:spPr bwMode="auto">
                <a:xfrm>
                  <a:off x="7468" y="1168"/>
                  <a:ext cx="331" cy="161"/>
                </a:xfrm>
                <a:custGeom>
                  <a:avLst/>
                  <a:gdLst>
                    <a:gd name="T0" fmla="*/ 4282 w 140"/>
                    <a:gd name="T1" fmla="*/ 320 h 68"/>
                    <a:gd name="T2" fmla="*/ 2404 w 140"/>
                    <a:gd name="T3" fmla="*/ 1660 h 68"/>
                    <a:gd name="T4" fmla="*/ 118 w 140"/>
                    <a:gd name="T5" fmla="*/ 1816 h 68"/>
                    <a:gd name="T6" fmla="*/ 1967 w 140"/>
                    <a:gd name="T7" fmla="*/ 476 h 68"/>
                    <a:gd name="T8" fmla="*/ 4282 w 140"/>
                    <a:gd name="T9" fmla="*/ 320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68"/>
                    <a:gd name="T17" fmla="*/ 140 w 140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68">
                      <a:moveTo>
                        <a:pt x="137" y="10"/>
                      </a:moveTo>
                      <a:cubicBezTo>
                        <a:pt x="140" y="21"/>
                        <a:pt x="114" y="40"/>
                        <a:pt x="77" y="53"/>
                      </a:cubicBezTo>
                      <a:cubicBezTo>
                        <a:pt x="41" y="66"/>
                        <a:pt x="8" y="68"/>
                        <a:pt x="4" y="58"/>
                      </a:cubicBezTo>
                      <a:cubicBezTo>
                        <a:pt x="0" y="47"/>
                        <a:pt x="27" y="28"/>
                        <a:pt x="63" y="15"/>
                      </a:cubicBezTo>
                      <a:cubicBezTo>
                        <a:pt x="100" y="2"/>
                        <a:pt x="133" y="0"/>
                        <a:pt x="137" y="10"/>
                      </a:cubicBezTo>
                      <a:close/>
                    </a:path>
                  </a:pathLst>
                </a:custGeom>
                <a:solidFill>
                  <a:srgbClr val="0069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129"/>
              <p:cNvGrpSpPr>
                <a:grpSpLocks/>
              </p:cNvGrpSpPr>
              <p:nvPr/>
            </p:nvGrpSpPr>
            <p:grpSpPr bwMode="auto">
              <a:xfrm>
                <a:off x="8779" y="4295"/>
                <a:ext cx="148" cy="101"/>
                <a:chOff x="9400" y="2631"/>
                <a:chExt cx="148" cy="101"/>
              </a:xfrm>
            </p:grpSpPr>
            <p:sp>
              <p:nvSpPr>
                <p:cNvPr id="22" name="Freeform 130"/>
                <p:cNvSpPr>
                  <a:spLocks/>
                </p:cNvSpPr>
                <p:nvPr/>
              </p:nvSpPr>
              <p:spPr bwMode="auto">
                <a:xfrm>
                  <a:off x="9400" y="2631"/>
                  <a:ext cx="148" cy="101"/>
                </a:xfrm>
                <a:custGeom>
                  <a:avLst/>
                  <a:gdLst>
                    <a:gd name="T0" fmla="*/ 0 w 148"/>
                    <a:gd name="T1" fmla="*/ 101 h 101"/>
                    <a:gd name="T2" fmla="*/ 78 w 148"/>
                    <a:gd name="T3" fmla="*/ 0 h 101"/>
                    <a:gd name="T4" fmla="*/ 148 w 148"/>
                    <a:gd name="T5" fmla="*/ 85 h 101"/>
                    <a:gd name="T6" fmla="*/ 0 w 148"/>
                    <a:gd name="T7" fmla="*/ 101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101"/>
                    <a:gd name="T14" fmla="*/ 148 w 148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101">
                      <a:moveTo>
                        <a:pt x="0" y="101"/>
                      </a:moveTo>
                      <a:lnTo>
                        <a:pt x="78" y="0"/>
                      </a:lnTo>
                      <a:lnTo>
                        <a:pt x="148" y="85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1"/>
                <p:cNvSpPr>
                  <a:spLocks/>
                </p:cNvSpPr>
                <p:nvPr/>
              </p:nvSpPr>
              <p:spPr bwMode="auto">
                <a:xfrm>
                  <a:off x="9404" y="2635"/>
                  <a:ext cx="144" cy="97"/>
                </a:xfrm>
                <a:custGeom>
                  <a:avLst/>
                  <a:gdLst>
                    <a:gd name="T0" fmla="*/ 0 w 144"/>
                    <a:gd name="T1" fmla="*/ 97 h 97"/>
                    <a:gd name="T2" fmla="*/ 76 w 144"/>
                    <a:gd name="T3" fmla="*/ 0 h 97"/>
                    <a:gd name="T4" fmla="*/ 144 w 144"/>
                    <a:gd name="T5" fmla="*/ 81 h 97"/>
                    <a:gd name="T6" fmla="*/ 0 w 144"/>
                    <a:gd name="T7" fmla="*/ 97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"/>
                    <a:gd name="T13" fmla="*/ 0 h 97"/>
                    <a:gd name="T14" fmla="*/ 144 w 144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" h="97">
                      <a:moveTo>
                        <a:pt x="0" y="97"/>
                      </a:moveTo>
                      <a:lnTo>
                        <a:pt x="76" y="0"/>
                      </a:lnTo>
                      <a:lnTo>
                        <a:pt x="144" y="81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Group 132"/>
              <p:cNvGrpSpPr>
                <a:grpSpLocks/>
              </p:cNvGrpSpPr>
              <p:nvPr/>
            </p:nvGrpSpPr>
            <p:grpSpPr bwMode="auto">
              <a:xfrm>
                <a:off x="8325" y="3969"/>
                <a:ext cx="1200" cy="340"/>
                <a:chOff x="8946" y="2305"/>
                <a:chExt cx="1200" cy="340"/>
              </a:xfrm>
            </p:grpSpPr>
            <p:sp>
              <p:nvSpPr>
                <p:cNvPr id="18" name="Freeform 133"/>
                <p:cNvSpPr>
                  <a:spLocks/>
                </p:cNvSpPr>
                <p:nvPr/>
              </p:nvSpPr>
              <p:spPr bwMode="auto">
                <a:xfrm>
                  <a:off x="8946" y="2470"/>
                  <a:ext cx="439" cy="175"/>
                </a:xfrm>
                <a:custGeom>
                  <a:avLst/>
                  <a:gdLst>
                    <a:gd name="T0" fmla="*/ 659 w 186"/>
                    <a:gd name="T1" fmla="*/ 0 h 74"/>
                    <a:gd name="T2" fmla="*/ 5771 w 186"/>
                    <a:gd name="T3" fmla="*/ 2315 h 74"/>
                    <a:gd name="T4" fmla="*/ 0 w 186"/>
                    <a:gd name="T5" fmla="*/ 1783 h 74"/>
                    <a:gd name="T6" fmla="*/ 659 w 186"/>
                    <a:gd name="T7" fmla="*/ 0 h 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6"/>
                    <a:gd name="T13" fmla="*/ 0 h 74"/>
                    <a:gd name="T14" fmla="*/ 186 w 186"/>
                    <a:gd name="T15" fmla="*/ 74 h 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6" h="74">
                      <a:moveTo>
                        <a:pt x="21" y="0"/>
                      </a:moveTo>
                      <a:cubicBezTo>
                        <a:pt x="40" y="18"/>
                        <a:pt x="106" y="48"/>
                        <a:pt x="186" y="74"/>
                      </a:cubicBezTo>
                      <a:cubicBezTo>
                        <a:pt x="140" y="74"/>
                        <a:pt x="19" y="59"/>
                        <a:pt x="0" y="57"/>
                      </a:cubicBezTo>
                      <a:cubicBezTo>
                        <a:pt x="9" y="34"/>
                        <a:pt x="16" y="10"/>
                        <a:pt x="21" y="0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134"/>
                <p:cNvSpPr>
                  <a:spLocks/>
                </p:cNvSpPr>
                <p:nvPr/>
              </p:nvSpPr>
              <p:spPr bwMode="auto">
                <a:xfrm>
                  <a:off x="9525" y="2305"/>
                  <a:ext cx="621" cy="295"/>
                </a:xfrm>
                <a:custGeom>
                  <a:avLst/>
                  <a:gdLst>
                    <a:gd name="T0" fmla="*/ 6685 w 263"/>
                    <a:gd name="T1" fmla="*/ 0 h 125"/>
                    <a:gd name="T2" fmla="*/ 0 w 263"/>
                    <a:gd name="T3" fmla="*/ 3877 h 125"/>
                    <a:gd name="T4" fmla="*/ 8175 w 263"/>
                    <a:gd name="T5" fmla="*/ 3538 h 125"/>
                    <a:gd name="T6" fmla="*/ 6685 w 263"/>
                    <a:gd name="T7" fmla="*/ 0 h 1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3"/>
                    <a:gd name="T13" fmla="*/ 0 h 125"/>
                    <a:gd name="T14" fmla="*/ 263 w 263"/>
                    <a:gd name="T15" fmla="*/ 125 h 1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3" h="125">
                      <a:moveTo>
                        <a:pt x="215" y="0"/>
                      </a:moveTo>
                      <a:cubicBezTo>
                        <a:pt x="181" y="16"/>
                        <a:pt x="62" y="72"/>
                        <a:pt x="0" y="125"/>
                      </a:cubicBezTo>
                      <a:cubicBezTo>
                        <a:pt x="41" y="113"/>
                        <a:pt x="230" y="112"/>
                        <a:pt x="263" y="114"/>
                      </a:cubicBezTo>
                      <a:cubicBezTo>
                        <a:pt x="263" y="81"/>
                        <a:pt x="229" y="12"/>
                        <a:pt x="215" y="0"/>
                      </a:cubicBez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35"/>
                <p:cNvSpPr>
                  <a:spLocks/>
                </p:cNvSpPr>
                <p:nvPr/>
              </p:nvSpPr>
              <p:spPr bwMode="auto">
                <a:xfrm>
                  <a:off x="8977" y="2491"/>
                  <a:ext cx="408" cy="154"/>
                </a:xfrm>
                <a:custGeom>
                  <a:avLst/>
                  <a:gdLst>
                    <a:gd name="T0" fmla="*/ 550 w 173"/>
                    <a:gd name="T1" fmla="*/ 0 h 65"/>
                    <a:gd name="T2" fmla="*/ 5351 w 173"/>
                    <a:gd name="T3" fmla="*/ 2049 h 65"/>
                    <a:gd name="T4" fmla="*/ 0 w 173"/>
                    <a:gd name="T5" fmla="*/ 1545 h 65"/>
                    <a:gd name="T6" fmla="*/ 550 w 173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5"/>
                    <a:gd name="T14" fmla="*/ 173 w 17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5">
                      <a:moveTo>
                        <a:pt x="18" y="0"/>
                      </a:moveTo>
                      <a:cubicBezTo>
                        <a:pt x="37" y="18"/>
                        <a:pt x="96" y="40"/>
                        <a:pt x="173" y="65"/>
                      </a:cubicBezTo>
                      <a:cubicBezTo>
                        <a:pt x="129" y="65"/>
                        <a:pt x="19" y="52"/>
                        <a:pt x="0" y="49"/>
                      </a:cubicBezTo>
                      <a:cubicBezTo>
                        <a:pt x="9" y="27"/>
                        <a:pt x="14" y="10"/>
                        <a:pt x="18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3D"/>
                    </a:gs>
                    <a:gs pos="100000">
                      <a:srgbClr val="FFFF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36"/>
                <p:cNvSpPr>
                  <a:spLocks/>
                </p:cNvSpPr>
                <p:nvPr/>
              </p:nvSpPr>
              <p:spPr bwMode="auto">
                <a:xfrm>
                  <a:off x="9534" y="2324"/>
                  <a:ext cx="584" cy="276"/>
                </a:xfrm>
                <a:custGeom>
                  <a:avLst/>
                  <a:gdLst>
                    <a:gd name="T0" fmla="*/ 6346 w 247"/>
                    <a:gd name="T1" fmla="*/ 0 h 117"/>
                    <a:gd name="T2" fmla="*/ 0 w 247"/>
                    <a:gd name="T3" fmla="*/ 3623 h 117"/>
                    <a:gd name="T4" fmla="*/ 7720 w 247"/>
                    <a:gd name="T5" fmla="*/ 3305 h 117"/>
                    <a:gd name="T6" fmla="*/ 6346 w 247"/>
                    <a:gd name="T7" fmla="*/ 0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7"/>
                    <a:gd name="T13" fmla="*/ 0 h 117"/>
                    <a:gd name="T14" fmla="*/ 247 w 247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7" h="117">
                      <a:moveTo>
                        <a:pt x="203" y="0"/>
                      </a:moveTo>
                      <a:cubicBezTo>
                        <a:pt x="170" y="14"/>
                        <a:pt x="59" y="66"/>
                        <a:pt x="0" y="117"/>
                      </a:cubicBezTo>
                      <a:cubicBezTo>
                        <a:pt x="39" y="105"/>
                        <a:pt x="216" y="105"/>
                        <a:pt x="247" y="107"/>
                      </a:cubicBezTo>
                      <a:cubicBezTo>
                        <a:pt x="247" y="75"/>
                        <a:pt x="217" y="10"/>
                        <a:pt x="203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3D"/>
                    </a:gs>
                    <a:gs pos="100000">
                      <a:srgbClr val="FFFF9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Group 137"/>
              <p:cNvGrpSpPr>
                <a:grpSpLocks/>
              </p:cNvGrpSpPr>
              <p:nvPr/>
            </p:nvGrpSpPr>
            <p:grpSpPr bwMode="auto">
              <a:xfrm>
                <a:off x="8344" y="4377"/>
                <a:ext cx="1181" cy="468"/>
                <a:chOff x="8965" y="2713"/>
                <a:chExt cx="1181" cy="468"/>
              </a:xfrm>
            </p:grpSpPr>
            <p:sp>
              <p:nvSpPr>
                <p:cNvPr id="16" name="Freeform 138"/>
                <p:cNvSpPr>
                  <a:spLocks/>
                </p:cNvSpPr>
                <p:nvPr/>
              </p:nvSpPr>
              <p:spPr bwMode="auto">
                <a:xfrm>
                  <a:off x="8965" y="2713"/>
                  <a:ext cx="1181" cy="468"/>
                </a:xfrm>
                <a:custGeom>
                  <a:avLst/>
                  <a:gdLst>
                    <a:gd name="T0" fmla="*/ 0 w 1181"/>
                    <a:gd name="T1" fmla="*/ 130 h 468"/>
                    <a:gd name="T2" fmla="*/ 250 w 1181"/>
                    <a:gd name="T3" fmla="*/ 270 h 468"/>
                    <a:gd name="T4" fmla="*/ 335 w 1181"/>
                    <a:gd name="T5" fmla="*/ 199 h 468"/>
                    <a:gd name="T6" fmla="*/ 465 w 1181"/>
                    <a:gd name="T7" fmla="*/ 270 h 468"/>
                    <a:gd name="T8" fmla="*/ 531 w 1181"/>
                    <a:gd name="T9" fmla="*/ 199 h 468"/>
                    <a:gd name="T10" fmla="*/ 666 w 1181"/>
                    <a:gd name="T11" fmla="*/ 270 h 468"/>
                    <a:gd name="T12" fmla="*/ 780 w 1181"/>
                    <a:gd name="T13" fmla="*/ 100 h 468"/>
                    <a:gd name="T14" fmla="*/ 888 w 1181"/>
                    <a:gd name="T15" fmla="*/ 189 h 468"/>
                    <a:gd name="T16" fmla="*/ 1181 w 1181"/>
                    <a:gd name="T17" fmla="*/ 0 h 468"/>
                    <a:gd name="T18" fmla="*/ 893 w 1181"/>
                    <a:gd name="T19" fmla="*/ 402 h 468"/>
                    <a:gd name="T20" fmla="*/ 791 w 1181"/>
                    <a:gd name="T21" fmla="*/ 338 h 468"/>
                    <a:gd name="T22" fmla="*/ 668 w 1181"/>
                    <a:gd name="T23" fmla="*/ 468 h 468"/>
                    <a:gd name="T24" fmla="*/ 557 w 1181"/>
                    <a:gd name="T25" fmla="*/ 374 h 468"/>
                    <a:gd name="T26" fmla="*/ 472 w 1181"/>
                    <a:gd name="T27" fmla="*/ 433 h 468"/>
                    <a:gd name="T28" fmla="*/ 345 w 1181"/>
                    <a:gd name="T29" fmla="*/ 345 h 468"/>
                    <a:gd name="T30" fmla="*/ 250 w 1181"/>
                    <a:gd name="T31" fmla="*/ 364 h 468"/>
                    <a:gd name="T32" fmla="*/ 0 w 1181"/>
                    <a:gd name="T33" fmla="*/ 130 h 4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81"/>
                    <a:gd name="T52" fmla="*/ 0 h 468"/>
                    <a:gd name="T53" fmla="*/ 1181 w 1181"/>
                    <a:gd name="T54" fmla="*/ 468 h 4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81" h="468">
                      <a:moveTo>
                        <a:pt x="0" y="130"/>
                      </a:moveTo>
                      <a:lnTo>
                        <a:pt x="250" y="270"/>
                      </a:lnTo>
                      <a:lnTo>
                        <a:pt x="335" y="199"/>
                      </a:lnTo>
                      <a:lnTo>
                        <a:pt x="465" y="270"/>
                      </a:lnTo>
                      <a:lnTo>
                        <a:pt x="531" y="199"/>
                      </a:lnTo>
                      <a:lnTo>
                        <a:pt x="666" y="270"/>
                      </a:lnTo>
                      <a:lnTo>
                        <a:pt x="780" y="100"/>
                      </a:lnTo>
                      <a:lnTo>
                        <a:pt x="888" y="189"/>
                      </a:lnTo>
                      <a:lnTo>
                        <a:pt x="1181" y="0"/>
                      </a:lnTo>
                      <a:lnTo>
                        <a:pt x="893" y="402"/>
                      </a:lnTo>
                      <a:lnTo>
                        <a:pt x="791" y="338"/>
                      </a:lnTo>
                      <a:lnTo>
                        <a:pt x="668" y="468"/>
                      </a:lnTo>
                      <a:lnTo>
                        <a:pt x="557" y="374"/>
                      </a:lnTo>
                      <a:lnTo>
                        <a:pt x="472" y="433"/>
                      </a:lnTo>
                      <a:lnTo>
                        <a:pt x="345" y="345"/>
                      </a:lnTo>
                      <a:lnTo>
                        <a:pt x="250" y="364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D86E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139"/>
                <p:cNvSpPr>
                  <a:spLocks/>
                </p:cNvSpPr>
                <p:nvPr/>
              </p:nvSpPr>
              <p:spPr bwMode="auto">
                <a:xfrm>
                  <a:off x="8986" y="2732"/>
                  <a:ext cx="1132" cy="433"/>
                </a:xfrm>
                <a:custGeom>
                  <a:avLst/>
                  <a:gdLst>
                    <a:gd name="T0" fmla="*/ 0 w 1132"/>
                    <a:gd name="T1" fmla="*/ 126 h 433"/>
                    <a:gd name="T2" fmla="*/ 241 w 1132"/>
                    <a:gd name="T3" fmla="*/ 241 h 433"/>
                    <a:gd name="T4" fmla="*/ 324 w 1132"/>
                    <a:gd name="T5" fmla="*/ 173 h 433"/>
                    <a:gd name="T6" fmla="*/ 447 w 1132"/>
                    <a:gd name="T7" fmla="*/ 241 h 433"/>
                    <a:gd name="T8" fmla="*/ 510 w 1132"/>
                    <a:gd name="T9" fmla="*/ 173 h 433"/>
                    <a:gd name="T10" fmla="*/ 643 w 1132"/>
                    <a:gd name="T11" fmla="*/ 241 h 433"/>
                    <a:gd name="T12" fmla="*/ 751 w 1132"/>
                    <a:gd name="T13" fmla="*/ 78 h 433"/>
                    <a:gd name="T14" fmla="*/ 855 w 1132"/>
                    <a:gd name="T15" fmla="*/ 163 h 433"/>
                    <a:gd name="T16" fmla="*/ 1132 w 1132"/>
                    <a:gd name="T17" fmla="*/ 0 h 433"/>
                    <a:gd name="T18" fmla="*/ 860 w 1132"/>
                    <a:gd name="T19" fmla="*/ 369 h 433"/>
                    <a:gd name="T20" fmla="*/ 763 w 1132"/>
                    <a:gd name="T21" fmla="*/ 307 h 433"/>
                    <a:gd name="T22" fmla="*/ 645 w 1132"/>
                    <a:gd name="T23" fmla="*/ 433 h 433"/>
                    <a:gd name="T24" fmla="*/ 536 w 1132"/>
                    <a:gd name="T25" fmla="*/ 343 h 433"/>
                    <a:gd name="T26" fmla="*/ 454 w 1132"/>
                    <a:gd name="T27" fmla="*/ 400 h 433"/>
                    <a:gd name="T28" fmla="*/ 333 w 1132"/>
                    <a:gd name="T29" fmla="*/ 315 h 433"/>
                    <a:gd name="T30" fmla="*/ 241 w 1132"/>
                    <a:gd name="T31" fmla="*/ 331 h 433"/>
                    <a:gd name="T32" fmla="*/ 0 w 1132"/>
                    <a:gd name="T33" fmla="*/ 126 h 4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2"/>
                    <a:gd name="T52" fmla="*/ 0 h 433"/>
                    <a:gd name="T53" fmla="*/ 1132 w 1132"/>
                    <a:gd name="T54" fmla="*/ 433 h 4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2" h="433">
                      <a:moveTo>
                        <a:pt x="0" y="126"/>
                      </a:moveTo>
                      <a:lnTo>
                        <a:pt x="241" y="241"/>
                      </a:lnTo>
                      <a:lnTo>
                        <a:pt x="324" y="173"/>
                      </a:lnTo>
                      <a:lnTo>
                        <a:pt x="447" y="241"/>
                      </a:lnTo>
                      <a:lnTo>
                        <a:pt x="510" y="173"/>
                      </a:lnTo>
                      <a:lnTo>
                        <a:pt x="643" y="241"/>
                      </a:lnTo>
                      <a:lnTo>
                        <a:pt x="751" y="78"/>
                      </a:lnTo>
                      <a:lnTo>
                        <a:pt x="855" y="163"/>
                      </a:lnTo>
                      <a:lnTo>
                        <a:pt x="1132" y="0"/>
                      </a:lnTo>
                      <a:lnTo>
                        <a:pt x="860" y="369"/>
                      </a:lnTo>
                      <a:lnTo>
                        <a:pt x="763" y="307"/>
                      </a:lnTo>
                      <a:lnTo>
                        <a:pt x="645" y="433"/>
                      </a:lnTo>
                      <a:lnTo>
                        <a:pt x="536" y="343"/>
                      </a:lnTo>
                      <a:lnTo>
                        <a:pt x="454" y="400"/>
                      </a:lnTo>
                      <a:lnTo>
                        <a:pt x="333" y="315"/>
                      </a:lnTo>
                      <a:lnTo>
                        <a:pt x="241" y="331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91"/>
                    </a:gs>
                    <a:gs pos="100000">
                      <a:srgbClr val="FFFF3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43" name="Oval 68"/>
          <p:cNvSpPr>
            <a:spLocks noChangeArrowheads="1"/>
          </p:cNvSpPr>
          <p:nvPr/>
        </p:nvSpPr>
        <p:spPr bwMode="auto">
          <a:xfrm flipH="1">
            <a:off x="1036588" y="4293689"/>
            <a:ext cx="752008" cy="750378"/>
          </a:xfrm>
          <a:prstGeom prst="ellipse">
            <a:avLst/>
          </a:prstGeom>
          <a:noFill/>
          <a:ln w="15875">
            <a:solidFill>
              <a:srgbClr val="E07D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50" name="Rectangle 2"/>
          <p:cNvSpPr>
            <a:spLocks/>
          </p:cNvSpPr>
          <p:nvPr/>
        </p:nvSpPr>
        <p:spPr bwMode="auto">
          <a:xfrm>
            <a:off x="2034489" y="4163236"/>
            <a:ext cx="186734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id-ID" sz="1600" dirty="0">
                <a:solidFill>
                  <a:schemeClr val="bg1"/>
                </a:solidFill>
                <a:latin typeface="Segoe UI" panose="020B0502040204020203" pitchFamily="34" charset="0"/>
                <a:ea typeface="Open Sans Extrabold" panose="020B0906030804020204" pitchFamily="34" charset="0"/>
                <a:cs typeface="Segoe UI" panose="020B0502040204020203" pitchFamily="34" charset="0"/>
                <a:sym typeface="Lato Bold" charset="0"/>
              </a:rPr>
              <a:t>VISION 0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Open Sans Extrabold" panose="020B0906030804020204" pitchFamily="34" charset="0"/>
              <a:cs typeface="Segoe UI" panose="020B0502040204020203" pitchFamily="34" charset="0"/>
              <a:sym typeface="Lato Bold" charset="0"/>
            </a:endParaRPr>
          </a:p>
        </p:txBody>
      </p:sp>
      <p:sp>
        <p:nvSpPr>
          <p:cNvPr id="151" name="Rectangle 3"/>
          <p:cNvSpPr>
            <a:spLocks/>
          </p:cNvSpPr>
          <p:nvPr/>
        </p:nvSpPr>
        <p:spPr bwMode="auto">
          <a:xfrm>
            <a:off x="2021212" y="4597192"/>
            <a:ext cx="335995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157" name="Oval 68"/>
          <p:cNvSpPr>
            <a:spLocks noChangeArrowheads="1"/>
          </p:cNvSpPr>
          <p:nvPr/>
        </p:nvSpPr>
        <p:spPr bwMode="auto">
          <a:xfrm flipH="1">
            <a:off x="3994830" y="2925028"/>
            <a:ext cx="752008" cy="750378"/>
          </a:xfrm>
          <a:prstGeom prst="ellipse">
            <a:avLst/>
          </a:prstGeom>
          <a:noFill/>
          <a:ln w="15875">
            <a:solidFill>
              <a:srgbClr val="E07D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55" name="Rectangle 2"/>
          <p:cNvSpPr>
            <a:spLocks/>
          </p:cNvSpPr>
          <p:nvPr/>
        </p:nvSpPr>
        <p:spPr bwMode="auto">
          <a:xfrm>
            <a:off x="4992731" y="2794575"/>
            <a:ext cx="186734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id-ID" sz="1600" dirty="0">
                <a:solidFill>
                  <a:schemeClr val="bg1"/>
                </a:solidFill>
                <a:latin typeface="Segoe UI" panose="020B0502040204020203" pitchFamily="34" charset="0"/>
                <a:ea typeface="Open Sans Extrabold" panose="020B0906030804020204" pitchFamily="34" charset="0"/>
                <a:cs typeface="Segoe UI" panose="020B0502040204020203" pitchFamily="34" charset="0"/>
                <a:sym typeface="Lato Bold" charset="0"/>
              </a:rPr>
              <a:t>VISION 0</a:t>
            </a:r>
            <a:r>
              <a:rPr lang="en-US" altLang="zh-CN" sz="1600" dirty="0">
                <a:solidFill>
                  <a:schemeClr val="bg1"/>
                </a:solidFill>
                <a:latin typeface="Segoe UI" panose="020B0502040204020203" pitchFamily="34" charset="0"/>
                <a:ea typeface="Open Sans Extrabold" panose="020B0906030804020204" pitchFamily="34" charset="0"/>
                <a:cs typeface="Segoe UI" panose="020B0502040204020203" pitchFamily="34" charset="0"/>
                <a:sym typeface="Lato Bold" charset="0"/>
              </a:rPr>
              <a:t>2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Open Sans Extrabold" panose="020B0906030804020204" pitchFamily="34" charset="0"/>
              <a:cs typeface="Segoe UI" panose="020B0502040204020203" pitchFamily="34" charset="0"/>
              <a:sym typeface="Lato Bold" charset="0"/>
            </a:endParaRPr>
          </a:p>
        </p:txBody>
      </p:sp>
      <p:sp>
        <p:nvSpPr>
          <p:cNvPr id="156" name="Rectangle 3"/>
          <p:cNvSpPr>
            <a:spLocks/>
          </p:cNvSpPr>
          <p:nvPr/>
        </p:nvSpPr>
        <p:spPr bwMode="auto">
          <a:xfrm>
            <a:off x="4979454" y="3228531"/>
            <a:ext cx="335995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167" name="Oval 68"/>
          <p:cNvSpPr>
            <a:spLocks noChangeArrowheads="1"/>
          </p:cNvSpPr>
          <p:nvPr/>
        </p:nvSpPr>
        <p:spPr bwMode="auto">
          <a:xfrm flipH="1">
            <a:off x="6953071" y="1556367"/>
            <a:ext cx="752008" cy="750378"/>
          </a:xfrm>
          <a:prstGeom prst="ellipse">
            <a:avLst/>
          </a:prstGeom>
          <a:noFill/>
          <a:ln w="15875">
            <a:solidFill>
              <a:srgbClr val="E07D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65" name="Rectangle 2"/>
          <p:cNvSpPr>
            <a:spLocks/>
          </p:cNvSpPr>
          <p:nvPr/>
        </p:nvSpPr>
        <p:spPr bwMode="auto">
          <a:xfrm>
            <a:off x="7950972" y="1425914"/>
            <a:ext cx="186734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id-ID" sz="1600" dirty="0">
                <a:solidFill>
                  <a:schemeClr val="bg1"/>
                </a:solidFill>
                <a:latin typeface="Segoe UI" panose="020B0502040204020203" pitchFamily="34" charset="0"/>
                <a:ea typeface="Open Sans Extrabold" panose="020B0906030804020204" pitchFamily="34" charset="0"/>
                <a:cs typeface="Segoe UI" panose="020B0502040204020203" pitchFamily="34" charset="0"/>
                <a:sym typeface="Lato Bold" charset="0"/>
              </a:rPr>
              <a:t>VISION 03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Open Sans Extrabold" panose="020B0906030804020204" pitchFamily="34" charset="0"/>
              <a:cs typeface="Segoe UI" panose="020B0502040204020203" pitchFamily="34" charset="0"/>
              <a:sym typeface="Lato Bold" charset="0"/>
            </a:endParaRPr>
          </a:p>
        </p:txBody>
      </p:sp>
      <p:sp>
        <p:nvSpPr>
          <p:cNvPr id="166" name="Rectangle 3"/>
          <p:cNvSpPr>
            <a:spLocks/>
          </p:cNvSpPr>
          <p:nvPr/>
        </p:nvSpPr>
        <p:spPr bwMode="auto">
          <a:xfrm>
            <a:off x="7937695" y="1859870"/>
            <a:ext cx="335995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pic>
        <p:nvPicPr>
          <p:cNvPr id="182" name="图片 18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94" y="4371043"/>
            <a:ext cx="578796" cy="595670"/>
          </a:xfrm>
          <a:prstGeom prst="rect">
            <a:avLst/>
          </a:prstGeom>
        </p:spPr>
      </p:pic>
      <p:pic>
        <p:nvPicPr>
          <p:cNvPr id="183" name="图片 18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436" y="3002382"/>
            <a:ext cx="578796" cy="595670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677" y="1633721"/>
            <a:ext cx="578796" cy="5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5028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262755" y="2114550"/>
            <a:ext cx="3266440" cy="32664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935" y="2678127"/>
            <a:ext cx="2418080" cy="2139286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203065" y="4498032"/>
            <a:ext cx="914400" cy="914400"/>
          </a:xfrm>
          <a:prstGeom prst="ellipse">
            <a:avLst/>
          </a:prstGeom>
          <a:solidFill>
            <a:schemeClr val="tx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03065" y="2072332"/>
            <a:ext cx="914400" cy="914400"/>
          </a:xfrm>
          <a:prstGeom prst="ellipse">
            <a:avLst/>
          </a:prstGeom>
          <a:solidFill>
            <a:schemeClr val="tx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74185" y="2329477"/>
            <a:ext cx="77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45%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4185" y="4755177"/>
            <a:ext cx="77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25%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60260" y="3290570"/>
            <a:ext cx="914400" cy="914400"/>
          </a:xfrm>
          <a:prstGeom prst="ellipse">
            <a:avLst/>
          </a:prstGeom>
          <a:solidFill>
            <a:schemeClr val="tx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31380" y="3547715"/>
            <a:ext cx="77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45"/>
          <p:cNvSpPr txBox="1"/>
          <p:nvPr/>
        </p:nvSpPr>
        <p:spPr>
          <a:xfrm>
            <a:off x="8129905" y="3604667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29905" y="3244543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45"/>
          <p:cNvSpPr txBox="1"/>
          <p:nvPr/>
        </p:nvSpPr>
        <p:spPr>
          <a:xfrm>
            <a:off x="1446228" y="4812129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77220" y="4452005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45"/>
          <p:cNvSpPr txBox="1"/>
          <p:nvPr/>
        </p:nvSpPr>
        <p:spPr>
          <a:xfrm>
            <a:off x="1446228" y="2386429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77220" y="2026305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3920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366" y="1652500"/>
            <a:ext cx="2222984" cy="18823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59" y="1670107"/>
            <a:ext cx="2034348" cy="18471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22" y="4031515"/>
            <a:ext cx="1971022" cy="21580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366" y="4096703"/>
            <a:ext cx="2006985" cy="2027676"/>
          </a:xfrm>
          <a:prstGeom prst="rect">
            <a:avLst/>
          </a:prstGeom>
        </p:spPr>
      </p:pic>
      <p:sp>
        <p:nvSpPr>
          <p:cNvPr id="19" name="TextBox 45"/>
          <p:cNvSpPr txBox="1"/>
          <p:nvPr/>
        </p:nvSpPr>
        <p:spPr>
          <a:xfrm>
            <a:off x="3133724" y="2450562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33724" y="2090438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45"/>
          <p:cNvSpPr txBox="1"/>
          <p:nvPr/>
        </p:nvSpPr>
        <p:spPr>
          <a:xfrm>
            <a:off x="8555675" y="2450562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55675" y="2090438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45"/>
          <p:cNvSpPr txBox="1"/>
          <p:nvPr/>
        </p:nvSpPr>
        <p:spPr>
          <a:xfrm>
            <a:off x="8555675" y="4967438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555675" y="4607314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5"/>
          <p:cNvSpPr txBox="1"/>
          <p:nvPr/>
        </p:nvSpPr>
        <p:spPr>
          <a:xfrm>
            <a:off x="3133724" y="4967438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33724" y="4607314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4161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8" y="1612215"/>
            <a:ext cx="3750938" cy="37406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294" y="1794246"/>
            <a:ext cx="4616586" cy="24919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89446" y="5127755"/>
            <a:ext cx="229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913" y="2117480"/>
            <a:ext cx="1393555" cy="1346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085" y="2147173"/>
            <a:ext cx="1559831" cy="12866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532" y="2121439"/>
            <a:ext cx="1413350" cy="1338130"/>
          </a:xfrm>
          <a:prstGeom prst="rect">
            <a:avLst/>
          </a:prstGeom>
        </p:spPr>
      </p:pic>
      <p:sp>
        <p:nvSpPr>
          <p:cNvPr id="18" name="Rectangle 45"/>
          <p:cNvSpPr/>
          <p:nvPr/>
        </p:nvSpPr>
        <p:spPr>
          <a:xfrm>
            <a:off x="5834547" y="3433836"/>
            <a:ext cx="5403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sNam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gravida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vitae.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dui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ultricies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convallis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placerat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felis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nisi, vitae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mattis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ante id dui.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vel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9" name="Rectangle 45"/>
          <p:cNvSpPr/>
          <p:nvPr/>
        </p:nvSpPr>
        <p:spPr>
          <a:xfrm>
            <a:off x="5883843" y="4808123"/>
            <a:ext cx="5403864" cy="51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sNam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gravida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vitae.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dui lorem,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metus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921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1751"/>
            <a:ext cx="12192000" cy="34262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" y="396735"/>
            <a:ext cx="12192001" cy="39126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948" y="629671"/>
            <a:ext cx="1843300" cy="1838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97" y="543970"/>
            <a:ext cx="3202403" cy="19350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85" y="318848"/>
            <a:ext cx="3661582" cy="35111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12" y="5881823"/>
            <a:ext cx="1783090" cy="557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434" y="5696132"/>
            <a:ext cx="1136046" cy="1083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376" y="6349461"/>
            <a:ext cx="490876" cy="4786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924" y="5788701"/>
            <a:ext cx="2560324" cy="800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086" y="4657923"/>
            <a:ext cx="1407472" cy="134296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41130" y="633920"/>
            <a:ext cx="2496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C</a:t>
            </a:r>
            <a:r>
              <a:rPr lang="en-US" altLang="zh-CN" sz="40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ONTENTS</a:t>
            </a:r>
            <a:endParaRPr lang="zh-CN" altLang="en-US" sz="6600" dirty="0">
              <a:solidFill>
                <a:schemeClr val="bg1"/>
              </a:solidFill>
              <a:effectLst>
                <a:glow rad="38100">
                  <a:schemeClr val="bg1"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71325" y="1187918"/>
            <a:ext cx="3469151" cy="919955"/>
            <a:chOff x="4223852" y="1187918"/>
            <a:chExt cx="3469151" cy="919955"/>
          </a:xfrm>
        </p:grpSpPr>
        <p:sp>
          <p:nvSpPr>
            <p:cNvPr id="21" name="文本框 20"/>
            <p:cNvSpPr txBox="1"/>
            <p:nvPr/>
          </p:nvSpPr>
          <p:spPr>
            <a:xfrm>
              <a:off x="4223852" y="1187918"/>
              <a:ext cx="128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Part 01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23852" y="1584653"/>
              <a:ext cx="3469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Click here to add your title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21896" y="2180015"/>
            <a:ext cx="3469151" cy="919955"/>
            <a:chOff x="4974423" y="2180015"/>
            <a:chExt cx="3469151" cy="919955"/>
          </a:xfrm>
        </p:grpSpPr>
        <p:sp>
          <p:nvSpPr>
            <p:cNvPr id="25" name="文本框 24"/>
            <p:cNvSpPr txBox="1"/>
            <p:nvPr/>
          </p:nvSpPr>
          <p:spPr>
            <a:xfrm>
              <a:off x="4974423" y="2180015"/>
              <a:ext cx="128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Part 02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974423" y="2576750"/>
              <a:ext cx="3469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Click here to add your title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72467" y="3172112"/>
            <a:ext cx="3469151" cy="919955"/>
            <a:chOff x="5724994" y="3172112"/>
            <a:chExt cx="3469151" cy="919955"/>
          </a:xfrm>
        </p:grpSpPr>
        <p:sp>
          <p:nvSpPr>
            <p:cNvPr id="34" name="文本框 33"/>
            <p:cNvSpPr txBox="1"/>
            <p:nvPr/>
          </p:nvSpPr>
          <p:spPr>
            <a:xfrm>
              <a:off x="5724994" y="3172112"/>
              <a:ext cx="128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724994" y="3568847"/>
              <a:ext cx="3469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Click here to add your title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23037" y="4164208"/>
            <a:ext cx="3469151" cy="919955"/>
            <a:chOff x="6475564" y="4164208"/>
            <a:chExt cx="3469151" cy="919955"/>
          </a:xfrm>
        </p:grpSpPr>
        <p:sp>
          <p:nvSpPr>
            <p:cNvPr id="37" name="文本框 36"/>
            <p:cNvSpPr txBox="1"/>
            <p:nvPr/>
          </p:nvSpPr>
          <p:spPr>
            <a:xfrm>
              <a:off x="6475564" y="4164208"/>
              <a:ext cx="128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Part 04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75564" y="4560943"/>
              <a:ext cx="3469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  <a:latin typeface="Chiller" panose="04020404031007020602" pitchFamily="82" charset="0"/>
                </a:rPr>
                <a:t>Click here to add your title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6127" y="1418224"/>
            <a:ext cx="1030313" cy="95715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1894" y="2405981"/>
            <a:ext cx="1030313" cy="95715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7661" y="3393738"/>
            <a:ext cx="1030313" cy="95715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3427" y="4381494"/>
            <a:ext cx="1030313" cy="957155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957216338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26869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523E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026" y="704404"/>
            <a:ext cx="1168949" cy="107222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8315139" y="737290"/>
            <a:ext cx="2615867" cy="1006455"/>
            <a:chOff x="8315139" y="801401"/>
            <a:chExt cx="2615867" cy="1006455"/>
          </a:xfrm>
        </p:grpSpPr>
        <p:sp>
          <p:nvSpPr>
            <p:cNvPr id="19" name="TextBox 45"/>
            <p:cNvSpPr txBox="1"/>
            <p:nvPr/>
          </p:nvSpPr>
          <p:spPr>
            <a:xfrm>
              <a:off x="8315139" y="1161525"/>
              <a:ext cx="26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Suitable for all category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Lorem Ipsum is not simply random text. It has roots in a piece.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15139" y="801401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523E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183" y="2236348"/>
            <a:ext cx="950635" cy="992087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8315139" y="2229164"/>
            <a:ext cx="2615867" cy="1006455"/>
            <a:chOff x="8315139" y="801401"/>
            <a:chExt cx="2615867" cy="1006455"/>
          </a:xfrm>
        </p:grpSpPr>
        <p:sp>
          <p:nvSpPr>
            <p:cNvPr id="27" name="TextBox 45"/>
            <p:cNvSpPr txBox="1"/>
            <p:nvPr/>
          </p:nvSpPr>
          <p:spPr>
            <a:xfrm>
              <a:off x="8315139" y="1161525"/>
              <a:ext cx="26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Suitable for all category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Lorem Ipsum is not simply random text. It has roots in a piece.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315139" y="801401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rgbClr val="523E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387" y="3749225"/>
            <a:ext cx="1072226" cy="88431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8315139" y="3688153"/>
            <a:ext cx="2615867" cy="1006455"/>
            <a:chOff x="8315139" y="801401"/>
            <a:chExt cx="2615867" cy="1006455"/>
          </a:xfrm>
        </p:grpSpPr>
        <p:sp>
          <p:nvSpPr>
            <p:cNvPr id="30" name="TextBox 45"/>
            <p:cNvSpPr txBox="1"/>
            <p:nvPr/>
          </p:nvSpPr>
          <p:spPr>
            <a:xfrm>
              <a:off x="8315139" y="1161525"/>
              <a:ext cx="26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Suitable for all category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Lorem Ipsum is not simply random text. It has roots in a piece.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315139" y="801401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rgbClr val="523E3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129" y="5209596"/>
            <a:ext cx="972742" cy="88154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8315139" y="5147142"/>
            <a:ext cx="2615867" cy="1006455"/>
            <a:chOff x="8315139" y="801401"/>
            <a:chExt cx="2615867" cy="1006455"/>
          </a:xfrm>
        </p:grpSpPr>
        <p:sp>
          <p:nvSpPr>
            <p:cNvPr id="33" name="TextBox 45"/>
            <p:cNvSpPr txBox="1"/>
            <p:nvPr/>
          </p:nvSpPr>
          <p:spPr>
            <a:xfrm>
              <a:off x="8315139" y="1161525"/>
              <a:ext cx="26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Suitable for all category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Lorem Ipsum is not simply random text. It has roots in a piece.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315139" y="801401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20265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-515605" y="5235190"/>
            <a:ext cx="13016124" cy="1852419"/>
          </a:xfrm>
          <a:custGeom>
            <a:avLst/>
            <a:gdLst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75937 w 13016124"/>
              <a:gd name="connsiteY32" fmla="*/ 729574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507843 w 13016124"/>
              <a:gd name="connsiteY30" fmla="*/ 739302 h 2398878"/>
              <a:gd name="connsiteX31" fmla="*/ 6565889 w 13016124"/>
              <a:gd name="connsiteY31" fmla="*/ 911751 h 2398878"/>
              <a:gd name="connsiteX32" fmla="*/ 6887222 w 13016124"/>
              <a:gd name="connsiteY32" fmla="*/ 710119 h 2398878"/>
              <a:gd name="connsiteX33" fmla="*/ 9912524 w 13016124"/>
              <a:gd name="connsiteY33" fmla="*/ 700391 h 2398878"/>
              <a:gd name="connsiteX34" fmla="*/ 10058439 w 13016124"/>
              <a:gd name="connsiteY34" fmla="*/ 690664 h 2398878"/>
              <a:gd name="connsiteX35" fmla="*/ 10389179 w 13016124"/>
              <a:gd name="connsiteY35" fmla="*/ 671208 h 2398878"/>
              <a:gd name="connsiteX36" fmla="*/ 10544822 w 13016124"/>
              <a:gd name="connsiteY36" fmla="*/ 642025 h 2398878"/>
              <a:gd name="connsiteX37" fmla="*/ 10846379 w 13016124"/>
              <a:gd name="connsiteY37" fmla="*/ 622570 h 2398878"/>
              <a:gd name="connsiteX38" fmla="*/ 10992294 w 13016124"/>
              <a:gd name="connsiteY38" fmla="*/ 612842 h 2398878"/>
              <a:gd name="connsiteX39" fmla="*/ 11070116 w 13016124"/>
              <a:gd name="connsiteY39" fmla="*/ 583659 h 2398878"/>
              <a:gd name="connsiteX40" fmla="*/ 11206303 w 13016124"/>
              <a:gd name="connsiteY40" fmla="*/ 554477 h 2398878"/>
              <a:gd name="connsiteX41" fmla="*/ 11274396 w 13016124"/>
              <a:gd name="connsiteY41" fmla="*/ 535021 h 2398878"/>
              <a:gd name="connsiteX42" fmla="*/ 11332762 w 13016124"/>
              <a:gd name="connsiteY42" fmla="*/ 515566 h 2398878"/>
              <a:gd name="connsiteX43" fmla="*/ 11410584 w 13016124"/>
              <a:gd name="connsiteY43" fmla="*/ 476655 h 2398878"/>
              <a:gd name="connsiteX44" fmla="*/ 11498133 w 13016124"/>
              <a:gd name="connsiteY44" fmla="*/ 457200 h 2398878"/>
              <a:gd name="connsiteX45" fmla="*/ 11624592 w 13016124"/>
              <a:gd name="connsiteY45" fmla="*/ 408562 h 2398878"/>
              <a:gd name="connsiteX46" fmla="*/ 11789962 w 13016124"/>
              <a:gd name="connsiteY46" fmla="*/ 379379 h 2398878"/>
              <a:gd name="connsiteX47" fmla="*/ 11848328 w 13016124"/>
              <a:gd name="connsiteY47" fmla="*/ 350196 h 2398878"/>
              <a:gd name="connsiteX48" fmla="*/ 11955333 w 13016124"/>
              <a:gd name="connsiteY48" fmla="*/ 330740 h 2398878"/>
              <a:gd name="connsiteX49" fmla="*/ 12033154 w 13016124"/>
              <a:gd name="connsiteY49" fmla="*/ 301557 h 2398878"/>
              <a:gd name="connsiteX50" fmla="*/ 12062337 w 13016124"/>
              <a:gd name="connsiteY50" fmla="*/ 291830 h 2398878"/>
              <a:gd name="connsiteX51" fmla="*/ 12101248 w 13016124"/>
              <a:gd name="connsiteY51" fmla="*/ 272374 h 2398878"/>
              <a:gd name="connsiteX52" fmla="*/ 12130431 w 13016124"/>
              <a:gd name="connsiteY52" fmla="*/ 262647 h 2398878"/>
              <a:gd name="connsiteX53" fmla="*/ 12169341 w 13016124"/>
              <a:gd name="connsiteY53" fmla="*/ 243191 h 2398878"/>
              <a:gd name="connsiteX54" fmla="*/ 12266618 w 13016124"/>
              <a:gd name="connsiteY54" fmla="*/ 204281 h 2398878"/>
              <a:gd name="connsiteX55" fmla="*/ 12334711 w 13016124"/>
              <a:gd name="connsiteY55" fmla="*/ 175098 h 2398878"/>
              <a:gd name="connsiteX56" fmla="*/ 12363894 w 13016124"/>
              <a:gd name="connsiteY56" fmla="*/ 155642 h 2398878"/>
              <a:gd name="connsiteX57" fmla="*/ 12431988 w 13016124"/>
              <a:gd name="connsiteY57" fmla="*/ 126459 h 2398878"/>
              <a:gd name="connsiteX58" fmla="*/ 12470899 w 13016124"/>
              <a:gd name="connsiteY58" fmla="*/ 97277 h 2398878"/>
              <a:gd name="connsiteX59" fmla="*/ 12529265 w 13016124"/>
              <a:gd name="connsiteY59" fmla="*/ 87549 h 2398878"/>
              <a:gd name="connsiteX60" fmla="*/ 12568175 w 13016124"/>
              <a:gd name="connsiteY60" fmla="*/ 77821 h 2398878"/>
              <a:gd name="connsiteX61" fmla="*/ 12626541 w 13016124"/>
              <a:gd name="connsiteY61" fmla="*/ 58366 h 2398878"/>
              <a:gd name="connsiteX62" fmla="*/ 12723818 w 13016124"/>
              <a:gd name="connsiteY62" fmla="*/ 19455 h 2398878"/>
              <a:gd name="connsiteX63" fmla="*/ 12869733 w 13016124"/>
              <a:gd name="connsiteY63" fmla="*/ 9728 h 2398878"/>
              <a:gd name="connsiteX64" fmla="*/ 12898916 w 13016124"/>
              <a:gd name="connsiteY64" fmla="*/ 0 h 2398878"/>
              <a:gd name="connsiteX65" fmla="*/ 12947554 w 13016124"/>
              <a:gd name="connsiteY65" fmla="*/ 38911 h 2398878"/>
              <a:gd name="connsiteX66" fmla="*/ 12957282 w 13016124"/>
              <a:gd name="connsiteY66" fmla="*/ 1488332 h 2398878"/>
              <a:gd name="connsiteX67" fmla="*/ 12928099 w 13016124"/>
              <a:gd name="connsiteY67" fmla="*/ 1673157 h 2398878"/>
              <a:gd name="connsiteX68" fmla="*/ 12918371 w 13016124"/>
              <a:gd name="connsiteY68" fmla="*/ 1828800 h 2398878"/>
              <a:gd name="connsiteX69" fmla="*/ 12898916 w 13016124"/>
              <a:gd name="connsiteY69" fmla="*/ 1887166 h 2398878"/>
              <a:gd name="connsiteX70" fmla="*/ 12889188 w 13016124"/>
              <a:gd name="connsiteY70" fmla="*/ 1974715 h 2398878"/>
              <a:gd name="connsiteX71" fmla="*/ 12879460 w 13016124"/>
              <a:gd name="connsiteY71" fmla="*/ 2013625 h 2398878"/>
              <a:gd name="connsiteX72" fmla="*/ 12840550 w 13016124"/>
              <a:gd name="connsiteY72" fmla="*/ 2208179 h 2398878"/>
              <a:gd name="connsiteX73" fmla="*/ 12830822 w 13016124"/>
              <a:gd name="connsiteY73" fmla="*/ 2237362 h 2398878"/>
              <a:gd name="connsiteX74" fmla="*/ 12801639 w 13016124"/>
              <a:gd name="connsiteY74" fmla="*/ 2256817 h 2398878"/>
              <a:gd name="connsiteX75" fmla="*/ 12159614 w 13016124"/>
              <a:gd name="connsiteY75" fmla="*/ 2237362 h 2398878"/>
              <a:gd name="connsiteX76" fmla="*/ 11361945 w 13016124"/>
              <a:gd name="connsiteY76" fmla="*/ 2256817 h 2398878"/>
              <a:gd name="connsiteX77" fmla="*/ 11138209 w 13016124"/>
              <a:gd name="connsiteY77" fmla="*/ 2276272 h 2398878"/>
              <a:gd name="connsiteX78" fmla="*/ 10593460 w 13016124"/>
              <a:gd name="connsiteY78" fmla="*/ 2286000 h 2398878"/>
              <a:gd name="connsiteX79" fmla="*/ 8385282 w 13016124"/>
              <a:gd name="connsiteY79" fmla="*/ 2295728 h 2398878"/>
              <a:gd name="connsiteX80" fmla="*/ 8161545 w 13016124"/>
              <a:gd name="connsiteY80" fmla="*/ 2315183 h 2398878"/>
              <a:gd name="connsiteX81" fmla="*/ 8112907 w 13016124"/>
              <a:gd name="connsiteY81" fmla="*/ 2324911 h 2398878"/>
              <a:gd name="connsiteX82" fmla="*/ 7918354 w 13016124"/>
              <a:gd name="connsiteY82" fmla="*/ 2334638 h 2398878"/>
              <a:gd name="connsiteX83" fmla="*/ 5291886 w 13016124"/>
              <a:gd name="connsiteY83" fmla="*/ 2344366 h 2398878"/>
              <a:gd name="connsiteX84" fmla="*/ 5058422 w 13016124"/>
              <a:gd name="connsiteY84" fmla="*/ 2324911 h 2398878"/>
              <a:gd name="connsiteX85" fmla="*/ 4883324 w 13016124"/>
              <a:gd name="connsiteY85" fmla="*/ 2305455 h 2398878"/>
              <a:gd name="connsiteX86" fmla="*/ 4727682 w 13016124"/>
              <a:gd name="connsiteY86" fmla="*/ 2295728 h 2398878"/>
              <a:gd name="connsiteX87" fmla="*/ 4601222 w 13016124"/>
              <a:gd name="connsiteY87" fmla="*/ 2276272 h 2398878"/>
              <a:gd name="connsiteX88" fmla="*/ 4484490 w 13016124"/>
              <a:gd name="connsiteY88" fmla="*/ 2266545 h 2398878"/>
              <a:gd name="connsiteX89" fmla="*/ 3443631 w 13016124"/>
              <a:gd name="connsiteY89" fmla="*/ 2247089 h 2398878"/>
              <a:gd name="connsiteX90" fmla="*/ 2996158 w 13016124"/>
              <a:gd name="connsiteY90" fmla="*/ 2256817 h 2398878"/>
              <a:gd name="connsiteX91" fmla="*/ 2966975 w 13016124"/>
              <a:gd name="connsiteY91" fmla="*/ 2266545 h 2398878"/>
              <a:gd name="connsiteX92" fmla="*/ 2782150 w 13016124"/>
              <a:gd name="connsiteY92" fmla="*/ 2286000 h 2398878"/>
              <a:gd name="connsiteX93" fmla="*/ 2723784 w 13016124"/>
              <a:gd name="connsiteY93" fmla="*/ 2295728 h 2398878"/>
              <a:gd name="connsiteX94" fmla="*/ 2490320 w 13016124"/>
              <a:gd name="connsiteY94" fmla="*/ 2305455 h 2398878"/>
              <a:gd name="connsiteX95" fmla="*/ 418328 w 13016124"/>
              <a:gd name="connsiteY95" fmla="*/ 2295728 h 2398878"/>
              <a:gd name="connsiteX96" fmla="*/ 359962 w 13016124"/>
              <a:gd name="connsiteY96" fmla="*/ 2256817 h 2398878"/>
              <a:gd name="connsiteX97" fmla="*/ 272414 w 13016124"/>
              <a:gd name="connsiteY97" fmla="*/ 2188723 h 2398878"/>
              <a:gd name="connsiteX98" fmla="*/ 262686 w 13016124"/>
              <a:gd name="connsiteY98" fmla="*/ 2159540 h 2398878"/>
              <a:gd name="connsiteX99" fmla="*/ 214048 w 13016124"/>
              <a:gd name="connsiteY99" fmla="*/ 2110902 h 2398878"/>
              <a:gd name="connsiteX100" fmla="*/ 204320 w 13016124"/>
              <a:gd name="connsiteY100" fmla="*/ 2081719 h 2398878"/>
              <a:gd name="connsiteX101" fmla="*/ 184865 w 13016124"/>
              <a:gd name="connsiteY101" fmla="*/ 2052536 h 2398878"/>
              <a:gd name="connsiteX102" fmla="*/ 145954 w 13016124"/>
              <a:gd name="connsiteY102" fmla="*/ 1984442 h 2398878"/>
              <a:gd name="connsiteX103" fmla="*/ 126499 w 13016124"/>
              <a:gd name="connsiteY103" fmla="*/ 1906621 h 2398878"/>
              <a:gd name="connsiteX104" fmla="*/ 116771 w 13016124"/>
              <a:gd name="connsiteY104" fmla="*/ 1877438 h 2398878"/>
              <a:gd name="connsiteX105" fmla="*/ 97316 w 13016124"/>
              <a:gd name="connsiteY105" fmla="*/ 1809345 h 2398878"/>
              <a:gd name="connsiteX106" fmla="*/ 87588 w 13016124"/>
              <a:gd name="connsiteY106" fmla="*/ 1731523 h 2398878"/>
              <a:gd name="connsiteX107" fmla="*/ 68133 w 13016124"/>
              <a:gd name="connsiteY107" fmla="*/ 1673157 h 2398878"/>
              <a:gd name="connsiteX108" fmla="*/ 19494 w 13016124"/>
              <a:gd name="connsiteY108" fmla="*/ 1556425 h 2398878"/>
              <a:gd name="connsiteX109" fmla="*/ 9767 w 13016124"/>
              <a:gd name="connsiteY109" fmla="*/ 1429966 h 2398878"/>
              <a:gd name="connsiteX110" fmla="*/ 39 w 13016124"/>
              <a:gd name="connsiteY110" fmla="*/ 1361872 h 2398878"/>
              <a:gd name="connsiteX111" fmla="*/ 19494 w 13016124"/>
              <a:gd name="connsiteY111" fmla="*/ 1099225 h 2398878"/>
              <a:gd name="connsiteX112" fmla="*/ 29222 w 13016124"/>
              <a:gd name="connsiteY112" fmla="*/ 1070042 h 2398878"/>
              <a:gd name="connsiteX113" fmla="*/ 58405 w 13016124"/>
              <a:gd name="connsiteY113" fmla="*/ 992221 h 2398878"/>
              <a:gd name="connsiteX114" fmla="*/ 77860 w 13016124"/>
              <a:gd name="connsiteY114" fmla="*/ 924128 h 2398878"/>
              <a:gd name="connsiteX115" fmla="*/ 97316 w 13016124"/>
              <a:gd name="connsiteY115" fmla="*/ 885217 h 2398878"/>
              <a:gd name="connsiteX116" fmla="*/ 116771 w 13016124"/>
              <a:gd name="connsiteY116" fmla="*/ 807396 h 2398878"/>
              <a:gd name="connsiteX117" fmla="*/ 155682 w 13016124"/>
              <a:gd name="connsiteY117" fmla="*/ 729574 h 2398878"/>
              <a:gd name="connsiteX118" fmla="*/ 165409 w 13016124"/>
              <a:gd name="connsiteY118" fmla="*/ 700391 h 2398878"/>
              <a:gd name="connsiteX119" fmla="*/ 175137 w 13016124"/>
              <a:gd name="connsiteY119" fmla="*/ 642025 h 2398878"/>
              <a:gd name="connsiteX120" fmla="*/ 223775 w 13016124"/>
              <a:gd name="connsiteY120" fmla="*/ 573932 h 2398878"/>
              <a:gd name="connsiteX121" fmla="*/ 262686 w 13016124"/>
              <a:gd name="connsiteY121" fmla="*/ 505838 h 2398878"/>
              <a:gd name="connsiteX122" fmla="*/ 301596 w 13016124"/>
              <a:gd name="connsiteY122" fmla="*/ 447472 h 2398878"/>
              <a:gd name="connsiteX123" fmla="*/ 321052 w 13016124"/>
              <a:gd name="connsiteY123" fmla="*/ 428017 h 2398878"/>
              <a:gd name="connsiteX124" fmla="*/ 359962 w 13016124"/>
              <a:gd name="connsiteY124" fmla="*/ 369651 h 2398878"/>
              <a:gd name="connsiteX125" fmla="*/ 408601 w 13016124"/>
              <a:gd name="connsiteY125" fmla="*/ 321013 h 2398878"/>
              <a:gd name="connsiteX126" fmla="*/ 428056 w 13016124"/>
              <a:gd name="connsiteY126" fmla="*/ 301557 h 2398878"/>
              <a:gd name="connsiteX127" fmla="*/ 447511 w 13016124"/>
              <a:gd name="connsiteY127" fmla="*/ 272374 h 2398878"/>
              <a:gd name="connsiteX128" fmla="*/ 505877 w 13016124"/>
              <a:gd name="connsiteY128" fmla="*/ 233464 h 2398878"/>
              <a:gd name="connsiteX129" fmla="*/ 603154 w 13016124"/>
              <a:gd name="connsiteY129" fmla="*/ 223736 h 2398878"/>
              <a:gd name="connsiteX130" fmla="*/ 651792 w 13016124"/>
              <a:gd name="connsiteY130" fmla="*/ 243191 h 2398878"/>
              <a:gd name="connsiteX131" fmla="*/ 622609 w 13016124"/>
              <a:gd name="connsiteY131" fmla="*/ 252919 h 2398878"/>
              <a:gd name="connsiteX132" fmla="*/ 544788 w 13016124"/>
              <a:gd name="connsiteY13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507843 w 13016124"/>
              <a:gd name="connsiteY29" fmla="*/ 739302 h 2398878"/>
              <a:gd name="connsiteX30" fmla="*/ 6565889 w 13016124"/>
              <a:gd name="connsiteY30" fmla="*/ 911751 h 2398878"/>
              <a:gd name="connsiteX31" fmla="*/ 6887222 w 13016124"/>
              <a:gd name="connsiteY31" fmla="*/ 710119 h 2398878"/>
              <a:gd name="connsiteX32" fmla="*/ 9912524 w 13016124"/>
              <a:gd name="connsiteY32" fmla="*/ 700391 h 2398878"/>
              <a:gd name="connsiteX33" fmla="*/ 10058439 w 13016124"/>
              <a:gd name="connsiteY33" fmla="*/ 690664 h 2398878"/>
              <a:gd name="connsiteX34" fmla="*/ 10389179 w 13016124"/>
              <a:gd name="connsiteY34" fmla="*/ 671208 h 2398878"/>
              <a:gd name="connsiteX35" fmla="*/ 10544822 w 13016124"/>
              <a:gd name="connsiteY35" fmla="*/ 642025 h 2398878"/>
              <a:gd name="connsiteX36" fmla="*/ 10846379 w 13016124"/>
              <a:gd name="connsiteY36" fmla="*/ 622570 h 2398878"/>
              <a:gd name="connsiteX37" fmla="*/ 10992294 w 13016124"/>
              <a:gd name="connsiteY37" fmla="*/ 612842 h 2398878"/>
              <a:gd name="connsiteX38" fmla="*/ 11070116 w 13016124"/>
              <a:gd name="connsiteY38" fmla="*/ 583659 h 2398878"/>
              <a:gd name="connsiteX39" fmla="*/ 11206303 w 13016124"/>
              <a:gd name="connsiteY39" fmla="*/ 554477 h 2398878"/>
              <a:gd name="connsiteX40" fmla="*/ 11274396 w 13016124"/>
              <a:gd name="connsiteY40" fmla="*/ 535021 h 2398878"/>
              <a:gd name="connsiteX41" fmla="*/ 11332762 w 13016124"/>
              <a:gd name="connsiteY41" fmla="*/ 515566 h 2398878"/>
              <a:gd name="connsiteX42" fmla="*/ 11410584 w 13016124"/>
              <a:gd name="connsiteY42" fmla="*/ 476655 h 2398878"/>
              <a:gd name="connsiteX43" fmla="*/ 11498133 w 13016124"/>
              <a:gd name="connsiteY43" fmla="*/ 457200 h 2398878"/>
              <a:gd name="connsiteX44" fmla="*/ 11624592 w 13016124"/>
              <a:gd name="connsiteY44" fmla="*/ 408562 h 2398878"/>
              <a:gd name="connsiteX45" fmla="*/ 11789962 w 13016124"/>
              <a:gd name="connsiteY45" fmla="*/ 379379 h 2398878"/>
              <a:gd name="connsiteX46" fmla="*/ 11848328 w 13016124"/>
              <a:gd name="connsiteY46" fmla="*/ 350196 h 2398878"/>
              <a:gd name="connsiteX47" fmla="*/ 11955333 w 13016124"/>
              <a:gd name="connsiteY47" fmla="*/ 330740 h 2398878"/>
              <a:gd name="connsiteX48" fmla="*/ 12033154 w 13016124"/>
              <a:gd name="connsiteY48" fmla="*/ 301557 h 2398878"/>
              <a:gd name="connsiteX49" fmla="*/ 12062337 w 13016124"/>
              <a:gd name="connsiteY49" fmla="*/ 291830 h 2398878"/>
              <a:gd name="connsiteX50" fmla="*/ 12101248 w 13016124"/>
              <a:gd name="connsiteY50" fmla="*/ 272374 h 2398878"/>
              <a:gd name="connsiteX51" fmla="*/ 12130431 w 13016124"/>
              <a:gd name="connsiteY51" fmla="*/ 262647 h 2398878"/>
              <a:gd name="connsiteX52" fmla="*/ 12169341 w 13016124"/>
              <a:gd name="connsiteY52" fmla="*/ 243191 h 2398878"/>
              <a:gd name="connsiteX53" fmla="*/ 12266618 w 13016124"/>
              <a:gd name="connsiteY53" fmla="*/ 204281 h 2398878"/>
              <a:gd name="connsiteX54" fmla="*/ 12334711 w 13016124"/>
              <a:gd name="connsiteY54" fmla="*/ 175098 h 2398878"/>
              <a:gd name="connsiteX55" fmla="*/ 12363894 w 13016124"/>
              <a:gd name="connsiteY55" fmla="*/ 155642 h 2398878"/>
              <a:gd name="connsiteX56" fmla="*/ 12431988 w 13016124"/>
              <a:gd name="connsiteY56" fmla="*/ 126459 h 2398878"/>
              <a:gd name="connsiteX57" fmla="*/ 12470899 w 13016124"/>
              <a:gd name="connsiteY57" fmla="*/ 97277 h 2398878"/>
              <a:gd name="connsiteX58" fmla="*/ 12529265 w 13016124"/>
              <a:gd name="connsiteY58" fmla="*/ 87549 h 2398878"/>
              <a:gd name="connsiteX59" fmla="*/ 12568175 w 13016124"/>
              <a:gd name="connsiteY59" fmla="*/ 77821 h 2398878"/>
              <a:gd name="connsiteX60" fmla="*/ 12626541 w 13016124"/>
              <a:gd name="connsiteY60" fmla="*/ 58366 h 2398878"/>
              <a:gd name="connsiteX61" fmla="*/ 12723818 w 13016124"/>
              <a:gd name="connsiteY61" fmla="*/ 19455 h 2398878"/>
              <a:gd name="connsiteX62" fmla="*/ 12869733 w 13016124"/>
              <a:gd name="connsiteY62" fmla="*/ 9728 h 2398878"/>
              <a:gd name="connsiteX63" fmla="*/ 12898916 w 13016124"/>
              <a:gd name="connsiteY63" fmla="*/ 0 h 2398878"/>
              <a:gd name="connsiteX64" fmla="*/ 12947554 w 13016124"/>
              <a:gd name="connsiteY64" fmla="*/ 38911 h 2398878"/>
              <a:gd name="connsiteX65" fmla="*/ 12957282 w 13016124"/>
              <a:gd name="connsiteY65" fmla="*/ 1488332 h 2398878"/>
              <a:gd name="connsiteX66" fmla="*/ 12928099 w 13016124"/>
              <a:gd name="connsiteY66" fmla="*/ 1673157 h 2398878"/>
              <a:gd name="connsiteX67" fmla="*/ 12918371 w 13016124"/>
              <a:gd name="connsiteY67" fmla="*/ 1828800 h 2398878"/>
              <a:gd name="connsiteX68" fmla="*/ 12898916 w 13016124"/>
              <a:gd name="connsiteY68" fmla="*/ 1887166 h 2398878"/>
              <a:gd name="connsiteX69" fmla="*/ 12889188 w 13016124"/>
              <a:gd name="connsiteY69" fmla="*/ 1974715 h 2398878"/>
              <a:gd name="connsiteX70" fmla="*/ 12879460 w 13016124"/>
              <a:gd name="connsiteY70" fmla="*/ 2013625 h 2398878"/>
              <a:gd name="connsiteX71" fmla="*/ 12840550 w 13016124"/>
              <a:gd name="connsiteY71" fmla="*/ 2208179 h 2398878"/>
              <a:gd name="connsiteX72" fmla="*/ 12830822 w 13016124"/>
              <a:gd name="connsiteY72" fmla="*/ 2237362 h 2398878"/>
              <a:gd name="connsiteX73" fmla="*/ 12801639 w 13016124"/>
              <a:gd name="connsiteY73" fmla="*/ 2256817 h 2398878"/>
              <a:gd name="connsiteX74" fmla="*/ 12159614 w 13016124"/>
              <a:gd name="connsiteY74" fmla="*/ 2237362 h 2398878"/>
              <a:gd name="connsiteX75" fmla="*/ 11361945 w 13016124"/>
              <a:gd name="connsiteY75" fmla="*/ 2256817 h 2398878"/>
              <a:gd name="connsiteX76" fmla="*/ 11138209 w 13016124"/>
              <a:gd name="connsiteY76" fmla="*/ 2276272 h 2398878"/>
              <a:gd name="connsiteX77" fmla="*/ 10593460 w 13016124"/>
              <a:gd name="connsiteY77" fmla="*/ 2286000 h 2398878"/>
              <a:gd name="connsiteX78" fmla="*/ 8385282 w 13016124"/>
              <a:gd name="connsiteY78" fmla="*/ 2295728 h 2398878"/>
              <a:gd name="connsiteX79" fmla="*/ 8161545 w 13016124"/>
              <a:gd name="connsiteY79" fmla="*/ 2315183 h 2398878"/>
              <a:gd name="connsiteX80" fmla="*/ 8112907 w 13016124"/>
              <a:gd name="connsiteY80" fmla="*/ 2324911 h 2398878"/>
              <a:gd name="connsiteX81" fmla="*/ 7918354 w 13016124"/>
              <a:gd name="connsiteY81" fmla="*/ 2334638 h 2398878"/>
              <a:gd name="connsiteX82" fmla="*/ 5291886 w 13016124"/>
              <a:gd name="connsiteY82" fmla="*/ 2344366 h 2398878"/>
              <a:gd name="connsiteX83" fmla="*/ 5058422 w 13016124"/>
              <a:gd name="connsiteY83" fmla="*/ 2324911 h 2398878"/>
              <a:gd name="connsiteX84" fmla="*/ 4883324 w 13016124"/>
              <a:gd name="connsiteY84" fmla="*/ 2305455 h 2398878"/>
              <a:gd name="connsiteX85" fmla="*/ 4727682 w 13016124"/>
              <a:gd name="connsiteY85" fmla="*/ 2295728 h 2398878"/>
              <a:gd name="connsiteX86" fmla="*/ 4601222 w 13016124"/>
              <a:gd name="connsiteY86" fmla="*/ 2276272 h 2398878"/>
              <a:gd name="connsiteX87" fmla="*/ 4484490 w 13016124"/>
              <a:gd name="connsiteY87" fmla="*/ 2266545 h 2398878"/>
              <a:gd name="connsiteX88" fmla="*/ 3443631 w 13016124"/>
              <a:gd name="connsiteY88" fmla="*/ 2247089 h 2398878"/>
              <a:gd name="connsiteX89" fmla="*/ 2996158 w 13016124"/>
              <a:gd name="connsiteY89" fmla="*/ 2256817 h 2398878"/>
              <a:gd name="connsiteX90" fmla="*/ 2966975 w 13016124"/>
              <a:gd name="connsiteY90" fmla="*/ 2266545 h 2398878"/>
              <a:gd name="connsiteX91" fmla="*/ 2782150 w 13016124"/>
              <a:gd name="connsiteY91" fmla="*/ 2286000 h 2398878"/>
              <a:gd name="connsiteX92" fmla="*/ 2723784 w 13016124"/>
              <a:gd name="connsiteY92" fmla="*/ 2295728 h 2398878"/>
              <a:gd name="connsiteX93" fmla="*/ 2490320 w 13016124"/>
              <a:gd name="connsiteY93" fmla="*/ 2305455 h 2398878"/>
              <a:gd name="connsiteX94" fmla="*/ 418328 w 13016124"/>
              <a:gd name="connsiteY94" fmla="*/ 2295728 h 2398878"/>
              <a:gd name="connsiteX95" fmla="*/ 359962 w 13016124"/>
              <a:gd name="connsiteY95" fmla="*/ 2256817 h 2398878"/>
              <a:gd name="connsiteX96" fmla="*/ 272414 w 13016124"/>
              <a:gd name="connsiteY96" fmla="*/ 2188723 h 2398878"/>
              <a:gd name="connsiteX97" fmla="*/ 262686 w 13016124"/>
              <a:gd name="connsiteY97" fmla="*/ 2159540 h 2398878"/>
              <a:gd name="connsiteX98" fmla="*/ 214048 w 13016124"/>
              <a:gd name="connsiteY98" fmla="*/ 2110902 h 2398878"/>
              <a:gd name="connsiteX99" fmla="*/ 204320 w 13016124"/>
              <a:gd name="connsiteY99" fmla="*/ 2081719 h 2398878"/>
              <a:gd name="connsiteX100" fmla="*/ 184865 w 13016124"/>
              <a:gd name="connsiteY100" fmla="*/ 2052536 h 2398878"/>
              <a:gd name="connsiteX101" fmla="*/ 145954 w 13016124"/>
              <a:gd name="connsiteY101" fmla="*/ 1984442 h 2398878"/>
              <a:gd name="connsiteX102" fmla="*/ 126499 w 13016124"/>
              <a:gd name="connsiteY102" fmla="*/ 1906621 h 2398878"/>
              <a:gd name="connsiteX103" fmla="*/ 116771 w 13016124"/>
              <a:gd name="connsiteY103" fmla="*/ 1877438 h 2398878"/>
              <a:gd name="connsiteX104" fmla="*/ 97316 w 13016124"/>
              <a:gd name="connsiteY104" fmla="*/ 1809345 h 2398878"/>
              <a:gd name="connsiteX105" fmla="*/ 87588 w 13016124"/>
              <a:gd name="connsiteY105" fmla="*/ 1731523 h 2398878"/>
              <a:gd name="connsiteX106" fmla="*/ 68133 w 13016124"/>
              <a:gd name="connsiteY106" fmla="*/ 1673157 h 2398878"/>
              <a:gd name="connsiteX107" fmla="*/ 19494 w 13016124"/>
              <a:gd name="connsiteY107" fmla="*/ 1556425 h 2398878"/>
              <a:gd name="connsiteX108" fmla="*/ 9767 w 13016124"/>
              <a:gd name="connsiteY108" fmla="*/ 1429966 h 2398878"/>
              <a:gd name="connsiteX109" fmla="*/ 39 w 13016124"/>
              <a:gd name="connsiteY109" fmla="*/ 1361872 h 2398878"/>
              <a:gd name="connsiteX110" fmla="*/ 19494 w 13016124"/>
              <a:gd name="connsiteY110" fmla="*/ 1099225 h 2398878"/>
              <a:gd name="connsiteX111" fmla="*/ 29222 w 13016124"/>
              <a:gd name="connsiteY111" fmla="*/ 1070042 h 2398878"/>
              <a:gd name="connsiteX112" fmla="*/ 58405 w 13016124"/>
              <a:gd name="connsiteY112" fmla="*/ 992221 h 2398878"/>
              <a:gd name="connsiteX113" fmla="*/ 77860 w 13016124"/>
              <a:gd name="connsiteY113" fmla="*/ 924128 h 2398878"/>
              <a:gd name="connsiteX114" fmla="*/ 97316 w 13016124"/>
              <a:gd name="connsiteY114" fmla="*/ 885217 h 2398878"/>
              <a:gd name="connsiteX115" fmla="*/ 116771 w 13016124"/>
              <a:gd name="connsiteY115" fmla="*/ 807396 h 2398878"/>
              <a:gd name="connsiteX116" fmla="*/ 155682 w 13016124"/>
              <a:gd name="connsiteY116" fmla="*/ 729574 h 2398878"/>
              <a:gd name="connsiteX117" fmla="*/ 165409 w 13016124"/>
              <a:gd name="connsiteY117" fmla="*/ 700391 h 2398878"/>
              <a:gd name="connsiteX118" fmla="*/ 175137 w 13016124"/>
              <a:gd name="connsiteY118" fmla="*/ 642025 h 2398878"/>
              <a:gd name="connsiteX119" fmla="*/ 223775 w 13016124"/>
              <a:gd name="connsiteY119" fmla="*/ 573932 h 2398878"/>
              <a:gd name="connsiteX120" fmla="*/ 262686 w 13016124"/>
              <a:gd name="connsiteY120" fmla="*/ 505838 h 2398878"/>
              <a:gd name="connsiteX121" fmla="*/ 301596 w 13016124"/>
              <a:gd name="connsiteY121" fmla="*/ 447472 h 2398878"/>
              <a:gd name="connsiteX122" fmla="*/ 321052 w 13016124"/>
              <a:gd name="connsiteY122" fmla="*/ 428017 h 2398878"/>
              <a:gd name="connsiteX123" fmla="*/ 359962 w 13016124"/>
              <a:gd name="connsiteY123" fmla="*/ 369651 h 2398878"/>
              <a:gd name="connsiteX124" fmla="*/ 408601 w 13016124"/>
              <a:gd name="connsiteY124" fmla="*/ 321013 h 2398878"/>
              <a:gd name="connsiteX125" fmla="*/ 428056 w 13016124"/>
              <a:gd name="connsiteY125" fmla="*/ 301557 h 2398878"/>
              <a:gd name="connsiteX126" fmla="*/ 447511 w 13016124"/>
              <a:gd name="connsiteY126" fmla="*/ 272374 h 2398878"/>
              <a:gd name="connsiteX127" fmla="*/ 505877 w 13016124"/>
              <a:gd name="connsiteY127" fmla="*/ 233464 h 2398878"/>
              <a:gd name="connsiteX128" fmla="*/ 603154 w 13016124"/>
              <a:gd name="connsiteY128" fmla="*/ 223736 h 2398878"/>
              <a:gd name="connsiteX129" fmla="*/ 651792 w 13016124"/>
              <a:gd name="connsiteY129" fmla="*/ 243191 h 2398878"/>
              <a:gd name="connsiteX130" fmla="*/ 622609 w 13016124"/>
              <a:gd name="connsiteY130" fmla="*/ 252919 h 2398878"/>
              <a:gd name="connsiteX131" fmla="*/ 544788 w 13016124"/>
              <a:gd name="connsiteY13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507843 w 13016124"/>
              <a:gd name="connsiteY28" fmla="*/ 739302 h 2398878"/>
              <a:gd name="connsiteX29" fmla="*/ 6565889 w 13016124"/>
              <a:gd name="connsiteY29" fmla="*/ 911751 h 2398878"/>
              <a:gd name="connsiteX30" fmla="*/ 6887222 w 13016124"/>
              <a:gd name="connsiteY30" fmla="*/ 710119 h 2398878"/>
              <a:gd name="connsiteX31" fmla="*/ 9912524 w 13016124"/>
              <a:gd name="connsiteY31" fmla="*/ 700391 h 2398878"/>
              <a:gd name="connsiteX32" fmla="*/ 10058439 w 13016124"/>
              <a:gd name="connsiteY32" fmla="*/ 690664 h 2398878"/>
              <a:gd name="connsiteX33" fmla="*/ 10389179 w 13016124"/>
              <a:gd name="connsiteY33" fmla="*/ 671208 h 2398878"/>
              <a:gd name="connsiteX34" fmla="*/ 10544822 w 13016124"/>
              <a:gd name="connsiteY34" fmla="*/ 642025 h 2398878"/>
              <a:gd name="connsiteX35" fmla="*/ 10846379 w 13016124"/>
              <a:gd name="connsiteY35" fmla="*/ 622570 h 2398878"/>
              <a:gd name="connsiteX36" fmla="*/ 10992294 w 13016124"/>
              <a:gd name="connsiteY36" fmla="*/ 612842 h 2398878"/>
              <a:gd name="connsiteX37" fmla="*/ 11070116 w 13016124"/>
              <a:gd name="connsiteY37" fmla="*/ 583659 h 2398878"/>
              <a:gd name="connsiteX38" fmla="*/ 11206303 w 13016124"/>
              <a:gd name="connsiteY38" fmla="*/ 554477 h 2398878"/>
              <a:gd name="connsiteX39" fmla="*/ 11274396 w 13016124"/>
              <a:gd name="connsiteY39" fmla="*/ 535021 h 2398878"/>
              <a:gd name="connsiteX40" fmla="*/ 11332762 w 13016124"/>
              <a:gd name="connsiteY40" fmla="*/ 515566 h 2398878"/>
              <a:gd name="connsiteX41" fmla="*/ 11410584 w 13016124"/>
              <a:gd name="connsiteY41" fmla="*/ 476655 h 2398878"/>
              <a:gd name="connsiteX42" fmla="*/ 11498133 w 13016124"/>
              <a:gd name="connsiteY42" fmla="*/ 457200 h 2398878"/>
              <a:gd name="connsiteX43" fmla="*/ 11624592 w 13016124"/>
              <a:gd name="connsiteY43" fmla="*/ 408562 h 2398878"/>
              <a:gd name="connsiteX44" fmla="*/ 11789962 w 13016124"/>
              <a:gd name="connsiteY44" fmla="*/ 379379 h 2398878"/>
              <a:gd name="connsiteX45" fmla="*/ 11848328 w 13016124"/>
              <a:gd name="connsiteY45" fmla="*/ 350196 h 2398878"/>
              <a:gd name="connsiteX46" fmla="*/ 11955333 w 13016124"/>
              <a:gd name="connsiteY46" fmla="*/ 330740 h 2398878"/>
              <a:gd name="connsiteX47" fmla="*/ 12033154 w 13016124"/>
              <a:gd name="connsiteY47" fmla="*/ 301557 h 2398878"/>
              <a:gd name="connsiteX48" fmla="*/ 12062337 w 13016124"/>
              <a:gd name="connsiteY48" fmla="*/ 291830 h 2398878"/>
              <a:gd name="connsiteX49" fmla="*/ 12101248 w 13016124"/>
              <a:gd name="connsiteY49" fmla="*/ 272374 h 2398878"/>
              <a:gd name="connsiteX50" fmla="*/ 12130431 w 13016124"/>
              <a:gd name="connsiteY50" fmla="*/ 262647 h 2398878"/>
              <a:gd name="connsiteX51" fmla="*/ 12169341 w 13016124"/>
              <a:gd name="connsiteY51" fmla="*/ 243191 h 2398878"/>
              <a:gd name="connsiteX52" fmla="*/ 12266618 w 13016124"/>
              <a:gd name="connsiteY52" fmla="*/ 204281 h 2398878"/>
              <a:gd name="connsiteX53" fmla="*/ 12334711 w 13016124"/>
              <a:gd name="connsiteY53" fmla="*/ 175098 h 2398878"/>
              <a:gd name="connsiteX54" fmla="*/ 12363894 w 13016124"/>
              <a:gd name="connsiteY54" fmla="*/ 155642 h 2398878"/>
              <a:gd name="connsiteX55" fmla="*/ 12431988 w 13016124"/>
              <a:gd name="connsiteY55" fmla="*/ 126459 h 2398878"/>
              <a:gd name="connsiteX56" fmla="*/ 12470899 w 13016124"/>
              <a:gd name="connsiteY56" fmla="*/ 97277 h 2398878"/>
              <a:gd name="connsiteX57" fmla="*/ 12529265 w 13016124"/>
              <a:gd name="connsiteY57" fmla="*/ 87549 h 2398878"/>
              <a:gd name="connsiteX58" fmla="*/ 12568175 w 13016124"/>
              <a:gd name="connsiteY58" fmla="*/ 77821 h 2398878"/>
              <a:gd name="connsiteX59" fmla="*/ 12626541 w 13016124"/>
              <a:gd name="connsiteY59" fmla="*/ 58366 h 2398878"/>
              <a:gd name="connsiteX60" fmla="*/ 12723818 w 13016124"/>
              <a:gd name="connsiteY60" fmla="*/ 19455 h 2398878"/>
              <a:gd name="connsiteX61" fmla="*/ 12869733 w 13016124"/>
              <a:gd name="connsiteY61" fmla="*/ 9728 h 2398878"/>
              <a:gd name="connsiteX62" fmla="*/ 12898916 w 13016124"/>
              <a:gd name="connsiteY62" fmla="*/ 0 h 2398878"/>
              <a:gd name="connsiteX63" fmla="*/ 12947554 w 13016124"/>
              <a:gd name="connsiteY63" fmla="*/ 38911 h 2398878"/>
              <a:gd name="connsiteX64" fmla="*/ 12957282 w 13016124"/>
              <a:gd name="connsiteY64" fmla="*/ 1488332 h 2398878"/>
              <a:gd name="connsiteX65" fmla="*/ 12928099 w 13016124"/>
              <a:gd name="connsiteY65" fmla="*/ 1673157 h 2398878"/>
              <a:gd name="connsiteX66" fmla="*/ 12918371 w 13016124"/>
              <a:gd name="connsiteY66" fmla="*/ 1828800 h 2398878"/>
              <a:gd name="connsiteX67" fmla="*/ 12898916 w 13016124"/>
              <a:gd name="connsiteY67" fmla="*/ 1887166 h 2398878"/>
              <a:gd name="connsiteX68" fmla="*/ 12889188 w 13016124"/>
              <a:gd name="connsiteY68" fmla="*/ 1974715 h 2398878"/>
              <a:gd name="connsiteX69" fmla="*/ 12879460 w 13016124"/>
              <a:gd name="connsiteY69" fmla="*/ 2013625 h 2398878"/>
              <a:gd name="connsiteX70" fmla="*/ 12840550 w 13016124"/>
              <a:gd name="connsiteY70" fmla="*/ 2208179 h 2398878"/>
              <a:gd name="connsiteX71" fmla="*/ 12830822 w 13016124"/>
              <a:gd name="connsiteY71" fmla="*/ 2237362 h 2398878"/>
              <a:gd name="connsiteX72" fmla="*/ 12801639 w 13016124"/>
              <a:gd name="connsiteY72" fmla="*/ 2256817 h 2398878"/>
              <a:gd name="connsiteX73" fmla="*/ 12159614 w 13016124"/>
              <a:gd name="connsiteY73" fmla="*/ 2237362 h 2398878"/>
              <a:gd name="connsiteX74" fmla="*/ 11361945 w 13016124"/>
              <a:gd name="connsiteY74" fmla="*/ 2256817 h 2398878"/>
              <a:gd name="connsiteX75" fmla="*/ 11138209 w 13016124"/>
              <a:gd name="connsiteY75" fmla="*/ 2276272 h 2398878"/>
              <a:gd name="connsiteX76" fmla="*/ 10593460 w 13016124"/>
              <a:gd name="connsiteY76" fmla="*/ 2286000 h 2398878"/>
              <a:gd name="connsiteX77" fmla="*/ 8385282 w 13016124"/>
              <a:gd name="connsiteY77" fmla="*/ 2295728 h 2398878"/>
              <a:gd name="connsiteX78" fmla="*/ 8161545 w 13016124"/>
              <a:gd name="connsiteY78" fmla="*/ 2315183 h 2398878"/>
              <a:gd name="connsiteX79" fmla="*/ 8112907 w 13016124"/>
              <a:gd name="connsiteY79" fmla="*/ 2324911 h 2398878"/>
              <a:gd name="connsiteX80" fmla="*/ 7918354 w 13016124"/>
              <a:gd name="connsiteY80" fmla="*/ 2334638 h 2398878"/>
              <a:gd name="connsiteX81" fmla="*/ 5291886 w 13016124"/>
              <a:gd name="connsiteY81" fmla="*/ 2344366 h 2398878"/>
              <a:gd name="connsiteX82" fmla="*/ 5058422 w 13016124"/>
              <a:gd name="connsiteY82" fmla="*/ 2324911 h 2398878"/>
              <a:gd name="connsiteX83" fmla="*/ 4883324 w 13016124"/>
              <a:gd name="connsiteY83" fmla="*/ 2305455 h 2398878"/>
              <a:gd name="connsiteX84" fmla="*/ 4727682 w 13016124"/>
              <a:gd name="connsiteY84" fmla="*/ 2295728 h 2398878"/>
              <a:gd name="connsiteX85" fmla="*/ 4601222 w 13016124"/>
              <a:gd name="connsiteY85" fmla="*/ 2276272 h 2398878"/>
              <a:gd name="connsiteX86" fmla="*/ 4484490 w 13016124"/>
              <a:gd name="connsiteY86" fmla="*/ 2266545 h 2398878"/>
              <a:gd name="connsiteX87" fmla="*/ 3443631 w 13016124"/>
              <a:gd name="connsiteY87" fmla="*/ 2247089 h 2398878"/>
              <a:gd name="connsiteX88" fmla="*/ 2996158 w 13016124"/>
              <a:gd name="connsiteY88" fmla="*/ 2256817 h 2398878"/>
              <a:gd name="connsiteX89" fmla="*/ 2966975 w 13016124"/>
              <a:gd name="connsiteY89" fmla="*/ 2266545 h 2398878"/>
              <a:gd name="connsiteX90" fmla="*/ 2782150 w 13016124"/>
              <a:gd name="connsiteY90" fmla="*/ 2286000 h 2398878"/>
              <a:gd name="connsiteX91" fmla="*/ 2723784 w 13016124"/>
              <a:gd name="connsiteY91" fmla="*/ 2295728 h 2398878"/>
              <a:gd name="connsiteX92" fmla="*/ 2490320 w 13016124"/>
              <a:gd name="connsiteY92" fmla="*/ 2305455 h 2398878"/>
              <a:gd name="connsiteX93" fmla="*/ 418328 w 13016124"/>
              <a:gd name="connsiteY93" fmla="*/ 2295728 h 2398878"/>
              <a:gd name="connsiteX94" fmla="*/ 359962 w 13016124"/>
              <a:gd name="connsiteY94" fmla="*/ 2256817 h 2398878"/>
              <a:gd name="connsiteX95" fmla="*/ 272414 w 13016124"/>
              <a:gd name="connsiteY95" fmla="*/ 2188723 h 2398878"/>
              <a:gd name="connsiteX96" fmla="*/ 262686 w 13016124"/>
              <a:gd name="connsiteY96" fmla="*/ 2159540 h 2398878"/>
              <a:gd name="connsiteX97" fmla="*/ 214048 w 13016124"/>
              <a:gd name="connsiteY97" fmla="*/ 2110902 h 2398878"/>
              <a:gd name="connsiteX98" fmla="*/ 204320 w 13016124"/>
              <a:gd name="connsiteY98" fmla="*/ 2081719 h 2398878"/>
              <a:gd name="connsiteX99" fmla="*/ 184865 w 13016124"/>
              <a:gd name="connsiteY99" fmla="*/ 2052536 h 2398878"/>
              <a:gd name="connsiteX100" fmla="*/ 145954 w 13016124"/>
              <a:gd name="connsiteY100" fmla="*/ 1984442 h 2398878"/>
              <a:gd name="connsiteX101" fmla="*/ 126499 w 13016124"/>
              <a:gd name="connsiteY101" fmla="*/ 1906621 h 2398878"/>
              <a:gd name="connsiteX102" fmla="*/ 116771 w 13016124"/>
              <a:gd name="connsiteY102" fmla="*/ 1877438 h 2398878"/>
              <a:gd name="connsiteX103" fmla="*/ 97316 w 13016124"/>
              <a:gd name="connsiteY103" fmla="*/ 1809345 h 2398878"/>
              <a:gd name="connsiteX104" fmla="*/ 87588 w 13016124"/>
              <a:gd name="connsiteY104" fmla="*/ 1731523 h 2398878"/>
              <a:gd name="connsiteX105" fmla="*/ 68133 w 13016124"/>
              <a:gd name="connsiteY105" fmla="*/ 1673157 h 2398878"/>
              <a:gd name="connsiteX106" fmla="*/ 19494 w 13016124"/>
              <a:gd name="connsiteY106" fmla="*/ 1556425 h 2398878"/>
              <a:gd name="connsiteX107" fmla="*/ 9767 w 13016124"/>
              <a:gd name="connsiteY107" fmla="*/ 1429966 h 2398878"/>
              <a:gd name="connsiteX108" fmla="*/ 39 w 13016124"/>
              <a:gd name="connsiteY108" fmla="*/ 1361872 h 2398878"/>
              <a:gd name="connsiteX109" fmla="*/ 19494 w 13016124"/>
              <a:gd name="connsiteY109" fmla="*/ 1099225 h 2398878"/>
              <a:gd name="connsiteX110" fmla="*/ 29222 w 13016124"/>
              <a:gd name="connsiteY110" fmla="*/ 1070042 h 2398878"/>
              <a:gd name="connsiteX111" fmla="*/ 58405 w 13016124"/>
              <a:gd name="connsiteY111" fmla="*/ 992221 h 2398878"/>
              <a:gd name="connsiteX112" fmla="*/ 77860 w 13016124"/>
              <a:gd name="connsiteY112" fmla="*/ 924128 h 2398878"/>
              <a:gd name="connsiteX113" fmla="*/ 97316 w 13016124"/>
              <a:gd name="connsiteY113" fmla="*/ 885217 h 2398878"/>
              <a:gd name="connsiteX114" fmla="*/ 116771 w 13016124"/>
              <a:gd name="connsiteY114" fmla="*/ 807396 h 2398878"/>
              <a:gd name="connsiteX115" fmla="*/ 155682 w 13016124"/>
              <a:gd name="connsiteY115" fmla="*/ 729574 h 2398878"/>
              <a:gd name="connsiteX116" fmla="*/ 165409 w 13016124"/>
              <a:gd name="connsiteY116" fmla="*/ 700391 h 2398878"/>
              <a:gd name="connsiteX117" fmla="*/ 175137 w 13016124"/>
              <a:gd name="connsiteY117" fmla="*/ 642025 h 2398878"/>
              <a:gd name="connsiteX118" fmla="*/ 223775 w 13016124"/>
              <a:gd name="connsiteY118" fmla="*/ 573932 h 2398878"/>
              <a:gd name="connsiteX119" fmla="*/ 262686 w 13016124"/>
              <a:gd name="connsiteY119" fmla="*/ 505838 h 2398878"/>
              <a:gd name="connsiteX120" fmla="*/ 301596 w 13016124"/>
              <a:gd name="connsiteY120" fmla="*/ 447472 h 2398878"/>
              <a:gd name="connsiteX121" fmla="*/ 321052 w 13016124"/>
              <a:gd name="connsiteY121" fmla="*/ 428017 h 2398878"/>
              <a:gd name="connsiteX122" fmla="*/ 359962 w 13016124"/>
              <a:gd name="connsiteY122" fmla="*/ 369651 h 2398878"/>
              <a:gd name="connsiteX123" fmla="*/ 408601 w 13016124"/>
              <a:gd name="connsiteY123" fmla="*/ 321013 h 2398878"/>
              <a:gd name="connsiteX124" fmla="*/ 428056 w 13016124"/>
              <a:gd name="connsiteY124" fmla="*/ 301557 h 2398878"/>
              <a:gd name="connsiteX125" fmla="*/ 447511 w 13016124"/>
              <a:gd name="connsiteY125" fmla="*/ 272374 h 2398878"/>
              <a:gd name="connsiteX126" fmla="*/ 505877 w 13016124"/>
              <a:gd name="connsiteY126" fmla="*/ 233464 h 2398878"/>
              <a:gd name="connsiteX127" fmla="*/ 603154 w 13016124"/>
              <a:gd name="connsiteY127" fmla="*/ 223736 h 2398878"/>
              <a:gd name="connsiteX128" fmla="*/ 651792 w 13016124"/>
              <a:gd name="connsiteY128" fmla="*/ 243191 h 2398878"/>
              <a:gd name="connsiteX129" fmla="*/ 622609 w 13016124"/>
              <a:gd name="connsiteY129" fmla="*/ 252919 h 2398878"/>
              <a:gd name="connsiteX130" fmla="*/ 544788 w 13016124"/>
              <a:gd name="connsiteY13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507843 w 13016124"/>
              <a:gd name="connsiteY27" fmla="*/ 739302 h 2398878"/>
              <a:gd name="connsiteX28" fmla="*/ 6565889 w 13016124"/>
              <a:gd name="connsiteY28" fmla="*/ 911751 h 2398878"/>
              <a:gd name="connsiteX29" fmla="*/ 6887222 w 13016124"/>
              <a:gd name="connsiteY29" fmla="*/ 710119 h 2398878"/>
              <a:gd name="connsiteX30" fmla="*/ 9912524 w 13016124"/>
              <a:gd name="connsiteY30" fmla="*/ 700391 h 2398878"/>
              <a:gd name="connsiteX31" fmla="*/ 10058439 w 13016124"/>
              <a:gd name="connsiteY31" fmla="*/ 690664 h 2398878"/>
              <a:gd name="connsiteX32" fmla="*/ 10389179 w 13016124"/>
              <a:gd name="connsiteY32" fmla="*/ 671208 h 2398878"/>
              <a:gd name="connsiteX33" fmla="*/ 10544822 w 13016124"/>
              <a:gd name="connsiteY33" fmla="*/ 642025 h 2398878"/>
              <a:gd name="connsiteX34" fmla="*/ 10846379 w 13016124"/>
              <a:gd name="connsiteY34" fmla="*/ 622570 h 2398878"/>
              <a:gd name="connsiteX35" fmla="*/ 10992294 w 13016124"/>
              <a:gd name="connsiteY35" fmla="*/ 612842 h 2398878"/>
              <a:gd name="connsiteX36" fmla="*/ 11070116 w 13016124"/>
              <a:gd name="connsiteY36" fmla="*/ 583659 h 2398878"/>
              <a:gd name="connsiteX37" fmla="*/ 11206303 w 13016124"/>
              <a:gd name="connsiteY37" fmla="*/ 554477 h 2398878"/>
              <a:gd name="connsiteX38" fmla="*/ 11274396 w 13016124"/>
              <a:gd name="connsiteY38" fmla="*/ 535021 h 2398878"/>
              <a:gd name="connsiteX39" fmla="*/ 11332762 w 13016124"/>
              <a:gd name="connsiteY39" fmla="*/ 515566 h 2398878"/>
              <a:gd name="connsiteX40" fmla="*/ 11410584 w 13016124"/>
              <a:gd name="connsiteY40" fmla="*/ 476655 h 2398878"/>
              <a:gd name="connsiteX41" fmla="*/ 11498133 w 13016124"/>
              <a:gd name="connsiteY41" fmla="*/ 457200 h 2398878"/>
              <a:gd name="connsiteX42" fmla="*/ 11624592 w 13016124"/>
              <a:gd name="connsiteY42" fmla="*/ 408562 h 2398878"/>
              <a:gd name="connsiteX43" fmla="*/ 11789962 w 13016124"/>
              <a:gd name="connsiteY43" fmla="*/ 379379 h 2398878"/>
              <a:gd name="connsiteX44" fmla="*/ 11848328 w 13016124"/>
              <a:gd name="connsiteY44" fmla="*/ 350196 h 2398878"/>
              <a:gd name="connsiteX45" fmla="*/ 11955333 w 13016124"/>
              <a:gd name="connsiteY45" fmla="*/ 330740 h 2398878"/>
              <a:gd name="connsiteX46" fmla="*/ 12033154 w 13016124"/>
              <a:gd name="connsiteY46" fmla="*/ 301557 h 2398878"/>
              <a:gd name="connsiteX47" fmla="*/ 12062337 w 13016124"/>
              <a:gd name="connsiteY47" fmla="*/ 291830 h 2398878"/>
              <a:gd name="connsiteX48" fmla="*/ 12101248 w 13016124"/>
              <a:gd name="connsiteY48" fmla="*/ 272374 h 2398878"/>
              <a:gd name="connsiteX49" fmla="*/ 12130431 w 13016124"/>
              <a:gd name="connsiteY49" fmla="*/ 262647 h 2398878"/>
              <a:gd name="connsiteX50" fmla="*/ 12169341 w 13016124"/>
              <a:gd name="connsiteY50" fmla="*/ 243191 h 2398878"/>
              <a:gd name="connsiteX51" fmla="*/ 12266618 w 13016124"/>
              <a:gd name="connsiteY51" fmla="*/ 204281 h 2398878"/>
              <a:gd name="connsiteX52" fmla="*/ 12334711 w 13016124"/>
              <a:gd name="connsiteY52" fmla="*/ 175098 h 2398878"/>
              <a:gd name="connsiteX53" fmla="*/ 12363894 w 13016124"/>
              <a:gd name="connsiteY53" fmla="*/ 155642 h 2398878"/>
              <a:gd name="connsiteX54" fmla="*/ 12431988 w 13016124"/>
              <a:gd name="connsiteY54" fmla="*/ 126459 h 2398878"/>
              <a:gd name="connsiteX55" fmla="*/ 12470899 w 13016124"/>
              <a:gd name="connsiteY55" fmla="*/ 97277 h 2398878"/>
              <a:gd name="connsiteX56" fmla="*/ 12529265 w 13016124"/>
              <a:gd name="connsiteY56" fmla="*/ 87549 h 2398878"/>
              <a:gd name="connsiteX57" fmla="*/ 12568175 w 13016124"/>
              <a:gd name="connsiteY57" fmla="*/ 77821 h 2398878"/>
              <a:gd name="connsiteX58" fmla="*/ 12626541 w 13016124"/>
              <a:gd name="connsiteY58" fmla="*/ 58366 h 2398878"/>
              <a:gd name="connsiteX59" fmla="*/ 12723818 w 13016124"/>
              <a:gd name="connsiteY59" fmla="*/ 19455 h 2398878"/>
              <a:gd name="connsiteX60" fmla="*/ 12869733 w 13016124"/>
              <a:gd name="connsiteY60" fmla="*/ 9728 h 2398878"/>
              <a:gd name="connsiteX61" fmla="*/ 12898916 w 13016124"/>
              <a:gd name="connsiteY61" fmla="*/ 0 h 2398878"/>
              <a:gd name="connsiteX62" fmla="*/ 12947554 w 13016124"/>
              <a:gd name="connsiteY62" fmla="*/ 38911 h 2398878"/>
              <a:gd name="connsiteX63" fmla="*/ 12957282 w 13016124"/>
              <a:gd name="connsiteY63" fmla="*/ 1488332 h 2398878"/>
              <a:gd name="connsiteX64" fmla="*/ 12928099 w 13016124"/>
              <a:gd name="connsiteY64" fmla="*/ 1673157 h 2398878"/>
              <a:gd name="connsiteX65" fmla="*/ 12918371 w 13016124"/>
              <a:gd name="connsiteY65" fmla="*/ 1828800 h 2398878"/>
              <a:gd name="connsiteX66" fmla="*/ 12898916 w 13016124"/>
              <a:gd name="connsiteY66" fmla="*/ 1887166 h 2398878"/>
              <a:gd name="connsiteX67" fmla="*/ 12889188 w 13016124"/>
              <a:gd name="connsiteY67" fmla="*/ 1974715 h 2398878"/>
              <a:gd name="connsiteX68" fmla="*/ 12879460 w 13016124"/>
              <a:gd name="connsiteY68" fmla="*/ 2013625 h 2398878"/>
              <a:gd name="connsiteX69" fmla="*/ 12840550 w 13016124"/>
              <a:gd name="connsiteY69" fmla="*/ 2208179 h 2398878"/>
              <a:gd name="connsiteX70" fmla="*/ 12830822 w 13016124"/>
              <a:gd name="connsiteY70" fmla="*/ 2237362 h 2398878"/>
              <a:gd name="connsiteX71" fmla="*/ 12801639 w 13016124"/>
              <a:gd name="connsiteY71" fmla="*/ 2256817 h 2398878"/>
              <a:gd name="connsiteX72" fmla="*/ 12159614 w 13016124"/>
              <a:gd name="connsiteY72" fmla="*/ 2237362 h 2398878"/>
              <a:gd name="connsiteX73" fmla="*/ 11361945 w 13016124"/>
              <a:gd name="connsiteY73" fmla="*/ 2256817 h 2398878"/>
              <a:gd name="connsiteX74" fmla="*/ 11138209 w 13016124"/>
              <a:gd name="connsiteY74" fmla="*/ 2276272 h 2398878"/>
              <a:gd name="connsiteX75" fmla="*/ 10593460 w 13016124"/>
              <a:gd name="connsiteY75" fmla="*/ 2286000 h 2398878"/>
              <a:gd name="connsiteX76" fmla="*/ 8385282 w 13016124"/>
              <a:gd name="connsiteY76" fmla="*/ 2295728 h 2398878"/>
              <a:gd name="connsiteX77" fmla="*/ 8161545 w 13016124"/>
              <a:gd name="connsiteY77" fmla="*/ 2315183 h 2398878"/>
              <a:gd name="connsiteX78" fmla="*/ 8112907 w 13016124"/>
              <a:gd name="connsiteY78" fmla="*/ 2324911 h 2398878"/>
              <a:gd name="connsiteX79" fmla="*/ 7918354 w 13016124"/>
              <a:gd name="connsiteY79" fmla="*/ 2334638 h 2398878"/>
              <a:gd name="connsiteX80" fmla="*/ 5291886 w 13016124"/>
              <a:gd name="connsiteY80" fmla="*/ 2344366 h 2398878"/>
              <a:gd name="connsiteX81" fmla="*/ 5058422 w 13016124"/>
              <a:gd name="connsiteY81" fmla="*/ 2324911 h 2398878"/>
              <a:gd name="connsiteX82" fmla="*/ 4883324 w 13016124"/>
              <a:gd name="connsiteY82" fmla="*/ 2305455 h 2398878"/>
              <a:gd name="connsiteX83" fmla="*/ 4727682 w 13016124"/>
              <a:gd name="connsiteY83" fmla="*/ 2295728 h 2398878"/>
              <a:gd name="connsiteX84" fmla="*/ 4601222 w 13016124"/>
              <a:gd name="connsiteY84" fmla="*/ 2276272 h 2398878"/>
              <a:gd name="connsiteX85" fmla="*/ 4484490 w 13016124"/>
              <a:gd name="connsiteY85" fmla="*/ 2266545 h 2398878"/>
              <a:gd name="connsiteX86" fmla="*/ 3443631 w 13016124"/>
              <a:gd name="connsiteY86" fmla="*/ 2247089 h 2398878"/>
              <a:gd name="connsiteX87" fmla="*/ 2996158 w 13016124"/>
              <a:gd name="connsiteY87" fmla="*/ 2256817 h 2398878"/>
              <a:gd name="connsiteX88" fmla="*/ 2966975 w 13016124"/>
              <a:gd name="connsiteY88" fmla="*/ 2266545 h 2398878"/>
              <a:gd name="connsiteX89" fmla="*/ 2782150 w 13016124"/>
              <a:gd name="connsiteY89" fmla="*/ 2286000 h 2398878"/>
              <a:gd name="connsiteX90" fmla="*/ 2723784 w 13016124"/>
              <a:gd name="connsiteY90" fmla="*/ 2295728 h 2398878"/>
              <a:gd name="connsiteX91" fmla="*/ 2490320 w 13016124"/>
              <a:gd name="connsiteY91" fmla="*/ 2305455 h 2398878"/>
              <a:gd name="connsiteX92" fmla="*/ 418328 w 13016124"/>
              <a:gd name="connsiteY92" fmla="*/ 2295728 h 2398878"/>
              <a:gd name="connsiteX93" fmla="*/ 359962 w 13016124"/>
              <a:gd name="connsiteY93" fmla="*/ 2256817 h 2398878"/>
              <a:gd name="connsiteX94" fmla="*/ 272414 w 13016124"/>
              <a:gd name="connsiteY94" fmla="*/ 2188723 h 2398878"/>
              <a:gd name="connsiteX95" fmla="*/ 262686 w 13016124"/>
              <a:gd name="connsiteY95" fmla="*/ 2159540 h 2398878"/>
              <a:gd name="connsiteX96" fmla="*/ 214048 w 13016124"/>
              <a:gd name="connsiteY96" fmla="*/ 2110902 h 2398878"/>
              <a:gd name="connsiteX97" fmla="*/ 204320 w 13016124"/>
              <a:gd name="connsiteY97" fmla="*/ 2081719 h 2398878"/>
              <a:gd name="connsiteX98" fmla="*/ 184865 w 13016124"/>
              <a:gd name="connsiteY98" fmla="*/ 2052536 h 2398878"/>
              <a:gd name="connsiteX99" fmla="*/ 145954 w 13016124"/>
              <a:gd name="connsiteY99" fmla="*/ 1984442 h 2398878"/>
              <a:gd name="connsiteX100" fmla="*/ 126499 w 13016124"/>
              <a:gd name="connsiteY100" fmla="*/ 1906621 h 2398878"/>
              <a:gd name="connsiteX101" fmla="*/ 116771 w 13016124"/>
              <a:gd name="connsiteY101" fmla="*/ 1877438 h 2398878"/>
              <a:gd name="connsiteX102" fmla="*/ 97316 w 13016124"/>
              <a:gd name="connsiteY102" fmla="*/ 1809345 h 2398878"/>
              <a:gd name="connsiteX103" fmla="*/ 87588 w 13016124"/>
              <a:gd name="connsiteY103" fmla="*/ 1731523 h 2398878"/>
              <a:gd name="connsiteX104" fmla="*/ 68133 w 13016124"/>
              <a:gd name="connsiteY104" fmla="*/ 1673157 h 2398878"/>
              <a:gd name="connsiteX105" fmla="*/ 19494 w 13016124"/>
              <a:gd name="connsiteY105" fmla="*/ 1556425 h 2398878"/>
              <a:gd name="connsiteX106" fmla="*/ 9767 w 13016124"/>
              <a:gd name="connsiteY106" fmla="*/ 1429966 h 2398878"/>
              <a:gd name="connsiteX107" fmla="*/ 39 w 13016124"/>
              <a:gd name="connsiteY107" fmla="*/ 1361872 h 2398878"/>
              <a:gd name="connsiteX108" fmla="*/ 19494 w 13016124"/>
              <a:gd name="connsiteY108" fmla="*/ 1099225 h 2398878"/>
              <a:gd name="connsiteX109" fmla="*/ 29222 w 13016124"/>
              <a:gd name="connsiteY109" fmla="*/ 1070042 h 2398878"/>
              <a:gd name="connsiteX110" fmla="*/ 58405 w 13016124"/>
              <a:gd name="connsiteY110" fmla="*/ 992221 h 2398878"/>
              <a:gd name="connsiteX111" fmla="*/ 77860 w 13016124"/>
              <a:gd name="connsiteY111" fmla="*/ 924128 h 2398878"/>
              <a:gd name="connsiteX112" fmla="*/ 97316 w 13016124"/>
              <a:gd name="connsiteY112" fmla="*/ 885217 h 2398878"/>
              <a:gd name="connsiteX113" fmla="*/ 116771 w 13016124"/>
              <a:gd name="connsiteY113" fmla="*/ 807396 h 2398878"/>
              <a:gd name="connsiteX114" fmla="*/ 155682 w 13016124"/>
              <a:gd name="connsiteY114" fmla="*/ 729574 h 2398878"/>
              <a:gd name="connsiteX115" fmla="*/ 165409 w 13016124"/>
              <a:gd name="connsiteY115" fmla="*/ 700391 h 2398878"/>
              <a:gd name="connsiteX116" fmla="*/ 175137 w 13016124"/>
              <a:gd name="connsiteY116" fmla="*/ 642025 h 2398878"/>
              <a:gd name="connsiteX117" fmla="*/ 223775 w 13016124"/>
              <a:gd name="connsiteY117" fmla="*/ 573932 h 2398878"/>
              <a:gd name="connsiteX118" fmla="*/ 262686 w 13016124"/>
              <a:gd name="connsiteY118" fmla="*/ 505838 h 2398878"/>
              <a:gd name="connsiteX119" fmla="*/ 301596 w 13016124"/>
              <a:gd name="connsiteY119" fmla="*/ 447472 h 2398878"/>
              <a:gd name="connsiteX120" fmla="*/ 321052 w 13016124"/>
              <a:gd name="connsiteY120" fmla="*/ 428017 h 2398878"/>
              <a:gd name="connsiteX121" fmla="*/ 359962 w 13016124"/>
              <a:gd name="connsiteY121" fmla="*/ 369651 h 2398878"/>
              <a:gd name="connsiteX122" fmla="*/ 408601 w 13016124"/>
              <a:gd name="connsiteY122" fmla="*/ 321013 h 2398878"/>
              <a:gd name="connsiteX123" fmla="*/ 428056 w 13016124"/>
              <a:gd name="connsiteY123" fmla="*/ 301557 h 2398878"/>
              <a:gd name="connsiteX124" fmla="*/ 447511 w 13016124"/>
              <a:gd name="connsiteY124" fmla="*/ 272374 h 2398878"/>
              <a:gd name="connsiteX125" fmla="*/ 505877 w 13016124"/>
              <a:gd name="connsiteY125" fmla="*/ 233464 h 2398878"/>
              <a:gd name="connsiteX126" fmla="*/ 603154 w 13016124"/>
              <a:gd name="connsiteY126" fmla="*/ 223736 h 2398878"/>
              <a:gd name="connsiteX127" fmla="*/ 651792 w 13016124"/>
              <a:gd name="connsiteY127" fmla="*/ 243191 h 2398878"/>
              <a:gd name="connsiteX128" fmla="*/ 622609 w 13016124"/>
              <a:gd name="connsiteY128" fmla="*/ 252919 h 2398878"/>
              <a:gd name="connsiteX129" fmla="*/ 544788 w 13016124"/>
              <a:gd name="connsiteY12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507843 w 13016124"/>
              <a:gd name="connsiteY26" fmla="*/ 739302 h 2398878"/>
              <a:gd name="connsiteX27" fmla="*/ 6565889 w 13016124"/>
              <a:gd name="connsiteY27" fmla="*/ 911751 h 2398878"/>
              <a:gd name="connsiteX28" fmla="*/ 6887222 w 13016124"/>
              <a:gd name="connsiteY28" fmla="*/ 710119 h 2398878"/>
              <a:gd name="connsiteX29" fmla="*/ 9912524 w 13016124"/>
              <a:gd name="connsiteY29" fmla="*/ 700391 h 2398878"/>
              <a:gd name="connsiteX30" fmla="*/ 10058439 w 13016124"/>
              <a:gd name="connsiteY30" fmla="*/ 690664 h 2398878"/>
              <a:gd name="connsiteX31" fmla="*/ 10389179 w 13016124"/>
              <a:gd name="connsiteY31" fmla="*/ 671208 h 2398878"/>
              <a:gd name="connsiteX32" fmla="*/ 10544822 w 13016124"/>
              <a:gd name="connsiteY32" fmla="*/ 642025 h 2398878"/>
              <a:gd name="connsiteX33" fmla="*/ 10846379 w 13016124"/>
              <a:gd name="connsiteY33" fmla="*/ 622570 h 2398878"/>
              <a:gd name="connsiteX34" fmla="*/ 10992294 w 13016124"/>
              <a:gd name="connsiteY34" fmla="*/ 612842 h 2398878"/>
              <a:gd name="connsiteX35" fmla="*/ 11070116 w 13016124"/>
              <a:gd name="connsiteY35" fmla="*/ 583659 h 2398878"/>
              <a:gd name="connsiteX36" fmla="*/ 11206303 w 13016124"/>
              <a:gd name="connsiteY36" fmla="*/ 554477 h 2398878"/>
              <a:gd name="connsiteX37" fmla="*/ 11274396 w 13016124"/>
              <a:gd name="connsiteY37" fmla="*/ 535021 h 2398878"/>
              <a:gd name="connsiteX38" fmla="*/ 11332762 w 13016124"/>
              <a:gd name="connsiteY38" fmla="*/ 515566 h 2398878"/>
              <a:gd name="connsiteX39" fmla="*/ 11410584 w 13016124"/>
              <a:gd name="connsiteY39" fmla="*/ 476655 h 2398878"/>
              <a:gd name="connsiteX40" fmla="*/ 11498133 w 13016124"/>
              <a:gd name="connsiteY40" fmla="*/ 457200 h 2398878"/>
              <a:gd name="connsiteX41" fmla="*/ 11624592 w 13016124"/>
              <a:gd name="connsiteY41" fmla="*/ 408562 h 2398878"/>
              <a:gd name="connsiteX42" fmla="*/ 11789962 w 13016124"/>
              <a:gd name="connsiteY42" fmla="*/ 379379 h 2398878"/>
              <a:gd name="connsiteX43" fmla="*/ 11848328 w 13016124"/>
              <a:gd name="connsiteY43" fmla="*/ 350196 h 2398878"/>
              <a:gd name="connsiteX44" fmla="*/ 11955333 w 13016124"/>
              <a:gd name="connsiteY44" fmla="*/ 330740 h 2398878"/>
              <a:gd name="connsiteX45" fmla="*/ 12033154 w 13016124"/>
              <a:gd name="connsiteY45" fmla="*/ 301557 h 2398878"/>
              <a:gd name="connsiteX46" fmla="*/ 12062337 w 13016124"/>
              <a:gd name="connsiteY46" fmla="*/ 291830 h 2398878"/>
              <a:gd name="connsiteX47" fmla="*/ 12101248 w 13016124"/>
              <a:gd name="connsiteY47" fmla="*/ 272374 h 2398878"/>
              <a:gd name="connsiteX48" fmla="*/ 12130431 w 13016124"/>
              <a:gd name="connsiteY48" fmla="*/ 262647 h 2398878"/>
              <a:gd name="connsiteX49" fmla="*/ 12169341 w 13016124"/>
              <a:gd name="connsiteY49" fmla="*/ 243191 h 2398878"/>
              <a:gd name="connsiteX50" fmla="*/ 12266618 w 13016124"/>
              <a:gd name="connsiteY50" fmla="*/ 204281 h 2398878"/>
              <a:gd name="connsiteX51" fmla="*/ 12334711 w 13016124"/>
              <a:gd name="connsiteY51" fmla="*/ 175098 h 2398878"/>
              <a:gd name="connsiteX52" fmla="*/ 12363894 w 13016124"/>
              <a:gd name="connsiteY52" fmla="*/ 155642 h 2398878"/>
              <a:gd name="connsiteX53" fmla="*/ 12431988 w 13016124"/>
              <a:gd name="connsiteY53" fmla="*/ 126459 h 2398878"/>
              <a:gd name="connsiteX54" fmla="*/ 12470899 w 13016124"/>
              <a:gd name="connsiteY54" fmla="*/ 97277 h 2398878"/>
              <a:gd name="connsiteX55" fmla="*/ 12529265 w 13016124"/>
              <a:gd name="connsiteY55" fmla="*/ 87549 h 2398878"/>
              <a:gd name="connsiteX56" fmla="*/ 12568175 w 13016124"/>
              <a:gd name="connsiteY56" fmla="*/ 77821 h 2398878"/>
              <a:gd name="connsiteX57" fmla="*/ 12626541 w 13016124"/>
              <a:gd name="connsiteY57" fmla="*/ 58366 h 2398878"/>
              <a:gd name="connsiteX58" fmla="*/ 12723818 w 13016124"/>
              <a:gd name="connsiteY58" fmla="*/ 19455 h 2398878"/>
              <a:gd name="connsiteX59" fmla="*/ 12869733 w 13016124"/>
              <a:gd name="connsiteY59" fmla="*/ 9728 h 2398878"/>
              <a:gd name="connsiteX60" fmla="*/ 12898916 w 13016124"/>
              <a:gd name="connsiteY60" fmla="*/ 0 h 2398878"/>
              <a:gd name="connsiteX61" fmla="*/ 12947554 w 13016124"/>
              <a:gd name="connsiteY61" fmla="*/ 38911 h 2398878"/>
              <a:gd name="connsiteX62" fmla="*/ 12957282 w 13016124"/>
              <a:gd name="connsiteY62" fmla="*/ 1488332 h 2398878"/>
              <a:gd name="connsiteX63" fmla="*/ 12928099 w 13016124"/>
              <a:gd name="connsiteY63" fmla="*/ 1673157 h 2398878"/>
              <a:gd name="connsiteX64" fmla="*/ 12918371 w 13016124"/>
              <a:gd name="connsiteY64" fmla="*/ 1828800 h 2398878"/>
              <a:gd name="connsiteX65" fmla="*/ 12898916 w 13016124"/>
              <a:gd name="connsiteY65" fmla="*/ 1887166 h 2398878"/>
              <a:gd name="connsiteX66" fmla="*/ 12889188 w 13016124"/>
              <a:gd name="connsiteY66" fmla="*/ 1974715 h 2398878"/>
              <a:gd name="connsiteX67" fmla="*/ 12879460 w 13016124"/>
              <a:gd name="connsiteY67" fmla="*/ 2013625 h 2398878"/>
              <a:gd name="connsiteX68" fmla="*/ 12840550 w 13016124"/>
              <a:gd name="connsiteY68" fmla="*/ 2208179 h 2398878"/>
              <a:gd name="connsiteX69" fmla="*/ 12830822 w 13016124"/>
              <a:gd name="connsiteY69" fmla="*/ 2237362 h 2398878"/>
              <a:gd name="connsiteX70" fmla="*/ 12801639 w 13016124"/>
              <a:gd name="connsiteY70" fmla="*/ 2256817 h 2398878"/>
              <a:gd name="connsiteX71" fmla="*/ 12159614 w 13016124"/>
              <a:gd name="connsiteY71" fmla="*/ 2237362 h 2398878"/>
              <a:gd name="connsiteX72" fmla="*/ 11361945 w 13016124"/>
              <a:gd name="connsiteY72" fmla="*/ 2256817 h 2398878"/>
              <a:gd name="connsiteX73" fmla="*/ 11138209 w 13016124"/>
              <a:gd name="connsiteY73" fmla="*/ 2276272 h 2398878"/>
              <a:gd name="connsiteX74" fmla="*/ 10593460 w 13016124"/>
              <a:gd name="connsiteY74" fmla="*/ 2286000 h 2398878"/>
              <a:gd name="connsiteX75" fmla="*/ 8385282 w 13016124"/>
              <a:gd name="connsiteY75" fmla="*/ 2295728 h 2398878"/>
              <a:gd name="connsiteX76" fmla="*/ 8161545 w 13016124"/>
              <a:gd name="connsiteY76" fmla="*/ 2315183 h 2398878"/>
              <a:gd name="connsiteX77" fmla="*/ 8112907 w 13016124"/>
              <a:gd name="connsiteY77" fmla="*/ 2324911 h 2398878"/>
              <a:gd name="connsiteX78" fmla="*/ 7918354 w 13016124"/>
              <a:gd name="connsiteY78" fmla="*/ 2334638 h 2398878"/>
              <a:gd name="connsiteX79" fmla="*/ 5291886 w 13016124"/>
              <a:gd name="connsiteY79" fmla="*/ 2344366 h 2398878"/>
              <a:gd name="connsiteX80" fmla="*/ 5058422 w 13016124"/>
              <a:gd name="connsiteY80" fmla="*/ 2324911 h 2398878"/>
              <a:gd name="connsiteX81" fmla="*/ 4883324 w 13016124"/>
              <a:gd name="connsiteY81" fmla="*/ 2305455 h 2398878"/>
              <a:gd name="connsiteX82" fmla="*/ 4727682 w 13016124"/>
              <a:gd name="connsiteY82" fmla="*/ 2295728 h 2398878"/>
              <a:gd name="connsiteX83" fmla="*/ 4601222 w 13016124"/>
              <a:gd name="connsiteY83" fmla="*/ 2276272 h 2398878"/>
              <a:gd name="connsiteX84" fmla="*/ 4484490 w 13016124"/>
              <a:gd name="connsiteY84" fmla="*/ 2266545 h 2398878"/>
              <a:gd name="connsiteX85" fmla="*/ 3443631 w 13016124"/>
              <a:gd name="connsiteY85" fmla="*/ 2247089 h 2398878"/>
              <a:gd name="connsiteX86" fmla="*/ 2996158 w 13016124"/>
              <a:gd name="connsiteY86" fmla="*/ 2256817 h 2398878"/>
              <a:gd name="connsiteX87" fmla="*/ 2966975 w 13016124"/>
              <a:gd name="connsiteY87" fmla="*/ 2266545 h 2398878"/>
              <a:gd name="connsiteX88" fmla="*/ 2782150 w 13016124"/>
              <a:gd name="connsiteY88" fmla="*/ 2286000 h 2398878"/>
              <a:gd name="connsiteX89" fmla="*/ 2723784 w 13016124"/>
              <a:gd name="connsiteY89" fmla="*/ 2295728 h 2398878"/>
              <a:gd name="connsiteX90" fmla="*/ 2490320 w 13016124"/>
              <a:gd name="connsiteY90" fmla="*/ 2305455 h 2398878"/>
              <a:gd name="connsiteX91" fmla="*/ 418328 w 13016124"/>
              <a:gd name="connsiteY91" fmla="*/ 2295728 h 2398878"/>
              <a:gd name="connsiteX92" fmla="*/ 359962 w 13016124"/>
              <a:gd name="connsiteY92" fmla="*/ 2256817 h 2398878"/>
              <a:gd name="connsiteX93" fmla="*/ 272414 w 13016124"/>
              <a:gd name="connsiteY93" fmla="*/ 2188723 h 2398878"/>
              <a:gd name="connsiteX94" fmla="*/ 262686 w 13016124"/>
              <a:gd name="connsiteY94" fmla="*/ 2159540 h 2398878"/>
              <a:gd name="connsiteX95" fmla="*/ 214048 w 13016124"/>
              <a:gd name="connsiteY95" fmla="*/ 2110902 h 2398878"/>
              <a:gd name="connsiteX96" fmla="*/ 204320 w 13016124"/>
              <a:gd name="connsiteY96" fmla="*/ 2081719 h 2398878"/>
              <a:gd name="connsiteX97" fmla="*/ 184865 w 13016124"/>
              <a:gd name="connsiteY97" fmla="*/ 2052536 h 2398878"/>
              <a:gd name="connsiteX98" fmla="*/ 145954 w 13016124"/>
              <a:gd name="connsiteY98" fmla="*/ 1984442 h 2398878"/>
              <a:gd name="connsiteX99" fmla="*/ 126499 w 13016124"/>
              <a:gd name="connsiteY99" fmla="*/ 1906621 h 2398878"/>
              <a:gd name="connsiteX100" fmla="*/ 116771 w 13016124"/>
              <a:gd name="connsiteY100" fmla="*/ 1877438 h 2398878"/>
              <a:gd name="connsiteX101" fmla="*/ 97316 w 13016124"/>
              <a:gd name="connsiteY101" fmla="*/ 1809345 h 2398878"/>
              <a:gd name="connsiteX102" fmla="*/ 87588 w 13016124"/>
              <a:gd name="connsiteY102" fmla="*/ 1731523 h 2398878"/>
              <a:gd name="connsiteX103" fmla="*/ 68133 w 13016124"/>
              <a:gd name="connsiteY103" fmla="*/ 1673157 h 2398878"/>
              <a:gd name="connsiteX104" fmla="*/ 19494 w 13016124"/>
              <a:gd name="connsiteY104" fmla="*/ 1556425 h 2398878"/>
              <a:gd name="connsiteX105" fmla="*/ 9767 w 13016124"/>
              <a:gd name="connsiteY105" fmla="*/ 1429966 h 2398878"/>
              <a:gd name="connsiteX106" fmla="*/ 39 w 13016124"/>
              <a:gd name="connsiteY106" fmla="*/ 1361872 h 2398878"/>
              <a:gd name="connsiteX107" fmla="*/ 19494 w 13016124"/>
              <a:gd name="connsiteY107" fmla="*/ 1099225 h 2398878"/>
              <a:gd name="connsiteX108" fmla="*/ 29222 w 13016124"/>
              <a:gd name="connsiteY108" fmla="*/ 1070042 h 2398878"/>
              <a:gd name="connsiteX109" fmla="*/ 58405 w 13016124"/>
              <a:gd name="connsiteY109" fmla="*/ 992221 h 2398878"/>
              <a:gd name="connsiteX110" fmla="*/ 77860 w 13016124"/>
              <a:gd name="connsiteY110" fmla="*/ 924128 h 2398878"/>
              <a:gd name="connsiteX111" fmla="*/ 97316 w 13016124"/>
              <a:gd name="connsiteY111" fmla="*/ 885217 h 2398878"/>
              <a:gd name="connsiteX112" fmla="*/ 116771 w 13016124"/>
              <a:gd name="connsiteY112" fmla="*/ 807396 h 2398878"/>
              <a:gd name="connsiteX113" fmla="*/ 155682 w 13016124"/>
              <a:gd name="connsiteY113" fmla="*/ 729574 h 2398878"/>
              <a:gd name="connsiteX114" fmla="*/ 165409 w 13016124"/>
              <a:gd name="connsiteY114" fmla="*/ 700391 h 2398878"/>
              <a:gd name="connsiteX115" fmla="*/ 175137 w 13016124"/>
              <a:gd name="connsiteY115" fmla="*/ 642025 h 2398878"/>
              <a:gd name="connsiteX116" fmla="*/ 223775 w 13016124"/>
              <a:gd name="connsiteY116" fmla="*/ 573932 h 2398878"/>
              <a:gd name="connsiteX117" fmla="*/ 262686 w 13016124"/>
              <a:gd name="connsiteY117" fmla="*/ 505838 h 2398878"/>
              <a:gd name="connsiteX118" fmla="*/ 301596 w 13016124"/>
              <a:gd name="connsiteY118" fmla="*/ 447472 h 2398878"/>
              <a:gd name="connsiteX119" fmla="*/ 321052 w 13016124"/>
              <a:gd name="connsiteY119" fmla="*/ 428017 h 2398878"/>
              <a:gd name="connsiteX120" fmla="*/ 359962 w 13016124"/>
              <a:gd name="connsiteY120" fmla="*/ 369651 h 2398878"/>
              <a:gd name="connsiteX121" fmla="*/ 408601 w 13016124"/>
              <a:gd name="connsiteY121" fmla="*/ 321013 h 2398878"/>
              <a:gd name="connsiteX122" fmla="*/ 428056 w 13016124"/>
              <a:gd name="connsiteY122" fmla="*/ 301557 h 2398878"/>
              <a:gd name="connsiteX123" fmla="*/ 447511 w 13016124"/>
              <a:gd name="connsiteY123" fmla="*/ 272374 h 2398878"/>
              <a:gd name="connsiteX124" fmla="*/ 505877 w 13016124"/>
              <a:gd name="connsiteY124" fmla="*/ 233464 h 2398878"/>
              <a:gd name="connsiteX125" fmla="*/ 603154 w 13016124"/>
              <a:gd name="connsiteY125" fmla="*/ 223736 h 2398878"/>
              <a:gd name="connsiteX126" fmla="*/ 651792 w 13016124"/>
              <a:gd name="connsiteY126" fmla="*/ 243191 h 2398878"/>
              <a:gd name="connsiteX127" fmla="*/ 622609 w 13016124"/>
              <a:gd name="connsiteY127" fmla="*/ 252919 h 2398878"/>
              <a:gd name="connsiteX128" fmla="*/ 544788 w 13016124"/>
              <a:gd name="connsiteY12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507843 w 13016124"/>
              <a:gd name="connsiteY25" fmla="*/ 739302 h 2398878"/>
              <a:gd name="connsiteX26" fmla="*/ 6565889 w 13016124"/>
              <a:gd name="connsiteY26" fmla="*/ 911751 h 2398878"/>
              <a:gd name="connsiteX27" fmla="*/ 6887222 w 13016124"/>
              <a:gd name="connsiteY27" fmla="*/ 710119 h 2398878"/>
              <a:gd name="connsiteX28" fmla="*/ 9912524 w 13016124"/>
              <a:gd name="connsiteY28" fmla="*/ 700391 h 2398878"/>
              <a:gd name="connsiteX29" fmla="*/ 10058439 w 13016124"/>
              <a:gd name="connsiteY29" fmla="*/ 690664 h 2398878"/>
              <a:gd name="connsiteX30" fmla="*/ 10389179 w 13016124"/>
              <a:gd name="connsiteY30" fmla="*/ 671208 h 2398878"/>
              <a:gd name="connsiteX31" fmla="*/ 10544822 w 13016124"/>
              <a:gd name="connsiteY31" fmla="*/ 642025 h 2398878"/>
              <a:gd name="connsiteX32" fmla="*/ 10846379 w 13016124"/>
              <a:gd name="connsiteY32" fmla="*/ 622570 h 2398878"/>
              <a:gd name="connsiteX33" fmla="*/ 10992294 w 13016124"/>
              <a:gd name="connsiteY33" fmla="*/ 612842 h 2398878"/>
              <a:gd name="connsiteX34" fmla="*/ 11070116 w 13016124"/>
              <a:gd name="connsiteY34" fmla="*/ 583659 h 2398878"/>
              <a:gd name="connsiteX35" fmla="*/ 11206303 w 13016124"/>
              <a:gd name="connsiteY35" fmla="*/ 554477 h 2398878"/>
              <a:gd name="connsiteX36" fmla="*/ 11274396 w 13016124"/>
              <a:gd name="connsiteY36" fmla="*/ 535021 h 2398878"/>
              <a:gd name="connsiteX37" fmla="*/ 11332762 w 13016124"/>
              <a:gd name="connsiteY37" fmla="*/ 515566 h 2398878"/>
              <a:gd name="connsiteX38" fmla="*/ 11410584 w 13016124"/>
              <a:gd name="connsiteY38" fmla="*/ 476655 h 2398878"/>
              <a:gd name="connsiteX39" fmla="*/ 11498133 w 13016124"/>
              <a:gd name="connsiteY39" fmla="*/ 457200 h 2398878"/>
              <a:gd name="connsiteX40" fmla="*/ 11624592 w 13016124"/>
              <a:gd name="connsiteY40" fmla="*/ 408562 h 2398878"/>
              <a:gd name="connsiteX41" fmla="*/ 11789962 w 13016124"/>
              <a:gd name="connsiteY41" fmla="*/ 379379 h 2398878"/>
              <a:gd name="connsiteX42" fmla="*/ 11848328 w 13016124"/>
              <a:gd name="connsiteY42" fmla="*/ 350196 h 2398878"/>
              <a:gd name="connsiteX43" fmla="*/ 11955333 w 13016124"/>
              <a:gd name="connsiteY43" fmla="*/ 330740 h 2398878"/>
              <a:gd name="connsiteX44" fmla="*/ 12033154 w 13016124"/>
              <a:gd name="connsiteY44" fmla="*/ 301557 h 2398878"/>
              <a:gd name="connsiteX45" fmla="*/ 12062337 w 13016124"/>
              <a:gd name="connsiteY45" fmla="*/ 291830 h 2398878"/>
              <a:gd name="connsiteX46" fmla="*/ 12101248 w 13016124"/>
              <a:gd name="connsiteY46" fmla="*/ 272374 h 2398878"/>
              <a:gd name="connsiteX47" fmla="*/ 12130431 w 13016124"/>
              <a:gd name="connsiteY47" fmla="*/ 262647 h 2398878"/>
              <a:gd name="connsiteX48" fmla="*/ 12169341 w 13016124"/>
              <a:gd name="connsiteY48" fmla="*/ 243191 h 2398878"/>
              <a:gd name="connsiteX49" fmla="*/ 12266618 w 13016124"/>
              <a:gd name="connsiteY49" fmla="*/ 204281 h 2398878"/>
              <a:gd name="connsiteX50" fmla="*/ 12334711 w 13016124"/>
              <a:gd name="connsiteY50" fmla="*/ 175098 h 2398878"/>
              <a:gd name="connsiteX51" fmla="*/ 12363894 w 13016124"/>
              <a:gd name="connsiteY51" fmla="*/ 155642 h 2398878"/>
              <a:gd name="connsiteX52" fmla="*/ 12431988 w 13016124"/>
              <a:gd name="connsiteY52" fmla="*/ 126459 h 2398878"/>
              <a:gd name="connsiteX53" fmla="*/ 12470899 w 13016124"/>
              <a:gd name="connsiteY53" fmla="*/ 97277 h 2398878"/>
              <a:gd name="connsiteX54" fmla="*/ 12529265 w 13016124"/>
              <a:gd name="connsiteY54" fmla="*/ 87549 h 2398878"/>
              <a:gd name="connsiteX55" fmla="*/ 12568175 w 13016124"/>
              <a:gd name="connsiteY55" fmla="*/ 77821 h 2398878"/>
              <a:gd name="connsiteX56" fmla="*/ 12626541 w 13016124"/>
              <a:gd name="connsiteY56" fmla="*/ 58366 h 2398878"/>
              <a:gd name="connsiteX57" fmla="*/ 12723818 w 13016124"/>
              <a:gd name="connsiteY57" fmla="*/ 19455 h 2398878"/>
              <a:gd name="connsiteX58" fmla="*/ 12869733 w 13016124"/>
              <a:gd name="connsiteY58" fmla="*/ 9728 h 2398878"/>
              <a:gd name="connsiteX59" fmla="*/ 12898916 w 13016124"/>
              <a:gd name="connsiteY59" fmla="*/ 0 h 2398878"/>
              <a:gd name="connsiteX60" fmla="*/ 12947554 w 13016124"/>
              <a:gd name="connsiteY60" fmla="*/ 38911 h 2398878"/>
              <a:gd name="connsiteX61" fmla="*/ 12957282 w 13016124"/>
              <a:gd name="connsiteY61" fmla="*/ 1488332 h 2398878"/>
              <a:gd name="connsiteX62" fmla="*/ 12928099 w 13016124"/>
              <a:gd name="connsiteY62" fmla="*/ 1673157 h 2398878"/>
              <a:gd name="connsiteX63" fmla="*/ 12918371 w 13016124"/>
              <a:gd name="connsiteY63" fmla="*/ 1828800 h 2398878"/>
              <a:gd name="connsiteX64" fmla="*/ 12898916 w 13016124"/>
              <a:gd name="connsiteY64" fmla="*/ 1887166 h 2398878"/>
              <a:gd name="connsiteX65" fmla="*/ 12889188 w 13016124"/>
              <a:gd name="connsiteY65" fmla="*/ 1974715 h 2398878"/>
              <a:gd name="connsiteX66" fmla="*/ 12879460 w 13016124"/>
              <a:gd name="connsiteY66" fmla="*/ 2013625 h 2398878"/>
              <a:gd name="connsiteX67" fmla="*/ 12840550 w 13016124"/>
              <a:gd name="connsiteY67" fmla="*/ 2208179 h 2398878"/>
              <a:gd name="connsiteX68" fmla="*/ 12830822 w 13016124"/>
              <a:gd name="connsiteY68" fmla="*/ 2237362 h 2398878"/>
              <a:gd name="connsiteX69" fmla="*/ 12801639 w 13016124"/>
              <a:gd name="connsiteY69" fmla="*/ 2256817 h 2398878"/>
              <a:gd name="connsiteX70" fmla="*/ 12159614 w 13016124"/>
              <a:gd name="connsiteY70" fmla="*/ 2237362 h 2398878"/>
              <a:gd name="connsiteX71" fmla="*/ 11361945 w 13016124"/>
              <a:gd name="connsiteY71" fmla="*/ 2256817 h 2398878"/>
              <a:gd name="connsiteX72" fmla="*/ 11138209 w 13016124"/>
              <a:gd name="connsiteY72" fmla="*/ 2276272 h 2398878"/>
              <a:gd name="connsiteX73" fmla="*/ 10593460 w 13016124"/>
              <a:gd name="connsiteY73" fmla="*/ 2286000 h 2398878"/>
              <a:gd name="connsiteX74" fmla="*/ 8385282 w 13016124"/>
              <a:gd name="connsiteY74" fmla="*/ 2295728 h 2398878"/>
              <a:gd name="connsiteX75" fmla="*/ 8161545 w 13016124"/>
              <a:gd name="connsiteY75" fmla="*/ 2315183 h 2398878"/>
              <a:gd name="connsiteX76" fmla="*/ 8112907 w 13016124"/>
              <a:gd name="connsiteY76" fmla="*/ 2324911 h 2398878"/>
              <a:gd name="connsiteX77" fmla="*/ 7918354 w 13016124"/>
              <a:gd name="connsiteY77" fmla="*/ 2334638 h 2398878"/>
              <a:gd name="connsiteX78" fmla="*/ 5291886 w 13016124"/>
              <a:gd name="connsiteY78" fmla="*/ 2344366 h 2398878"/>
              <a:gd name="connsiteX79" fmla="*/ 5058422 w 13016124"/>
              <a:gd name="connsiteY79" fmla="*/ 2324911 h 2398878"/>
              <a:gd name="connsiteX80" fmla="*/ 4883324 w 13016124"/>
              <a:gd name="connsiteY80" fmla="*/ 2305455 h 2398878"/>
              <a:gd name="connsiteX81" fmla="*/ 4727682 w 13016124"/>
              <a:gd name="connsiteY81" fmla="*/ 2295728 h 2398878"/>
              <a:gd name="connsiteX82" fmla="*/ 4601222 w 13016124"/>
              <a:gd name="connsiteY82" fmla="*/ 2276272 h 2398878"/>
              <a:gd name="connsiteX83" fmla="*/ 4484490 w 13016124"/>
              <a:gd name="connsiteY83" fmla="*/ 2266545 h 2398878"/>
              <a:gd name="connsiteX84" fmla="*/ 3443631 w 13016124"/>
              <a:gd name="connsiteY84" fmla="*/ 2247089 h 2398878"/>
              <a:gd name="connsiteX85" fmla="*/ 2996158 w 13016124"/>
              <a:gd name="connsiteY85" fmla="*/ 2256817 h 2398878"/>
              <a:gd name="connsiteX86" fmla="*/ 2966975 w 13016124"/>
              <a:gd name="connsiteY86" fmla="*/ 2266545 h 2398878"/>
              <a:gd name="connsiteX87" fmla="*/ 2782150 w 13016124"/>
              <a:gd name="connsiteY87" fmla="*/ 2286000 h 2398878"/>
              <a:gd name="connsiteX88" fmla="*/ 2723784 w 13016124"/>
              <a:gd name="connsiteY88" fmla="*/ 2295728 h 2398878"/>
              <a:gd name="connsiteX89" fmla="*/ 2490320 w 13016124"/>
              <a:gd name="connsiteY89" fmla="*/ 2305455 h 2398878"/>
              <a:gd name="connsiteX90" fmla="*/ 418328 w 13016124"/>
              <a:gd name="connsiteY90" fmla="*/ 2295728 h 2398878"/>
              <a:gd name="connsiteX91" fmla="*/ 359962 w 13016124"/>
              <a:gd name="connsiteY91" fmla="*/ 2256817 h 2398878"/>
              <a:gd name="connsiteX92" fmla="*/ 272414 w 13016124"/>
              <a:gd name="connsiteY92" fmla="*/ 2188723 h 2398878"/>
              <a:gd name="connsiteX93" fmla="*/ 262686 w 13016124"/>
              <a:gd name="connsiteY93" fmla="*/ 2159540 h 2398878"/>
              <a:gd name="connsiteX94" fmla="*/ 214048 w 13016124"/>
              <a:gd name="connsiteY94" fmla="*/ 2110902 h 2398878"/>
              <a:gd name="connsiteX95" fmla="*/ 204320 w 13016124"/>
              <a:gd name="connsiteY95" fmla="*/ 2081719 h 2398878"/>
              <a:gd name="connsiteX96" fmla="*/ 184865 w 13016124"/>
              <a:gd name="connsiteY96" fmla="*/ 2052536 h 2398878"/>
              <a:gd name="connsiteX97" fmla="*/ 145954 w 13016124"/>
              <a:gd name="connsiteY97" fmla="*/ 1984442 h 2398878"/>
              <a:gd name="connsiteX98" fmla="*/ 126499 w 13016124"/>
              <a:gd name="connsiteY98" fmla="*/ 1906621 h 2398878"/>
              <a:gd name="connsiteX99" fmla="*/ 116771 w 13016124"/>
              <a:gd name="connsiteY99" fmla="*/ 1877438 h 2398878"/>
              <a:gd name="connsiteX100" fmla="*/ 97316 w 13016124"/>
              <a:gd name="connsiteY100" fmla="*/ 1809345 h 2398878"/>
              <a:gd name="connsiteX101" fmla="*/ 87588 w 13016124"/>
              <a:gd name="connsiteY101" fmla="*/ 1731523 h 2398878"/>
              <a:gd name="connsiteX102" fmla="*/ 68133 w 13016124"/>
              <a:gd name="connsiteY102" fmla="*/ 1673157 h 2398878"/>
              <a:gd name="connsiteX103" fmla="*/ 19494 w 13016124"/>
              <a:gd name="connsiteY103" fmla="*/ 1556425 h 2398878"/>
              <a:gd name="connsiteX104" fmla="*/ 9767 w 13016124"/>
              <a:gd name="connsiteY104" fmla="*/ 1429966 h 2398878"/>
              <a:gd name="connsiteX105" fmla="*/ 39 w 13016124"/>
              <a:gd name="connsiteY105" fmla="*/ 1361872 h 2398878"/>
              <a:gd name="connsiteX106" fmla="*/ 19494 w 13016124"/>
              <a:gd name="connsiteY106" fmla="*/ 1099225 h 2398878"/>
              <a:gd name="connsiteX107" fmla="*/ 29222 w 13016124"/>
              <a:gd name="connsiteY107" fmla="*/ 1070042 h 2398878"/>
              <a:gd name="connsiteX108" fmla="*/ 58405 w 13016124"/>
              <a:gd name="connsiteY108" fmla="*/ 992221 h 2398878"/>
              <a:gd name="connsiteX109" fmla="*/ 77860 w 13016124"/>
              <a:gd name="connsiteY109" fmla="*/ 924128 h 2398878"/>
              <a:gd name="connsiteX110" fmla="*/ 97316 w 13016124"/>
              <a:gd name="connsiteY110" fmla="*/ 885217 h 2398878"/>
              <a:gd name="connsiteX111" fmla="*/ 116771 w 13016124"/>
              <a:gd name="connsiteY111" fmla="*/ 807396 h 2398878"/>
              <a:gd name="connsiteX112" fmla="*/ 155682 w 13016124"/>
              <a:gd name="connsiteY112" fmla="*/ 729574 h 2398878"/>
              <a:gd name="connsiteX113" fmla="*/ 165409 w 13016124"/>
              <a:gd name="connsiteY113" fmla="*/ 700391 h 2398878"/>
              <a:gd name="connsiteX114" fmla="*/ 175137 w 13016124"/>
              <a:gd name="connsiteY114" fmla="*/ 642025 h 2398878"/>
              <a:gd name="connsiteX115" fmla="*/ 223775 w 13016124"/>
              <a:gd name="connsiteY115" fmla="*/ 573932 h 2398878"/>
              <a:gd name="connsiteX116" fmla="*/ 262686 w 13016124"/>
              <a:gd name="connsiteY116" fmla="*/ 505838 h 2398878"/>
              <a:gd name="connsiteX117" fmla="*/ 301596 w 13016124"/>
              <a:gd name="connsiteY117" fmla="*/ 447472 h 2398878"/>
              <a:gd name="connsiteX118" fmla="*/ 321052 w 13016124"/>
              <a:gd name="connsiteY118" fmla="*/ 428017 h 2398878"/>
              <a:gd name="connsiteX119" fmla="*/ 359962 w 13016124"/>
              <a:gd name="connsiteY119" fmla="*/ 369651 h 2398878"/>
              <a:gd name="connsiteX120" fmla="*/ 408601 w 13016124"/>
              <a:gd name="connsiteY120" fmla="*/ 321013 h 2398878"/>
              <a:gd name="connsiteX121" fmla="*/ 428056 w 13016124"/>
              <a:gd name="connsiteY121" fmla="*/ 301557 h 2398878"/>
              <a:gd name="connsiteX122" fmla="*/ 447511 w 13016124"/>
              <a:gd name="connsiteY122" fmla="*/ 272374 h 2398878"/>
              <a:gd name="connsiteX123" fmla="*/ 505877 w 13016124"/>
              <a:gd name="connsiteY123" fmla="*/ 233464 h 2398878"/>
              <a:gd name="connsiteX124" fmla="*/ 603154 w 13016124"/>
              <a:gd name="connsiteY124" fmla="*/ 223736 h 2398878"/>
              <a:gd name="connsiteX125" fmla="*/ 651792 w 13016124"/>
              <a:gd name="connsiteY125" fmla="*/ 243191 h 2398878"/>
              <a:gd name="connsiteX126" fmla="*/ 622609 w 13016124"/>
              <a:gd name="connsiteY126" fmla="*/ 252919 h 2398878"/>
              <a:gd name="connsiteX127" fmla="*/ 544788 w 13016124"/>
              <a:gd name="connsiteY12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07843 w 13016124"/>
              <a:gd name="connsiteY24" fmla="*/ 739302 h 2398878"/>
              <a:gd name="connsiteX25" fmla="*/ 6565889 w 13016124"/>
              <a:gd name="connsiteY25" fmla="*/ 911751 h 2398878"/>
              <a:gd name="connsiteX26" fmla="*/ 6887222 w 13016124"/>
              <a:gd name="connsiteY26" fmla="*/ 710119 h 2398878"/>
              <a:gd name="connsiteX27" fmla="*/ 9912524 w 13016124"/>
              <a:gd name="connsiteY27" fmla="*/ 700391 h 2398878"/>
              <a:gd name="connsiteX28" fmla="*/ 10058439 w 13016124"/>
              <a:gd name="connsiteY28" fmla="*/ 690664 h 2398878"/>
              <a:gd name="connsiteX29" fmla="*/ 10389179 w 13016124"/>
              <a:gd name="connsiteY29" fmla="*/ 671208 h 2398878"/>
              <a:gd name="connsiteX30" fmla="*/ 10544822 w 13016124"/>
              <a:gd name="connsiteY30" fmla="*/ 642025 h 2398878"/>
              <a:gd name="connsiteX31" fmla="*/ 10846379 w 13016124"/>
              <a:gd name="connsiteY31" fmla="*/ 622570 h 2398878"/>
              <a:gd name="connsiteX32" fmla="*/ 10992294 w 13016124"/>
              <a:gd name="connsiteY32" fmla="*/ 612842 h 2398878"/>
              <a:gd name="connsiteX33" fmla="*/ 11070116 w 13016124"/>
              <a:gd name="connsiteY33" fmla="*/ 583659 h 2398878"/>
              <a:gd name="connsiteX34" fmla="*/ 11206303 w 13016124"/>
              <a:gd name="connsiteY34" fmla="*/ 554477 h 2398878"/>
              <a:gd name="connsiteX35" fmla="*/ 11274396 w 13016124"/>
              <a:gd name="connsiteY35" fmla="*/ 535021 h 2398878"/>
              <a:gd name="connsiteX36" fmla="*/ 11332762 w 13016124"/>
              <a:gd name="connsiteY36" fmla="*/ 515566 h 2398878"/>
              <a:gd name="connsiteX37" fmla="*/ 11410584 w 13016124"/>
              <a:gd name="connsiteY37" fmla="*/ 476655 h 2398878"/>
              <a:gd name="connsiteX38" fmla="*/ 11498133 w 13016124"/>
              <a:gd name="connsiteY38" fmla="*/ 457200 h 2398878"/>
              <a:gd name="connsiteX39" fmla="*/ 11624592 w 13016124"/>
              <a:gd name="connsiteY39" fmla="*/ 408562 h 2398878"/>
              <a:gd name="connsiteX40" fmla="*/ 11789962 w 13016124"/>
              <a:gd name="connsiteY40" fmla="*/ 379379 h 2398878"/>
              <a:gd name="connsiteX41" fmla="*/ 11848328 w 13016124"/>
              <a:gd name="connsiteY41" fmla="*/ 350196 h 2398878"/>
              <a:gd name="connsiteX42" fmla="*/ 11955333 w 13016124"/>
              <a:gd name="connsiteY42" fmla="*/ 330740 h 2398878"/>
              <a:gd name="connsiteX43" fmla="*/ 12033154 w 13016124"/>
              <a:gd name="connsiteY43" fmla="*/ 301557 h 2398878"/>
              <a:gd name="connsiteX44" fmla="*/ 12062337 w 13016124"/>
              <a:gd name="connsiteY44" fmla="*/ 291830 h 2398878"/>
              <a:gd name="connsiteX45" fmla="*/ 12101248 w 13016124"/>
              <a:gd name="connsiteY45" fmla="*/ 272374 h 2398878"/>
              <a:gd name="connsiteX46" fmla="*/ 12130431 w 13016124"/>
              <a:gd name="connsiteY46" fmla="*/ 262647 h 2398878"/>
              <a:gd name="connsiteX47" fmla="*/ 12169341 w 13016124"/>
              <a:gd name="connsiteY47" fmla="*/ 243191 h 2398878"/>
              <a:gd name="connsiteX48" fmla="*/ 12266618 w 13016124"/>
              <a:gd name="connsiteY48" fmla="*/ 204281 h 2398878"/>
              <a:gd name="connsiteX49" fmla="*/ 12334711 w 13016124"/>
              <a:gd name="connsiteY49" fmla="*/ 175098 h 2398878"/>
              <a:gd name="connsiteX50" fmla="*/ 12363894 w 13016124"/>
              <a:gd name="connsiteY50" fmla="*/ 155642 h 2398878"/>
              <a:gd name="connsiteX51" fmla="*/ 12431988 w 13016124"/>
              <a:gd name="connsiteY51" fmla="*/ 126459 h 2398878"/>
              <a:gd name="connsiteX52" fmla="*/ 12470899 w 13016124"/>
              <a:gd name="connsiteY52" fmla="*/ 97277 h 2398878"/>
              <a:gd name="connsiteX53" fmla="*/ 12529265 w 13016124"/>
              <a:gd name="connsiteY53" fmla="*/ 87549 h 2398878"/>
              <a:gd name="connsiteX54" fmla="*/ 12568175 w 13016124"/>
              <a:gd name="connsiteY54" fmla="*/ 77821 h 2398878"/>
              <a:gd name="connsiteX55" fmla="*/ 12626541 w 13016124"/>
              <a:gd name="connsiteY55" fmla="*/ 58366 h 2398878"/>
              <a:gd name="connsiteX56" fmla="*/ 12723818 w 13016124"/>
              <a:gd name="connsiteY56" fmla="*/ 19455 h 2398878"/>
              <a:gd name="connsiteX57" fmla="*/ 12869733 w 13016124"/>
              <a:gd name="connsiteY57" fmla="*/ 9728 h 2398878"/>
              <a:gd name="connsiteX58" fmla="*/ 12898916 w 13016124"/>
              <a:gd name="connsiteY58" fmla="*/ 0 h 2398878"/>
              <a:gd name="connsiteX59" fmla="*/ 12947554 w 13016124"/>
              <a:gd name="connsiteY59" fmla="*/ 38911 h 2398878"/>
              <a:gd name="connsiteX60" fmla="*/ 12957282 w 13016124"/>
              <a:gd name="connsiteY60" fmla="*/ 1488332 h 2398878"/>
              <a:gd name="connsiteX61" fmla="*/ 12928099 w 13016124"/>
              <a:gd name="connsiteY61" fmla="*/ 1673157 h 2398878"/>
              <a:gd name="connsiteX62" fmla="*/ 12918371 w 13016124"/>
              <a:gd name="connsiteY62" fmla="*/ 1828800 h 2398878"/>
              <a:gd name="connsiteX63" fmla="*/ 12898916 w 13016124"/>
              <a:gd name="connsiteY63" fmla="*/ 1887166 h 2398878"/>
              <a:gd name="connsiteX64" fmla="*/ 12889188 w 13016124"/>
              <a:gd name="connsiteY64" fmla="*/ 1974715 h 2398878"/>
              <a:gd name="connsiteX65" fmla="*/ 12879460 w 13016124"/>
              <a:gd name="connsiteY65" fmla="*/ 2013625 h 2398878"/>
              <a:gd name="connsiteX66" fmla="*/ 12840550 w 13016124"/>
              <a:gd name="connsiteY66" fmla="*/ 2208179 h 2398878"/>
              <a:gd name="connsiteX67" fmla="*/ 12830822 w 13016124"/>
              <a:gd name="connsiteY67" fmla="*/ 2237362 h 2398878"/>
              <a:gd name="connsiteX68" fmla="*/ 12801639 w 13016124"/>
              <a:gd name="connsiteY68" fmla="*/ 2256817 h 2398878"/>
              <a:gd name="connsiteX69" fmla="*/ 12159614 w 13016124"/>
              <a:gd name="connsiteY69" fmla="*/ 2237362 h 2398878"/>
              <a:gd name="connsiteX70" fmla="*/ 11361945 w 13016124"/>
              <a:gd name="connsiteY70" fmla="*/ 2256817 h 2398878"/>
              <a:gd name="connsiteX71" fmla="*/ 11138209 w 13016124"/>
              <a:gd name="connsiteY71" fmla="*/ 2276272 h 2398878"/>
              <a:gd name="connsiteX72" fmla="*/ 10593460 w 13016124"/>
              <a:gd name="connsiteY72" fmla="*/ 2286000 h 2398878"/>
              <a:gd name="connsiteX73" fmla="*/ 8385282 w 13016124"/>
              <a:gd name="connsiteY73" fmla="*/ 2295728 h 2398878"/>
              <a:gd name="connsiteX74" fmla="*/ 8161545 w 13016124"/>
              <a:gd name="connsiteY74" fmla="*/ 2315183 h 2398878"/>
              <a:gd name="connsiteX75" fmla="*/ 8112907 w 13016124"/>
              <a:gd name="connsiteY75" fmla="*/ 2324911 h 2398878"/>
              <a:gd name="connsiteX76" fmla="*/ 7918354 w 13016124"/>
              <a:gd name="connsiteY76" fmla="*/ 2334638 h 2398878"/>
              <a:gd name="connsiteX77" fmla="*/ 5291886 w 13016124"/>
              <a:gd name="connsiteY77" fmla="*/ 2344366 h 2398878"/>
              <a:gd name="connsiteX78" fmla="*/ 5058422 w 13016124"/>
              <a:gd name="connsiteY78" fmla="*/ 2324911 h 2398878"/>
              <a:gd name="connsiteX79" fmla="*/ 4883324 w 13016124"/>
              <a:gd name="connsiteY79" fmla="*/ 2305455 h 2398878"/>
              <a:gd name="connsiteX80" fmla="*/ 4727682 w 13016124"/>
              <a:gd name="connsiteY80" fmla="*/ 2295728 h 2398878"/>
              <a:gd name="connsiteX81" fmla="*/ 4601222 w 13016124"/>
              <a:gd name="connsiteY81" fmla="*/ 2276272 h 2398878"/>
              <a:gd name="connsiteX82" fmla="*/ 4484490 w 13016124"/>
              <a:gd name="connsiteY82" fmla="*/ 2266545 h 2398878"/>
              <a:gd name="connsiteX83" fmla="*/ 3443631 w 13016124"/>
              <a:gd name="connsiteY83" fmla="*/ 2247089 h 2398878"/>
              <a:gd name="connsiteX84" fmla="*/ 2996158 w 13016124"/>
              <a:gd name="connsiteY84" fmla="*/ 2256817 h 2398878"/>
              <a:gd name="connsiteX85" fmla="*/ 2966975 w 13016124"/>
              <a:gd name="connsiteY85" fmla="*/ 2266545 h 2398878"/>
              <a:gd name="connsiteX86" fmla="*/ 2782150 w 13016124"/>
              <a:gd name="connsiteY86" fmla="*/ 2286000 h 2398878"/>
              <a:gd name="connsiteX87" fmla="*/ 2723784 w 13016124"/>
              <a:gd name="connsiteY87" fmla="*/ 2295728 h 2398878"/>
              <a:gd name="connsiteX88" fmla="*/ 2490320 w 13016124"/>
              <a:gd name="connsiteY88" fmla="*/ 2305455 h 2398878"/>
              <a:gd name="connsiteX89" fmla="*/ 418328 w 13016124"/>
              <a:gd name="connsiteY89" fmla="*/ 2295728 h 2398878"/>
              <a:gd name="connsiteX90" fmla="*/ 359962 w 13016124"/>
              <a:gd name="connsiteY90" fmla="*/ 2256817 h 2398878"/>
              <a:gd name="connsiteX91" fmla="*/ 272414 w 13016124"/>
              <a:gd name="connsiteY91" fmla="*/ 2188723 h 2398878"/>
              <a:gd name="connsiteX92" fmla="*/ 262686 w 13016124"/>
              <a:gd name="connsiteY92" fmla="*/ 2159540 h 2398878"/>
              <a:gd name="connsiteX93" fmla="*/ 214048 w 13016124"/>
              <a:gd name="connsiteY93" fmla="*/ 2110902 h 2398878"/>
              <a:gd name="connsiteX94" fmla="*/ 204320 w 13016124"/>
              <a:gd name="connsiteY94" fmla="*/ 2081719 h 2398878"/>
              <a:gd name="connsiteX95" fmla="*/ 184865 w 13016124"/>
              <a:gd name="connsiteY95" fmla="*/ 2052536 h 2398878"/>
              <a:gd name="connsiteX96" fmla="*/ 145954 w 13016124"/>
              <a:gd name="connsiteY96" fmla="*/ 1984442 h 2398878"/>
              <a:gd name="connsiteX97" fmla="*/ 126499 w 13016124"/>
              <a:gd name="connsiteY97" fmla="*/ 1906621 h 2398878"/>
              <a:gd name="connsiteX98" fmla="*/ 116771 w 13016124"/>
              <a:gd name="connsiteY98" fmla="*/ 1877438 h 2398878"/>
              <a:gd name="connsiteX99" fmla="*/ 97316 w 13016124"/>
              <a:gd name="connsiteY99" fmla="*/ 1809345 h 2398878"/>
              <a:gd name="connsiteX100" fmla="*/ 87588 w 13016124"/>
              <a:gd name="connsiteY100" fmla="*/ 1731523 h 2398878"/>
              <a:gd name="connsiteX101" fmla="*/ 68133 w 13016124"/>
              <a:gd name="connsiteY101" fmla="*/ 1673157 h 2398878"/>
              <a:gd name="connsiteX102" fmla="*/ 19494 w 13016124"/>
              <a:gd name="connsiteY102" fmla="*/ 1556425 h 2398878"/>
              <a:gd name="connsiteX103" fmla="*/ 9767 w 13016124"/>
              <a:gd name="connsiteY103" fmla="*/ 1429966 h 2398878"/>
              <a:gd name="connsiteX104" fmla="*/ 39 w 13016124"/>
              <a:gd name="connsiteY104" fmla="*/ 1361872 h 2398878"/>
              <a:gd name="connsiteX105" fmla="*/ 19494 w 13016124"/>
              <a:gd name="connsiteY105" fmla="*/ 1099225 h 2398878"/>
              <a:gd name="connsiteX106" fmla="*/ 29222 w 13016124"/>
              <a:gd name="connsiteY106" fmla="*/ 1070042 h 2398878"/>
              <a:gd name="connsiteX107" fmla="*/ 58405 w 13016124"/>
              <a:gd name="connsiteY107" fmla="*/ 992221 h 2398878"/>
              <a:gd name="connsiteX108" fmla="*/ 77860 w 13016124"/>
              <a:gd name="connsiteY108" fmla="*/ 924128 h 2398878"/>
              <a:gd name="connsiteX109" fmla="*/ 97316 w 13016124"/>
              <a:gd name="connsiteY109" fmla="*/ 885217 h 2398878"/>
              <a:gd name="connsiteX110" fmla="*/ 116771 w 13016124"/>
              <a:gd name="connsiteY110" fmla="*/ 807396 h 2398878"/>
              <a:gd name="connsiteX111" fmla="*/ 155682 w 13016124"/>
              <a:gd name="connsiteY111" fmla="*/ 729574 h 2398878"/>
              <a:gd name="connsiteX112" fmla="*/ 165409 w 13016124"/>
              <a:gd name="connsiteY112" fmla="*/ 700391 h 2398878"/>
              <a:gd name="connsiteX113" fmla="*/ 175137 w 13016124"/>
              <a:gd name="connsiteY113" fmla="*/ 642025 h 2398878"/>
              <a:gd name="connsiteX114" fmla="*/ 223775 w 13016124"/>
              <a:gd name="connsiteY114" fmla="*/ 573932 h 2398878"/>
              <a:gd name="connsiteX115" fmla="*/ 262686 w 13016124"/>
              <a:gd name="connsiteY115" fmla="*/ 505838 h 2398878"/>
              <a:gd name="connsiteX116" fmla="*/ 301596 w 13016124"/>
              <a:gd name="connsiteY116" fmla="*/ 447472 h 2398878"/>
              <a:gd name="connsiteX117" fmla="*/ 321052 w 13016124"/>
              <a:gd name="connsiteY117" fmla="*/ 428017 h 2398878"/>
              <a:gd name="connsiteX118" fmla="*/ 359962 w 13016124"/>
              <a:gd name="connsiteY118" fmla="*/ 369651 h 2398878"/>
              <a:gd name="connsiteX119" fmla="*/ 408601 w 13016124"/>
              <a:gd name="connsiteY119" fmla="*/ 321013 h 2398878"/>
              <a:gd name="connsiteX120" fmla="*/ 428056 w 13016124"/>
              <a:gd name="connsiteY120" fmla="*/ 301557 h 2398878"/>
              <a:gd name="connsiteX121" fmla="*/ 447511 w 13016124"/>
              <a:gd name="connsiteY121" fmla="*/ 272374 h 2398878"/>
              <a:gd name="connsiteX122" fmla="*/ 505877 w 13016124"/>
              <a:gd name="connsiteY122" fmla="*/ 233464 h 2398878"/>
              <a:gd name="connsiteX123" fmla="*/ 603154 w 13016124"/>
              <a:gd name="connsiteY123" fmla="*/ 223736 h 2398878"/>
              <a:gd name="connsiteX124" fmla="*/ 651792 w 13016124"/>
              <a:gd name="connsiteY124" fmla="*/ 243191 h 2398878"/>
              <a:gd name="connsiteX125" fmla="*/ 622609 w 13016124"/>
              <a:gd name="connsiteY125" fmla="*/ 252919 h 2398878"/>
              <a:gd name="connsiteX126" fmla="*/ 544788 w 13016124"/>
              <a:gd name="connsiteY12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65889 w 13016124"/>
              <a:gd name="connsiteY24" fmla="*/ 911751 h 2398878"/>
              <a:gd name="connsiteX25" fmla="*/ 6887222 w 13016124"/>
              <a:gd name="connsiteY25" fmla="*/ 710119 h 2398878"/>
              <a:gd name="connsiteX26" fmla="*/ 9912524 w 13016124"/>
              <a:gd name="connsiteY26" fmla="*/ 700391 h 2398878"/>
              <a:gd name="connsiteX27" fmla="*/ 10058439 w 13016124"/>
              <a:gd name="connsiteY27" fmla="*/ 690664 h 2398878"/>
              <a:gd name="connsiteX28" fmla="*/ 10389179 w 13016124"/>
              <a:gd name="connsiteY28" fmla="*/ 671208 h 2398878"/>
              <a:gd name="connsiteX29" fmla="*/ 10544822 w 13016124"/>
              <a:gd name="connsiteY29" fmla="*/ 642025 h 2398878"/>
              <a:gd name="connsiteX30" fmla="*/ 10846379 w 13016124"/>
              <a:gd name="connsiteY30" fmla="*/ 622570 h 2398878"/>
              <a:gd name="connsiteX31" fmla="*/ 10992294 w 13016124"/>
              <a:gd name="connsiteY31" fmla="*/ 612842 h 2398878"/>
              <a:gd name="connsiteX32" fmla="*/ 11070116 w 13016124"/>
              <a:gd name="connsiteY32" fmla="*/ 583659 h 2398878"/>
              <a:gd name="connsiteX33" fmla="*/ 11206303 w 13016124"/>
              <a:gd name="connsiteY33" fmla="*/ 554477 h 2398878"/>
              <a:gd name="connsiteX34" fmla="*/ 11274396 w 13016124"/>
              <a:gd name="connsiteY34" fmla="*/ 535021 h 2398878"/>
              <a:gd name="connsiteX35" fmla="*/ 11332762 w 13016124"/>
              <a:gd name="connsiteY35" fmla="*/ 515566 h 2398878"/>
              <a:gd name="connsiteX36" fmla="*/ 11410584 w 13016124"/>
              <a:gd name="connsiteY36" fmla="*/ 476655 h 2398878"/>
              <a:gd name="connsiteX37" fmla="*/ 11498133 w 13016124"/>
              <a:gd name="connsiteY37" fmla="*/ 457200 h 2398878"/>
              <a:gd name="connsiteX38" fmla="*/ 11624592 w 13016124"/>
              <a:gd name="connsiteY38" fmla="*/ 408562 h 2398878"/>
              <a:gd name="connsiteX39" fmla="*/ 11789962 w 13016124"/>
              <a:gd name="connsiteY39" fmla="*/ 379379 h 2398878"/>
              <a:gd name="connsiteX40" fmla="*/ 11848328 w 13016124"/>
              <a:gd name="connsiteY40" fmla="*/ 350196 h 2398878"/>
              <a:gd name="connsiteX41" fmla="*/ 11955333 w 13016124"/>
              <a:gd name="connsiteY41" fmla="*/ 330740 h 2398878"/>
              <a:gd name="connsiteX42" fmla="*/ 12033154 w 13016124"/>
              <a:gd name="connsiteY42" fmla="*/ 301557 h 2398878"/>
              <a:gd name="connsiteX43" fmla="*/ 12062337 w 13016124"/>
              <a:gd name="connsiteY43" fmla="*/ 291830 h 2398878"/>
              <a:gd name="connsiteX44" fmla="*/ 12101248 w 13016124"/>
              <a:gd name="connsiteY44" fmla="*/ 272374 h 2398878"/>
              <a:gd name="connsiteX45" fmla="*/ 12130431 w 13016124"/>
              <a:gd name="connsiteY45" fmla="*/ 262647 h 2398878"/>
              <a:gd name="connsiteX46" fmla="*/ 12169341 w 13016124"/>
              <a:gd name="connsiteY46" fmla="*/ 243191 h 2398878"/>
              <a:gd name="connsiteX47" fmla="*/ 12266618 w 13016124"/>
              <a:gd name="connsiteY47" fmla="*/ 204281 h 2398878"/>
              <a:gd name="connsiteX48" fmla="*/ 12334711 w 13016124"/>
              <a:gd name="connsiteY48" fmla="*/ 175098 h 2398878"/>
              <a:gd name="connsiteX49" fmla="*/ 12363894 w 13016124"/>
              <a:gd name="connsiteY49" fmla="*/ 155642 h 2398878"/>
              <a:gd name="connsiteX50" fmla="*/ 12431988 w 13016124"/>
              <a:gd name="connsiteY50" fmla="*/ 126459 h 2398878"/>
              <a:gd name="connsiteX51" fmla="*/ 12470899 w 13016124"/>
              <a:gd name="connsiteY51" fmla="*/ 97277 h 2398878"/>
              <a:gd name="connsiteX52" fmla="*/ 12529265 w 13016124"/>
              <a:gd name="connsiteY52" fmla="*/ 87549 h 2398878"/>
              <a:gd name="connsiteX53" fmla="*/ 12568175 w 13016124"/>
              <a:gd name="connsiteY53" fmla="*/ 77821 h 2398878"/>
              <a:gd name="connsiteX54" fmla="*/ 12626541 w 13016124"/>
              <a:gd name="connsiteY54" fmla="*/ 58366 h 2398878"/>
              <a:gd name="connsiteX55" fmla="*/ 12723818 w 13016124"/>
              <a:gd name="connsiteY55" fmla="*/ 19455 h 2398878"/>
              <a:gd name="connsiteX56" fmla="*/ 12869733 w 13016124"/>
              <a:gd name="connsiteY56" fmla="*/ 9728 h 2398878"/>
              <a:gd name="connsiteX57" fmla="*/ 12898916 w 13016124"/>
              <a:gd name="connsiteY57" fmla="*/ 0 h 2398878"/>
              <a:gd name="connsiteX58" fmla="*/ 12947554 w 13016124"/>
              <a:gd name="connsiteY58" fmla="*/ 38911 h 2398878"/>
              <a:gd name="connsiteX59" fmla="*/ 12957282 w 13016124"/>
              <a:gd name="connsiteY59" fmla="*/ 1488332 h 2398878"/>
              <a:gd name="connsiteX60" fmla="*/ 12928099 w 13016124"/>
              <a:gd name="connsiteY60" fmla="*/ 1673157 h 2398878"/>
              <a:gd name="connsiteX61" fmla="*/ 12918371 w 13016124"/>
              <a:gd name="connsiteY61" fmla="*/ 1828800 h 2398878"/>
              <a:gd name="connsiteX62" fmla="*/ 12898916 w 13016124"/>
              <a:gd name="connsiteY62" fmla="*/ 1887166 h 2398878"/>
              <a:gd name="connsiteX63" fmla="*/ 12889188 w 13016124"/>
              <a:gd name="connsiteY63" fmla="*/ 1974715 h 2398878"/>
              <a:gd name="connsiteX64" fmla="*/ 12879460 w 13016124"/>
              <a:gd name="connsiteY64" fmla="*/ 2013625 h 2398878"/>
              <a:gd name="connsiteX65" fmla="*/ 12840550 w 13016124"/>
              <a:gd name="connsiteY65" fmla="*/ 2208179 h 2398878"/>
              <a:gd name="connsiteX66" fmla="*/ 12830822 w 13016124"/>
              <a:gd name="connsiteY66" fmla="*/ 2237362 h 2398878"/>
              <a:gd name="connsiteX67" fmla="*/ 12801639 w 13016124"/>
              <a:gd name="connsiteY67" fmla="*/ 2256817 h 2398878"/>
              <a:gd name="connsiteX68" fmla="*/ 12159614 w 13016124"/>
              <a:gd name="connsiteY68" fmla="*/ 2237362 h 2398878"/>
              <a:gd name="connsiteX69" fmla="*/ 11361945 w 13016124"/>
              <a:gd name="connsiteY69" fmla="*/ 2256817 h 2398878"/>
              <a:gd name="connsiteX70" fmla="*/ 11138209 w 13016124"/>
              <a:gd name="connsiteY70" fmla="*/ 2276272 h 2398878"/>
              <a:gd name="connsiteX71" fmla="*/ 10593460 w 13016124"/>
              <a:gd name="connsiteY71" fmla="*/ 2286000 h 2398878"/>
              <a:gd name="connsiteX72" fmla="*/ 8385282 w 13016124"/>
              <a:gd name="connsiteY72" fmla="*/ 2295728 h 2398878"/>
              <a:gd name="connsiteX73" fmla="*/ 8161545 w 13016124"/>
              <a:gd name="connsiteY73" fmla="*/ 2315183 h 2398878"/>
              <a:gd name="connsiteX74" fmla="*/ 8112907 w 13016124"/>
              <a:gd name="connsiteY74" fmla="*/ 2324911 h 2398878"/>
              <a:gd name="connsiteX75" fmla="*/ 7918354 w 13016124"/>
              <a:gd name="connsiteY75" fmla="*/ 2334638 h 2398878"/>
              <a:gd name="connsiteX76" fmla="*/ 5291886 w 13016124"/>
              <a:gd name="connsiteY76" fmla="*/ 2344366 h 2398878"/>
              <a:gd name="connsiteX77" fmla="*/ 5058422 w 13016124"/>
              <a:gd name="connsiteY77" fmla="*/ 2324911 h 2398878"/>
              <a:gd name="connsiteX78" fmla="*/ 4883324 w 13016124"/>
              <a:gd name="connsiteY78" fmla="*/ 2305455 h 2398878"/>
              <a:gd name="connsiteX79" fmla="*/ 4727682 w 13016124"/>
              <a:gd name="connsiteY79" fmla="*/ 2295728 h 2398878"/>
              <a:gd name="connsiteX80" fmla="*/ 4601222 w 13016124"/>
              <a:gd name="connsiteY80" fmla="*/ 2276272 h 2398878"/>
              <a:gd name="connsiteX81" fmla="*/ 4484490 w 13016124"/>
              <a:gd name="connsiteY81" fmla="*/ 2266545 h 2398878"/>
              <a:gd name="connsiteX82" fmla="*/ 3443631 w 13016124"/>
              <a:gd name="connsiteY82" fmla="*/ 2247089 h 2398878"/>
              <a:gd name="connsiteX83" fmla="*/ 2996158 w 13016124"/>
              <a:gd name="connsiteY83" fmla="*/ 2256817 h 2398878"/>
              <a:gd name="connsiteX84" fmla="*/ 2966975 w 13016124"/>
              <a:gd name="connsiteY84" fmla="*/ 2266545 h 2398878"/>
              <a:gd name="connsiteX85" fmla="*/ 2782150 w 13016124"/>
              <a:gd name="connsiteY85" fmla="*/ 2286000 h 2398878"/>
              <a:gd name="connsiteX86" fmla="*/ 2723784 w 13016124"/>
              <a:gd name="connsiteY86" fmla="*/ 2295728 h 2398878"/>
              <a:gd name="connsiteX87" fmla="*/ 2490320 w 13016124"/>
              <a:gd name="connsiteY87" fmla="*/ 2305455 h 2398878"/>
              <a:gd name="connsiteX88" fmla="*/ 418328 w 13016124"/>
              <a:gd name="connsiteY88" fmla="*/ 2295728 h 2398878"/>
              <a:gd name="connsiteX89" fmla="*/ 359962 w 13016124"/>
              <a:gd name="connsiteY89" fmla="*/ 2256817 h 2398878"/>
              <a:gd name="connsiteX90" fmla="*/ 272414 w 13016124"/>
              <a:gd name="connsiteY90" fmla="*/ 2188723 h 2398878"/>
              <a:gd name="connsiteX91" fmla="*/ 262686 w 13016124"/>
              <a:gd name="connsiteY91" fmla="*/ 2159540 h 2398878"/>
              <a:gd name="connsiteX92" fmla="*/ 214048 w 13016124"/>
              <a:gd name="connsiteY92" fmla="*/ 2110902 h 2398878"/>
              <a:gd name="connsiteX93" fmla="*/ 204320 w 13016124"/>
              <a:gd name="connsiteY93" fmla="*/ 2081719 h 2398878"/>
              <a:gd name="connsiteX94" fmla="*/ 184865 w 13016124"/>
              <a:gd name="connsiteY94" fmla="*/ 2052536 h 2398878"/>
              <a:gd name="connsiteX95" fmla="*/ 145954 w 13016124"/>
              <a:gd name="connsiteY95" fmla="*/ 1984442 h 2398878"/>
              <a:gd name="connsiteX96" fmla="*/ 126499 w 13016124"/>
              <a:gd name="connsiteY96" fmla="*/ 1906621 h 2398878"/>
              <a:gd name="connsiteX97" fmla="*/ 116771 w 13016124"/>
              <a:gd name="connsiteY97" fmla="*/ 1877438 h 2398878"/>
              <a:gd name="connsiteX98" fmla="*/ 97316 w 13016124"/>
              <a:gd name="connsiteY98" fmla="*/ 1809345 h 2398878"/>
              <a:gd name="connsiteX99" fmla="*/ 87588 w 13016124"/>
              <a:gd name="connsiteY99" fmla="*/ 1731523 h 2398878"/>
              <a:gd name="connsiteX100" fmla="*/ 68133 w 13016124"/>
              <a:gd name="connsiteY100" fmla="*/ 1673157 h 2398878"/>
              <a:gd name="connsiteX101" fmla="*/ 19494 w 13016124"/>
              <a:gd name="connsiteY101" fmla="*/ 1556425 h 2398878"/>
              <a:gd name="connsiteX102" fmla="*/ 9767 w 13016124"/>
              <a:gd name="connsiteY102" fmla="*/ 1429966 h 2398878"/>
              <a:gd name="connsiteX103" fmla="*/ 39 w 13016124"/>
              <a:gd name="connsiteY103" fmla="*/ 1361872 h 2398878"/>
              <a:gd name="connsiteX104" fmla="*/ 19494 w 13016124"/>
              <a:gd name="connsiteY104" fmla="*/ 1099225 h 2398878"/>
              <a:gd name="connsiteX105" fmla="*/ 29222 w 13016124"/>
              <a:gd name="connsiteY105" fmla="*/ 1070042 h 2398878"/>
              <a:gd name="connsiteX106" fmla="*/ 58405 w 13016124"/>
              <a:gd name="connsiteY106" fmla="*/ 992221 h 2398878"/>
              <a:gd name="connsiteX107" fmla="*/ 77860 w 13016124"/>
              <a:gd name="connsiteY107" fmla="*/ 924128 h 2398878"/>
              <a:gd name="connsiteX108" fmla="*/ 97316 w 13016124"/>
              <a:gd name="connsiteY108" fmla="*/ 885217 h 2398878"/>
              <a:gd name="connsiteX109" fmla="*/ 116771 w 13016124"/>
              <a:gd name="connsiteY109" fmla="*/ 807396 h 2398878"/>
              <a:gd name="connsiteX110" fmla="*/ 155682 w 13016124"/>
              <a:gd name="connsiteY110" fmla="*/ 729574 h 2398878"/>
              <a:gd name="connsiteX111" fmla="*/ 165409 w 13016124"/>
              <a:gd name="connsiteY111" fmla="*/ 700391 h 2398878"/>
              <a:gd name="connsiteX112" fmla="*/ 175137 w 13016124"/>
              <a:gd name="connsiteY112" fmla="*/ 642025 h 2398878"/>
              <a:gd name="connsiteX113" fmla="*/ 223775 w 13016124"/>
              <a:gd name="connsiteY113" fmla="*/ 573932 h 2398878"/>
              <a:gd name="connsiteX114" fmla="*/ 262686 w 13016124"/>
              <a:gd name="connsiteY114" fmla="*/ 505838 h 2398878"/>
              <a:gd name="connsiteX115" fmla="*/ 301596 w 13016124"/>
              <a:gd name="connsiteY115" fmla="*/ 447472 h 2398878"/>
              <a:gd name="connsiteX116" fmla="*/ 321052 w 13016124"/>
              <a:gd name="connsiteY116" fmla="*/ 428017 h 2398878"/>
              <a:gd name="connsiteX117" fmla="*/ 359962 w 13016124"/>
              <a:gd name="connsiteY117" fmla="*/ 369651 h 2398878"/>
              <a:gd name="connsiteX118" fmla="*/ 408601 w 13016124"/>
              <a:gd name="connsiteY118" fmla="*/ 321013 h 2398878"/>
              <a:gd name="connsiteX119" fmla="*/ 428056 w 13016124"/>
              <a:gd name="connsiteY119" fmla="*/ 301557 h 2398878"/>
              <a:gd name="connsiteX120" fmla="*/ 447511 w 13016124"/>
              <a:gd name="connsiteY120" fmla="*/ 272374 h 2398878"/>
              <a:gd name="connsiteX121" fmla="*/ 505877 w 13016124"/>
              <a:gd name="connsiteY121" fmla="*/ 233464 h 2398878"/>
              <a:gd name="connsiteX122" fmla="*/ 603154 w 13016124"/>
              <a:gd name="connsiteY122" fmla="*/ 223736 h 2398878"/>
              <a:gd name="connsiteX123" fmla="*/ 651792 w 13016124"/>
              <a:gd name="connsiteY123" fmla="*/ 243191 h 2398878"/>
              <a:gd name="connsiteX124" fmla="*/ 622609 w 13016124"/>
              <a:gd name="connsiteY124" fmla="*/ 252919 h 2398878"/>
              <a:gd name="connsiteX125" fmla="*/ 544788 w 13016124"/>
              <a:gd name="connsiteY12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887222 w 13016124"/>
              <a:gd name="connsiteY24" fmla="*/ 710119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07130 w 13016124"/>
              <a:gd name="connsiteY23" fmla="*/ 1119317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119317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389179 w 13016124"/>
              <a:gd name="connsiteY25" fmla="*/ 671208 h 2398878"/>
              <a:gd name="connsiteX26" fmla="*/ 10544822 w 13016124"/>
              <a:gd name="connsiteY26" fmla="*/ 642025 h 2398878"/>
              <a:gd name="connsiteX27" fmla="*/ 10846379 w 13016124"/>
              <a:gd name="connsiteY27" fmla="*/ 622570 h 2398878"/>
              <a:gd name="connsiteX28" fmla="*/ 10992294 w 13016124"/>
              <a:gd name="connsiteY28" fmla="*/ 612842 h 2398878"/>
              <a:gd name="connsiteX29" fmla="*/ 11070116 w 13016124"/>
              <a:gd name="connsiteY29" fmla="*/ 583659 h 2398878"/>
              <a:gd name="connsiteX30" fmla="*/ 11206303 w 13016124"/>
              <a:gd name="connsiteY30" fmla="*/ 554477 h 2398878"/>
              <a:gd name="connsiteX31" fmla="*/ 11274396 w 13016124"/>
              <a:gd name="connsiteY31" fmla="*/ 535021 h 2398878"/>
              <a:gd name="connsiteX32" fmla="*/ 11332762 w 13016124"/>
              <a:gd name="connsiteY32" fmla="*/ 515566 h 2398878"/>
              <a:gd name="connsiteX33" fmla="*/ 11410584 w 13016124"/>
              <a:gd name="connsiteY33" fmla="*/ 476655 h 2398878"/>
              <a:gd name="connsiteX34" fmla="*/ 11498133 w 13016124"/>
              <a:gd name="connsiteY34" fmla="*/ 457200 h 2398878"/>
              <a:gd name="connsiteX35" fmla="*/ 11624592 w 13016124"/>
              <a:gd name="connsiteY35" fmla="*/ 408562 h 2398878"/>
              <a:gd name="connsiteX36" fmla="*/ 11789962 w 13016124"/>
              <a:gd name="connsiteY36" fmla="*/ 379379 h 2398878"/>
              <a:gd name="connsiteX37" fmla="*/ 11848328 w 13016124"/>
              <a:gd name="connsiteY37" fmla="*/ 350196 h 2398878"/>
              <a:gd name="connsiteX38" fmla="*/ 11955333 w 13016124"/>
              <a:gd name="connsiteY38" fmla="*/ 330740 h 2398878"/>
              <a:gd name="connsiteX39" fmla="*/ 12033154 w 13016124"/>
              <a:gd name="connsiteY39" fmla="*/ 301557 h 2398878"/>
              <a:gd name="connsiteX40" fmla="*/ 12062337 w 13016124"/>
              <a:gd name="connsiteY40" fmla="*/ 291830 h 2398878"/>
              <a:gd name="connsiteX41" fmla="*/ 12101248 w 13016124"/>
              <a:gd name="connsiteY41" fmla="*/ 272374 h 2398878"/>
              <a:gd name="connsiteX42" fmla="*/ 12130431 w 13016124"/>
              <a:gd name="connsiteY42" fmla="*/ 262647 h 2398878"/>
              <a:gd name="connsiteX43" fmla="*/ 12169341 w 13016124"/>
              <a:gd name="connsiteY43" fmla="*/ 243191 h 2398878"/>
              <a:gd name="connsiteX44" fmla="*/ 12266618 w 13016124"/>
              <a:gd name="connsiteY44" fmla="*/ 204281 h 2398878"/>
              <a:gd name="connsiteX45" fmla="*/ 12334711 w 13016124"/>
              <a:gd name="connsiteY45" fmla="*/ 175098 h 2398878"/>
              <a:gd name="connsiteX46" fmla="*/ 12363894 w 13016124"/>
              <a:gd name="connsiteY46" fmla="*/ 155642 h 2398878"/>
              <a:gd name="connsiteX47" fmla="*/ 12431988 w 13016124"/>
              <a:gd name="connsiteY47" fmla="*/ 126459 h 2398878"/>
              <a:gd name="connsiteX48" fmla="*/ 12470899 w 13016124"/>
              <a:gd name="connsiteY48" fmla="*/ 97277 h 2398878"/>
              <a:gd name="connsiteX49" fmla="*/ 12529265 w 13016124"/>
              <a:gd name="connsiteY49" fmla="*/ 87549 h 2398878"/>
              <a:gd name="connsiteX50" fmla="*/ 12568175 w 13016124"/>
              <a:gd name="connsiteY50" fmla="*/ 77821 h 2398878"/>
              <a:gd name="connsiteX51" fmla="*/ 12626541 w 13016124"/>
              <a:gd name="connsiteY51" fmla="*/ 58366 h 2398878"/>
              <a:gd name="connsiteX52" fmla="*/ 12723818 w 13016124"/>
              <a:gd name="connsiteY52" fmla="*/ 19455 h 2398878"/>
              <a:gd name="connsiteX53" fmla="*/ 12869733 w 13016124"/>
              <a:gd name="connsiteY53" fmla="*/ 9728 h 2398878"/>
              <a:gd name="connsiteX54" fmla="*/ 12898916 w 13016124"/>
              <a:gd name="connsiteY54" fmla="*/ 0 h 2398878"/>
              <a:gd name="connsiteX55" fmla="*/ 12947554 w 13016124"/>
              <a:gd name="connsiteY55" fmla="*/ 38911 h 2398878"/>
              <a:gd name="connsiteX56" fmla="*/ 12957282 w 13016124"/>
              <a:gd name="connsiteY56" fmla="*/ 1488332 h 2398878"/>
              <a:gd name="connsiteX57" fmla="*/ 12928099 w 13016124"/>
              <a:gd name="connsiteY57" fmla="*/ 1673157 h 2398878"/>
              <a:gd name="connsiteX58" fmla="*/ 12918371 w 13016124"/>
              <a:gd name="connsiteY58" fmla="*/ 1828800 h 2398878"/>
              <a:gd name="connsiteX59" fmla="*/ 12898916 w 13016124"/>
              <a:gd name="connsiteY59" fmla="*/ 1887166 h 2398878"/>
              <a:gd name="connsiteX60" fmla="*/ 12889188 w 13016124"/>
              <a:gd name="connsiteY60" fmla="*/ 1974715 h 2398878"/>
              <a:gd name="connsiteX61" fmla="*/ 12879460 w 13016124"/>
              <a:gd name="connsiteY61" fmla="*/ 2013625 h 2398878"/>
              <a:gd name="connsiteX62" fmla="*/ 12840550 w 13016124"/>
              <a:gd name="connsiteY62" fmla="*/ 2208179 h 2398878"/>
              <a:gd name="connsiteX63" fmla="*/ 12830822 w 13016124"/>
              <a:gd name="connsiteY63" fmla="*/ 2237362 h 2398878"/>
              <a:gd name="connsiteX64" fmla="*/ 12801639 w 13016124"/>
              <a:gd name="connsiteY64" fmla="*/ 2256817 h 2398878"/>
              <a:gd name="connsiteX65" fmla="*/ 12159614 w 13016124"/>
              <a:gd name="connsiteY65" fmla="*/ 2237362 h 2398878"/>
              <a:gd name="connsiteX66" fmla="*/ 11361945 w 13016124"/>
              <a:gd name="connsiteY66" fmla="*/ 2256817 h 2398878"/>
              <a:gd name="connsiteX67" fmla="*/ 11138209 w 13016124"/>
              <a:gd name="connsiteY67" fmla="*/ 2276272 h 2398878"/>
              <a:gd name="connsiteX68" fmla="*/ 10593460 w 13016124"/>
              <a:gd name="connsiteY68" fmla="*/ 2286000 h 2398878"/>
              <a:gd name="connsiteX69" fmla="*/ 8385282 w 13016124"/>
              <a:gd name="connsiteY69" fmla="*/ 2295728 h 2398878"/>
              <a:gd name="connsiteX70" fmla="*/ 8161545 w 13016124"/>
              <a:gd name="connsiteY70" fmla="*/ 2315183 h 2398878"/>
              <a:gd name="connsiteX71" fmla="*/ 8112907 w 13016124"/>
              <a:gd name="connsiteY71" fmla="*/ 2324911 h 2398878"/>
              <a:gd name="connsiteX72" fmla="*/ 7918354 w 13016124"/>
              <a:gd name="connsiteY72" fmla="*/ 2334638 h 2398878"/>
              <a:gd name="connsiteX73" fmla="*/ 5291886 w 13016124"/>
              <a:gd name="connsiteY73" fmla="*/ 2344366 h 2398878"/>
              <a:gd name="connsiteX74" fmla="*/ 5058422 w 13016124"/>
              <a:gd name="connsiteY74" fmla="*/ 2324911 h 2398878"/>
              <a:gd name="connsiteX75" fmla="*/ 4883324 w 13016124"/>
              <a:gd name="connsiteY75" fmla="*/ 2305455 h 2398878"/>
              <a:gd name="connsiteX76" fmla="*/ 4727682 w 13016124"/>
              <a:gd name="connsiteY76" fmla="*/ 2295728 h 2398878"/>
              <a:gd name="connsiteX77" fmla="*/ 4601222 w 13016124"/>
              <a:gd name="connsiteY77" fmla="*/ 2276272 h 2398878"/>
              <a:gd name="connsiteX78" fmla="*/ 4484490 w 13016124"/>
              <a:gd name="connsiteY78" fmla="*/ 2266545 h 2398878"/>
              <a:gd name="connsiteX79" fmla="*/ 3443631 w 13016124"/>
              <a:gd name="connsiteY79" fmla="*/ 2247089 h 2398878"/>
              <a:gd name="connsiteX80" fmla="*/ 2996158 w 13016124"/>
              <a:gd name="connsiteY80" fmla="*/ 2256817 h 2398878"/>
              <a:gd name="connsiteX81" fmla="*/ 2966975 w 13016124"/>
              <a:gd name="connsiteY81" fmla="*/ 2266545 h 2398878"/>
              <a:gd name="connsiteX82" fmla="*/ 2782150 w 13016124"/>
              <a:gd name="connsiteY82" fmla="*/ 2286000 h 2398878"/>
              <a:gd name="connsiteX83" fmla="*/ 2723784 w 13016124"/>
              <a:gd name="connsiteY83" fmla="*/ 2295728 h 2398878"/>
              <a:gd name="connsiteX84" fmla="*/ 2490320 w 13016124"/>
              <a:gd name="connsiteY84" fmla="*/ 2305455 h 2398878"/>
              <a:gd name="connsiteX85" fmla="*/ 418328 w 13016124"/>
              <a:gd name="connsiteY85" fmla="*/ 2295728 h 2398878"/>
              <a:gd name="connsiteX86" fmla="*/ 359962 w 13016124"/>
              <a:gd name="connsiteY86" fmla="*/ 2256817 h 2398878"/>
              <a:gd name="connsiteX87" fmla="*/ 272414 w 13016124"/>
              <a:gd name="connsiteY87" fmla="*/ 2188723 h 2398878"/>
              <a:gd name="connsiteX88" fmla="*/ 262686 w 13016124"/>
              <a:gd name="connsiteY88" fmla="*/ 2159540 h 2398878"/>
              <a:gd name="connsiteX89" fmla="*/ 214048 w 13016124"/>
              <a:gd name="connsiteY89" fmla="*/ 2110902 h 2398878"/>
              <a:gd name="connsiteX90" fmla="*/ 204320 w 13016124"/>
              <a:gd name="connsiteY90" fmla="*/ 2081719 h 2398878"/>
              <a:gd name="connsiteX91" fmla="*/ 184865 w 13016124"/>
              <a:gd name="connsiteY91" fmla="*/ 2052536 h 2398878"/>
              <a:gd name="connsiteX92" fmla="*/ 145954 w 13016124"/>
              <a:gd name="connsiteY92" fmla="*/ 1984442 h 2398878"/>
              <a:gd name="connsiteX93" fmla="*/ 126499 w 13016124"/>
              <a:gd name="connsiteY93" fmla="*/ 1906621 h 2398878"/>
              <a:gd name="connsiteX94" fmla="*/ 116771 w 13016124"/>
              <a:gd name="connsiteY94" fmla="*/ 1877438 h 2398878"/>
              <a:gd name="connsiteX95" fmla="*/ 97316 w 13016124"/>
              <a:gd name="connsiteY95" fmla="*/ 1809345 h 2398878"/>
              <a:gd name="connsiteX96" fmla="*/ 87588 w 13016124"/>
              <a:gd name="connsiteY96" fmla="*/ 1731523 h 2398878"/>
              <a:gd name="connsiteX97" fmla="*/ 68133 w 13016124"/>
              <a:gd name="connsiteY97" fmla="*/ 1673157 h 2398878"/>
              <a:gd name="connsiteX98" fmla="*/ 19494 w 13016124"/>
              <a:gd name="connsiteY98" fmla="*/ 1556425 h 2398878"/>
              <a:gd name="connsiteX99" fmla="*/ 9767 w 13016124"/>
              <a:gd name="connsiteY99" fmla="*/ 1429966 h 2398878"/>
              <a:gd name="connsiteX100" fmla="*/ 39 w 13016124"/>
              <a:gd name="connsiteY100" fmla="*/ 1361872 h 2398878"/>
              <a:gd name="connsiteX101" fmla="*/ 19494 w 13016124"/>
              <a:gd name="connsiteY101" fmla="*/ 1099225 h 2398878"/>
              <a:gd name="connsiteX102" fmla="*/ 29222 w 13016124"/>
              <a:gd name="connsiteY102" fmla="*/ 1070042 h 2398878"/>
              <a:gd name="connsiteX103" fmla="*/ 58405 w 13016124"/>
              <a:gd name="connsiteY103" fmla="*/ 992221 h 2398878"/>
              <a:gd name="connsiteX104" fmla="*/ 77860 w 13016124"/>
              <a:gd name="connsiteY104" fmla="*/ 924128 h 2398878"/>
              <a:gd name="connsiteX105" fmla="*/ 97316 w 13016124"/>
              <a:gd name="connsiteY105" fmla="*/ 885217 h 2398878"/>
              <a:gd name="connsiteX106" fmla="*/ 116771 w 13016124"/>
              <a:gd name="connsiteY106" fmla="*/ 807396 h 2398878"/>
              <a:gd name="connsiteX107" fmla="*/ 155682 w 13016124"/>
              <a:gd name="connsiteY107" fmla="*/ 729574 h 2398878"/>
              <a:gd name="connsiteX108" fmla="*/ 165409 w 13016124"/>
              <a:gd name="connsiteY108" fmla="*/ 700391 h 2398878"/>
              <a:gd name="connsiteX109" fmla="*/ 175137 w 13016124"/>
              <a:gd name="connsiteY109" fmla="*/ 642025 h 2398878"/>
              <a:gd name="connsiteX110" fmla="*/ 223775 w 13016124"/>
              <a:gd name="connsiteY110" fmla="*/ 573932 h 2398878"/>
              <a:gd name="connsiteX111" fmla="*/ 262686 w 13016124"/>
              <a:gd name="connsiteY111" fmla="*/ 505838 h 2398878"/>
              <a:gd name="connsiteX112" fmla="*/ 301596 w 13016124"/>
              <a:gd name="connsiteY112" fmla="*/ 447472 h 2398878"/>
              <a:gd name="connsiteX113" fmla="*/ 321052 w 13016124"/>
              <a:gd name="connsiteY113" fmla="*/ 428017 h 2398878"/>
              <a:gd name="connsiteX114" fmla="*/ 359962 w 13016124"/>
              <a:gd name="connsiteY114" fmla="*/ 369651 h 2398878"/>
              <a:gd name="connsiteX115" fmla="*/ 408601 w 13016124"/>
              <a:gd name="connsiteY115" fmla="*/ 321013 h 2398878"/>
              <a:gd name="connsiteX116" fmla="*/ 428056 w 13016124"/>
              <a:gd name="connsiteY116" fmla="*/ 301557 h 2398878"/>
              <a:gd name="connsiteX117" fmla="*/ 447511 w 13016124"/>
              <a:gd name="connsiteY117" fmla="*/ 272374 h 2398878"/>
              <a:gd name="connsiteX118" fmla="*/ 505877 w 13016124"/>
              <a:gd name="connsiteY118" fmla="*/ 233464 h 2398878"/>
              <a:gd name="connsiteX119" fmla="*/ 603154 w 13016124"/>
              <a:gd name="connsiteY119" fmla="*/ 223736 h 2398878"/>
              <a:gd name="connsiteX120" fmla="*/ 651792 w 13016124"/>
              <a:gd name="connsiteY120" fmla="*/ 243191 h 2398878"/>
              <a:gd name="connsiteX121" fmla="*/ 622609 w 13016124"/>
              <a:gd name="connsiteY121" fmla="*/ 252919 h 2398878"/>
              <a:gd name="connsiteX122" fmla="*/ 544788 w 13016124"/>
              <a:gd name="connsiteY12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544822 w 13016124"/>
              <a:gd name="connsiteY25" fmla="*/ 642025 h 2398878"/>
              <a:gd name="connsiteX26" fmla="*/ 10846379 w 13016124"/>
              <a:gd name="connsiteY26" fmla="*/ 622570 h 2398878"/>
              <a:gd name="connsiteX27" fmla="*/ 10992294 w 13016124"/>
              <a:gd name="connsiteY27" fmla="*/ 612842 h 2398878"/>
              <a:gd name="connsiteX28" fmla="*/ 11070116 w 13016124"/>
              <a:gd name="connsiteY28" fmla="*/ 583659 h 2398878"/>
              <a:gd name="connsiteX29" fmla="*/ 11206303 w 13016124"/>
              <a:gd name="connsiteY29" fmla="*/ 554477 h 2398878"/>
              <a:gd name="connsiteX30" fmla="*/ 11274396 w 13016124"/>
              <a:gd name="connsiteY30" fmla="*/ 535021 h 2398878"/>
              <a:gd name="connsiteX31" fmla="*/ 11332762 w 13016124"/>
              <a:gd name="connsiteY31" fmla="*/ 515566 h 2398878"/>
              <a:gd name="connsiteX32" fmla="*/ 11410584 w 13016124"/>
              <a:gd name="connsiteY32" fmla="*/ 476655 h 2398878"/>
              <a:gd name="connsiteX33" fmla="*/ 11498133 w 13016124"/>
              <a:gd name="connsiteY33" fmla="*/ 457200 h 2398878"/>
              <a:gd name="connsiteX34" fmla="*/ 11624592 w 13016124"/>
              <a:gd name="connsiteY34" fmla="*/ 408562 h 2398878"/>
              <a:gd name="connsiteX35" fmla="*/ 11789962 w 13016124"/>
              <a:gd name="connsiteY35" fmla="*/ 379379 h 2398878"/>
              <a:gd name="connsiteX36" fmla="*/ 11848328 w 13016124"/>
              <a:gd name="connsiteY36" fmla="*/ 350196 h 2398878"/>
              <a:gd name="connsiteX37" fmla="*/ 11955333 w 13016124"/>
              <a:gd name="connsiteY37" fmla="*/ 330740 h 2398878"/>
              <a:gd name="connsiteX38" fmla="*/ 12033154 w 13016124"/>
              <a:gd name="connsiteY38" fmla="*/ 301557 h 2398878"/>
              <a:gd name="connsiteX39" fmla="*/ 12062337 w 13016124"/>
              <a:gd name="connsiteY39" fmla="*/ 291830 h 2398878"/>
              <a:gd name="connsiteX40" fmla="*/ 12101248 w 13016124"/>
              <a:gd name="connsiteY40" fmla="*/ 272374 h 2398878"/>
              <a:gd name="connsiteX41" fmla="*/ 12130431 w 13016124"/>
              <a:gd name="connsiteY41" fmla="*/ 262647 h 2398878"/>
              <a:gd name="connsiteX42" fmla="*/ 12169341 w 13016124"/>
              <a:gd name="connsiteY42" fmla="*/ 243191 h 2398878"/>
              <a:gd name="connsiteX43" fmla="*/ 12266618 w 13016124"/>
              <a:gd name="connsiteY43" fmla="*/ 204281 h 2398878"/>
              <a:gd name="connsiteX44" fmla="*/ 12334711 w 13016124"/>
              <a:gd name="connsiteY44" fmla="*/ 175098 h 2398878"/>
              <a:gd name="connsiteX45" fmla="*/ 12363894 w 13016124"/>
              <a:gd name="connsiteY45" fmla="*/ 155642 h 2398878"/>
              <a:gd name="connsiteX46" fmla="*/ 12431988 w 13016124"/>
              <a:gd name="connsiteY46" fmla="*/ 126459 h 2398878"/>
              <a:gd name="connsiteX47" fmla="*/ 12470899 w 13016124"/>
              <a:gd name="connsiteY47" fmla="*/ 97277 h 2398878"/>
              <a:gd name="connsiteX48" fmla="*/ 12529265 w 13016124"/>
              <a:gd name="connsiteY48" fmla="*/ 87549 h 2398878"/>
              <a:gd name="connsiteX49" fmla="*/ 12568175 w 13016124"/>
              <a:gd name="connsiteY49" fmla="*/ 77821 h 2398878"/>
              <a:gd name="connsiteX50" fmla="*/ 12626541 w 13016124"/>
              <a:gd name="connsiteY50" fmla="*/ 58366 h 2398878"/>
              <a:gd name="connsiteX51" fmla="*/ 12723818 w 13016124"/>
              <a:gd name="connsiteY51" fmla="*/ 19455 h 2398878"/>
              <a:gd name="connsiteX52" fmla="*/ 12869733 w 13016124"/>
              <a:gd name="connsiteY52" fmla="*/ 9728 h 2398878"/>
              <a:gd name="connsiteX53" fmla="*/ 12898916 w 13016124"/>
              <a:gd name="connsiteY53" fmla="*/ 0 h 2398878"/>
              <a:gd name="connsiteX54" fmla="*/ 12947554 w 13016124"/>
              <a:gd name="connsiteY54" fmla="*/ 38911 h 2398878"/>
              <a:gd name="connsiteX55" fmla="*/ 12957282 w 13016124"/>
              <a:gd name="connsiteY55" fmla="*/ 1488332 h 2398878"/>
              <a:gd name="connsiteX56" fmla="*/ 12928099 w 13016124"/>
              <a:gd name="connsiteY56" fmla="*/ 1673157 h 2398878"/>
              <a:gd name="connsiteX57" fmla="*/ 12918371 w 13016124"/>
              <a:gd name="connsiteY57" fmla="*/ 1828800 h 2398878"/>
              <a:gd name="connsiteX58" fmla="*/ 12898916 w 13016124"/>
              <a:gd name="connsiteY58" fmla="*/ 1887166 h 2398878"/>
              <a:gd name="connsiteX59" fmla="*/ 12889188 w 13016124"/>
              <a:gd name="connsiteY59" fmla="*/ 1974715 h 2398878"/>
              <a:gd name="connsiteX60" fmla="*/ 12879460 w 13016124"/>
              <a:gd name="connsiteY60" fmla="*/ 2013625 h 2398878"/>
              <a:gd name="connsiteX61" fmla="*/ 12840550 w 13016124"/>
              <a:gd name="connsiteY61" fmla="*/ 2208179 h 2398878"/>
              <a:gd name="connsiteX62" fmla="*/ 12830822 w 13016124"/>
              <a:gd name="connsiteY62" fmla="*/ 2237362 h 2398878"/>
              <a:gd name="connsiteX63" fmla="*/ 12801639 w 13016124"/>
              <a:gd name="connsiteY63" fmla="*/ 2256817 h 2398878"/>
              <a:gd name="connsiteX64" fmla="*/ 12159614 w 13016124"/>
              <a:gd name="connsiteY64" fmla="*/ 2237362 h 2398878"/>
              <a:gd name="connsiteX65" fmla="*/ 11361945 w 13016124"/>
              <a:gd name="connsiteY65" fmla="*/ 2256817 h 2398878"/>
              <a:gd name="connsiteX66" fmla="*/ 11138209 w 13016124"/>
              <a:gd name="connsiteY66" fmla="*/ 2276272 h 2398878"/>
              <a:gd name="connsiteX67" fmla="*/ 10593460 w 13016124"/>
              <a:gd name="connsiteY67" fmla="*/ 2286000 h 2398878"/>
              <a:gd name="connsiteX68" fmla="*/ 8385282 w 13016124"/>
              <a:gd name="connsiteY68" fmla="*/ 2295728 h 2398878"/>
              <a:gd name="connsiteX69" fmla="*/ 8161545 w 13016124"/>
              <a:gd name="connsiteY69" fmla="*/ 2315183 h 2398878"/>
              <a:gd name="connsiteX70" fmla="*/ 8112907 w 13016124"/>
              <a:gd name="connsiteY70" fmla="*/ 2324911 h 2398878"/>
              <a:gd name="connsiteX71" fmla="*/ 7918354 w 13016124"/>
              <a:gd name="connsiteY71" fmla="*/ 2334638 h 2398878"/>
              <a:gd name="connsiteX72" fmla="*/ 5291886 w 13016124"/>
              <a:gd name="connsiteY72" fmla="*/ 2344366 h 2398878"/>
              <a:gd name="connsiteX73" fmla="*/ 5058422 w 13016124"/>
              <a:gd name="connsiteY73" fmla="*/ 2324911 h 2398878"/>
              <a:gd name="connsiteX74" fmla="*/ 4883324 w 13016124"/>
              <a:gd name="connsiteY74" fmla="*/ 2305455 h 2398878"/>
              <a:gd name="connsiteX75" fmla="*/ 4727682 w 13016124"/>
              <a:gd name="connsiteY75" fmla="*/ 2295728 h 2398878"/>
              <a:gd name="connsiteX76" fmla="*/ 4601222 w 13016124"/>
              <a:gd name="connsiteY76" fmla="*/ 2276272 h 2398878"/>
              <a:gd name="connsiteX77" fmla="*/ 4484490 w 13016124"/>
              <a:gd name="connsiteY77" fmla="*/ 2266545 h 2398878"/>
              <a:gd name="connsiteX78" fmla="*/ 3443631 w 13016124"/>
              <a:gd name="connsiteY78" fmla="*/ 2247089 h 2398878"/>
              <a:gd name="connsiteX79" fmla="*/ 2996158 w 13016124"/>
              <a:gd name="connsiteY79" fmla="*/ 2256817 h 2398878"/>
              <a:gd name="connsiteX80" fmla="*/ 2966975 w 13016124"/>
              <a:gd name="connsiteY80" fmla="*/ 2266545 h 2398878"/>
              <a:gd name="connsiteX81" fmla="*/ 2782150 w 13016124"/>
              <a:gd name="connsiteY81" fmla="*/ 2286000 h 2398878"/>
              <a:gd name="connsiteX82" fmla="*/ 2723784 w 13016124"/>
              <a:gd name="connsiteY82" fmla="*/ 2295728 h 2398878"/>
              <a:gd name="connsiteX83" fmla="*/ 2490320 w 13016124"/>
              <a:gd name="connsiteY83" fmla="*/ 2305455 h 2398878"/>
              <a:gd name="connsiteX84" fmla="*/ 418328 w 13016124"/>
              <a:gd name="connsiteY84" fmla="*/ 2295728 h 2398878"/>
              <a:gd name="connsiteX85" fmla="*/ 359962 w 13016124"/>
              <a:gd name="connsiteY85" fmla="*/ 2256817 h 2398878"/>
              <a:gd name="connsiteX86" fmla="*/ 272414 w 13016124"/>
              <a:gd name="connsiteY86" fmla="*/ 2188723 h 2398878"/>
              <a:gd name="connsiteX87" fmla="*/ 262686 w 13016124"/>
              <a:gd name="connsiteY87" fmla="*/ 2159540 h 2398878"/>
              <a:gd name="connsiteX88" fmla="*/ 214048 w 13016124"/>
              <a:gd name="connsiteY88" fmla="*/ 2110902 h 2398878"/>
              <a:gd name="connsiteX89" fmla="*/ 204320 w 13016124"/>
              <a:gd name="connsiteY89" fmla="*/ 2081719 h 2398878"/>
              <a:gd name="connsiteX90" fmla="*/ 184865 w 13016124"/>
              <a:gd name="connsiteY90" fmla="*/ 2052536 h 2398878"/>
              <a:gd name="connsiteX91" fmla="*/ 145954 w 13016124"/>
              <a:gd name="connsiteY91" fmla="*/ 1984442 h 2398878"/>
              <a:gd name="connsiteX92" fmla="*/ 126499 w 13016124"/>
              <a:gd name="connsiteY92" fmla="*/ 1906621 h 2398878"/>
              <a:gd name="connsiteX93" fmla="*/ 116771 w 13016124"/>
              <a:gd name="connsiteY93" fmla="*/ 1877438 h 2398878"/>
              <a:gd name="connsiteX94" fmla="*/ 97316 w 13016124"/>
              <a:gd name="connsiteY94" fmla="*/ 1809345 h 2398878"/>
              <a:gd name="connsiteX95" fmla="*/ 87588 w 13016124"/>
              <a:gd name="connsiteY95" fmla="*/ 1731523 h 2398878"/>
              <a:gd name="connsiteX96" fmla="*/ 68133 w 13016124"/>
              <a:gd name="connsiteY96" fmla="*/ 1673157 h 2398878"/>
              <a:gd name="connsiteX97" fmla="*/ 19494 w 13016124"/>
              <a:gd name="connsiteY97" fmla="*/ 1556425 h 2398878"/>
              <a:gd name="connsiteX98" fmla="*/ 9767 w 13016124"/>
              <a:gd name="connsiteY98" fmla="*/ 1429966 h 2398878"/>
              <a:gd name="connsiteX99" fmla="*/ 39 w 13016124"/>
              <a:gd name="connsiteY99" fmla="*/ 1361872 h 2398878"/>
              <a:gd name="connsiteX100" fmla="*/ 19494 w 13016124"/>
              <a:gd name="connsiteY100" fmla="*/ 1099225 h 2398878"/>
              <a:gd name="connsiteX101" fmla="*/ 29222 w 13016124"/>
              <a:gd name="connsiteY101" fmla="*/ 1070042 h 2398878"/>
              <a:gd name="connsiteX102" fmla="*/ 58405 w 13016124"/>
              <a:gd name="connsiteY102" fmla="*/ 992221 h 2398878"/>
              <a:gd name="connsiteX103" fmla="*/ 77860 w 13016124"/>
              <a:gd name="connsiteY103" fmla="*/ 924128 h 2398878"/>
              <a:gd name="connsiteX104" fmla="*/ 97316 w 13016124"/>
              <a:gd name="connsiteY104" fmla="*/ 885217 h 2398878"/>
              <a:gd name="connsiteX105" fmla="*/ 116771 w 13016124"/>
              <a:gd name="connsiteY105" fmla="*/ 807396 h 2398878"/>
              <a:gd name="connsiteX106" fmla="*/ 155682 w 13016124"/>
              <a:gd name="connsiteY106" fmla="*/ 729574 h 2398878"/>
              <a:gd name="connsiteX107" fmla="*/ 165409 w 13016124"/>
              <a:gd name="connsiteY107" fmla="*/ 700391 h 2398878"/>
              <a:gd name="connsiteX108" fmla="*/ 175137 w 13016124"/>
              <a:gd name="connsiteY108" fmla="*/ 642025 h 2398878"/>
              <a:gd name="connsiteX109" fmla="*/ 223775 w 13016124"/>
              <a:gd name="connsiteY109" fmla="*/ 573932 h 2398878"/>
              <a:gd name="connsiteX110" fmla="*/ 262686 w 13016124"/>
              <a:gd name="connsiteY110" fmla="*/ 505838 h 2398878"/>
              <a:gd name="connsiteX111" fmla="*/ 301596 w 13016124"/>
              <a:gd name="connsiteY111" fmla="*/ 447472 h 2398878"/>
              <a:gd name="connsiteX112" fmla="*/ 321052 w 13016124"/>
              <a:gd name="connsiteY112" fmla="*/ 428017 h 2398878"/>
              <a:gd name="connsiteX113" fmla="*/ 359962 w 13016124"/>
              <a:gd name="connsiteY113" fmla="*/ 369651 h 2398878"/>
              <a:gd name="connsiteX114" fmla="*/ 408601 w 13016124"/>
              <a:gd name="connsiteY114" fmla="*/ 321013 h 2398878"/>
              <a:gd name="connsiteX115" fmla="*/ 428056 w 13016124"/>
              <a:gd name="connsiteY115" fmla="*/ 301557 h 2398878"/>
              <a:gd name="connsiteX116" fmla="*/ 447511 w 13016124"/>
              <a:gd name="connsiteY116" fmla="*/ 272374 h 2398878"/>
              <a:gd name="connsiteX117" fmla="*/ 505877 w 13016124"/>
              <a:gd name="connsiteY117" fmla="*/ 233464 h 2398878"/>
              <a:gd name="connsiteX118" fmla="*/ 603154 w 13016124"/>
              <a:gd name="connsiteY118" fmla="*/ 223736 h 2398878"/>
              <a:gd name="connsiteX119" fmla="*/ 651792 w 13016124"/>
              <a:gd name="connsiteY119" fmla="*/ 243191 h 2398878"/>
              <a:gd name="connsiteX120" fmla="*/ 622609 w 13016124"/>
              <a:gd name="connsiteY120" fmla="*/ 252919 h 2398878"/>
              <a:gd name="connsiteX121" fmla="*/ 544788 w 13016124"/>
              <a:gd name="connsiteY12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992294 w 13016124"/>
              <a:gd name="connsiteY25" fmla="*/ 612842 h 2398878"/>
              <a:gd name="connsiteX26" fmla="*/ 11070116 w 13016124"/>
              <a:gd name="connsiteY26" fmla="*/ 583659 h 2398878"/>
              <a:gd name="connsiteX27" fmla="*/ 11206303 w 13016124"/>
              <a:gd name="connsiteY27" fmla="*/ 554477 h 2398878"/>
              <a:gd name="connsiteX28" fmla="*/ 11274396 w 13016124"/>
              <a:gd name="connsiteY28" fmla="*/ 535021 h 2398878"/>
              <a:gd name="connsiteX29" fmla="*/ 11332762 w 13016124"/>
              <a:gd name="connsiteY29" fmla="*/ 515566 h 2398878"/>
              <a:gd name="connsiteX30" fmla="*/ 11410584 w 13016124"/>
              <a:gd name="connsiteY30" fmla="*/ 476655 h 2398878"/>
              <a:gd name="connsiteX31" fmla="*/ 11498133 w 13016124"/>
              <a:gd name="connsiteY31" fmla="*/ 457200 h 2398878"/>
              <a:gd name="connsiteX32" fmla="*/ 11624592 w 13016124"/>
              <a:gd name="connsiteY32" fmla="*/ 408562 h 2398878"/>
              <a:gd name="connsiteX33" fmla="*/ 11789962 w 13016124"/>
              <a:gd name="connsiteY33" fmla="*/ 379379 h 2398878"/>
              <a:gd name="connsiteX34" fmla="*/ 11848328 w 13016124"/>
              <a:gd name="connsiteY34" fmla="*/ 350196 h 2398878"/>
              <a:gd name="connsiteX35" fmla="*/ 11955333 w 13016124"/>
              <a:gd name="connsiteY35" fmla="*/ 330740 h 2398878"/>
              <a:gd name="connsiteX36" fmla="*/ 12033154 w 13016124"/>
              <a:gd name="connsiteY36" fmla="*/ 301557 h 2398878"/>
              <a:gd name="connsiteX37" fmla="*/ 12062337 w 13016124"/>
              <a:gd name="connsiteY37" fmla="*/ 291830 h 2398878"/>
              <a:gd name="connsiteX38" fmla="*/ 12101248 w 13016124"/>
              <a:gd name="connsiteY38" fmla="*/ 272374 h 2398878"/>
              <a:gd name="connsiteX39" fmla="*/ 12130431 w 13016124"/>
              <a:gd name="connsiteY39" fmla="*/ 262647 h 2398878"/>
              <a:gd name="connsiteX40" fmla="*/ 12169341 w 13016124"/>
              <a:gd name="connsiteY40" fmla="*/ 243191 h 2398878"/>
              <a:gd name="connsiteX41" fmla="*/ 12266618 w 13016124"/>
              <a:gd name="connsiteY41" fmla="*/ 204281 h 2398878"/>
              <a:gd name="connsiteX42" fmla="*/ 12334711 w 13016124"/>
              <a:gd name="connsiteY42" fmla="*/ 175098 h 2398878"/>
              <a:gd name="connsiteX43" fmla="*/ 12363894 w 13016124"/>
              <a:gd name="connsiteY43" fmla="*/ 155642 h 2398878"/>
              <a:gd name="connsiteX44" fmla="*/ 12431988 w 13016124"/>
              <a:gd name="connsiteY44" fmla="*/ 126459 h 2398878"/>
              <a:gd name="connsiteX45" fmla="*/ 12470899 w 13016124"/>
              <a:gd name="connsiteY45" fmla="*/ 97277 h 2398878"/>
              <a:gd name="connsiteX46" fmla="*/ 12529265 w 13016124"/>
              <a:gd name="connsiteY46" fmla="*/ 87549 h 2398878"/>
              <a:gd name="connsiteX47" fmla="*/ 12568175 w 13016124"/>
              <a:gd name="connsiteY47" fmla="*/ 77821 h 2398878"/>
              <a:gd name="connsiteX48" fmla="*/ 12626541 w 13016124"/>
              <a:gd name="connsiteY48" fmla="*/ 58366 h 2398878"/>
              <a:gd name="connsiteX49" fmla="*/ 12723818 w 13016124"/>
              <a:gd name="connsiteY49" fmla="*/ 19455 h 2398878"/>
              <a:gd name="connsiteX50" fmla="*/ 12869733 w 13016124"/>
              <a:gd name="connsiteY50" fmla="*/ 9728 h 2398878"/>
              <a:gd name="connsiteX51" fmla="*/ 12898916 w 13016124"/>
              <a:gd name="connsiteY51" fmla="*/ 0 h 2398878"/>
              <a:gd name="connsiteX52" fmla="*/ 12947554 w 13016124"/>
              <a:gd name="connsiteY52" fmla="*/ 38911 h 2398878"/>
              <a:gd name="connsiteX53" fmla="*/ 12957282 w 13016124"/>
              <a:gd name="connsiteY53" fmla="*/ 1488332 h 2398878"/>
              <a:gd name="connsiteX54" fmla="*/ 12928099 w 13016124"/>
              <a:gd name="connsiteY54" fmla="*/ 1673157 h 2398878"/>
              <a:gd name="connsiteX55" fmla="*/ 12918371 w 13016124"/>
              <a:gd name="connsiteY55" fmla="*/ 1828800 h 2398878"/>
              <a:gd name="connsiteX56" fmla="*/ 12898916 w 13016124"/>
              <a:gd name="connsiteY56" fmla="*/ 1887166 h 2398878"/>
              <a:gd name="connsiteX57" fmla="*/ 12889188 w 13016124"/>
              <a:gd name="connsiteY57" fmla="*/ 1974715 h 2398878"/>
              <a:gd name="connsiteX58" fmla="*/ 12879460 w 13016124"/>
              <a:gd name="connsiteY58" fmla="*/ 2013625 h 2398878"/>
              <a:gd name="connsiteX59" fmla="*/ 12840550 w 13016124"/>
              <a:gd name="connsiteY59" fmla="*/ 2208179 h 2398878"/>
              <a:gd name="connsiteX60" fmla="*/ 12830822 w 13016124"/>
              <a:gd name="connsiteY60" fmla="*/ 2237362 h 2398878"/>
              <a:gd name="connsiteX61" fmla="*/ 12801639 w 13016124"/>
              <a:gd name="connsiteY61" fmla="*/ 2256817 h 2398878"/>
              <a:gd name="connsiteX62" fmla="*/ 12159614 w 13016124"/>
              <a:gd name="connsiteY62" fmla="*/ 2237362 h 2398878"/>
              <a:gd name="connsiteX63" fmla="*/ 11361945 w 13016124"/>
              <a:gd name="connsiteY63" fmla="*/ 2256817 h 2398878"/>
              <a:gd name="connsiteX64" fmla="*/ 11138209 w 13016124"/>
              <a:gd name="connsiteY64" fmla="*/ 2276272 h 2398878"/>
              <a:gd name="connsiteX65" fmla="*/ 10593460 w 13016124"/>
              <a:gd name="connsiteY65" fmla="*/ 2286000 h 2398878"/>
              <a:gd name="connsiteX66" fmla="*/ 8385282 w 13016124"/>
              <a:gd name="connsiteY66" fmla="*/ 2295728 h 2398878"/>
              <a:gd name="connsiteX67" fmla="*/ 8161545 w 13016124"/>
              <a:gd name="connsiteY67" fmla="*/ 2315183 h 2398878"/>
              <a:gd name="connsiteX68" fmla="*/ 8112907 w 13016124"/>
              <a:gd name="connsiteY68" fmla="*/ 2324911 h 2398878"/>
              <a:gd name="connsiteX69" fmla="*/ 7918354 w 13016124"/>
              <a:gd name="connsiteY69" fmla="*/ 2334638 h 2398878"/>
              <a:gd name="connsiteX70" fmla="*/ 5291886 w 13016124"/>
              <a:gd name="connsiteY70" fmla="*/ 2344366 h 2398878"/>
              <a:gd name="connsiteX71" fmla="*/ 5058422 w 13016124"/>
              <a:gd name="connsiteY71" fmla="*/ 2324911 h 2398878"/>
              <a:gd name="connsiteX72" fmla="*/ 4883324 w 13016124"/>
              <a:gd name="connsiteY72" fmla="*/ 2305455 h 2398878"/>
              <a:gd name="connsiteX73" fmla="*/ 4727682 w 13016124"/>
              <a:gd name="connsiteY73" fmla="*/ 2295728 h 2398878"/>
              <a:gd name="connsiteX74" fmla="*/ 4601222 w 13016124"/>
              <a:gd name="connsiteY74" fmla="*/ 2276272 h 2398878"/>
              <a:gd name="connsiteX75" fmla="*/ 4484490 w 13016124"/>
              <a:gd name="connsiteY75" fmla="*/ 2266545 h 2398878"/>
              <a:gd name="connsiteX76" fmla="*/ 3443631 w 13016124"/>
              <a:gd name="connsiteY76" fmla="*/ 2247089 h 2398878"/>
              <a:gd name="connsiteX77" fmla="*/ 2996158 w 13016124"/>
              <a:gd name="connsiteY77" fmla="*/ 2256817 h 2398878"/>
              <a:gd name="connsiteX78" fmla="*/ 2966975 w 13016124"/>
              <a:gd name="connsiteY78" fmla="*/ 2266545 h 2398878"/>
              <a:gd name="connsiteX79" fmla="*/ 2782150 w 13016124"/>
              <a:gd name="connsiteY79" fmla="*/ 2286000 h 2398878"/>
              <a:gd name="connsiteX80" fmla="*/ 2723784 w 13016124"/>
              <a:gd name="connsiteY80" fmla="*/ 2295728 h 2398878"/>
              <a:gd name="connsiteX81" fmla="*/ 2490320 w 13016124"/>
              <a:gd name="connsiteY81" fmla="*/ 2305455 h 2398878"/>
              <a:gd name="connsiteX82" fmla="*/ 418328 w 13016124"/>
              <a:gd name="connsiteY82" fmla="*/ 2295728 h 2398878"/>
              <a:gd name="connsiteX83" fmla="*/ 359962 w 13016124"/>
              <a:gd name="connsiteY83" fmla="*/ 2256817 h 2398878"/>
              <a:gd name="connsiteX84" fmla="*/ 272414 w 13016124"/>
              <a:gd name="connsiteY84" fmla="*/ 2188723 h 2398878"/>
              <a:gd name="connsiteX85" fmla="*/ 262686 w 13016124"/>
              <a:gd name="connsiteY85" fmla="*/ 2159540 h 2398878"/>
              <a:gd name="connsiteX86" fmla="*/ 214048 w 13016124"/>
              <a:gd name="connsiteY86" fmla="*/ 2110902 h 2398878"/>
              <a:gd name="connsiteX87" fmla="*/ 204320 w 13016124"/>
              <a:gd name="connsiteY87" fmla="*/ 2081719 h 2398878"/>
              <a:gd name="connsiteX88" fmla="*/ 184865 w 13016124"/>
              <a:gd name="connsiteY88" fmla="*/ 2052536 h 2398878"/>
              <a:gd name="connsiteX89" fmla="*/ 145954 w 13016124"/>
              <a:gd name="connsiteY89" fmla="*/ 1984442 h 2398878"/>
              <a:gd name="connsiteX90" fmla="*/ 126499 w 13016124"/>
              <a:gd name="connsiteY90" fmla="*/ 1906621 h 2398878"/>
              <a:gd name="connsiteX91" fmla="*/ 116771 w 13016124"/>
              <a:gd name="connsiteY91" fmla="*/ 1877438 h 2398878"/>
              <a:gd name="connsiteX92" fmla="*/ 97316 w 13016124"/>
              <a:gd name="connsiteY92" fmla="*/ 1809345 h 2398878"/>
              <a:gd name="connsiteX93" fmla="*/ 87588 w 13016124"/>
              <a:gd name="connsiteY93" fmla="*/ 1731523 h 2398878"/>
              <a:gd name="connsiteX94" fmla="*/ 68133 w 13016124"/>
              <a:gd name="connsiteY94" fmla="*/ 1673157 h 2398878"/>
              <a:gd name="connsiteX95" fmla="*/ 19494 w 13016124"/>
              <a:gd name="connsiteY95" fmla="*/ 1556425 h 2398878"/>
              <a:gd name="connsiteX96" fmla="*/ 9767 w 13016124"/>
              <a:gd name="connsiteY96" fmla="*/ 1429966 h 2398878"/>
              <a:gd name="connsiteX97" fmla="*/ 39 w 13016124"/>
              <a:gd name="connsiteY97" fmla="*/ 1361872 h 2398878"/>
              <a:gd name="connsiteX98" fmla="*/ 19494 w 13016124"/>
              <a:gd name="connsiteY98" fmla="*/ 1099225 h 2398878"/>
              <a:gd name="connsiteX99" fmla="*/ 29222 w 13016124"/>
              <a:gd name="connsiteY99" fmla="*/ 1070042 h 2398878"/>
              <a:gd name="connsiteX100" fmla="*/ 58405 w 13016124"/>
              <a:gd name="connsiteY100" fmla="*/ 992221 h 2398878"/>
              <a:gd name="connsiteX101" fmla="*/ 77860 w 13016124"/>
              <a:gd name="connsiteY101" fmla="*/ 924128 h 2398878"/>
              <a:gd name="connsiteX102" fmla="*/ 97316 w 13016124"/>
              <a:gd name="connsiteY102" fmla="*/ 885217 h 2398878"/>
              <a:gd name="connsiteX103" fmla="*/ 116771 w 13016124"/>
              <a:gd name="connsiteY103" fmla="*/ 807396 h 2398878"/>
              <a:gd name="connsiteX104" fmla="*/ 155682 w 13016124"/>
              <a:gd name="connsiteY104" fmla="*/ 729574 h 2398878"/>
              <a:gd name="connsiteX105" fmla="*/ 165409 w 13016124"/>
              <a:gd name="connsiteY105" fmla="*/ 700391 h 2398878"/>
              <a:gd name="connsiteX106" fmla="*/ 175137 w 13016124"/>
              <a:gd name="connsiteY106" fmla="*/ 642025 h 2398878"/>
              <a:gd name="connsiteX107" fmla="*/ 223775 w 13016124"/>
              <a:gd name="connsiteY107" fmla="*/ 573932 h 2398878"/>
              <a:gd name="connsiteX108" fmla="*/ 262686 w 13016124"/>
              <a:gd name="connsiteY108" fmla="*/ 505838 h 2398878"/>
              <a:gd name="connsiteX109" fmla="*/ 301596 w 13016124"/>
              <a:gd name="connsiteY109" fmla="*/ 447472 h 2398878"/>
              <a:gd name="connsiteX110" fmla="*/ 321052 w 13016124"/>
              <a:gd name="connsiteY110" fmla="*/ 428017 h 2398878"/>
              <a:gd name="connsiteX111" fmla="*/ 359962 w 13016124"/>
              <a:gd name="connsiteY111" fmla="*/ 369651 h 2398878"/>
              <a:gd name="connsiteX112" fmla="*/ 408601 w 13016124"/>
              <a:gd name="connsiteY112" fmla="*/ 321013 h 2398878"/>
              <a:gd name="connsiteX113" fmla="*/ 428056 w 13016124"/>
              <a:gd name="connsiteY113" fmla="*/ 301557 h 2398878"/>
              <a:gd name="connsiteX114" fmla="*/ 447511 w 13016124"/>
              <a:gd name="connsiteY114" fmla="*/ 272374 h 2398878"/>
              <a:gd name="connsiteX115" fmla="*/ 505877 w 13016124"/>
              <a:gd name="connsiteY115" fmla="*/ 233464 h 2398878"/>
              <a:gd name="connsiteX116" fmla="*/ 603154 w 13016124"/>
              <a:gd name="connsiteY116" fmla="*/ 223736 h 2398878"/>
              <a:gd name="connsiteX117" fmla="*/ 651792 w 13016124"/>
              <a:gd name="connsiteY117" fmla="*/ 243191 h 2398878"/>
              <a:gd name="connsiteX118" fmla="*/ 622609 w 13016124"/>
              <a:gd name="connsiteY118" fmla="*/ 252919 h 2398878"/>
              <a:gd name="connsiteX119" fmla="*/ 544788 w 13016124"/>
              <a:gd name="connsiteY11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070116 w 13016124"/>
              <a:gd name="connsiteY25" fmla="*/ 583659 h 2398878"/>
              <a:gd name="connsiteX26" fmla="*/ 11206303 w 13016124"/>
              <a:gd name="connsiteY26" fmla="*/ 554477 h 2398878"/>
              <a:gd name="connsiteX27" fmla="*/ 11274396 w 13016124"/>
              <a:gd name="connsiteY27" fmla="*/ 535021 h 2398878"/>
              <a:gd name="connsiteX28" fmla="*/ 11332762 w 13016124"/>
              <a:gd name="connsiteY28" fmla="*/ 515566 h 2398878"/>
              <a:gd name="connsiteX29" fmla="*/ 11410584 w 13016124"/>
              <a:gd name="connsiteY29" fmla="*/ 476655 h 2398878"/>
              <a:gd name="connsiteX30" fmla="*/ 11498133 w 13016124"/>
              <a:gd name="connsiteY30" fmla="*/ 457200 h 2398878"/>
              <a:gd name="connsiteX31" fmla="*/ 11624592 w 13016124"/>
              <a:gd name="connsiteY31" fmla="*/ 408562 h 2398878"/>
              <a:gd name="connsiteX32" fmla="*/ 11789962 w 13016124"/>
              <a:gd name="connsiteY32" fmla="*/ 379379 h 2398878"/>
              <a:gd name="connsiteX33" fmla="*/ 11848328 w 13016124"/>
              <a:gd name="connsiteY33" fmla="*/ 350196 h 2398878"/>
              <a:gd name="connsiteX34" fmla="*/ 11955333 w 13016124"/>
              <a:gd name="connsiteY34" fmla="*/ 330740 h 2398878"/>
              <a:gd name="connsiteX35" fmla="*/ 12033154 w 13016124"/>
              <a:gd name="connsiteY35" fmla="*/ 301557 h 2398878"/>
              <a:gd name="connsiteX36" fmla="*/ 12062337 w 13016124"/>
              <a:gd name="connsiteY36" fmla="*/ 291830 h 2398878"/>
              <a:gd name="connsiteX37" fmla="*/ 12101248 w 13016124"/>
              <a:gd name="connsiteY37" fmla="*/ 272374 h 2398878"/>
              <a:gd name="connsiteX38" fmla="*/ 12130431 w 13016124"/>
              <a:gd name="connsiteY38" fmla="*/ 262647 h 2398878"/>
              <a:gd name="connsiteX39" fmla="*/ 12169341 w 13016124"/>
              <a:gd name="connsiteY39" fmla="*/ 243191 h 2398878"/>
              <a:gd name="connsiteX40" fmla="*/ 12266618 w 13016124"/>
              <a:gd name="connsiteY40" fmla="*/ 204281 h 2398878"/>
              <a:gd name="connsiteX41" fmla="*/ 12334711 w 13016124"/>
              <a:gd name="connsiteY41" fmla="*/ 175098 h 2398878"/>
              <a:gd name="connsiteX42" fmla="*/ 12363894 w 13016124"/>
              <a:gd name="connsiteY42" fmla="*/ 155642 h 2398878"/>
              <a:gd name="connsiteX43" fmla="*/ 12431988 w 13016124"/>
              <a:gd name="connsiteY43" fmla="*/ 126459 h 2398878"/>
              <a:gd name="connsiteX44" fmla="*/ 12470899 w 13016124"/>
              <a:gd name="connsiteY44" fmla="*/ 97277 h 2398878"/>
              <a:gd name="connsiteX45" fmla="*/ 12529265 w 13016124"/>
              <a:gd name="connsiteY45" fmla="*/ 87549 h 2398878"/>
              <a:gd name="connsiteX46" fmla="*/ 12568175 w 13016124"/>
              <a:gd name="connsiteY46" fmla="*/ 77821 h 2398878"/>
              <a:gd name="connsiteX47" fmla="*/ 12626541 w 13016124"/>
              <a:gd name="connsiteY47" fmla="*/ 58366 h 2398878"/>
              <a:gd name="connsiteX48" fmla="*/ 12723818 w 13016124"/>
              <a:gd name="connsiteY48" fmla="*/ 19455 h 2398878"/>
              <a:gd name="connsiteX49" fmla="*/ 12869733 w 13016124"/>
              <a:gd name="connsiteY49" fmla="*/ 9728 h 2398878"/>
              <a:gd name="connsiteX50" fmla="*/ 12898916 w 13016124"/>
              <a:gd name="connsiteY50" fmla="*/ 0 h 2398878"/>
              <a:gd name="connsiteX51" fmla="*/ 12947554 w 13016124"/>
              <a:gd name="connsiteY51" fmla="*/ 38911 h 2398878"/>
              <a:gd name="connsiteX52" fmla="*/ 12957282 w 13016124"/>
              <a:gd name="connsiteY52" fmla="*/ 1488332 h 2398878"/>
              <a:gd name="connsiteX53" fmla="*/ 12928099 w 13016124"/>
              <a:gd name="connsiteY53" fmla="*/ 1673157 h 2398878"/>
              <a:gd name="connsiteX54" fmla="*/ 12918371 w 13016124"/>
              <a:gd name="connsiteY54" fmla="*/ 1828800 h 2398878"/>
              <a:gd name="connsiteX55" fmla="*/ 12898916 w 13016124"/>
              <a:gd name="connsiteY55" fmla="*/ 1887166 h 2398878"/>
              <a:gd name="connsiteX56" fmla="*/ 12889188 w 13016124"/>
              <a:gd name="connsiteY56" fmla="*/ 1974715 h 2398878"/>
              <a:gd name="connsiteX57" fmla="*/ 12879460 w 13016124"/>
              <a:gd name="connsiteY57" fmla="*/ 2013625 h 2398878"/>
              <a:gd name="connsiteX58" fmla="*/ 12840550 w 13016124"/>
              <a:gd name="connsiteY58" fmla="*/ 2208179 h 2398878"/>
              <a:gd name="connsiteX59" fmla="*/ 12830822 w 13016124"/>
              <a:gd name="connsiteY59" fmla="*/ 2237362 h 2398878"/>
              <a:gd name="connsiteX60" fmla="*/ 12801639 w 13016124"/>
              <a:gd name="connsiteY60" fmla="*/ 2256817 h 2398878"/>
              <a:gd name="connsiteX61" fmla="*/ 12159614 w 13016124"/>
              <a:gd name="connsiteY61" fmla="*/ 2237362 h 2398878"/>
              <a:gd name="connsiteX62" fmla="*/ 11361945 w 13016124"/>
              <a:gd name="connsiteY62" fmla="*/ 2256817 h 2398878"/>
              <a:gd name="connsiteX63" fmla="*/ 11138209 w 13016124"/>
              <a:gd name="connsiteY63" fmla="*/ 2276272 h 2398878"/>
              <a:gd name="connsiteX64" fmla="*/ 10593460 w 13016124"/>
              <a:gd name="connsiteY64" fmla="*/ 2286000 h 2398878"/>
              <a:gd name="connsiteX65" fmla="*/ 8385282 w 13016124"/>
              <a:gd name="connsiteY65" fmla="*/ 2295728 h 2398878"/>
              <a:gd name="connsiteX66" fmla="*/ 8161545 w 13016124"/>
              <a:gd name="connsiteY66" fmla="*/ 2315183 h 2398878"/>
              <a:gd name="connsiteX67" fmla="*/ 8112907 w 13016124"/>
              <a:gd name="connsiteY67" fmla="*/ 2324911 h 2398878"/>
              <a:gd name="connsiteX68" fmla="*/ 7918354 w 13016124"/>
              <a:gd name="connsiteY68" fmla="*/ 2334638 h 2398878"/>
              <a:gd name="connsiteX69" fmla="*/ 5291886 w 13016124"/>
              <a:gd name="connsiteY69" fmla="*/ 2344366 h 2398878"/>
              <a:gd name="connsiteX70" fmla="*/ 5058422 w 13016124"/>
              <a:gd name="connsiteY70" fmla="*/ 2324911 h 2398878"/>
              <a:gd name="connsiteX71" fmla="*/ 4883324 w 13016124"/>
              <a:gd name="connsiteY71" fmla="*/ 2305455 h 2398878"/>
              <a:gd name="connsiteX72" fmla="*/ 4727682 w 13016124"/>
              <a:gd name="connsiteY72" fmla="*/ 2295728 h 2398878"/>
              <a:gd name="connsiteX73" fmla="*/ 4601222 w 13016124"/>
              <a:gd name="connsiteY73" fmla="*/ 2276272 h 2398878"/>
              <a:gd name="connsiteX74" fmla="*/ 4484490 w 13016124"/>
              <a:gd name="connsiteY74" fmla="*/ 2266545 h 2398878"/>
              <a:gd name="connsiteX75" fmla="*/ 3443631 w 13016124"/>
              <a:gd name="connsiteY75" fmla="*/ 2247089 h 2398878"/>
              <a:gd name="connsiteX76" fmla="*/ 2996158 w 13016124"/>
              <a:gd name="connsiteY76" fmla="*/ 2256817 h 2398878"/>
              <a:gd name="connsiteX77" fmla="*/ 2966975 w 13016124"/>
              <a:gd name="connsiteY77" fmla="*/ 2266545 h 2398878"/>
              <a:gd name="connsiteX78" fmla="*/ 2782150 w 13016124"/>
              <a:gd name="connsiteY78" fmla="*/ 2286000 h 2398878"/>
              <a:gd name="connsiteX79" fmla="*/ 2723784 w 13016124"/>
              <a:gd name="connsiteY79" fmla="*/ 2295728 h 2398878"/>
              <a:gd name="connsiteX80" fmla="*/ 2490320 w 13016124"/>
              <a:gd name="connsiteY80" fmla="*/ 2305455 h 2398878"/>
              <a:gd name="connsiteX81" fmla="*/ 418328 w 13016124"/>
              <a:gd name="connsiteY81" fmla="*/ 2295728 h 2398878"/>
              <a:gd name="connsiteX82" fmla="*/ 359962 w 13016124"/>
              <a:gd name="connsiteY82" fmla="*/ 2256817 h 2398878"/>
              <a:gd name="connsiteX83" fmla="*/ 272414 w 13016124"/>
              <a:gd name="connsiteY83" fmla="*/ 2188723 h 2398878"/>
              <a:gd name="connsiteX84" fmla="*/ 262686 w 13016124"/>
              <a:gd name="connsiteY84" fmla="*/ 2159540 h 2398878"/>
              <a:gd name="connsiteX85" fmla="*/ 214048 w 13016124"/>
              <a:gd name="connsiteY85" fmla="*/ 2110902 h 2398878"/>
              <a:gd name="connsiteX86" fmla="*/ 204320 w 13016124"/>
              <a:gd name="connsiteY86" fmla="*/ 2081719 h 2398878"/>
              <a:gd name="connsiteX87" fmla="*/ 184865 w 13016124"/>
              <a:gd name="connsiteY87" fmla="*/ 2052536 h 2398878"/>
              <a:gd name="connsiteX88" fmla="*/ 145954 w 13016124"/>
              <a:gd name="connsiteY88" fmla="*/ 1984442 h 2398878"/>
              <a:gd name="connsiteX89" fmla="*/ 126499 w 13016124"/>
              <a:gd name="connsiteY89" fmla="*/ 1906621 h 2398878"/>
              <a:gd name="connsiteX90" fmla="*/ 116771 w 13016124"/>
              <a:gd name="connsiteY90" fmla="*/ 1877438 h 2398878"/>
              <a:gd name="connsiteX91" fmla="*/ 97316 w 13016124"/>
              <a:gd name="connsiteY91" fmla="*/ 1809345 h 2398878"/>
              <a:gd name="connsiteX92" fmla="*/ 87588 w 13016124"/>
              <a:gd name="connsiteY92" fmla="*/ 1731523 h 2398878"/>
              <a:gd name="connsiteX93" fmla="*/ 68133 w 13016124"/>
              <a:gd name="connsiteY93" fmla="*/ 1673157 h 2398878"/>
              <a:gd name="connsiteX94" fmla="*/ 19494 w 13016124"/>
              <a:gd name="connsiteY94" fmla="*/ 1556425 h 2398878"/>
              <a:gd name="connsiteX95" fmla="*/ 9767 w 13016124"/>
              <a:gd name="connsiteY95" fmla="*/ 1429966 h 2398878"/>
              <a:gd name="connsiteX96" fmla="*/ 39 w 13016124"/>
              <a:gd name="connsiteY96" fmla="*/ 1361872 h 2398878"/>
              <a:gd name="connsiteX97" fmla="*/ 19494 w 13016124"/>
              <a:gd name="connsiteY97" fmla="*/ 1099225 h 2398878"/>
              <a:gd name="connsiteX98" fmla="*/ 29222 w 13016124"/>
              <a:gd name="connsiteY98" fmla="*/ 1070042 h 2398878"/>
              <a:gd name="connsiteX99" fmla="*/ 58405 w 13016124"/>
              <a:gd name="connsiteY99" fmla="*/ 992221 h 2398878"/>
              <a:gd name="connsiteX100" fmla="*/ 77860 w 13016124"/>
              <a:gd name="connsiteY100" fmla="*/ 924128 h 2398878"/>
              <a:gd name="connsiteX101" fmla="*/ 97316 w 13016124"/>
              <a:gd name="connsiteY101" fmla="*/ 885217 h 2398878"/>
              <a:gd name="connsiteX102" fmla="*/ 116771 w 13016124"/>
              <a:gd name="connsiteY102" fmla="*/ 807396 h 2398878"/>
              <a:gd name="connsiteX103" fmla="*/ 155682 w 13016124"/>
              <a:gd name="connsiteY103" fmla="*/ 729574 h 2398878"/>
              <a:gd name="connsiteX104" fmla="*/ 165409 w 13016124"/>
              <a:gd name="connsiteY104" fmla="*/ 700391 h 2398878"/>
              <a:gd name="connsiteX105" fmla="*/ 175137 w 13016124"/>
              <a:gd name="connsiteY105" fmla="*/ 642025 h 2398878"/>
              <a:gd name="connsiteX106" fmla="*/ 223775 w 13016124"/>
              <a:gd name="connsiteY106" fmla="*/ 573932 h 2398878"/>
              <a:gd name="connsiteX107" fmla="*/ 262686 w 13016124"/>
              <a:gd name="connsiteY107" fmla="*/ 505838 h 2398878"/>
              <a:gd name="connsiteX108" fmla="*/ 301596 w 13016124"/>
              <a:gd name="connsiteY108" fmla="*/ 447472 h 2398878"/>
              <a:gd name="connsiteX109" fmla="*/ 321052 w 13016124"/>
              <a:gd name="connsiteY109" fmla="*/ 428017 h 2398878"/>
              <a:gd name="connsiteX110" fmla="*/ 359962 w 13016124"/>
              <a:gd name="connsiteY110" fmla="*/ 369651 h 2398878"/>
              <a:gd name="connsiteX111" fmla="*/ 408601 w 13016124"/>
              <a:gd name="connsiteY111" fmla="*/ 321013 h 2398878"/>
              <a:gd name="connsiteX112" fmla="*/ 428056 w 13016124"/>
              <a:gd name="connsiteY112" fmla="*/ 301557 h 2398878"/>
              <a:gd name="connsiteX113" fmla="*/ 447511 w 13016124"/>
              <a:gd name="connsiteY113" fmla="*/ 272374 h 2398878"/>
              <a:gd name="connsiteX114" fmla="*/ 505877 w 13016124"/>
              <a:gd name="connsiteY114" fmla="*/ 233464 h 2398878"/>
              <a:gd name="connsiteX115" fmla="*/ 603154 w 13016124"/>
              <a:gd name="connsiteY115" fmla="*/ 223736 h 2398878"/>
              <a:gd name="connsiteX116" fmla="*/ 651792 w 13016124"/>
              <a:gd name="connsiteY116" fmla="*/ 243191 h 2398878"/>
              <a:gd name="connsiteX117" fmla="*/ 622609 w 13016124"/>
              <a:gd name="connsiteY117" fmla="*/ 252919 h 2398878"/>
              <a:gd name="connsiteX118" fmla="*/ 544788 w 13016124"/>
              <a:gd name="connsiteY11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274396 w 13016124"/>
              <a:gd name="connsiteY26" fmla="*/ 535021 h 2398878"/>
              <a:gd name="connsiteX27" fmla="*/ 11332762 w 13016124"/>
              <a:gd name="connsiteY27" fmla="*/ 515566 h 2398878"/>
              <a:gd name="connsiteX28" fmla="*/ 11410584 w 13016124"/>
              <a:gd name="connsiteY28" fmla="*/ 476655 h 2398878"/>
              <a:gd name="connsiteX29" fmla="*/ 11498133 w 13016124"/>
              <a:gd name="connsiteY29" fmla="*/ 457200 h 2398878"/>
              <a:gd name="connsiteX30" fmla="*/ 11624592 w 13016124"/>
              <a:gd name="connsiteY30" fmla="*/ 408562 h 2398878"/>
              <a:gd name="connsiteX31" fmla="*/ 11789962 w 13016124"/>
              <a:gd name="connsiteY31" fmla="*/ 379379 h 2398878"/>
              <a:gd name="connsiteX32" fmla="*/ 11848328 w 13016124"/>
              <a:gd name="connsiteY32" fmla="*/ 350196 h 2398878"/>
              <a:gd name="connsiteX33" fmla="*/ 11955333 w 13016124"/>
              <a:gd name="connsiteY33" fmla="*/ 330740 h 2398878"/>
              <a:gd name="connsiteX34" fmla="*/ 12033154 w 13016124"/>
              <a:gd name="connsiteY34" fmla="*/ 301557 h 2398878"/>
              <a:gd name="connsiteX35" fmla="*/ 12062337 w 13016124"/>
              <a:gd name="connsiteY35" fmla="*/ 291830 h 2398878"/>
              <a:gd name="connsiteX36" fmla="*/ 12101248 w 13016124"/>
              <a:gd name="connsiteY36" fmla="*/ 272374 h 2398878"/>
              <a:gd name="connsiteX37" fmla="*/ 12130431 w 13016124"/>
              <a:gd name="connsiteY37" fmla="*/ 262647 h 2398878"/>
              <a:gd name="connsiteX38" fmla="*/ 12169341 w 13016124"/>
              <a:gd name="connsiteY38" fmla="*/ 243191 h 2398878"/>
              <a:gd name="connsiteX39" fmla="*/ 12266618 w 13016124"/>
              <a:gd name="connsiteY39" fmla="*/ 204281 h 2398878"/>
              <a:gd name="connsiteX40" fmla="*/ 12334711 w 13016124"/>
              <a:gd name="connsiteY40" fmla="*/ 175098 h 2398878"/>
              <a:gd name="connsiteX41" fmla="*/ 12363894 w 13016124"/>
              <a:gd name="connsiteY41" fmla="*/ 155642 h 2398878"/>
              <a:gd name="connsiteX42" fmla="*/ 12431988 w 13016124"/>
              <a:gd name="connsiteY42" fmla="*/ 126459 h 2398878"/>
              <a:gd name="connsiteX43" fmla="*/ 12470899 w 13016124"/>
              <a:gd name="connsiteY43" fmla="*/ 97277 h 2398878"/>
              <a:gd name="connsiteX44" fmla="*/ 12529265 w 13016124"/>
              <a:gd name="connsiteY44" fmla="*/ 87549 h 2398878"/>
              <a:gd name="connsiteX45" fmla="*/ 12568175 w 13016124"/>
              <a:gd name="connsiteY45" fmla="*/ 77821 h 2398878"/>
              <a:gd name="connsiteX46" fmla="*/ 12626541 w 13016124"/>
              <a:gd name="connsiteY46" fmla="*/ 58366 h 2398878"/>
              <a:gd name="connsiteX47" fmla="*/ 12723818 w 13016124"/>
              <a:gd name="connsiteY47" fmla="*/ 19455 h 2398878"/>
              <a:gd name="connsiteX48" fmla="*/ 12869733 w 13016124"/>
              <a:gd name="connsiteY48" fmla="*/ 9728 h 2398878"/>
              <a:gd name="connsiteX49" fmla="*/ 12898916 w 13016124"/>
              <a:gd name="connsiteY49" fmla="*/ 0 h 2398878"/>
              <a:gd name="connsiteX50" fmla="*/ 12947554 w 13016124"/>
              <a:gd name="connsiteY50" fmla="*/ 38911 h 2398878"/>
              <a:gd name="connsiteX51" fmla="*/ 12957282 w 13016124"/>
              <a:gd name="connsiteY51" fmla="*/ 1488332 h 2398878"/>
              <a:gd name="connsiteX52" fmla="*/ 12928099 w 13016124"/>
              <a:gd name="connsiteY52" fmla="*/ 1673157 h 2398878"/>
              <a:gd name="connsiteX53" fmla="*/ 12918371 w 13016124"/>
              <a:gd name="connsiteY53" fmla="*/ 1828800 h 2398878"/>
              <a:gd name="connsiteX54" fmla="*/ 12898916 w 13016124"/>
              <a:gd name="connsiteY54" fmla="*/ 1887166 h 2398878"/>
              <a:gd name="connsiteX55" fmla="*/ 12889188 w 13016124"/>
              <a:gd name="connsiteY55" fmla="*/ 1974715 h 2398878"/>
              <a:gd name="connsiteX56" fmla="*/ 12879460 w 13016124"/>
              <a:gd name="connsiteY56" fmla="*/ 2013625 h 2398878"/>
              <a:gd name="connsiteX57" fmla="*/ 12840550 w 13016124"/>
              <a:gd name="connsiteY57" fmla="*/ 2208179 h 2398878"/>
              <a:gd name="connsiteX58" fmla="*/ 12830822 w 13016124"/>
              <a:gd name="connsiteY58" fmla="*/ 2237362 h 2398878"/>
              <a:gd name="connsiteX59" fmla="*/ 12801639 w 13016124"/>
              <a:gd name="connsiteY59" fmla="*/ 2256817 h 2398878"/>
              <a:gd name="connsiteX60" fmla="*/ 12159614 w 13016124"/>
              <a:gd name="connsiteY60" fmla="*/ 2237362 h 2398878"/>
              <a:gd name="connsiteX61" fmla="*/ 11361945 w 13016124"/>
              <a:gd name="connsiteY61" fmla="*/ 2256817 h 2398878"/>
              <a:gd name="connsiteX62" fmla="*/ 11138209 w 13016124"/>
              <a:gd name="connsiteY62" fmla="*/ 2276272 h 2398878"/>
              <a:gd name="connsiteX63" fmla="*/ 10593460 w 13016124"/>
              <a:gd name="connsiteY63" fmla="*/ 2286000 h 2398878"/>
              <a:gd name="connsiteX64" fmla="*/ 8385282 w 13016124"/>
              <a:gd name="connsiteY64" fmla="*/ 2295728 h 2398878"/>
              <a:gd name="connsiteX65" fmla="*/ 8161545 w 13016124"/>
              <a:gd name="connsiteY65" fmla="*/ 2315183 h 2398878"/>
              <a:gd name="connsiteX66" fmla="*/ 8112907 w 13016124"/>
              <a:gd name="connsiteY66" fmla="*/ 2324911 h 2398878"/>
              <a:gd name="connsiteX67" fmla="*/ 7918354 w 13016124"/>
              <a:gd name="connsiteY67" fmla="*/ 2334638 h 2398878"/>
              <a:gd name="connsiteX68" fmla="*/ 5291886 w 13016124"/>
              <a:gd name="connsiteY68" fmla="*/ 2344366 h 2398878"/>
              <a:gd name="connsiteX69" fmla="*/ 5058422 w 13016124"/>
              <a:gd name="connsiteY69" fmla="*/ 2324911 h 2398878"/>
              <a:gd name="connsiteX70" fmla="*/ 4883324 w 13016124"/>
              <a:gd name="connsiteY70" fmla="*/ 2305455 h 2398878"/>
              <a:gd name="connsiteX71" fmla="*/ 4727682 w 13016124"/>
              <a:gd name="connsiteY71" fmla="*/ 2295728 h 2398878"/>
              <a:gd name="connsiteX72" fmla="*/ 4601222 w 13016124"/>
              <a:gd name="connsiteY72" fmla="*/ 2276272 h 2398878"/>
              <a:gd name="connsiteX73" fmla="*/ 4484490 w 13016124"/>
              <a:gd name="connsiteY73" fmla="*/ 2266545 h 2398878"/>
              <a:gd name="connsiteX74" fmla="*/ 3443631 w 13016124"/>
              <a:gd name="connsiteY74" fmla="*/ 2247089 h 2398878"/>
              <a:gd name="connsiteX75" fmla="*/ 2996158 w 13016124"/>
              <a:gd name="connsiteY75" fmla="*/ 2256817 h 2398878"/>
              <a:gd name="connsiteX76" fmla="*/ 2966975 w 13016124"/>
              <a:gd name="connsiteY76" fmla="*/ 2266545 h 2398878"/>
              <a:gd name="connsiteX77" fmla="*/ 2782150 w 13016124"/>
              <a:gd name="connsiteY77" fmla="*/ 2286000 h 2398878"/>
              <a:gd name="connsiteX78" fmla="*/ 2723784 w 13016124"/>
              <a:gd name="connsiteY78" fmla="*/ 2295728 h 2398878"/>
              <a:gd name="connsiteX79" fmla="*/ 2490320 w 13016124"/>
              <a:gd name="connsiteY79" fmla="*/ 2305455 h 2398878"/>
              <a:gd name="connsiteX80" fmla="*/ 418328 w 13016124"/>
              <a:gd name="connsiteY80" fmla="*/ 2295728 h 2398878"/>
              <a:gd name="connsiteX81" fmla="*/ 359962 w 13016124"/>
              <a:gd name="connsiteY81" fmla="*/ 2256817 h 2398878"/>
              <a:gd name="connsiteX82" fmla="*/ 272414 w 13016124"/>
              <a:gd name="connsiteY82" fmla="*/ 2188723 h 2398878"/>
              <a:gd name="connsiteX83" fmla="*/ 262686 w 13016124"/>
              <a:gd name="connsiteY83" fmla="*/ 2159540 h 2398878"/>
              <a:gd name="connsiteX84" fmla="*/ 214048 w 13016124"/>
              <a:gd name="connsiteY84" fmla="*/ 2110902 h 2398878"/>
              <a:gd name="connsiteX85" fmla="*/ 204320 w 13016124"/>
              <a:gd name="connsiteY85" fmla="*/ 2081719 h 2398878"/>
              <a:gd name="connsiteX86" fmla="*/ 184865 w 13016124"/>
              <a:gd name="connsiteY86" fmla="*/ 2052536 h 2398878"/>
              <a:gd name="connsiteX87" fmla="*/ 145954 w 13016124"/>
              <a:gd name="connsiteY87" fmla="*/ 1984442 h 2398878"/>
              <a:gd name="connsiteX88" fmla="*/ 126499 w 13016124"/>
              <a:gd name="connsiteY88" fmla="*/ 1906621 h 2398878"/>
              <a:gd name="connsiteX89" fmla="*/ 116771 w 13016124"/>
              <a:gd name="connsiteY89" fmla="*/ 1877438 h 2398878"/>
              <a:gd name="connsiteX90" fmla="*/ 97316 w 13016124"/>
              <a:gd name="connsiteY90" fmla="*/ 1809345 h 2398878"/>
              <a:gd name="connsiteX91" fmla="*/ 87588 w 13016124"/>
              <a:gd name="connsiteY91" fmla="*/ 1731523 h 2398878"/>
              <a:gd name="connsiteX92" fmla="*/ 68133 w 13016124"/>
              <a:gd name="connsiteY92" fmla="*/ 1673157 h 2398878"/>
              <a:gd name="connsiteX93" fmla="*/ 19494 w 13016124"/>
              <a:gd name="connsiteY93" fmla="*/ 1556425 h 2398878"/>
              <a:gd name="connsiteX94" fmla="*/ 9767 w 13016124"/>
              <a:gd name="connsiteY94" fmla="*/ 1429966 h 2398878"/>
              <a:gd name="connsiteX95" fmla="*/ 39 w 13016124"/>
              <a:gd name="connsiteY95" fmla="*/ 1361872 h 2398878"/>
              <a:gd name="connsiteX96" fmla="*/ 19494 w 13016124"/>
              <a:gd name="connsiteY96" fmla="*/ 1099225 h 2398878"/>
              <a:gd name="connsiteX97" fmla="*/ 29222 w 13016124"/>
              <a:gd name="connsiteY97" fmla="*/ 1070042 h 2398878"/>
              <a:gd name="connsiteX98" fmla="*/ 58405 w 13016124"/>
              <a:gd name="connsiteY98" fmla="*/ 992221 h 2398878"/>
              <a:gd name="connsiteX99" fmla="*/ 77860 w 13016124"/>
              <a:gd name="connsiteY99" fmla="*/ 924128 h 2398878"/>
              <a:gd name="connsiteX100" fmla="*/ 97316 w 13016124"/>
              <a:gd name="connsiteY100" fmla="*/ 885217 h 2398878"/>
              <a:gd name="connsiteX101" fmla="*/ 116771 w 13016124"/>
              <a:gd name="connsiteY101" fmla="*/ 807396 h 2398878"/>
              <a:gd name="connsiteX102" fmla="*/ 155682 w 13016124"/>
              <a:gd name="connsiteY102" fmla="*/ 729574 h 2398878"/>
              <a:gd name="connsiteX103" fmla="*/ 165409 w 13016124"/>
              <a:gd name="connsiteY103" fmla="*/ 700391 h 2398878"/>
              <a:gd name="connsiteX104" fmla="*/ 175137 w 13016124"/>
              <a:gd name="connsiteY104" fmla="*/ 642025 h 2398878"/>
              <a:gd name="connsiteX105" fmla="*/ 223775 w 13016124"/>
              <a:gd name="connsiteY105" fmla="*/ 573932 h 2398878"/>
              <a:gd name="connsiteX106" fmla="*/ 262686 w 13016124"/>
              <a:gd name="connsiteY106" fmla="*/ 505838 h 2398878"/>
              <a:gd name="connsiteX107" fmla="*/ 301596 w 13016124"/>
              <a:gd name="connsiteY107" fmla="*/ 447472 h 2398878"/>
              <a:gd name="connsiteX108" fmla="*/ 321052 w 13016124"/>
              <a:gd name="connsiteY108" fmla="*/ 428017 h 2398878"/>
              <a:gd name="connsiteX109" fmla="*/ 359962 w 13016124"/>
              <a:gd name="connsiteY109" fmla="*/ 369651 h 2398878"/>
              <a:gd name="connsiteX110" fmla="*/ 408601 w 13016124"/>
              <a:gd name="connsiteY110" fmla="*/ 321013 h 2398878"/>
              <a:gd name="connsiteX111" fmla="*/ 428056 w 13016124"/>
              <a:gd name="connsiteY111" fmla="*/ 301557 h 2398878"/>
              <a:gd name="connsiteX112" fmla="*/ 447511 w 13016124"/>
              <a:gd name="connsiteY112" fmla="*/ 272374 h 2398878"/>
              <a:gd name="connsiteX113" fmla="*/ 505877 w 13016124"/>
              <a:gd name="connsiteY113" fmla="*/ 233464 h 2398878"/>
              <a:gd name="connsiteX114" fmla="*/ 603154 w 13016124"/>
              <a:gd name="connsiteY114" fmla="*/ 223736 h 2398878"/>
              <a:gd name="connsiteX115" fmla="*/ 651792 w 13016124"/>
              <a:gd name="connsiteY115" fmla="*/ 243191 h 2398878"/>
              <a:gd name="connsiteX116" fmla="*/ 622609 w 13016124"/>
              <a:gd name="connsiteY116" fmla="*/ 252919 h 2398878"/>
              <a:gd name="connsiteX117" fmla="*/ 544788 w 13016124"/>
              <a:gd name="connsiteY11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498133 w 13016124"/>
              <a:gd name="connsiteY28" fmla="*/ 457200 h 2398878"/>
              <a:gd name="connsiteX29" fmla="*/ 11624592 w 13016124"/>
              <a:gd name="connsiteY29" fmla="*/ 408562 h 2398878"/>
              <a:gd name="connsiteX30" fmla="*/ 11789962 w 13016124"/>
              <a:gd name="connsiteY30" fmla="*/ 379379 h 2398878"/>
              <a:gd name="connsiteX31" fmla="*/ 11848328 w 13016124"/>
              <a:gd name="connsiteY31" fmla="*/ 350196 h 2398878"/>
              <a:gd name="connsiteX32" fmla="*/ 11955333 w 13016124"/>
              <a:gd name="connsiteY32" fmla="*/ 330740 h 2398878"/>
              <a:gd name="connsiteX33" fmla="*/ 12033154 w 13016124"/>
              <a:gd name="connsiteY33" fmla="*/ 301557 h 2398878"/>
              <a:gd name="connsiteX34" fmla="*/ 12062337 w 13016124"/>
              <a:gd name="connsiteY34" fmla="*/ 291830 h 2398878"/>
              <a:gd name="connsiteX35" fmla="*/ 12101248 w 13016124"/>
              <a:gd name="connsiteY35" fmla="*/ 272374 h 2398878"/>
              <a:gd name="connsiteX36" fmla="*/ 12130431 w 13016124"/>
              <a:gd name="connsiteY36" fmla="*/ 262647 h 2398878"/>
              <a:gd name="connsiteX37" fmla="*/ 12169341 w 13016124"/>
              <a:gd name="connsiteY37" fmla="*/ 243191 h 2398878"/>
              <a:gd name="connsiteX38" fmla="*/ 12266618 w 13016124"/>
              <a:gd name="connsiteY38" fmla="*/ 204281 h 2398878"/>
              <a:gd name="connsiteX39" fmla="*/ 12334711 w 13016124"/>
              <a:gd name="connsiteY39" fmla="*/ 175098 h 2398878"/>
              <a:gd name="connsiteX40" fmla="*/ 12363894 w 13016124"/>
              <a:gd name="connsiteY40" fmla="*/ 155642 h 2398878"/>
              <a:gd name="connsiteX41" fmla="*/ 12431988 w 13016124"/>
              <a:gd name="connsiteY41" fmla="*/ 126459 h 2398878"/>
              <a:gd name="connsiteX42" fmla="*/ 12470899 w 13016124"/>
              <a:gd name="connsiteY42" fmla="*/ 97277 h 2398878"/>
              <a:gd name="connsiteX43" fmla="*/ 12529265 w 13016124"/>
              <a:gd name="connsiteY43" fmla="*/ 87549 h 2398878"/>
              <a:gd name="connsiteX44" fmla="*/ 12568175 w 13016124"/>
              <a:gd name="connsiteY44" fmla="*/ 77821 h 2398878"/>
              <a:gd name="connsiteX45" fmla="*/ 12626541 w 13016124"/>
              <a:gd name="connsiteY45" fmla="*/ 58366 h 2398878"/>
              <a:gd name="connsiteX46" fmla="*/ 12723818 w 13016124"/>
              <a:gd name="connsiteY46" fmla="*/ 19455 h 2398878"/>
              <a:gd name="connsiteX47" fmla="*/ 12869733 w 13016124"/>
              <a:gd name="connsiteY47" fmla="*/ 9728 h 2398878"/>
              <a:gd name="connsiteX48" fmla="*/ 12898916 w 13016124"/>
              <a:gd name="connsiteY48" fmla="*/ 0 h 2398878"/>
              <a:gd name="connsiteX49" fmla="*/ 12947554 w 13016124"/>
              <a:gd name="connsiteY49" fmla="*/ 38911 h 2398878"/>
              <a:gd name="connsiteX50" fmla="*/ 12957282 w 13016124"/>
              <a:gd name="connsiteY50" fmla="*/ 1488332 h 2398878"/>
              <a:gd name="connsiteX51" fmla="*/ 12928099 w 13016124"/>
              <a:gd name="connsiteY51" fmla="*/ 1673157 h 2398878"/>
              <a:gd name="connsiteX52" fmla="*/ 12918371 w 13016124"/>
              <a:gd name="connsiteY52" fmla="*/ 1828800 h 2398878"/>
              <a:gd name="connsiteX53" fmla="*/ 12898916 w 13016124"/>
              <a:gd name="connsiteY53" fmla="*/ 1887166 h 2398878"/>
              <a:gd name="connsiteX54" fmla="*/ 12889188 w 13016124"/>
              <a:gd name="connsiteY54" fmla="*/ 1974715 h 2398878"/>
              <a:gd name="connsiteX55" fmla="*/ 12879460 w 13016124"/>
              <a:gd name="connsiteY55" fmla="*/ 2013625 h 2398878"/>
              <a:gd name="connsiteX56" fmla="*/ 12840550 w 13016124"/>
              <a:gd name="connsiteY56" fmla="*/ 2208179 h 2398878"/>
              <a:gd name="connsiteX57" fmla="*/ 12830822 w 13016124"/>
              <a:gd name="connsiteY57" fmla="*/ 2237362 h 2398878"/>
              <a:gd name="connsiteX58" fmla="*/ 12801639 w 13016124"/>
              <a:gd name="connsiteY58" fmla="*/ 2256817 h 2398878"/>
              <a:gd name="connsiteX59" fmla="*/ 12159614 w 13016124"/>
              <a:gd name="connsiteY59" fmla="*/ 2237362 h 2398878"/>
              <a:gd name="connsiteX60" fmla="*/ 11361945 w 13016124"/>
              <a:gd name="connsiteY60" fmla="*/ 2256817 h 2398878"/>
              <a:gd name="connsiteX61" fmla="*/ 11138209 w 13016124"/>
              <a:gd name="connsiteY61" fmla="*/ 2276272 h 2398878"/>
              <a:gd name="connsiteX62" fmla="*/ 10593460 w 13016124"/>
              <a:gd name="connsiteY62" fmla="*/ 2286000 h 2398878"/>
              <a:gd name="connsiteX63" fmla="*/ 8385282 w 13016124"/>
              <a:gd name="connsiteY63" fmla="*/ 2295728 h 2398878"/>
              <a:gd name="connsiteX64" fmla="*/ 8161545 w 13016124"/>
              <a:gd name="connsiteY64" fmla="*/ 2315183 h 2398878"/>
              <a:gd name="connsiteX65" fmla="*/ 8112907 w 13016124"/>
              <a:gd name="connsiteY65" fmla="*/ 2324911 h 2398878"/>
              <a:gd name="connsiteX66" fmla="*/ 7918354 w 13016124"/>
              <a:gd name="connsiteY66" fmla="*/ 2334638 h 2398878"/>
              <a:gd name="connsiteX67" fmla="*/ 5291886 w 13016124"/>
              <a:gd name="connsiteY67" fmla="*/ 2344366 h 2398878"/>
              <a:gd name="connsiteX68" fmla="*/ 5058422 w 13016124"/>
              <a:gd name="connsiteY68" fmla="*/ 2324911 h 2398878"/>
              <a:gd name="connsiteX69" fmla="*/ 4883324 w 13016124"/>
              <a:gd name="connsiteY69" fmla="*/ 2305455 h 2398878"/>
              <a:gd name="connsiteX70" fmla="*/ 4727682 w 13016124"/>
              <a:gd name="connsiteY70" fmla="*/ 2295728 h 2398878"/>
              <a:gd name="connsiteX71" fmla="*/ 4601222 w 13016124"/>
              <a:gd name="connsiteY71" fmla="*/ 2276272 h 2398878"/>
              <a:gd name="connsiteX72" fmla="*/ 4484490 w 13016124"/>
              <a:gd name="connsiteY72" fmla="*/ 2266545 h 2398878"/>
              <a:gd name="connsiteX73" fmla="*/ 3443631 w 13016124"/>
              <a:gd name="connsiteY73" fmla="*/ 2247089 h 2398878"/>
              <a:gd name="connsiteX74" fmla="*/ 2996158 w 13016124"/>
              <a:gd name="connsiteY74" fmla="*/ 2256817 h 2398878"/>
              <a:gd name="connsiteX75" fmla="*/ 2966975 w 13016124"/>
              <a:gd name="connsiteY75" fmla="*/ 2266545 h 2398878"/>
              <a:gd name="connsiteX76" fmla="*/ 2782150 w 13016124"/>
              <a:gd name="connsiteY76" fmla="*/ 2286000 h 2398878"/>
              <a:gd name="connsiteX77" fmla="*/ 2723784 w 13016124"/>
              <a:gd name="connsiteY77" fmla="*/ 2295728 h 2398878"/>
              <a:gd name="connsiteX78" fmla="*/ 2490320 w 13016124"/>
              <a:gd name="connsiteY78" fmla="*/ 2305455 h 2398878"/>
              <a:gd name="connsiteX79" fmla="*/ 418328 w 13016124"/>
              <a:gd name="connsiteY79" fmla="*/ 2295728 h 2398878"/>
              <a:gd name="connsiteX80" fmla="*/ 359962 w 13016124"/>
              <a:gd name="connsiteY80" fmla="*/ 2256817 h 2398878"/>
              <a:gd name="connsiteX81" fmla="*/ 272414 w 13016124"/>
              <a:gd name="connsiteY81" fmla="*/ 2188723 h 2398878"/>
              <a:gd name="connsiteX82" fmla="*/ 262686 w 13016124"/>
              <a:gd name="connsiteY82" fmla="*/ 2159540 h 2398878"/>
              <a:gd name="connsiteX83" fmla="*/ 214048 w 13016124"/>
              <a:gd name="connsiteY83" fmla="*/ 2110902 h 2398878"/>
              <a:gd name="connsiteX84" fmla="*/ 204320 w 13016124"/>
              <a:gd name="connsiteY84" fmla="*/ 2081719 h 2398878"/>
              <a:gd name="connsiteX85" fmla="*/ 184865 w 13016124"/>
              <a:gd name="connsiteY85" fmla="*/ 2052536 h 2398878"/>
              <a:gd name="connsiteX86" fmla="*/ 145954 w 13016124"/>
              <a:gd name="connsiteY86" fmla="*/ 1984442 h 2398878"/>
              <a:gd name="connsiteX87" fmla="*/ 126499 w 13016124"/>
              <a:gd name="connsiteY87" fmla="*/ 1906621 h 2398878"/>
              <a:gd name="connsiteX88" fmla="*/ 116771 w 13016124"/>
              <a:gd name="connsiteY88" fmla="*/ 1877438 h 2398878"/>
              <a:gd name="connsiteX89" fmla="*/ 97316 w 13016124"/>
              <a:gd name="connsiteY89" fmla="*/ 1809345 h 2398878"/>
              <a:gd name="connsiteX90" fmla="*/ 87588 w 13016124"/>
              <a:gd name="connsiteY90" fmla="*/ 1731523 h 2398878"/>
              <a:gd name="connsiteX91" fmla="*/ 68133 w 13016124"/>
              <a:gd name="connsiteY91" fmla="*/ 1673157 h 2398878"/>
              <a:gd name="connsiteX92" fmla="*/ 19494 w 13016124"/>
              <a:gd name="connsiteY92" fmla="*/ 1556425 h 2398878"/>
              <a:gd name="connsiteX93" fmla="*/ 9767 w 13016124"/>
              <a:gd name="connsiteY93" fmla="*/ 1429966 h 2398878"/>
              <a:gd name="connsiteX94" fmla="*/ 39 w 13016124"/>
              <a:gd name="connsiteY94" fmla="*/ 1361872 h 2398878"/>
              <a:gd name="connsiteX95" fmla="*/ 19494 w 13016124"/>
              <a:gd name="connsiteY95" fmla="*/ 1099225 h 2398878"/>
              <a:gd name="connsiteX96" fmla="*/ 29222 w 13016124"/>
              <a:gd name="connsiteY96" fmla="*/ 1070042 h 2398878"/>
              <a:gd name="connsiteX97" fmla="*/ 58405 w 13016124"/>
              <a:gd name="connsiteY97" fmla="*/ 992221 h 2398878"/>
              <a:gd name="connsiteX98" fmla="*/ 77860 w 13016124"/>
              <a:gd name="connsiteY98" fmla="*/ 924128 h 2398878"/>
              <a:gd name="connsiteX99" fmla="*/ 97316 w 13016124"/>
              <a:gd name="connsiteY99" fmla="*/ 885217 h 2398878"/>
              <a:gd name="connsiteX100" fmla="*/ 116771 w 13016124"/>
              <a:gd name="connsiteY100" fmla="*/ 807396 h 2398878"/>
              <a:gd name="connsiteX101" fmla="*/ 155682 w 13016124"/>
              <a:gd name="connsiteY101" fmla="*/ 729574 h 2398878"/>
              <a:gd name="connsiteX102" fmla="*/ 165409 w 13016124"/>
              <a:gd name="connsiteY102" fmla="*/ 700391 h 2398878"/>
              <a:gd name="connsiteX103" fmla="*/ 175137 w 13016124"/>
              <a:gd name="connsiteY103" fmla="*/ 642025 h 2398878"/>
              <a:gd name="connsiteX104" fmla="*/ 223775 w 13016124"/>
              <a:gd name="connsiteY104" fmla="*/ 573932 h 2398878"/>
              <a:gd name="connsiteX105" fmla="*/ 262686 w 13016124"/>
              <a:gd name="connsiteY105" fmla="*/ 505838 h 2398878"/>
              <a:gd name="connsiteX106" fmla="*/ 301596 w 13016124"/>
              <a:gd name="connsiteY106" fmla="*/ 447472 h 2398878"/>
              <a:gd name="connsiteX107" fmla="*/ 321052 w 13016124"/>
              <a:gd name="connsiteY107" fmla="*/ 428017 h 2398878"/>
              <a:gd name="connsiteX108" fmla="*/ 359962 w 13016124"/>
              <a:gd name="connsiteY108" fmla="*/ 369651 h 2398878"/>
              <a:gd name="connsiteX109" fmla="*/ 408601 w 13016124"/>
              <a:gd name="connsiteY109" fmla="*/ 321013 h 2398878"/>
              <a:gd name="connsiteX110" fmla="*/ 428056 w 13016124"/>
              <a:gd name="connsiteY110" fmla="*/ 301557 h 2398878"/>
              <a:gd name="connsiteX111" fmla="*/ 447511 w 13016124"/>
              <a:gd name="connsiteY111" fmla="*/ 272374 h 2398878"/>
              <a:gd name="connsiteX112" fmla="*/ 505877 w 13016124"/>
              <a:gd name="connsiteY112" fmla="*/ 233464 h 2398878"/>
              <a:gd name="connsiteX113" fmla="*/ 603154 w 13016124"/>
              <a:gd name="connsiteY113" fmla="*/ 223736 h 2398878"/>
              <a:gd name="connsiteX114" fmla="*/ 651792 w 13016124"/>
              <a:gd name="connsiteY114" fmla="*/ 243191 h 2398878"/>
              <a:gd name="connsiteX115" fmla="*/ 622609 w 13016124"/>
              <a:gd name="connsiteY115" fmla="*/ 252919 h 2398878"/>
              <a:gd name="connsiteX116" fmla="*/ 544788 w 13016124"/>
              <a:gd name="connsiteY11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624592 w 13016124"/>
              <a:gd name="connsiteY28" fmla="*/ 408562 h 2398878"/>
              <a:gd name="connsiteX29" fmla="*/ 11789962 w 13016124"/>
              <a:gd name="connsiteY29" fmla="*/ 379379 h 2398878"/>
              <a:gd name="connsiteX30" fmla="*/ 11848328 w 13016124"/>
              <a:gd name="connsiteY30" fmla="*/ 350196 h 2398878"/>
              <a:gd name="connsiteX31" fmla="*/ 11955333 w 13016124"/>
              <a:gd name="connsiteY31" fmla="*/ 330740 h 2398878"/>
              <a:gd name="connsiteX32" fmla="*/ 12033154 w 13016124"/>
              <a:gd name="connsiteY32" fmla="*/ 301557 h 2398878"/>
              <a:gd name="connsiteX33" fmla="*/ 12062337 w 13016124"/>
              <a:gd name="connsiteY33" fmla="*/ 291830 h 2398878"/>
              <a:gd name="connsiteX34" fmla="*/ 12101248 w 13016124"/>
              <a:gd name="connsiteY34" fmla="*/ 272374 h 2398878"/>
              <a:gd name="connsiteX35" fmla="*/ 12130431 w 13016124"/>
              <a:gd name="connsiteY35" fmla="*/ 262647 h 2398878"/>
              <a:gd name="connsiteX36" fmla="*/ 12169341 w 13016124"/>
              <a:gd name="connsiteY36" fmla="*/ 243191 h 2398878"/>
              <a:gd name="connsiteX37" fmla="*/ 12266618 w 13016124"/>
              <a:gd name="connsiteY37" fmla="*/ 204281 h 2398878"/>
              <a:gd name="connsiteX38" fmla="*/ 12334711 w 13016124"/>
              <a:gd name="connsiteY38" fmla="*/ 175098 h 2398878"/>
              <a:gd name="connsiteX39" fmla="*/ 12363894 w 13016124"/>
              <a:gd name="connsiteY39" fmla="*/ 155642 h 2398878"/>
              <a:gd name="connsiteX40" fmla="*/ 12431988 w 13016124"/>
              <a:gd name="connsiteY40" fmla="*/ 126459 h 2398878"/>
              <a:gd name="connsiteX41" fmla="*/ 12470899 w 13016124"/>
              <a:gd name="connsiteY41" fmla="*/ 97277 h 2398878"/>
              <a:gd name="connsiteX42" fmla="*/ 12529265 w 13016124"/>
              <a:gd name="connsiteY42" fmla="*/ 87549 h 2398878"/>
              <a:gd name="connsiteX43" fmla="*/ 12568175 w 13016124"/>
              <a:gd name="connsiteY43" fmla="*/ 77821 h 2398878"/>
              <a:gd name="connsiteX44" fmla="*/ 12626541 w 13016124"/>
              <a:gd name="connsiteY44" fmla="*/ 58366 h 2398878"/>
              <a:gd name="connsiteX45" fmla="*/ 12723818 w 13016124"/>
              <a:gd name="connsiteY45" fmla="*/ 19455 h 2398878"/>
              <a:gd name="connsiteX46" fmla="*/ 12869733 w 13016124"/>
              <a:gd name="connsiteY46" fmla="*/ 9728 h 2398878"/>
              <a:gd name="connsiteX47" fmla="*/ 12898916 w 13016124"/>
              <a:gd name="connsiteY47" fmla="*/ 0 h 2398878"/>
              <a:gd name="connsiteX48" fmla="*/ 12947554 w 13016124"/>
              <a:gd name="connsiteY48" fmla="*/ 38911 h 2398878"/>
              <a:gd name="connsiteX49" fmla="*/ 12957282 w 13016124"/>
              <a:gd name="connsiteY49" fmla="*/ 1488332 h 2398878"/>
              <a:gd name="connsiteX50" fmla="*/ 12928099 w 13016124"/>
              <a:gd name="connsiteY50" fmla="*/ 1673157 h 2398878"/>
              <a:gd name="connsiteX51" fmla="*/ 12918371 w 13016124"/>
              <a:gd name="connsiteY51" fmla="*/ 1828800 h 2398878"/>
              <a:gd name="connsiteX52" fmla="*/ 12898916 w 13016124"/>
              <a:gd name="connsiteY52" fmla="*/ 1887166 h 2398878"/>
              <a:gd name="connsiteX53" fmla="*/ 12889188 w 13016124"/>
              <a:gd name="connsiteY53" fmla="*/ 1974715 h 2398878"/>
              <a:gd name="connsiteX54" fmla="*/ 12879460 w 13016124"/>
              <a:gd name="connsiteY54" fmla="*/ 2013625 h 2398878"/>
              <a:gd name="connsiteX55" fmla="*/ 12840550 w 13016124"/>
              <a:gd name="connsiteY55" fmla="*/ 2208179 h 2398878"/>
              <a:gd name="connsiteX56" fmla="*/ 12830822 w 13016124"/>
              <a:gd name="connsiteY56" fmla="*/ 2237362 h 2398878"/>
              <a:gd name="connsiteX57" fmla="*/ 12801639 w 13016124"/>
              <a:gd name="connsiteY57" fmla="*/ 2256817 h 2398878"/>
              <a:gd name="connsiteX58" fmla="*/ 12159614 w 13016124"/>
              <a:gd name="connsiteY58" fmla="*/ 2237362 h 2398878"/>
              <a:gd name="connsiteX59" fmla="*/ 11361945 w 13016124"/>
              <a:gd name="connsiteY59" fmla="*/ 2256817 h 2398878"/>
              <a:gd name="connsiteX60" fmla="*/ 11138209 w 13016124"/>
              <a:gd name="connsiteY60" fmla="*/ 2276272 h 2398878"/>
              <a:gd name="connsiteX61" fmla="*/ 10593460 w 13016124"/>
              <a:gd name="connsiteY61" fmla="*/ 2286000 h 2398878"/>
              <a:gd name="connsiteX62" fmla="*/ 8385282 w 13016124"/>
              <a:gd name="connsiteY62" fmla="*/ 2295728 h 2398878"/>
              <a:gd name="connsiteX63" fmla="*/ 8161545 w 13016124"/>
              <a:gd name="connsiteY63" fmla="*/ 2315183 h 2398878"/>
              <a:gd name="connsiteX64" fmla="*/ 8112907 w 13016124"/>
              <a:gd name="connsiteY64" fmla="*/ 2324911 h 2398878"/>
              <a:gd name="connsiteX65" fmla="*/ 7918354 w 13016124"/>
              <a:gd name="connsiteY65" fmla="*/ 2334638 h 2398878"/>
              <a:gd name="connsiteX66" fmla="*/ 5291886 w 13016124"/>
              <a:gd name="connsiteY66" fmla="*/ 2344366 h 2398878"/>
              <a:gd name="connsiteX67" fmla="*/ 5058422 w 13016124"/>
              <a:gd name="connsiteY67" fmla="*/ 2324911 h 2398878"/>
              <a:gd name="connsiteX68" fmla="*/ 4883324 w 13016124"/>
              <a:gd name="connsiteY68" fmla="*/ 2305455 h 2398878"/>
              <a:gd name="connsiteX69" fmla="*/ 4727682 w 13016124"/>
              <a:gd name="connsiteY69" fmla="*/ 2295728 h 2398878"/>
              <a:gd name="connsiteX70" fmla="*/ 4601222 w 13016124"/>
              <a:gd name="connsiteY70" fmla="*/ 2276272 h 2398878"/>
              <a:gd name="connsiteX71" fmla="*/ 4484490 w 13016124"/>
              <a:gd name="connsiteY71" fmla="*/ 2266545 h 2398878"/>
              <a:gd name="connsiteX72" fmla="*/ 3443631 w 13016124"/>
              <a:gd name="connsiteY72" fmla="*/ 2247089 h 2398878"/>
              <a:gd name="connsiteX73" fmla="*/ 2996158 w 13016124"/>
              <a:gd name="connsiteY73" fmla="*/ 2256817 h 2398878"/>
              <a:gd name="connsiteX74" fmla="*/ 2966975 w 13016124"/>
              <a:gd name="connsiteY74" fmla="*/ 2266545 h 2398878"/>
              <a:gd name="connsiteX75" fmla="*/ 2782150 w 13016124"/>
              <a:gd name="connsiteY75" fmla="*/ 2286000 h 2398878"/>
              <a:gd name="connsiteX76" fmla="*/ 2723784 w 13016124"/>
              <a:gd name="connsiteY76" fmla="*/ 2295728 h 2398878"/>
              <a:gd name="connsiteX77" fmla="*/ 2490320 w 13016124"/>
              <a:gd name="connsiteY77" fmla="*/ 2305455 h 2398878"/>
              <a:gd name="connsiteX78" fmla="*/ 418328 w 13016124"/>
              <a:gd name="connsiteY78" fmla="*/ 2295728 h 2398878"/>
              <a:gd name="connsiteX79" fmla="*/ 359962 w 13016124"/>
              <a:gd name="connsiteY79" fmla="*/ 2256817 h 2398878"/>
              <a:gd name="connsiteX80" fmla="*/ 272414 w 13016124"/>
              <a:gd name="connsiteY80" fmla="*/ 2188723 h 2398878"/>
              <a:gd name="connsiteX81" fmla="*/ 262686 w 13016124"/>
              <a:gd name="connsiteY81" fmla="*/ 2159540 h 2398878"/>
              <a:gd name="connsiteX82" fmla="*/ 214048 w 13016124"/>
              <a:gd name="connsiteY82" fmla="*/ 2110902 h 2398878"/>
              <a:gd name="connsiteX83" fmla="*/ 204320 w 13016124"/>
              <a:gd name="connsiteY83" fmla="*/ 2081719 h 2398878"/>
              <a:gd name="connsiteX84" fmla="*/ 184865 w 13016124"/>
              <a:gd name="connsiteY84" fmla="*/ 2052536 h 2398878"/>
              <a:gd name="connsiteX85" fmla="*/ 145954 w 13016124"/>
              <a:gd name="connsiteY85" fmla="*/ 1984442 h 2398878"/>
              <a:gd name="connsiteX86" fmla="*/ 126499 w 13016124"/>
              <a:gd name="connsiteY86" fmla="*/ 1906621 h 2398878"/>
              <a:gd name="connsiteX87" fmla="*/ 116771 w 13016124"/>
              <a:gd name="connsiteY87" fmla="*/ 1877438 h 2398878"/>
              <a:gd name="connsiteX88" fmla="*/ 97316 w 13016124"/>
              <a:gd name="connsiteY88" fmla="*/ 1809345 h 2398878"/>
              <a:gd name="connsiteX89" fmla="*/ 87588 w 13016124"/>
              <a:gd name="connsiteY89" fmla="*/ 1731523 h 2398878"/>
              <a:gd name="connsiteX90" fmla="*/ 68133 w 13016124"/>
              <a:gd name="connsiteY90" fmla="*/ 1673157 h 2398878"/>
              <a:gd name="connsiteX91" fmla="*/ 19494 w 13016124"/>
              <a:gd name="connsiteY91" fmla="*/ 1556425 h 2398878"/>
              <a:gd name="connsiteX92" fmla="*/ 9767 w 13016124"/>
              <a:gd name="connsiteY92" fmla="*/ 1429966 h 2398878"/>
              <a:gd name="connsiteX93" fmla="*/ 39 w 13016124"/>
              <a:gd name="connsiteY93" fmla="*/ 1361872 h 2398878"/>
              <a:gd name="connsiteX94" fmla="*/ 19494 w 13016124"/>
              <a:gd name="connsiteY94" fmla="*/ 1099225 h 2398878"/>
              <a:gd name="connsiteX95" fmla="*/ 29222 w 13016124"/>
              <a:gd name="connsiteY95" fmla="*/ 1070042 h 2398878"/>
              <a:gd name="connsiteX96" fmla="*/ 58405 w 13016124"/>
              <a:gd name="connsiteY96" fmla="*/ 992221 h 2398878"/>
              <a:gd name="connsiteX97" fmla="*/ 77860 w 13016124"/>
              <a:gd name="connsiteY97" fmla="*/ 924128 h 2398878"/>
              <a:gd name="connsiteX98" fmla="*/ 97316 w 13016124"/>
              <a:gd name="connsiteY98" fmla="*/ 885217 h 2398878"/>
              <a:gd name="connsiteX99" fmla="*/ 116771 w 13016124"/>
              <a:gd name="connsiteY99" fmla="*/ 807396 h 2398878"/>
              <a:gd name="connsiteX100" fmla="*/ 155682 w 13016124"/>
              <a:gd name="connsiteY100" fmla="*/ 729574 h 2398878"/>
              <a:gd name="connsiteX101" fmla="*/ 165409 w 13016124"/>
              <a:gd name="connsiteY101" fmla="*/ 700391 h 2398878"/>
              <a:gd name="connsiteX102" fmla="*/ 175137 w 13016124"/>
              <a:gd name="connsiteY102" fmla="*/ 642025 h 2398878"/>
              <a:gd name="connsiteX103" fmla="*/ 223775 w 13016124"/>
              <a:gd name="connsiteY103" fmla="*/ 573932 h 2398878"/>
              <a:gd name="connsiteX104" fmla="*/ 262686 w 13016124"/>
              <a:gd name="connsiteY104" fmla="*/ 505838 h 2398878"/>
              <a:gd name="connsiteX105" fmla="*/ 301596 w 13016124"/>
              <a:gd name="connsiteY105" fmla="*/ 447472 h 2398878"/>
              <a:gd name="connsiteX106" fmla="*/ 321052 w 13016124"/>
              <a:gd name="connsiteY106" fmla="*/ 428017 h 2398878"/>
              <a:gd name="connsiteX107" fmla="*/ 359962 w 13016124"/>
              <a:gd name="connsiteY107" fmla="*/ 369651 h 2398878"/>
              <a:gd name="connsiteX108" fmla="*/ 408601 w 13016124"/>
              <a:gd name="connsiteY108" fmla="*/ 321013 h 2398878"/>
              <a:gd name="connsiteX109" fmla="*/ 428056 w 13016124"/>
              <a:gd name="connsiteY109" fmla="*/ 301557 h 2398878"/>
              <a:gd name="connsiteX110" fmla="*/ 447511 w 13016124"/>
              <a:gd name="connsiteY110" fmla="*/ 272374 h 2398878"/>
              <a:gd name="connsiteX111" fmla="*/ 505877 w 13016124"/>
              <a:gd name="connsiteY111" fmla="*/ 233464 h 2398878"/>
              <a:gd name="connsiteX112" fmla="*/ 603154 w 13016124"/>
              <a:gd name="connsiteY112" fmla="*/ 223736 h 2398878"/>
              <a:gd name="connsiteX113" fmla="*/ 651792 w 13016124"/>
              <a:gd name="connsiteY113" fmla="*/ 243191 h 2398878"/>
              <a:gd name="connsiteX114" fmla="*/ 622609 w 13016124"/>
              <a:gd name="connsiteY114" fmla="*/ 252919 h 2398878"/>
              <a:gd name="connsiteX115" fmla="*/ 544788 w 13016124"/>
              <a:gd name="connsiteY11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848328 w 13016124"/>
              <a:gd name="connsiteY29" fmla="*/ 350196 h 2398878"/>
              <a:gd name="connsiteX30" fmla="*/ 11955333 w 13016124"/>
              <a:gd name="connsiteY30" fmla="*/ 330740 h 2398878"/>
              <a:gd name="connsiteX31" fmla="*/ 12033154 w 13016124"/>
              <a:gd name="connsiteY31" fmla="*/ 301557 h 2398878"/>
              <a:gd name="connsiteX32" fmla="*/ 12062337 w 13016124"/>
              <a:gd name="connsiteY32" fmla="*/ 291830 h 2398878"/>
              <a:gd name="connsiteX33" fmla="*/ 12101248 w 13016124"/>
              <a:gd name="connsiteY33" fmla="*/ 272374 h 2398878"/>
              <a:gd name="connsiteX34" fmla="*/ 12130431 w 13016124"/>
              <a:gd name="connsiteY34" fmla="*/ 262647 h 2398878"/>
              <a:gd name="connsiteX35" fmla="*/ 12169341 w 13016124"/>
              <a:gd name="connsiteY35" fmla="*/ 243191 h 2398878"/>
              <a:gd name="connsiteX36" fmla="*/ 12266618 w 13016124"/>
              <a:gd name="connsiteY36" fmla="*/ 204281 h 2398878"/>
              <a:gd name="connsiteX37" fmla="*/ 12334711 w 13016124"/>
              <a:gd name="connsiteY37" fmla="*/ 175098 h 2398878"/>
              <a:gd name="connsiteX38" fmla="*/ 12363894 w 13016124"/>
              <a:gd name="connsiteY38" fmla="*/ 155642 h 2398878"/>
              <a:gd name="connsiteX39" fmla="*/ 12431988 w 13016124"/>
              <a:gd name="connsiteY39" fmla="*/ 126459 h 2398878"/>
              <a:gd name="connsiteX40" fmla="*/ 12470899 w 13016124"/>
              <a:gd name="connsiteY40" fmla="*/ 97277 h 2398878"/>
              <a:gd name="connsiteX41" fmla="*/ 12529265 w 13016124"/>
              <a:gd name="connsiteY41" fmla="*/ 87549 h 2398878"/>
              <a:gd name="connsiteX42" fmla="*/ 12568175 w 13016124"/>
              <a:gd name="connsiteY42" fmla="*/ 77821 h 2398878"/>
              <a:gd name="connsiteX43" fmla="*/ 12626541 w 13016124"/>
              <a:gd name="connsiteY43" fmla="*/ 58366 h 2398878"/>
              <a:gd name="connsiteX44" fmla="*/ 12723818 w 13016124"/>
              <a:gd name="connsiteY44" fmla="*/ 19455 h 2398878"/>
              <a:gd name="connsiteX45" fmla="*/ 12869733 w 13016124"/>
              <a:gd name="connsiteY45" fmla="*/ 9728 h 2398878"/>
              <a:gd name="connsiteX46" fmla="*/ 12898916 w 13016124"/>
              <a:gd name="connsiteY46" fmla="*/ 0 h 2398878"/>
              <a:gd name="connsiteX47" fmla="*/ 12947554 w 13016124"/>
              <a:gd name="connsiteY47" fmla="*/ 38911 h 2398878"/>
              <a:gd name="connsiteX48" fmla="*/ 12957282 w 13016124"/>
              <a:gd name="connsiteY48" fmla="*/ 1488332 h 2398878"/>
              <a:gd name="connsiteX49" fmla="*/ 12928099 w 13016124"/>
              <a:gd name="connsiteY49" fmla="*/ 1673157 h 2398878"/>
              <a:gd name="connsiteX50" fmla="*/ 12918371 w 13016124"/>
              <a:gd name="connsiteY50" fmla="*/ 1828800 h 2398878"/>
              <a:gd name="connsiteX51" fmla="*/ 12898916 w 13016124"/>
              <a:gd name="connsiteY51" fmla="*/ 1887166 h 2398878"/>
              <a:gd name="connsiteX52" fmla="*/ 12889188 w 13016124"/>
              <a:gd name="connsiteY52" fmla="*/ 1974715 h 2398878"/>
              <a:gd name="connsiteX53" fmla="*/ 12879460 w 13016124"/>
              <a:gd name="connsiteY53" fmla="*/ 2013625 h 2398878"/>
              <a:gd name="connsiteX54" fmla="*/ 12840550 w 13016124"/>
              <a:gd name="connsiteY54" fmla="*/ 2208179 h 2398878"/>
              <a:gd name="connsiteX55" fmla="*/ 12830822 w 13016124"/>
              <a:gd name="connsiteY55" fmla="*/ 2237362 h 2398878"/>
              <a:gd name="connsiteX56" fmla="*/ 12801639 w 13016124"/>
              <a:gd name="connsiteY56" fmla="*/ 2256817 h 2398878"/>
              <a:gd name="connsiteX57" fmla="*/ 12159614 w 13016124"/>
              <a:gd name="connsiteY57" fmla="*/ 2237362 h 2398878"/>
              <a:gd name="connsiteX58" fmla="*/ 11361945 w 13016124"/>
              <a:gd name="connsiteY58" fmla="*/ 2256817 h 2398878"/>
              <a:gd name="connsiteX59" fmla="*/ 11138209 w 13016124"/>
              <a:gd name="connsiteY59" fmla="*/ 2276272 h 2398878"/>
              <a:gd name="connsiteX60" fmla="*/ 10593460 w 13016124"/>
              <a:gd name="connsiteY60" fmla="*/ 2286000 h 2398878"/>
              <a:gd name="connsiteX61" fmla="*/ 8385282 w 13016124"/>
              <a:gd name="connsiteY61" fmla="*/ 2295728 h 2398878"/>
              <a:gd name="connsiteX62" fmla="*/ 8161545 w 13016124"/>
              <a:gd name="connsiteY62" fmla="*/ 2315183 h 2398878"/>
              <a:gd name="connsiteX63" fmla="*/ 8112907 w 13016124"/>
              <a:gd name="connsiteY63" fmla="*/ 2324911 h 2398878"/>
              <a:gd name="connsiteX64" fmla="*/ 7918354 w 13016124"/>
              <a:gd name="connsiteY64" fmla="*/ 2334638 h 2398878"/>
              <a:gd name="connsiteX65" fmla="*/ 5291886 w 13016124"/>
              <a:gd name="connsiteY65" fmla="*/ 2344366 h 2398878"/>
              <a:gd name="connsiteX66" fmla="*/ 5058422 w 13016124"/>
              <a:gd name="connsiteY66" fmla="*/ 2324911 h 2398878"/>
              <a:gd name="connsiteX67" fmla="*/ 4883324 w 13016124"/>
              <a:gd name="connsiteY67" fmla="*/ 2305455 h 2398878"/>
              <a:gd name="connsiteX68" fmla="*/ 4727682 w 13016124"/>
              <a:gd name="connsiteY68" fmla="*/ 2295728 h 2398878"/>
              <a:gd name="connsiteX69" fmla="*/ 4601222 w 13016124"/>
              <a:gd name="connsiteY69" fmla="*/ 2276272 h 2398878"/>
              <a:gd name="connsiteX70" fmla="*/ 4484490 w 13016124"/>
              <a:gd name="connsiteY70" fmla="*/ 2266545 h 2398878"/>
              <a:gd name="connsiteX71" fmla="*/ 3443631 w 13016124"/>
              <a:gd name="connsiteY71" fmla="*/ 2247089 h 2398878"/>
              <a:gd name="connsiteX72" fmla="*/ 2996158 w 13016124"/>
              <a:gd name="connsiteY72" fmla="*/ 2256817 h 2398878"/>
              <a:gd name="connsiteX73" fmla="*/ 2966975 w 13016124"/>
              <a:gd name="connsiteY73" fmla="*/ 2266545 h 2398878"/>
              <a:gd name="connsiteX74" fmla="*/ 2782150 w 13016124"/>
              <a:gd name="connsiteY74" fmla="*/ 2286000 h 2398878"/>
              <a:gd name="connsiteX75" fmla="*/ 2723784 w 13016124"/>
              <a:gd name="connsiteY75" fmla="*/ 2295728 h 2398878"/>
              <a:gd name="connsiteX76" fmla="*/ 2490320 w 13016124"/>
              <a:gd name="connsiteY76" fmla="*/ 2305455 h 2398878"/>
              <a:gd name="connsiteX77" fmla="*/ 418328 w 13016124"/>
              <a:gd name="connsiteY77" fmla="*/ 2295728 h 2398878"/>
              <a:gd name="connsiteX78" fmla="*/ 359962 w 13016124"/>
              <a:gd name="connsiteY78" fmla="*/ 2256817 h 2398878"/>
              <a:gd name="connsiteX79" fmla="*/ 272414 w 13016124"/>
              <a:gd name="connsiteY79" fmla="*/ 2188723 h 2398878"/>
              <a:gd name="connsiteX80" fmla="*/ 262686 w 13016124"/>
              <a:gd name="connsiteY80" fmla="*/ 2159540 h 2398878"/>
              <a:gd name="connsiteX81" fmla="*/ 214048 w 13016124"/>
              <a:gd name="connsiteY81" fmla="*/ 2110902 h 2398878"/>
              <a:gd name="connsiteX82" fmla="*/ 204320 w 13016124"/>
              <a:gd name="connsiteY82" fmla="*/ 2081719 h 2398878"/>
              <a:gd name="connsiteX83" fmla="*/ 184865 w 13016124"/>
              <a:gd name="connsiteY83" fmla="*/ 2052536 h 2398878"/>
              <a:gd name="connsiteX84" fmla="*/ 145954 w 13016124"/>
              <a:gd name="connsiteY84" fmla="*/ 1984442 h 2398878"/>
              <a:gd name="connsiteX85" fmla="*/ 126499 w 13016124"/>
              <a:gd name="connsiteY85" fmla="*/ 1906621 h 2398878"/>
              <a:gd name="connsiteX86" fmla="*/ 116771 w 13016124"/>
              <a:gd name="connsiteY86" fmla="*/ 1877438 h 2398878"/>
              <a:gd name="connsiteX87" fmla="*/ 97316 w 13016124"/>
              <a:gd name="connsiteY87" fmla="*/ 1809345 h 2398878"/>
              <a:gd name="connsiteX88" fmla="*/ 87588 w 13016124"/>
              <a:gd name="connsiteY88" fmla="*/ 1731523 h 2398878"/>
              <a:gd name="connsiteX89" fmla="*/ 68133 w 13016124"/>
              <a:gd name="connsiteY89" fmla="*/ 1673157 h 2398878"/>
              <a:gd name="connsiteX90" fmla="*/ 19494 w 13016124"/>
              <a:gd name="connsiteY90" fmla="*/ 1556425 h 2398878"/>
              <a:gd name="connsiteX91" fmla="*/ 9767 w 13016124"/>
              <a:gd name="connsiteY91" fmla="*/ 1429966 h 2398878"/>
              <a:gd name="connsiteX92" fmla="*/ 39 w 13016124"/>
              <a:gd name="connsiteY92" fmla="*/ 1361872 h 2398878"/>
              <a:gd name="connsiteX93" fmla="*/ 19494 w 13016124"/>
              <a:gd name="connsiteY93" fmla="*/ 1099225 h 2398878"/>
              <a:gd name="connsiteX94" fmla="*/ 29222 w 13016124"/>
              <a:gd name="connsiteY94" fmla="*/ 1070042 h 2398878"/>
              <a:gd name="connsiteX95" fmla="*/ 58405 w 13016124"/>
              <a:gd name="connsiteY95" fmla="*/ 992221 h 2398878"/>
              <a:gd name="connsiteX96" fmla="*/ 77860 w 13016124"/>
              <a:gd name="connsiteY96" fmla="*/ 924128 h 2398878"/>
              <a:gd name="connsiteX97" fmla="*/ 97316 w 13016124"/>
              <a:gd name="connsiteY97" fmla="*/ 885217 h 2398878"/>
              <a:gd name="connsiteX98" fmla="*/ 116771 w 13016124"/>
              <a:gd name="connsiteY98" fmla="*/ 807396 h 2398878"/>
              <a:gd name="connsiteX99" fmla="*/ 155682 w 13016124"/>
              <a:gd name="connsiteY99" fmla="*/ 729574 h 2398878"/>
              <a:gd name="connsiteX100" fmla="*/ 165409 w 13016124"/>
              <a:gd name="connsiteY100" fmla="*/ 700391 h 2398878"/>
              <a:gd name="connsiteX101" fmla="*/ 175137 w 13016124"/>
              <a:gd name="connsiteY101" fmla="*/ 642025 h 2398878"/>
              <a:gd name="connsiteX102" fmla="*/ 223775 w 13016124"/>
              <a:gd name="connsiteY102" fmla="*/ 573932 h 2398878"/>
              <a:gd name="connsiteX103" fmla="*/ 262686 w 13016124"/>
              <a:gd name="connsiteY103" fmla="*/ 505838 h 2398878"/>
              <a:gd name="connsiteX104" fmla="*/ 301596 w 13016124"/>
              <a:gd name="connsiteY104" fmla="*/ 447472 h 2398878"/>
              <a:gd name="connsiteX105" fmla="*/ 321052 w 13016124"/>
              <a:gd name="connsiteY105" fmla="*/ 428017 h 2398878"/>
              <a:gd name="connsiteX106" fmla="*/ 359962 w 13016124"/>
              <a:gd name="connsiteY106" fmla="*/ 369651 h 2398878"/>
              <a:gd name="connsiteX107" fmla="*/ 408601 w 13016124"/>
              <a:gd name="connsiteY107" fmla="*/ 321013 h 2398878"/>
              <a:gd name="connsiteX108" fmla="*/ 428056 w 13016124"/>
              <a:gd name="connsiteY108" fmla="*/ 301557 h 2398878"/>
              <a:gd name="connsiteX109" fmla="*/ 447511 w 13016124"/>
              <a:gd name="connsiteY109" fmla="*/ 272374 h 2398878"/>
              <a:gd name="connsiteX110" fmla="*/ 505877 w 13016124"/>
              <a:gd name="connsiteY110" fmla="*/ 233464 h 2398878"/>
              <a:gd name="connsiteX111" fmla="*/ 603154 w 13016124"/>
              <a:gd name="connsiteY111" fmla="*/ 223736 h 2398878"/>
              <a:gd name="connsiteX112" fmla="*/ 651792 w 13016124"/>
              <a:gd name="connsiteY112" fmla="*/ 243191 h 2398878"/>
              <a:gd name="connsiteX113" fmla="*/ 622609 w 13016124"/>
              <a:gd name="connsiteY113" fmla="*/ 252919 h 2398878"/>
              <a:gd name="connsiteX114" fmla="*/ 544788 w 13016124"/>
              <a:gd name="connsiteY11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30431 w 13016124"/>
              <a:gd name="connsiteY33" fmla="*/ 262647 h 2398878"/>
              <a:gd name="connsiteX34" fmla="*/ 12169341 w 13016124"/>
              <a:gd name="connsiteY34" fmla="*/ 243191 h 2398878"/>
              <a:gd name="connsiteX35" fmla="*/ 12266618 w 13016124"/>
              <a:gd name="connsiteY35" fmla="*/ 204281 h 2398878"/>
              <a:gd name="connsiteX36" fmla="*/ 12334711 w 13016124"/>
              <a:gd name="connsiteY36" fmla="*/ 175098 h 2398878"/>
              <a:gd name="connsiteX37" fmla="*/ 12363894 w 13016124"/>
              <a:gd name="connsiteY37" fmla="*/ 155642 h 2398878"/>
              <a:gd name="connsiteX38" fmla="*/ 12431988 w 13016124"/>
              <a:gd name="connsiteY38" fmla="*/ 126459 h 2398878"/>
              <a:gd name="connsiteX39" fmla="*/ 12470899 w 13016124"/>
              <a:gd name="connsiteY39" fmla="*/ 97277 h 2398878"/>
              <a:gd name="connsiteX40" fmla="*/ 12529265 w 13016124"/>
              <a:gd name="connsiteY40" fmla="*/ 87549 h 2398878"/>
              <a:gd name="connsiteX41" fmla="*/ 12568175 w 13016124"/>
              <a:gd name="connsiteY41" fmla="*/ 77821 h 2398878"/>
              <a:gd name="connsiteX42" fmla="*/ 12626541 w 13016124"/>
              <a:gd name="connsiteY42" fmla="*/ 58366 h 2398878"/>
              <a:gd name="connsiteX43" fmla="*/ 12723818 w 13016124"/>
              <a:gd name="connsiteY43" fmla="*/ 19455 h 2398878"/>
              <a:gd name="connsiteX44" fmla="*/ 12869733 w 13016124"/>
              <a:gd name="connsiteY44" fmla="*/ 9728 h 2398878"/>
              <a:gd name="connsiteX45" fmla="*/ 12898916 w 13016124"/>
              <a:gd name="connsiteY45" fmla="*/ 0 h 2398878"/>
              <a:gd name="connsiteX46" fmla="*/ 12947554 w 13016124"/>
              <a:gd name="connsiteY46" fmla="*/ 38911 h 2398878"/>
              <a:gd name="connsiteX47" fmla="*/ 12957282 w 13016124"/>
              <a:gd name="connsiteY47" fmla="*/ 1488332 h 2398878"/>
              <a:gd name="connsiteX48" fmla="*/ 12928099 w 13016124"/>
              <a:gd name="connsiteY48" fmla="*/ 1673157 h 2398878"/>
              <a:gd name="connsiteX49" fmla="*/ 12918371 w 13016124"/>
              <a:gd name="connsiteY49" fmla="*/ 1828800 h 2398878"/>
              <a:gd name="connsiteX50" fmla="*/ 12898916 w 13016124"/>
              <a:gd name="connsiteY50" fmla="*/ 1887166 h 2398878"/>
              <a:gd name="connsiteX51" fmla="*/ 12889188 w 13016124"/>
              <a:gd name="connsiteY51" fmla="*/ 1974715 h 2398878"/>
              <a:gd name="connsiteX52" fmla="*/ 12879460 w 13016124"/>
              <a:gd name="connsiteY52" fmla="*/ 2013625 h 2398878"/>
              <a:gd name="connsiteX53" fmla="*/ 12840550 w 13016124"/>
              <a:gd name="connsiteY53" fmla="*/ 2208179 h 2398878"/>
              <a:gd name="connsiteX54" fmla="*/ 12830822 w 13016124"/>
              <a:gd name="connsiteY54" fmla="*/ 2237362 h 2398878"/>
              <a:gd name="connsiteX55" fmla="*/ 12801639 w 13016124"/>
              <a:gd name="connsiteY55" fmla="*/ 2256817 h 2398878"/>
              <a:gd name="connsiteX56" fmla="*/ 12159614 w 13016124"/>
              <a:gd name="connsiteY56" fmla="*/ 2237362 h 2398878"/>
              <a:gd name="connsiteX57" fmla="*/ 11361945 w 13016124"/>
              <a:gd name="connsiteY57" fmla="*/ 2256817 h 2398878"/>
              <a:gd name="connsiteX58" fmla="*/ 11138209 w 13016124"/>
              <a:gd name="connsiteY58" fmla="*/ 2276272 h 2398878"/>
              <a:gd name="connsiteX59" fmla="*/ 10593460 w 13016124"/>
              <a:gd name="connsiteY59" fmla="*/ 2286000 h 2398878"/>
              <a:gd name="connsiteX60" fmla="*/ 8385282 w 13016124"/>
              <a:gd name="connsiteY60" fmla="*/ 2295728 h 2398878"/>
              <a:gd name="connsiteX61" fmla="*/ 8161545 w 13016124"/>
              <a:gd name="connsiteY61" fmla="*/ 2315183 h 2398878"/>
              <a:gd name="connsiteX62" fmla="*/ 8112907 w 13016124"/>
              <a:gd name="connsiteY62" fmla="*/ 2324911 h 2398878"/>
              <a:gd name="connsiteX63" fmla="*/ 7918354 w 13016124"/>
              <a:gd name="connsiteY63" fmla="*/ 2334638 h 2398878"/>
              <a:gd name="connsiteX64" fmla="*/ 5291886 w 13016124"/>
              <a:gd name="connsiteY64" fmla="*/ 2344366 h 2398878"/>
              <a:gd name="connsiteX65" fmla="*/ 5058422 w 13016124"/>
              <a:gd name="connsiteY65" fmla="*/ 2324911 h 2398878"/>
              <a:gd name="connsiteX66" fmla="*/ 4883324 w 13016124"/>
              <a:gd name="connsiteY66" fmla="*/ 2305455 h 2398878"/>
              <a:gd name="connsiteX67" fmla="*/ 4727682 w 13016124"/>
              <a:gd name="connsiteY67" fmla="*/ 2295728 h 2398878"/>
              <a:gd name="connsiteX68" fmla="*/ 4601222 w 13016124"/>
              <a:gd name="connsiteY68" fmla="*/ 2276272 h 2398878"/>
              <a:gd name="connsiteX69" fmla="*/ 4484490 w 13016124"/>
              <a:gd name="connsiteY69" fmla="*/ 2266545 h 2398878"/>
              <a:gd name="connsiteX70" fmla="*/ 3443631 w 13016124"/>
              <a:gd name="connsiteY70" fmla="*/ 2247089 h 2398878"/>
              <a:gd name="connsiteX71" fmla="*/ 2996158 w 13016124"/>
              <a:gd name="connsiteY71" fmla="*/ 2256817 h 2398878"/>
              <a:gd name="connsiteX72" fmla="*/ 2966975 w 13016124"/>
              <a:gd name="connsiteY72" fmla="*/ 2266545 h 2398878"/>
              <a:gd name="connsiteX73" fmla="*/ 2782150 w 13016124"/>
              <a:gd name="connsiteY73" fmla="*/ 2286000 h 2398878"/>
              <a:gd name="connsiteX74" fmla="*/ 2723784 w 13016124"/>
              <a:gd name="connsiteY74" fmla="*/ 2295728 h 2398878"/>
              <a:gd name="connsiteX75" fmla="*/ 2490320 w 13016124"/>
              <a:gd name="connsiteY75" fmla="*/ 2305455 h 2398878"/>
              <a:gd name="connsiteX76" fmla="*/ 418328 w 13016124"/>
              <a:gd name="connsiteY76" fmla="*/ 2295728 h 2398878"/>
              <a:gd name="connsiteX77" fmla="*/ 359962 w 13016124"/>
              <a:gd name="connsiteY77" fmla="*/ 2256817 h 2398878"/>
              <a:gd name="connsiteX78" fmla="*/ 272414 w 13016124"/>
              <a:gd name="connsiteY78" fmla="*/ 2188723 h 2398878"/>
              <a:gd name="connsiteX79" fmla="*/ 262686 w 13016124"/>
              <a:gd name="connsiteY79" fmla="*/ 2159540 h 2398878"/>
              <a:gd name="connsiteX80" fmla="*/ 214048 w 13016124"/>
              <a:gd name="connsiteY80" fmla="*/ 2110902 h 2398878"/>
              <a:gd name="connsiteX81" fmla="*/ 204320 w 13016124"/>
              <a:gd name="connsiteY81" fmla="*/ 2081719 h 2398878"/>
              <a:gd name="connsiteX82" fmla="*/ 184865 w 13016124"/>
              <a:gd name="connsiteY82" fmla="*/ 2052536 h 2398878"/>
              <a:gd name="connsiteX83" fmla="*/ 145954 w 13016124"/>
              <a:gd name="connsiteY83" fmla="*/ 1984442 h 2398878"/>
              <a:gd name="connsiteX84" fmla="*/ 126499 w 13016124"/>
              <a:gd name="connsiteY84" fmla="*/ 1906621 h 2398878"/>
              <a:gd name="connsiteX85" fmla="*/ 116771 w 13016124"/>
              <a:gd name="connsiteY85" fmla="*/ 1877438 h 2398878"/>
              <a:gd name="connsiteX86" fmla="*/ 97316 w 13016124"/>
              <a:gd name="connsiteY86" fmla="*/ 1809345 h 2398878"/>
              <a:gd name="connsiteX87" fmla="*/ 87588 w 13016124"/>
              <a:gd name="connsiteY87" fmla="*/ 1731523 h 2398878"/>
              <a:gd name="connsiteX88" fmla="*/ 68133 w 13016124"/>
              <a:gd name="connsiteY88" fmla="*/ 1673157 h 2398878"/>
              <a:gd name="connsiteX89" fmla="*/ 19494 w 13016124"/>
              <a:gd name="connsiteY89" fmla="*/ 1556425 h 2398878"/>
              <a:gd name="connsiteX90" fmla="*/ 9767 w 13016124"/>
              <a:gd name="connsiteY90" fmla="*/ 1429966 h 2398878"/>
              <a:gd name="connsiteX91" fmla="*/ 39 w 13016124"/>
              <a:gd name="connsiteY91" fmla="*/ 1361872 h 2398878"/>
              <a:gd name="connsiteX92" fmla="*/ 19494 w 13016124"/>
              <a:gd name="connsiteY92" fmla="*/ 1099225 h 2398878"/>
              <a:gd name="connsiteX93" fmla="*/ 29222 w 13016124"/>
              <a:gd name="connsiteY93" fmla="*/ 1070042 h 2398878"/>
              <a:gd name="connsiteX94" fmla="*/ 58405 w 13016124"/>
              <a:gd name="connsiteY94" fmla="*/ 992221 h 2398878"/>
              <a:gd name="connsiteX95" fmla="*/ 77860 w 13016124"/>
              <a:gd name="connsiteY95" fmla="*/ 924128 h 2398878"/>
              <a:gd name="connsiteX96" fmla="*/ 97316 w 13016124"/>
              <a:gd name="connsiteY96" fmla="*/ 885217 h 2398878"/>
              <a:gd name="connsiteX97" fmla="*/ 116771 w 13016124"/>
              <a:gd name="connsiteY97" fmla="*/ 807396 h 2398878"/>
              <a:gd name="connsiteX98" fmla="*/ 155682 w 13016124"/>
              <a:gd name="connsiteY98" fmla="*/ 729574 h 2398878"/>
              <a:gd name="connsiteX99" fmla="*/ 165409 w 13016124"/>
              <a:gd name="connsiteY99" fmla="*/ 700391 h 2398878"/>
              <a:gd name="connsiteX100" fmla="*/ 175137 w 13016124"/>
              <a:gd name="connsiteY100" fmla="*/ 642025 h 2398878"/>
              <a:gd name="connsiteX101" fmla="*/ 223775 w 13016124"/>
              <a:gd name="connsiteY101" fmla="*/ 573932 h 2398878"/>
              <a:gd name="connsiteX102" fmla="*/ 262686 w 13016124"/>
              <a:gd name="connsiteY102" fmla="*/ 505838 h 2398878"/>
              <a:gd name="connsiteX103" fmla="*/ 301596 w 13016124"/>
              <a:gd name="connsiteY103" fmla="*/ 447472 h 2398878"/>
              <a:gd name="connsiteX104" fmla="*/ 321052 w 13016124"/>
              <a:gd name="connsiteY104" fmla="*/ 428017 h 2398878"/>
              <a:gd name="connsiteX105" fmla="*/ 359962 w 13016124"/>
              <a:gd name="connsiteY105" fmla="*/ 369651 h 2398878"/>
              <a:gd name="connsiteX106" fmla="*/ 408601 w 13016124"/>
              <a:gd name="connsiteY106" fmla="*/ 321013 h 2398878"/>
              <a:gd name="connsiteX107" fmla="*/ 428056 w 13016124"/>
              <a:gd name="connsiteY107" fmla="*/ 301557 h 2398878"/>
              <a:gd name="connsiteX108" fmla="*/ 447511 w 13016124"/>
              <a:gd name="connsiteY108" fmla="*/ 272374 h 2398878"/>
              <a:gd name="connsiteX109" fmla="*/ 505877 w 13016124"/>
              <a:gd name="connsiteY109" fmla="*/ 233464 h 2398878"/>
              <a:gd name="connsiteX110" fmla="*/ 603154 w 13016124"/>
              <a:gd name="connsiteY110" fmla="*/ 223736 h 2398878"/>
              <a:gd name="connsiteX111" fmla="*/ 651792 w 13016124"/>
              <a:gd name="connsiteY111" fmla="*/ 243191 h 2398878"/>
              <a:gd name="connsiteX112" fmla="*/ 622609 w 13016124"/>
              <a:gd name="connsiteY112" fmla="*/ 252919 h 2398878"/>
              <a:gd name="connsiteX113" fmla="*/ 544788 w 13016124"/>
              <a:gd name="connsiteY11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69341 w 13016124"/>
              <a:gd name="connsiteY33" fmla="*/ 243191 h 2398878"/>
              <a:gd name="connsiteX34" fmla="*/ 12266618 w 13016124"/>
              <a:gd name="connsiteY34" fmla="*/ 204281 h 2398878"/>
              <a:gd name="connsiteX35" fmla="*/ 12334711 w 13016124"/>
              <a:gd name="connsiteY35" fmla="*/ 175098 h 2398878"/>
              <a:gd name="connsiteX36" fmla="*/ 12363894 w 13016124"/>
              <a:gd name="connsiteY36" fmla="*/ 155642 h 2398878"/>
              <a:gd name="connsiteX37" fmla="*/ 12431988 w 13016124"/>
              <a:gd name="connsiteY37" fmla="*/ 126459 h 2398878"/>
              <a:gd name="connsiteX38" fmla="*/ 12470899 w 13016124"/>
              <a:gd name="connsiteY38" fmla="*/ 97277 h 2398878"/>
              <a:gd name="connsiteX39" fmla="*/ 12529265 w 13016124"/>
              <a:gd name="connsiteY39" fmla="*/ 87549 h 2398878"/>
              <a:gd name="connsiteX40" fmla="*/ 12568175 w 13016124"/>
              <a:gd name="connsiteY40" fmla="*/ 77821 h 2398878"/>
              <a:gd name="connsiteX41" fmla="*/ 12626541 w 13016124"/>
              <a:gd name="connsiteY41" fmla="*/ 58366 h 2398878"/>
              <a:gd name="connsiteX42" fmla="*/ 12723818 w 13016124"/>
              <a:gd name="connsiteY42" fmla="*/ 19455 h 2398878"/>
              <a:gd name="connsiteX43" fmla="*/ 12869733 w 13016124"/>
              <a:gd name="connsiteY43" fmla="*/ 9728 h 2398878"/>
              <a:gd name="connsiteX44" fmla="*/ 12898916 w 13016124"/>
              <a:gd name="connsiteY44" fmla="*/ 0 h 2398878"/>
              <a:gd name="connsiteX45" fmla="*/ 12947554 w 13016124"/>
              <a:gd name="connsiteY45" fmla="*/ 38911 h 2398878"/>
              <a:gd name="connsiteX46" fmla="*/ 12957282 w 13016124"/>
              <a:gd name="connsiteY46" fmla="*/ 1488332 h 2398878"/>
              <a:gd name="connsiteX47" fmla="*/ 12928099 w 13016124"/>
              <a:gd name="connsiteY47" fmla="*/ 1673157 h 2398878"/>
              <a:gd name="connsiteX48" fmla="*/ 12918371 w 13016124"/>
              <a:gd name="connsiteY48" fmla="*/ 1828800 h 2398878"/>
              <a:gd name="connsiteX49" fmla="*/ 12898916 w 13016124"/>
              <a:gd name="connsiteY49" fmla="*/ 1887166 h 2398878"/>
              <a:gd name="connsiteX50" fmla="*/ 12889188 w 13016124"/>
              <a:gd name="connsiteY50" fmla="*/ 1974715 h 2398878"/>
              <a:gd name="connsiteX51" fmla="*/ 12879460 w 13016124"/>
              <a:gd name="connsiteY51" fmla="*/ 2013625 h 2398878"/>
              <a:gd name="connsiteX52" fmla="*/ 12840550 w 13016124"/>
              <a:gd name="connsiteY52" fmla="*/ 2208179 h 2398878"/>
              <a:gd name="connsiteX53" fmla="*/ 12830822 w 13016124"/>
              <a:gd name="connsiteY53" fmla="*/ 2237362 h 2398878"/>
              <a:gd name="connsiteX54" fmla="*/ 12801639 w 13016124"/>
              <a:gd name="connsiteY54" fmla="*/ 2256817 h 2398878"/>
              <a:gd name="connsiteX55" fmla="*/ 12159614 w 13016124"/>
              <a:gd name="connsiteY55" fmla="*/ 2237362 h 2398878"/>
              <a:gd name="connsiteX56" fmla="*/ 11361945 w 13016124"/>
              <a:gd name="connsiteY56" fmla="*/ 2256817 h 2398878"/>
              <a:gd name="connsiteX57" fmla="*/ 11138209 w 13016124"/>
              <a:gd name="connsiteY57" fmla="*/ 2276272 h 2398878"/>
              <a:gd name="connsiteX58" fmla="*/ 10593460 w 13016124"/>
              <a:gd name="connsiteY58" fmla="*/ 2286000 h 2398878"/>
              <a:gd name="connsiteX59" fmla="*/ 8385282 w 13016124"/>
              <a:gd name="connsiteY59" fmla="*/ 2295728 h 2398878"/>
              <a:gd name="connsiteX60" fmla="*/ 8161545 w 13016124"/>
              <a:gd name="connsiteY60" fmla="*/ 2315183 h 2398878"/>
              <a:gd name="connsiteX61" fmla="*/ 8112907 w 13016124"/>
              <a:gd name="connsiteY61" fmla="*/ 2324911 h 2398878"/>
              <a:gd name="connsiteX62" fmla="*/ 7918354 w 13016124"/>
              <a:gd name="connsiteY62" fmla="*/ 2334638 h 2398878"/>
              <a:gd name="connsiteX63" fmla="*/ 5291886 w 13016124"/>
              <a:gd name="connsiteY63" fmla="*/ 2344366 h 2398878"/>
              <a:gd name="connsiteX64" fmla="*/ 5058422 w 13016124"/>
              <a:gd name="connsiteY64" fmla="*/ 2324911 h 2398878"/>
              <a:gd name="connsiteX65" fmla="*/ 4883324 w 13016124"/>
              <a:gd name="connsiteY65" fmla="*/ 2305455 h 2398878"/>
              <a:gd name="connsiteX66" fmla="*/ 4727682 w 13016124"/>
              <a:gd name="connsiteY66" fmla="*/ 2295728 h 2398878"/>
              <a:gd name="connsiteX67" fmla="*/ 4601222 w 13016124"/>
              <a:gd name="connsiteY67" fmla="*/ 2276272 h 2398878"/>
              <a:gd name="connsiteX68" fmla="*/ 4484490 w 13016124"/>
              <a:gd name="connsiteY68" fmla="*/ 2266545 h 2398878"/>
              <a:gd name="connsiteX69" fmla="*/ 3443631 w 13016124"/>
              <a:gd name="connsiteY69" fmla="*/ 2247089 h 2398878"/>
              <a:gd name="connsiteX70" fmla="*/ 2996158 w 13016124"/>
              <a:gd name="connsiteY70" fmla="*/ 2256817 h 2398878"/>
              <a:gd name="connsiteX71" fmla="*/ 2966975 w 13016124"/>
              <a:gd name="connsiteY71" fmla="*/ 2266545 h 2398878"/>
              <a:gd name="connsiteX72" fmla="*/ 2782150 w 13016124"/>
              <a:gd name="connsiteY72" fmla="*/ 2286000 h 2398878"/>
              <a:gd name="connsiteX73" fmla="*/ 2723784 w 13016124"/>
              <a:gd name="connsiteY73" fmla="*/ 2295728 h 2398878"/>
              <a:gd name="connsiteX74" fmla="*/ 2490320 w 13016124"/>
              <a:gd name="connsiteY74" fmla="*/ 2305455 h 2398878"/>
              <a:gd name="connsiteX75" fmla="*/ 418328 w 13016124"/>
              <a:gd name="connsiteY75" fmla="*/ 2295728 h 2398878"/>
              <a:gd name="connsiteX76" fmla="*/ 359962 w 13016124"/>
              <a:gd name="connsiteY76" fmla="*/ 2256817 h 2398878"/>
              <a:gd name="connsiteX77" fmla="*/ 272414 w 13016124"/>
              <a:gd name="connsiteY77" fmla="*/ 2188723 h 2398878"/>
              <a:gd name="connsiteX78" fmla="*/ 262686 w 13016124"/>
              <a:gd name="connsiteY78" fmla="*/ 2159540 h 2398878"/>
              <a:gd name="connsiteX79" fmla="*/ 214048 w 13016124"/>
              <a:gd name="connsiteY79" fmla="*/ 2110902 h 2398878"/>
              <a:gd name="connsiteX80" fmla="*/ 204320 w 13016124"/>
              <a:gd name="connsiteY80" fmla="*/ 2081719 h 2398878"/>
              <a:gd name="connsiteX81" fmla="*/ 184865 w 13016124"/>
              <a:gd name="connsiteY81" fmla="*/ 2052536 h 2398878"/>
              <a:gd name="connsiteX82" fmla="*/ 145954 w 13016124"/>
              <a:gd name="connsiteY82" fmla="*/ 1984442 h 2398878"/>
              <a:gd name="connsiteX83" fmla="*/ 126499 w 13016124"/>
              <a:gd name="connsiteY83" fmla="*/ 1906621 h 2398878"/>
              <a:gd name="connsiteX84" fmla="*/ 116771 w 13016124"/>
              <a:gd name="connsiteY84" fmla="*/ 1877438 h 2398878"/>
              <a:gd name="connsiteX85" fmla="*/ 97316 w 13016124"/>
              <a:gd name="connsiteY85" fmla="*/ 1809345 h 2398878"/>
              <a:gd name="connsiteX86" fmla="*/ 87588 w 13016124"/>
              <a:gd name="connsiteY86" fmla="*/ 1731523 h 2398878"/>
              <a:gd name="connsiteX87" fmla="*/ 68133 w 13016124"/>
              <a:gd name="connsiteY87" fmla="*/ 1673157 h 2398878"/>
              <a:gd name="connsiteX88" fmla="*/ 19494 w 13016124"/>
              <a:gd name="connsiteY88" fmla="*/ 1556425 h 2398878"/>
              <a:gd name="connsiteX89" fmla="*/ 9767 w 13016124"/>
              <a:gd name="connsiteY89" fmla="*/ 1429966 h 2398878"/>
              <a:gd name="connsiteX90" fmla="*/ 39 w 13016124"/>
              <a:gd name="connsiteY90" fmla="*/ 1361872 h 2398878"/>
              <a:gd name="connsiteX91" fmla="*/ 19494 w 13016124"/>
              <a:gd name="connsiteY91" fmla="*/ 1099225 h 2398878"/>
              <a:gd name="connsiteX92" fmla="*/ 29222 w 13016124"/>
              <a:gd name="connsiteY92" fmla="*/ 1070042 h 2398878"/>
              <a:gd name="connsiteX93" fmla="*/ 58405 w 13016124"/>
              <a:gd name="connsiteY93" fmla="*/ 992221 h 2398878"/>
              <a:gd name="connsiteX94" fmla="*/ 77860 w 13016124"/>
              <a:gd name="connsiteY94" fmla="*/ 924128 h 2398878"/>
              <a:gd name="connsiteX95" fmla="*/ 97316 w 13016124"/>
              <a:gd name="connsiteY95" fmla="*/ 885217 h 2398878"/>
              <a:gd name="connsiteX96" fmla="*/ 116771 w 13016124"/>
              <a:gd name="connsiteY96" fmla="*/ 807396 h 2398878"/>
              <a:gd name="connsiteX97" fmla="*/ 155682 w 13016124"/>
              <a:gd name="connsiteY97" fmla="*/ 729574 h 2398878"/>
              <a:gd name="connsiteX98" fmla="*/ 165409 w 13016124"/>
              <a:gd name="connsiteY98" fmla="*/ 700391 h 2398878"/>
              <a:gd name="connsiteX99" fmla="*/ 175137 w 13016124"/>
              <a:gd name="connsiteY99" fmla="*/ 642025 h 2398878"/>
              <a:gd name="connsiteX100" fmla="*/ 223775 w 13016124"/>
              <a:gd name="connsiteY100" fmla="*/ 573932 h 2398878"/>
              <a:gd name="connsiteX101" fmla="*/ 262686 w 13016124"/>
              <a:gd name="connsiteY101" fmla="*/ 505838 h 2398878"/>
              <a:gd name="connsiteX102" fmla="*/ 301596 w 13016124"/>
              <a:gd name="connsiteY102" fmla="*/ 447472 h 2398878"/>
              <a:gd name="connsiteX103" fmla="*/ 321052 w 13016124"/>
              <a:gd name="connsiteY103" fmla="*/ 428017 h 2398878"/>
              <a:gd name="connsiteX104" fmla="*/ 359962 w 13016124"/>
              <a:gd name="connsiteY104" fmla="*/ 369651 h 2398878"/>
              <a:gd name="connsiteX105" fmla="*/ 408601 w 13016124"/>
              <a:gd name="connsiteY105" fmla="*/ 321013 h 2398878"/>
              <a:gd name="connsiteX106" fmla="*/ 428056 w 13016124"/>
              <a:gd name="connsiteY106" fmla="*/ 301557 h 2398878"/>
              <a:gd name="connsiteX107" fmla="*/ 447511 w 13016124"/>
              <a:gd name="connsiteY107" fmla="*/ 272374 h 2398878"/>
              <a:gd name="connsiteX108" fmla="*/ 505877 w 13016124"/>
              <a:gd name="connsiteY108" fmla="*/ 233464 h 2398878"/>
              <a:gd name="connsiteX109" fmla="*/ 603154 w 13016124"/>
              <a:gd name="connsiteY109" fmla="*/ 223736 h 2398878"/>
              <a:gd name="connsiteX110" fmla="*/ 651792 w 13016124"/>
              <a:gd name="connsiteY110" fmla="*/ 243191 h 2398878"/>
              <a:gd name="connsiteX111" fmla="*/ 622609 w 13016124"/>
              <a:gd name="connsiteY111" fmla="*/ 252919 h 2398878"/>
              <a:gd name="connsiteX112" fmla="*/ 544788 w 13016124"/>
              <a:gd name="connsiteY11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101248 w 13016124"/>
              <a:gd name="connsiteY31" fmla="*/ 272374 h 2398878"/>
              <a:gd name="connsiteX32" fmla="*/ 12169341 w 13016124"/>
              <a:gd name="connsiteY32" fmla="*/ 243191 h 2398878"/>
              <a:gd name="connsiteX33" fmla="*/ 12266618 w 13016124"/>
              <a:gd name="connsiteY33" fmla="*/ 204281 h 2398878"/>
              <a:gd name="connsiteX34" fmla="*/ 12334711 w 13016124"/>
              <a:gd name="connsiteY34" fmla="*/ 175098 h 2398878"/>
              <a:gd name="connsiteX35" fmla="*/ 12363894 w 13016124"/>
              <a:gd name="connsiteY35" fmla="*/ 155642 h 2398878"/>
              <a:gd name="connsiteX36" fmla="*/ 12431988 w 13016124"/>
              <a:gd name="connsiteY36" fmla="*/ 126459 h 2398878"/>
              <a:gd name="connsiteX37" fmla="*/ 12470899 w 13016124"/>
              <a:gd name="connsiteY37" fmla="*/ 97277 h 2398878"/>
              <a:gd name="connsiteX38" fmla="*/ 12529265 w 13016124"/>
              <a:gd name="connsiteY38" fmla="*/ 87549 h 2398878"/>
              <a:gd name="connsiteX39" fmla="*/ 12568175 w 13016124"/>
              <a:gd name="connsiteY39" fmla="*/ 77821 h 2398878"/>
              <a:gd name="connsiteX40" fmla="*/ 12626541 w 13016124"/>
              <a:gd name="connsiteY40" fmla="*/ 58366 h 2398878"/>
              <a:gd name="connsiteX41" fmla="*/ 12723818 w 13016124"/>
              <a:gd name="connsiteY41" fmla="*/ 19455 h 2398878"/>
              <a:gd name="connsiteX42" fmla="*/ 12869733 w 13016124"/>
              <a:gd name="connsiteY42" fmla="*/ 9728 h 2398878"/>
              <a:gd name="connsiteX43" fmla="*/ 12898916 w 13016124"/>
              <a:gd name="connsiteY43" fmla="*/ 0 h 2398878"/>
              <a:gd name="connsiteX44" fmla="*/ 12947554 w 13016124"/>
              <a:gd name="connsiteY44" fmla="*/ 38911 h 2398878"/>
              <a:gd name="connsiteX45" fmla="*/ 12957282 w 13016124"/>
              <a:gd name="connsiteY45" fmla="*/ 1488332 h 2398878"/>
              <a:gd name="connsiteX46" fmla="*/ 12928099 w 13016124"/>
              <a:gd name="connsiteY46" fmla="*/ 1673157 h 2398878"/>
              <a:gd name="connsiteX47" fmla="*/ 12918371 w 13016124"/>
              <a:gd name="connsiteY47" fmla="*/ 1828800 h 2398878"/>
              <a:gd name="connsiteX48" fmla="*/ 12898916 w 13016124"/>
              <a:gd name="connsiteY48" fmla="*/ 1887166 h 2398878"/>
              <a:gd name="connsiteX49" fmla="*/ 12889188 w 13016124"/>
              <a:gd name="connsiteY49" fmla="*/ 1974715 h 2398878"/>
              <a:gd name="connsiteX50" fmla="*/ 12879460 w 13016124"/>
              <a:gd name="connsiteY50" fmla="*/ 2013625 h 2398878"/>
              <a:gd name="connsiteX51" fmla="*/ 12840550 w 13016124"/>
              <a:gd name="connsiteY51" fmla="*/ 2208179 h 2398878"/>
              <a:gd name="connsiteX52" fmla="*/ 12830822 w 13016124"/>
              <a:gd name="connsiteY52" fmla="*/ 2237362 h 2398878"/>
              <a:gd name="connsiteX53" fmla="*/ 12801639 w 13016124"/>
              <a:gd name="connsiteY53" fmla="*/ 2256817 h 2398878"/>
              <a:gd name="connsiteX54" fmla="*/ 12159614 w 13016124"/>
              <a:gd name="connsiteY54" fmla="*/ 2237362 h 2398878"/>
              <a:gd name="connsiteX55" fmla="*/ 11361945 w 13016124"/>
              <a:gd name="connsiteY55" fmla="*/ 2256817 h 2398878"/>
              <a:gd name="connsiteX56" fmla="*/ 11138209 w 13016124"/>
              <a:gd name="connsiteY56" fmla="*/ 2276272 h 2398878"/>
              <a:gd name="connsiteX57" fmla="*/ 10593460 w 13016124"/>
              <a:gd name="connsiteY57" fmla="*/ 2286000 h 2398878"/>
              <a:gd name="connsiteX58" fmla="*/ 8385282 w 13016124"/>
              <a:gd name="connsiteY58" fmla="*/ 2295728 h 2398878"/>
              <a:gd name="connsiteX59" fmla="*/ 8161545 w 13016124"/>
              <a:gd name="connsiteY59" fmla="*/ 2315183 h 2398878"/>
              <a:gd name="connsiteX60" fmla="*/ 8112907 w 13016124"/>
              <a:gd name="connsiteY60" fmla="*/ 2324911 h 2398878"/>
              <a:gd name="connsiteX61" fmla="*/ 7918354 w 13016124"/>
              <a:gd name="connsiteY61" fmla="*/ 2334638 h 2398878"/>
              <a:gd name="connsiteX62" fmla="*/ 5291886 w 13016124"/>
              <a:gd name="connsiteY62" fmla="*/ 2344366 h 2398878"/>
              <a:gd name="connsiteX63" fmla="*/ 5058422 w 13016124"/>
              <a:gd name="connsiteY63" fmla="*/ 2324911 h 2398878"/>
              <a:gd name="connsiteX64" fmla="*/ 4883324 w 13016124"/>
              <a:gd name="connsiteY64" fmla="*/ 2305455 h 2398878"/>
              <a:gd name="connsiteX65" fmla="*/ 4727682 w 13016124"/>
              <a:gd name="connsiteY65" fmla="*/ 2295728 h 2398878"/>
              <a:gd name="connsiteX66" fmla="*/ 4601222 w 13016124"/>
              <a:gd name="connsiteY66" fmla="*/ 2276272 h 2398878"/>
              <a:gd name="connsiteX67" fmla="*/ 4484490 w 13016124"/>
              <a:gd name="connsiteY67" fmla="*/ 2266545 h 2398878"/>
              <a:gd name="connsiteX68" fmla="*/ 3443631 w 13016124"/>
              <a:gd name="connsiteY68" fmla="*/ 2247089 h 2398878"/>
              <a:gd name="connsiteX69" fmla="*/ 2996158 w 13016124"/>
              <a:gd name="connsiteY69" fmla="*/ 2256817 h 2398878"/>
              <a:gd name="connsiteX70" fmla="*/ 2966975 w 13016124"/>
              <a:gd name="connsiteY70" fmla="*/ 2266545 h 2398878"/>
              <a:gd name="connsiteX71" fmla="*/ 2782150 w 13016124"/>
              <a:gd name="connsiteY71" fmla="*/ 2286000 h 2398878"/>
              <a:gd name="connsiteX72" fmla="*/ 2723784 w 13016124"/>
              <a:gd name="connsiteY72" fmla="*/ 2295728 h 2398878"/>
              <a:gd name="connsiteX73" fmla="*/ 2490320 w 13016124"/>
              <a:gd name="connsiteY73" fmla="*/ 2305455 h 2398878"/>
              <a:gd name="connsiteX74" fmla="*/ 418328 w 13016124"/>
              <a:gd name="connsiteY74" fmla="*/ 2295728 h 2398878"/>
              <a:gd name="connsiteX75" fmla="*/ 359962 w 13016124"/>
              <a:gd name="connsiteY75" fmla="*/ 2256817 h 2398878"/>
              <a:gd name="connsiteX76" fmla="*/ 272414 w 13016124"/>
              <a:gd name="connsiteY76" fmla="*/ 2188723 h 2398878"/>
              <a:gd name="connsiteX77" fmla="*/ 262686 w 13016124"/>
              <a:gd name="connsiteY77" fmla="*/ 2159540 h 2398878"/>
              <a:gd name="connsiteX78" fmla="*/ 214048 w 13016124"/>
              <a:gd name="connsiteY78" fmla="*/ 2110902 h 2398878"/>
              <a:gd name="connsiteX79" fmla="*/ 204320 w 13016124"/>
              <a:gd name="connsiteY79" fmla="*/ 2081719 h 2398878"/>
              <a:gd name="connsiteX80" fmla="*/ 184865 w 13016124"/>
              <a:gd name="connsiteY80" fmla="*/ 2052536 h 2398878"/>
              <a:gd name="connsiteX81" fmla="*/ 145954 w 13016124"/>
              <a:gd name="connsiteY81" fmla="*/ 1984442 h 2398878"/>
              <a:gd name="connsiteX82" fmla="*/ 126499 w 13016124"/>
              <a:gd name="connsiteY82" fmla="*/ 1906621 h 2398878"/>
              <a:gd name="connsiteX83" fmla="*/ 116771 w 13016124"/>
              <a:gd name="connsiteY83" fmla="*/ 1877438 h 2398878"/>
              <a:gd name="connsiteX84" fmla="*/ 97316 w 13016124"/>
              <a:gd name="connsiteY84" fmla="*/ 1809345 h 2398878"/>
              <a:gd name="connsiteX85" fmla="*/ 87588 w 13016124"/>
              <a:gd name="connsiteY85" fmla="*/ 1731523 h 2398878"/>
              <a:gd name="connsiteX86" fmla="*/ 68133 w 13016124"/>
              <a:gd name="connsiteY86" fmla="*/ 1673157 h 2398878"/>
              <a:gd name="connsiteX87" fmla="*/ 19494 w 13016124"/>
              <a:gd name="connsiteY87" fmla="*/ 1556425 h 2398878"/>
              <a:gd name="connsiteX88" fmla="*/ 9767 w 13016124"/>
              <a:gd name="connsiteY88" fmla="*/ 1429966 h 2398878"/>
              <a:gd name="connsiteX89" fmla="*/ 39 w 13016124"/>
              <a:gd name="connsiteY89" fmla="*/ 1361872 h 2398878"/>
              <a:gd name="connsiteX90" fmla="*/ 19494 w 13016124"/>
              <a:gd name="connsiteY90" fmla="*/ 1099225 h 2398878"/>
              <a:gd name="connsiteX91" fmla="*/ 29222 w 13016124"/>
              <a:gd name="connsiteY91" fmla="*/ 1070042 h 2398878"/>
              <a:gd name="connsiteX92" fmla="*/ 58405 w 13016124"/>
              <a:gd name="connsiteY92" fmla="*/ 992221 h 2398878"/>
              <a:gd name="connsiteX93" fmla="*/ 77860 w 13016124"/>
              <a:gd name="connsiteY93" fmla="*/ 924128 h 2398878"/>
              <a:gd name="connsiteX94" fmla="*/ 97316 w 13016124"/>
              <a:gd name="connsiteY94" fmla="*/ 885217 h 2398878"/>
              <a:gd name="connsiteX95" fmla="*/ 116771 w 13016124"/>
              <a:gd name="connsiteY95" fmla="*/ 807396 h 2398878"/>
              <a:gd name="connsiteX96" fmla="*/ 155682 w 13016124"/>
              <a:gd name="connsiteY96" fmla="*/ 729574 h 2398878"/>
              <a:gd name="connsiteX97" fmla="*/ 165409 w 13016124"/>
              <a:gd name="connsiteY97" fmla="*/ 700391 h 2398878"/>
              <a:gd name="connsiteX98" fmla="*/ 175137 w 13016124"/>
              <a:gd name="connsiteY98" fmla="*/ 642025 h 2398878"/>
              <a:gd name="connsiteX99" fmla="*/ 223775 w 13016124"/>
              <a:gd name="connsiteY99" fmla="*/ 573932 h 2398878"/>
              <a:gd name="connsiteX100" fmla="*/ 262686 w 13016124"/>
              <a:gd name="connsiteY100" fmla="*/ 505838 h 2398878"/>
              <a:gd name="connsiteX101" fmla="*/ 301596 w 13016124"/>
              <a:gd name="connsiteY101" fmla="*/ 447472 h 2398878"/>
              <a:gd name="connsiteX102" fmla="*/ 321052 w 13016124"/>
              <a:gd name="connsiteY102" fmla="*/ 428017 h 2398878"/>
              <a:gd name="connsiteX103" fmla="*/ 359962 w 13016124"/>
              <a:gd name="connsiteY103" fmla="*/ 369651 h 2398878"/>
              <a:gd name="connsiteX104" fmla="*/ 408601 w 13016124"/>
              <a:gd name="connsiteY104" fmla="*/ 321013 h 2398878"/>
              <a:gd name="connsiteX105" fmla="*/ 428056 w 13016124"/>
              <a:gd name="connsiteY105" fmla="*/ 301557 h 2398878"/>
              <a:gd name="connsiteX106" fmla="*/ 447511 w 13016124"/>
              <a:gd name="connsiteY106" fmla="*/ 272374 h 2398878"/>
              <a:gd name="connsiteX107" fmla="*/ 505877 w 13016124"/>
              <a:gd name="connsiteY107" fmla="*/ 233464 h 2398878"/>
              <a:gd name="connsiteX108" fmla="*/ 603154 w 13016124"/>
              <a:gd name="connsiteY108" fmla="*/ 223736 h 2398878"/>
              <a:gd name="connsiteX109" fmla="*/ 651792 w 13016124"/>
              <a:gd name="connsiteY109" fmla="*/ 243191 h 2398878"/>
              <a:gd name="connsiteX110" fmla="*/ 622609 w 13016124"/>
              <a:gd name="connsiteY110" fmla="*/ 252919 h 2398878"/>
              <a:gd name="connsiteX111" fmla="*/ 544788 w 13016124"/>
              <a:gd name="connsiteY11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955333 w 13016124"/>
              <a:gd name="connsiteY28" fmla="*/ 330740 h 2398878"/>
              <a:gd name="connsiteX29" fmla="*/ 12033154 w 13016124"/>
              <a:gd name="connsiteY29" fmla="*/ 301557 h 2398878"/>
              <a:gd name="connsiteX30" fmla="*/ 12101248 w 13016124"/>
              <a:gd name="connsiteY30" fmla="*/ 272374 h 2398878"/>
              <a:gd name="connsiteX31" fmla="*/ 12169341 w 13016124"/>
              <a:gd name="connsiteY31" fmla="*/ 243191 h 2398878"/>
              <a:gd name="connsiteX32" fmla="*/ 12266618 w 13016124"/>
              <a:gd name="connsiteY32" fmla="*/ 204281 h 2398878"/>
              <a:gd name="connsiteX33" fmla="*/ 12334711 w 13016124"/>
              <a:gd name="connsiteY33" fmla="*/ 175098 h 2398878"/>
              <a:gd name="connsiteX34" fmla="*/ 12363894 w 13016124"/>
              <a:gd name="connsiteY34" fmla="*/ 155642 h 2398878"/>
              <a:gd name="connsiteX35" fmla="*/ 12431988 w 13016124"/>
              <a:gd name="connsiteY35" fmla="*/ 126459 h 2398878"/>
              <a:gd name="connsiteX36" fmla="*/ 12470899 w 13016124"/>
              <a:gd name="connsiteY36" fmla="*/ 97277 h 2398878"/>
              <a:gd name="connsiteX37" fmla="*/ 12529265 w 13016124"/>
              <a:gd name="connsiteY37" fmla="*/ 87549 h 2398878"/>
              <a:gd name="connsiteX38" fmla="*/ 12568175 w 13016124"/>
              <a:gd name="connsiteY38" fmla="*/ 77821 h 2398878"/>
              <a:gd name="connsiteX39" fmla="*/ 12626541 w 13016124"/>
              <a:gd name="connsiteY39" fmla="*/ 58366 h 2398878"/>
              <a:gd name="connsiteX40" fmla="*/ 12723818 w 13016124"/>
              <a:gd name="connsiteY40" fmla="*/ 19455 h 2398878"/>
              <a:gd name="connsiteX41" fmla="*/ 12869733 w 13016124"/>
              <a:gd name="connsiteY41" fmla="*/ 9728 h 2398878"/>
              <a:gd name="connsiteX42" fmla="*/ 12898916 w 13016124"/>
              <a:gd name="connsiteY42" fmla="*/ 0 h 2398878"/>
              <a:gd name="connsiteX43" fmla="*/ 12947554 w 13016124"/>
              <a:gd name="connsiteY43" fmla="*/ 38911 h 2398878"/>
              <a:gd name="connsiteX44" fmla="*/ 12957282 w 13016124"/>
              <a:gd name="connsiteY44" fmla="*/ 1488332 h 2398878"/>
              <a:gd name="connsiteX45" fmla="*/ 12928099 w 13016124"/>
              <a:gd name="connsiteY45" fmla="*/ 1673157 h 2398878"/>
              <a:gd name="connsiteX46" fmla="*/ 12918371 w 13016124"/>
              <a:gd name="connsiteY46" fmla="*/ 1828800 h 2398878"/>
              <a:gd name="connsiteX47" fmla="*/ 12898916 w 13016124"/>
              <a:gd name="connsiteY47" fmla="*/ 1887166 h 2398878"/>
              <a:gd name="connsiteX48" fmla="*/ 12889188 w 13016124"/>
              <a:gd name="connsiteY48" fmla="*/ 1974715 h 2398878"/>
              <a:gd name="connsiteX49" fmla="*/ 12879460 w 13016124"/>
              <a:gd name="connsiteY49" fmla="*/ 2013625 h 2398878"/>
              <a:gd name="connsiteX50" fmla="*/ 12840550 w 13016124"/>
              <a:gd name="connsiteY50" fmla="*/ 2208179 h 2398878"/>
              <a:gd name="connsiteX51" fmla="*/ 12830822 w 13016124"/>
              <a:gd name="connsiteY51" fmla="*/ 2237362 h 2398878"/>
              <a:gd name="connsiteX52" fmla="*/ 12801639 w 13016124"/>
              <a:gd name="connsiteY52" fmla="*/ 2256817 h 2398878"/>
              <a:gd name="connsiteX53" fmla="*/ 12159614 w 13016124"/>
              <a:gd name="connsiteY53" fmla="*/ 2237362 h 2398878"/>
              <a:gd name="connsiteX54" fmla="*/ 11361945 w 13016124"/>
              <a:gd name="connsiteY54" fmla="*/ 2256817 h 2398878"/>
              <a:gd name="connsiteX55" fmla="*/ 11138209 w 13016124"/>
              <a:gd name="connsiteY55" fmla="*/ 2276272 h 2398878"/>
              <a:gd name="connsiteX56" fmla="*/ 10593460 w 13016124"/>
              <a:gd name="connsiteY56" fmla="*/ 2286000 h 2398878"/>
              <a:gd name="connsiteX57" fmla="*/ 8385282 w 13016124"/>
              <a:gd name="connsiteY57" fmla="*/ 2295728 h 2398878"/>
              <a:gd name="connsiteX58" fmla="*/ 8161545 w 13016124"/>
              <a:gd name="connsiteY58" fmla="*/ 2315183 h 2398878"/>
              <a:gd name="connsiteX59" fmla="*/ 8112907 w 13016124"/>
              <a:gd name="connsiteY59" fmla="*/ 2324911 h 2398878"/>
              <a:gd name="connsiteX60" fmla="*/ 7918354 w 13016124"/>
              <a:gd name="connsiteY60" fmla="*/ 2334638 h 2398878"/>
              <a:gd name="connsiteX61" fmla="*/ 5291886 w 13016124"/>
              <a:gd name="connsiteY61" fmla="*/ 2344366 h 2398878"/>
              <a:gd name="connsiteX62" fmla="*/ 5058422 w 13016124"/>
              <a:gd name="connsiteY62" fmla="*/ 2324911 h 2398878"/>
              <a:gd name="connsiteX63" fmla="*/ 4883324 w 13016124"/>
              <a:gd name="connsiteY63" fmla="*/ 2305455 h 2398878"/>
              <a:gd name="connsiteX64" fmla="*/ 4727682 w 13016124"/>
              <a:gd name="connsiteY64" fmla="*/ 2295728 h 2398878"/>
              <a:gd name="connsiteX65" fmla="*/ 4601222 w 13016124"/>
              <a:gd name="connsiteY65" fmla="*/ 2276272 h 2398878"/>
              <a:gd name="connsiteX66" fmla="*/ 4484490 w 13016124"/>
              <a:gd name="connsiteY66" fmla="*/ 2266545 h 2398878"/>
              <a:gd name="connsiteX67" fmla="*/ 3443631 w 13016124"/>
              <a:gd name="connsiteY67" fmla="*/ 2247089 h 2398878"/>
              <a:gd name="connsiteX68" fmla="*/ 2996158 w 13016124"/>
              <a:gd name="connsiteY68" fmla="*/ 2256817 h 2398878"/>
              <a:gd name="connsiteX69" fmla="*/ 2966975 w 13016124"/>
              <a:gd name="connsiteY69" fmla="*/ 2266545 h 2398878"/>
              <a:gd name="connsiteX70" fmla="*/ 2782150 w 13016124"/>
              <a:gd name="connsiteY70" fmla="*/ 2286000 h 2398878"/>
              <a:gd name="connsiteX71" fmla="*/ 2723784 w 13016124"/>
              <a:gd name="connsiteY71" fmla="*/ 2295728 h 2398878"/>
              <a:gd name="connsiteX72" fmla="*/ 2490320 w 13016124"/>
              <a:gd name="connsiteY72" fmla="*/ 2305455 h 2398878"/>
              <a:gd name="connsiteX73" fmla="*/ 418328 w 13016124"/>
              <a:gd name="connsiteY73" fmla="*/ 2295728 h 2398878"/>
              <a:gd name="connsiteX74" fmla="*/ 359962 w 13016124"/>
              <a:gd name="connsiteY74" fmla="*/ 2256817 h 2398878"/>
              <a:gd name="connsiteX75" fmla="*/ 272414 w 13016124"/>
              <a:gd name="connsiteY75" fmla="*/ 2188723 h 2398878"/>
              <a:gd name="connsiteX76" fmla="*/ 262686 w 13016124"/>
              <a:gd name="connsiteY76" fmla="*/ 2159540 h 2398878"/>
              <a:gd name="connsiteX77" fmla="*/ 214048 w 13016124"/>
              <a:gd name="connsiteY77" fmla="*/ 2110902 h 2398878"/>
              <a:gd name="connsiteX78" fmla="*/ 204320 w 13016124"/>
              <a:gd name="connsiteY78" fmla="*/ 2081719 h 2398878"/>
              <a:gd name="connsiteX79" fmla="*/ 184865 w 13016124"/>
              <a:gd name="connsiteY79" fmla="*/ 2052536 h 2398878"/>
              <a:gd name="connsiteX80" fmla="*/ 145954 w 13016124"/>
              <a:gd name="connsiteY80" fmla="*/ 1984442 h 2398878"/>
              <a:gd name="connsiteX81" fmla="*/ 126499 w 13016124"/>
              <a:gd name="connsiteY81" fmla="*/ 1906621 h 2398878"/>
              <a:gd name="connsiteX82" fmla="*/ 116771 w 13016124"/>
              <a:gd name="connsiteY82" fmla="*/ 1877438 h 2398878"/>
              <a:gd name="connsiteX83" fmla="*/ 97316 w 13016124"/>
              <a:gd name="connsiteY83" fmla="*/ 1809345 h 2398878"/>
              <a:gd name="connsiteX84" fmla="*/ 87588 w 13016124"/>
              <a:gd name="connsiteY84" fmla="*/ 1731523 h 2398878"/>
              <a:gd name="connsiteX85" fmla="*/ 68133 w 13016124"/>
              <a:gd name="connsiteY85" fmla="*/ 1673157 h 2398878"/>
              <a:gd name="connsiteX86" fmla="*/ 19494 w 13016124"/>
              <a:gd name="connsiteY86" fmla="*/ 1556425 h 2398878"/>
              <a:gd name="connsiteX87" fmla="*/ 9767 w 13016124"/>
              <a:gd name="connsiteY87" fmla="*/ 1429966 h 2398878"/>
              <a:gd name="connsiteX88" fmla="*/ 39 w 13016124"/>
              <a:gd name="connsiteY88" fmla="*/ 1361872 h 2398878"/>
              <a:gd name="connsiteX89" fmla="*/ 19494 w 13016124"/>
              <a:gd name="connsiteY89" fmla="*/ 1099225 h 2398878"/>
              <a:gd name="connsiteX90" fmla="*/ 29222 w 13016124"/>
              <a:gd name="connsiteY90" fmla="*/ 1070042 h 2398878"/>
              <a:gd name="connsiteX91" fmla="*/ 58405 w 13016124"/>
              <a:gd name="connsiteY91" fmla="*/ 992221 h 2398878"/>
              <a:gd name="connsiteX92" fmla="*/ 77860 w 13016124"/>
              <a:gd name="connsiteY92" fmla="*/ 924128 h 2398878"/>
              <a:gd name="connsiteX93" fmla="*/ 97316 w 13016124"/>
              <a:gd name="connsiteY93" fmla="*/ 885217 h 2398878"/>
              <a:gd name="connsiteX94" fmla="*/ 116771 w 13016124"/>
              <a:gd name="connsiteY94" fmla="*/ 807396 h 2398878"/>
              <a:gd name="connsiteX95" fmla="*/ 155682 w 13016124"/>
              <a:gd name="connsiteY95" fmla="*/ 729574 h 2398878"/>
              <a:gd name="connsiteX96" fmla="*/ 165409 w 13016124"/>
              <a:gd name="connsiteY96" fmla="*/ 700391 h 2398878"/>
              <a:gd name="connsiteX97" fmla="*/ 175137 w 13016124"/>
              <a:gd name="connsiteY97" fmla="*/ 642025 h 2398878"/>
              <a:gd name="connsiteX98" fmla="*/ 223775 w 13016124"/>
              <a:gd name="connsiteY98" fmla="*/ 573932 h 2398878"/>
              <a:gd name="connsiteX99" fmla="*/ 262686 w 13016124"/>
              <a:gd name="connsiteY99" fmla="*/ 505838 h 2398878"/>
              <a:gd name="connsiteX100" fmla="*/ 301596 w 13016124"/>
              <a:gd name="connsiteY100" fmla="*/ 447472 h 2398878"/>
              <a:gd name="connsiteX101" fmla="*/ 321052 w 13016124"/>
              <a:gd name="connsiteY101" fmla="*/ 428017 h 2398878"/>
              <a:gd name="connsiteX102" fmla="*/ 359962 w 13016124"/>
              <a:gd name="connsiteY102" fmla="*/ 369651 h 2398878"/>
              <a:gd name="connsiteX103" fmla="*/ 408601 w 13016124"/>
              <a:gd name="connsiteY103" fmla="*/ 321013 h 2398878"/>
              <a:gd name="connsiteX104" fmla="*/ 428056 w 13016124"/>
              <a:gd name="connsiteY104" fmla="*/ 301557 h 2398878"/>
              <a:gd name="connsiteX105" fmla="*/ 447511 w 13016124"/>
              <a:gd name="connsiteY105" fmla="*/ 272374 h 2398878"/>
              <a:gd name="connsiteX106" fmla="*/ 505877 w 13016124"/>
              <a:gd name="connsiteY106" fmla="*/ 233464 h 2398878"/>
              <a:gd name="connsiteX107" fmla="*/ 603154 w 13016124"/>
              <a:gd name="connsiteY107" fmla="*/ 223736 h 2398878"/>
              <a:gd name="connsiteX108" fmla="*/ 651792 w 13016124"/>
              <a:gd name="connsiteY108" fmla="*/ 243191 h 2398878"/>
              <a:gd name="connsiteX109" fmla="*/ 622609 w 13016124"/>
              <a:gd name="connsiteY109" fmla="*/ 252919 h 2398878"/>
              <a:gd name="connsiteX110" fmla="*/ 544788 w 13016124"/>
              <a:gd name="connsiteY11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955333 w 13016124"/>
              <a:gd name="connsiteY27" fmla="*/ 330740 h 2398878"/>
              <a:gd name="connsiteX28" fmla="*/ 12033154 w 13016124"/>
              <a:gd name="connsiteY28" fmla="*/ 301557 h 2398878"/>
              <a:gd name="connsiteX29" fmla="*/ 12101248 w 13016124"/>
              <a:gd name="connsiteY29" fmla="*/ 272374 h 2398878"/>
              <a:gd name="connsiteX30" fmla="*/ 12169341 w 13016124"/>
              <a:gd name="connsiteY30" fmla="*/ 243191 h 2398878"/>
              <a:gd name="connsiteX31" fmla="*/ 12266618 w 13016124"/>
              <a:gd name="connsiteY31" fmla="*/ 204281 h 2398878"/>
              <a:gd name="connsiteX32" fmla="*/ 12334711 w 13016124"/>
              <a:gd name="connsiteY32" fmla="*/ 175098 h 2398878"/>
              <a:gd name="connsiteX33" fmla="*/ 12363894 w 13016124"/>
              <a:gd name="connsiteY33" fmla="*/ 155642 h 2398878"/>
              <a:gd name="connsiteX34" fmla="*/ 12431988 w 13016124"/>
              <a:gd name="connsiteY34" fmla="*/ 126459 h 2398878"/>
              <a:gd name="connsiteX35" fmla="*/ 12470899 w 13016124"/>
              <a:gd name="connsiteY35" fmla="*/ 97277 h 2398878"/>
              <a:gd name="connsiteX36" fmla="*/ 12529265 w 13016124"/>
              <a:gd name="connsiteY36" fmla="*/ 87549 h 2398878"/>
              <a:gd name="connsiteX37" fmla="*/ 12568175 w 13016124"/>
              <a:gd name="connsiteY37" fmla="*/ 77821 h 2398878"/>
              <a:gd name="connsiteX38" fmla="*/ 12626541 w 13016124"/>
              <a:gd name="connsiteY38" fmla="*/ 58366 h 2398878"/>
              <a:gd name="connsiteX39" fmla="*/ 12723818 w 13016124"/>
              <a:gd name="connsiteY39" fmla="*/ 19455 h 2398878"/>
              <a:gd name="connsiteX40" fmla="*/ 12869733 w 13016124"/>
              <a:gd name="connsiteY40" fmla="*/ 9728 h 2398878"/>
              <a:gd name="connsiteX41" fmla="*/ 12898916 w 13016124"/>
              <a:gd name="connsiteY41" fmla="*/ 0 h 2398878"/>
              <a:gd name="connsiteX42" fmla="*/ 12947554 w 13016124"/>
              <a:gd name="connsiteY42" fmla="*/ 38911 h 2398878"/>
              <a:gd name="connsiteX43" fmla="*/ 12957282 w 13016124"/>
              <a:gd name="connsiteY43" fmla="*/ 1488332 h 2398878"/>
              <a:gd name="connsiteX44" fmla="*/ 12928099 w 13016124"/>
              <a:gd name="connsiteY44" fmla="*/ 1673157 h 2398878"/>
              <a:gd name="connsiteX45" fmla="*/ 12918371 w 13016124"/>
              <a:gd name="connsiteY45" fmla="*/ 1828800 h 2398878"/>
              <a:gd name="connsiteX46" fmla="*/ 12898916 w 13016124"/>
              <a:gd name="connsiteY46" fmla="*/ 1887166 h 2398878"/>
              <a:gd name="connsiteX47" fmla="*/ 12889188 w 13016124"/>
              <a:gd name="connsiteY47" fmla="*/ 1974715 h 2398878"/>
              <a:gd name="connsiteX48" fmla="*/ 12879460 w 13016124"/>
              <a:gd name="connsiteY48" fmla="*/ 2013625 h 2398878"/>
              <a:gd name="connsiteX49" fmla="*/ 12840550 w 13016124"/>
              <a:gd name="connsiteY49" fmla="*/ 2208179 h 2398878"/>
              <a:gd name="connsiteX50" fmla="*/ 12830822 w 13016124"/>
              <a:gd name="connsiteY50" fmla="*/ 2237362 h 2398878"/>
              <a:gd name="connsiteX51" fmla="*/ 12801639 w 13016124"/>
              <a:gd name="connsiteY51" fmla="*/ 2256817 h 2398878"/>
              <a:gd name="connsiteX52" fmla="*/ 12159614 w 13016124"/>
              <a:gd name="connsiteY52" fmla="*/ 2237362 h 2398878"/>
              <a:gd name="connsiteX53" fmla="*/ 11361945 w 13016124"/>
              <a:gd name="connsiteY53" fmla="*/ 2256817 h 2398878"/>
              <a:gd name="connsiteX54" fmla="*/ 11138209 w 13016124"/>
              <a:gd name="connsiteY54" fmla="*/ 2276272 h 2398878"/>
              <a:gd name="connsiteX55" fmla="*/ 10593460 w 13016124"/>
              <a:gd name="connsiteY55" fmla="*/ 2286000 h 2398878"/>
              <a:gd name="connsiteX56" fmla="*/ 8385282 w 13016124"/>
              <a:gd name="connsiteY56" fmla="*/ 2295728 h 2398878"/>
              <a:gd name="connsiteX57" fmla="*/ 8161545 w 13016124"/>
              <a:gd name="connsiteY57" fmla="*/ 2315183 h 2398878"/>
              <a:gd name="connsiteX58" fmla="*/ 8112907 w 13016124"/>
              <a:gd name="connsiteY58" fmla="*/ 2324911 h 2398878"/>
              <a:gd name="connsiteX59" fmla="*/ 7918354 w 13016124"/>
              <a:gd name="connsiteY59" fmla="*/ 2334638 h 2398878"/>
              <a:gd name="connsiteX60" fmla="*/ 5291886 w 13016124"/>
              <a:gd name="connsiteY60" fmla="*/ 2344366 h 2398878"/>
              <a:gd name="connsiteX61" fmla="*/ 5058422 w 13016124"/>
              <a:gd name="connsiteY61" fmla="*/ 2324911 h 2398878"/>
              <a:gd name="connsiteX62" fmla="*/ 4883324 w 13016124"/>
              <a:gd name="connsiteY62" fmla="*/ 2305455 h 2398878"/>
              <a:gd name="connsiteX63" fmla="*/ 4727682 w 13016124"/>
              <a:gd name="connsiteY63" fmla="*/ 2295728 h 2398878"/>
              <a:gd name="connsiteX64" fmla="*/ 4601222 w 13016124"/>
              <a:gd name="connsiteY64" fmla="*/ 2276272 h 2398878"/>
              <a:gd name="connsiteX65" fmla="*/ 4484490 w 13016124"/>
              <a:gd name="connsiteY65" fmla="*/ 2266545 h 2398878"/>
              <a:gd name="connsiteX66" fmla="*/ 3443631 w 13016124"/>
              <a:gd name="connsiteY66" fmla="*/ 2247089 h 2398878"/>
              <a:gd name="connsiteX67" fmla="*/ 2996158 w 13016124"/>
              <a:gd name="connsiteY67" fmla="*/ 2256817 h 2398878"/>
              <a:gd name="connsiteX68" fmla="*/ 2966975 w 13016124"/>
              <a:gd name="connsiteY68" fmla="*/ 2266545 h 2398878"/>
              <a:gd name="connsiteX69" fmla="*/ 2782150 w 13016124"/>
              <a:gd name="connsiteY69" fmla="*/ 2286000 h 2398878"/>
              <a:gd name="connsiteX70" fmla="*/ 2723784 w 13016124"/>
              <a:gd name="connsiteY70" fmla="*/ 2295728 h 2398878"/>
              <a:gd name="connsiteX71" fmla="*/ 2490320 w 13016124"/>
              <a:gd name="connsiteY71" fmla="*/ 2305455 h 2398878"/>
              <a:gd name="connsiteX72" fmla="*/ 418328 w 13016124"/>
              <a:gd name="connsiteY72" fmla="*/ 2295728 h 2398878"/>
              <a:gd name="connsiteX73" fmla="*/ 359962 w 13016124"/>
              <a:gd name="connsiteY73" fmla="*/ 2256817 h 2398878"/>
              <a:gd name="connsiteX74" fmla="*/ 272414 w 13016124"/>
              <a:gd name="connsiteY74" fmla="*/ 2188723 h 2398878"/>
              <a:gd name="connsiteX75" fmla="*/ 262686 w 13016124"/>
              <a:gd name="connsiteY75" fmla="*/ 2159540 h 2398878"/>
              <a:gd name="connsiteX76" fmla="*/ 214048 w 13016124"/>
              <a:gd name="connsiteY76" fmla="*/ 2110902 h 2398878"/>
              <a:gd name="connsiteX77" fmla="*/ 204320 w 13016124"/>
              <a:gd name="connsiteY77" fmla="*/ 2081719 h 2398878"/>
              <a:gd name="connsiteX78" fmla="*/ 184865 w 13016124"/>
              <a:gd name="connsiteY78" fmla="*/ 2052536 h 2398878"/>
              <a:gd name="connsiteX79" fmla="*/ 145954 w 13016124"/>
              <a:gd name="connsiteY79" fmla="*/ 1984442 h 2398878"/>
              <a:gd name="connsiteX80" fmla="*/ 126499 w 13016124"/>
              <a:gd name="connsiteY80" fmla="*/ 1906621 h 2398878"/>
              <a:gd name="connsiteX81" fmla="*/ 116771 w 13016124"/>
              <a:gd name="connsiteY81" fmla="*/ 1877438 h 2398878"/>
              <a:gd name="connsiteX82" fmla="*/ 97316 w 13016124"/>
              <a:gd name="connsiteY82" fmla="*/ 1809345 h 2398878"/>
              <a:gd name="connsiteX83" fmla="*/ 87588 w 13016124"/>
              <a:gd name="connsiteY83" fmla="*/ 1731523 h 2398878"/>
              <a:gd name="connsiteX84" fmla="*/ 68133 w 13016124"/>
              <a:gd name="connsiteY84" fmla="*/ 1673157 h 2398878"/>
              <a:gd name="connsiteX85" fmla="*/ 19494 w 13016124"/>
              <a:gd name="connsiteY85" fmla="*/ 1556425 h 2398878"/>
              <a:gd name="connsiteX86" fmla="*/ 9767 w 13016124"/>
              <a:gd name="connsiteY86" fmla="*/ 1429966 h 2398878"/>
              <a:gd name="connsiteX87" fmla="*/ 39 w 13016124"/>
              <a:gd name="connsiteY87" fmla="*/ 1361872 h 2398878"/>
              <a:gd name="connsiteX88" fmla="*/ 19494 w 13016124"/>
              <a:gd name="connsiteY88" fmla="*/ 1099225 h 2398878"/>
              <a:gd name="connsiteX89" fmla="*/ 29222 w 13016124"/>
              <a:gd name="connsiteY89" fmla="*/ 1070042 h 2398878"/>
              <a:gd name="connsiteX90" fmla="*/ 58405 w 13016124"/>
              <a:gd name="connsiteY90" fmla="*/ 992221 h 2398878"/>
              <a:gd name="connsiteX91" fmla="*/ 77860 w 13016124"/>
              <a:gd name="connsiteY91" fmla="*/ 924128 h 2398878"/>
              <a:gd name="connsiteX92" fmla="*/ 97316 w 13016124"/>
              <a:gd name="connsiteY92" fmla="*/ 885217 h 2398878"/>
              <a:gd name="connsiteX93" fmla="*/ 116771 w 13016124"/>
              <a:gd name="connsiteY93" fmla="*/ 807396 h 2398878"/>
              <a:gd name="connsiteX94" fmla="*/ 155682 w 13016124"/>
              <a:gd name="connsiteY94" fmla="*/ 729574 h 2398878"/>
              <a:gd name="connsiteX95" fmla="*/ 165409 w 13016124"/>
              <a:gd name="connsiteY95" fmla="*/ 700391 h 2398878"/>
              <a:gd name="connsiteX96" fmla="*/ 175137 w 13016124"/>
              <a:gd name="connsiteY96" fmla="*/ 642025 h 2398878"/>
              <a:gd name="connsiteX97" fmla="*/ 223775 w 13016124"/>
              <a:gd name="connsiteY97" fmla="*/ 573932 h 2398878"/>
              <a:gd name="connsiteX98" fmla="*/ 262686 w 13016124"/>
              <a:gd name="connsiteY98" fmla="*/ 505838 h 2398878"/>
              <a:gd name="connsiteX99" fmla="*/ 301596 w 13016124"/>
              <a:gd name="connsiteY99" fmla="*/ 447472 h 2398878"/>
              <a:gd name="connsiteX100" fmla="*/ 321052 w 13016124"/>
              <a:gd name="connsiteY100" fmla="*/ 428017 h 2398878"/>
              <a:gd name="connsiteX101" fmla="*/ 359962 w 13016124"/>
              <a:gd name="connsiteY101" fmla="*/ 369651 h 2398878"/>
              <a:gd name="connsiteX102" fmla="*/ 408601 w 13016124"/>
              <a:gd name="connsiteY102" fmla="*/ 321013 h 2398878"/>
              <a:gd name="connsiteX103" fmla="*/ 428056 w 13016124"/>
              <a:gd name="connsiteY103" fmla="*/ 301557 h 2398878"/>
              <a:gd name="connsiteX104" fmla="*/ 447511 w 13016124"/>
              <a:gd name="connsiteY104" fmla="*/ 272374 h 2398878"/>
              <a:gd name="connsiteX105" fmla="*/ 505877 w 13016124"/>
              <a:gd name="connsiteY105" fmla="*/ 233464 h 2398878"/>
              <a:gd name="connsiteX106" fmla="*/ 603154 w 13016124"/>
              <a:gd name="connsiteY106" fmla="*/ 223736 h 2398878"/>
              <a:gd name="connsiteX107" fmla="*/ 651792 w 13016124"/>
              <a:gd name="connsiteY107" fmla="*/ 243191 h 2398878"/>
              <a:gd name="connsiteX108" fmla="*/ 622609 w 13016124"/>
              <a:gd name="connsiteY108" fmla="*/ 252919 h 2398878"/>
              <a:gd name="connsiteX109" fmla="*/ 544788 w 13016124"/>
              <a:gd name="connsiteY10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97081 w 13016124"/>
              <a:gd name="connsiteY22" fmla="*/ 127546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237401 w 13016124"/>
              <a:gd name="connsiteY16" fmla="*/ 885217 h 2398878"/>
              <a:gd name="connsiteX17" fmla="*/ 2295767 w 13016124"/>
              <a:gd name="connsiteY17" fmla="*/ 894945 h 2398878"/>
              <a:gd name="connsiteX18" fmla="*/ 2791877 w 13016124"/>
              <a:gd name="connsiteY18" fmla="*/ 914400 h 2398878"/>
              <a:gd name="connsiteX19" fmla="*/ 3005886 w 13016124"/>
              <a:gd name="connsiteY19" fmla="*/ 933855 h 2398878"/>
              <a:gd name="connsiteX20" fmla="*/ 3239350 w 13016124"/>
              <a:gd name="connsiteY20" fmla="*/ 943583 h 2398878"/>
              <a:gd name="connsiteX21" fmla="*/ 5797081 w 13016124"/>
              <a:gd name="connsiteY21" fmla="*/ 1275468 h 2398878"/>
              <a:gd name="connsiteX22" fmla="*/ 7047995 w 13016124"/>
              <a:gd name="connsiteY22" fmla="*/ 1373761 h 2398878"/>
              <a:gd name="connsiteX23" fmla="*/ 10002960 w 13016124"/>
              <a:gd name="connsiteY23" fmla="*/ 1142821 h 2398878"/>
              <a:gd name="connsiteX24" fmla="*/ 11316835 w 13016124"/>
              <a:gd name="connsiteY24" fmla="*/ 814728 h 2398878"/>
              <a:gd name="connsiteX25" fmla="*/ 11955333 w 13016124"/>
              <a:gd name="connsiteY25" fmla="*/ 330740 h 2398878"/>
              <a:gd name="connsiteX26" fmla="*/ 12033154 w 13016124"/>
              <a:gd name="connsiteY26" fmla="*/ 301557 h 2398878"/>
              <a:gd name="connsiteX27" fmla="*/ 12101248 w 13016124"/>
              <a:gd name="connsiteY27" fmla="*/ 272374 h 2398878"/>
              <a:gd name="connsiteX28" fmla="*/ 12169341 w 13016124"/>
              <a:gd name="connsiteY28" fmla="*/ 243191 h 2398878"/>
              <a:gd name="connsiteX29" fmla="*/ 12266618 w 13016124"/>
              <a:gd name="connsiteY29" fmla="*/ 204281 h 2398878"/>
              <a:gd name="connsiteX30" fmla="*/ 12334711 w 13016124"/>
              <a:gd name="connsiteY30" fmla="*/ 175098 h 2398878"/>
              <a:gd name="connsiteX31" fmla="*/ 12363894 w 13016124"/>
              <a:gd name="connsiteY31" fmla="*/ 155642 h 2398878"/>
              <a:gd name="connsiteX32" fmla="*/ 12431988 w 13016124"/>
              <a:gd name="connsiteY32" fmla="*/ 126459 h 2398878"/>
              <a:gd name="connsiteX33" fmla="*/ 12470899 w 13016124"/>
              <a:gd name="connsiteY33" fmla="*/ 97277 h 2398878"/>
              <a:gd name="connsiteX34" fmla="*/ 12529265 w 13016124"/>
              <a:gd name="connsiteY34" fmla="*/ 87549 h 2398878"/>
              <a:gd name="connsiteX35" fmla="*/ 12568175 w 13016124"/>
              <a:gd name="connsiteY35" fmla="*/ 77821 h 2398878"/>
              <a:gd name="connsiteX36" fmla="*/ 12626541 w 13016124"/>
              <a:gd name="connsiteY36" fmla="*/ 58366 h 2398878"/>
              <a:gd name="connsiteX37" fmla="*/ 12723818 w 13016124"/>
              <a:gd name="connsiteY37" fmla="*/ 19455 h 2398878"/>
              <a:gd name="connsiteX38" fmla="*/ 12869733 w 13016124"/>
              <a:gd name="connsiteY38" fmla="*/ 9728 h 2398878"/>
              <a:gd name="connsiteX39" fmla="*/ 12898916 w 13016124"/>
              <a:gd name="connsiteY39" fmla="*/ 0 h 2398878"/>
              <a:gd name="connsiteX40" fmla="*/ 12947554 w 13016124"/>
              <a:gd name="connsiteY40" fmla="*/ 38911 h 2398878"/>
              <a:gd name="connsiteX41" fmla="*/ 12957282 w 13016124"/>
              <a:gd name="connsiteY41" fmla="*/ 1488332 h 2398878"/>
              <a:gd name="connsiteX42" fmla="*/ 12928099 w 13016124"/>
              <a:gd name="connsiteY42" fmla="*/ 1673157 h 2398878"/>
              <a:gd name="connsiteX43" fmla="*/ 12918371 w 13016124"/>
              <a:gd name="connsiteY43" fmla="*/ 1828800 h 2398878"/>
              <a:gd name="connsiteX44" fmla="*/ 12898916 w 13016124"/>
              <a:gd name="connsiteY44" fmla="*/ 1887166 h 2398878"/>
              <a:gd name="connsiteX45" fmla="*/ 12889188 w 13016124"/>
              <a:gd name="connsiteY45" fmla="*/ 1974715 h 2398878"/>
              <a:gd name="connsiteX46" fmla="*/ 12879460 w 13016124"/>
              <a:gd name="connsiteY46" fmla="*/ 2013625 h 2398878"/>
              <a:gd name="connsiteX47" fmla="*/ 12840550 w 13016124"/>
              <a:gd name="connsiteY47" fmla="*/ 2208179 h 2398878"/>
              <a:gd name="connsiteX48" fmla="*/ 12830822 w 13016124"/>
              <a:gd name="connsiteY48" fmla="*/ 2237362 h 2398878"/>
              <a:gd name="connsiteX49" fmla="*/ 12801639 w 13016124"/>
              <a:gd name="connsiteY49" fmla="*/ 2256817 h 2398878"/>
              <a:gd name="connsiteX50" fmla="*/ 12159614 w 13016124"/>
              <a:gd name="connsiteY50" fmla="*/ 2237362 h 2398878"/>
              <a:gd name="connsiteX51" fmla="*/ 11361945 w 13016124"/>
              <a:gd name="connsiteY51" fmla="*/ 2256817 h 2398878"/>
              <a:gd name="connsiteX52" fmla="*/ 11138209 w 13016124"/>
              <a:gd name="connsiteY52" fmla="*/ 2276272 h 2398878"/>
              <a:gd name="connsiteX53" fmla="*/ 10593460 w 13016124"/>
              <a:gd name="connsiteY53" fmla="*/ 2286000 h 2398878"/>
              <a:gd name="connsiteX54" fmla="*/ 8385282 w 13016124"/>
              <a:gd name="connsiteY54" fmla="*/ 2295728 h 2398878"/>
              <a:gd name="connsiteX55" fmla="*/ 8161545 w 13016124"/>
              <a:gd name="connsiteY55" fmla="*/ 2315183 h 2398878"/>
              <a:gd name="connsiteX56" fmla="*/ 8112907 w 13016124"/>
              <a:gd name="connsiteY56" fmla="*/ 2324911 h 2398878"/>
              <a:gd name="connsiteX57" fmla="*/ 7918354 w 13016124"/>
              <a:gd name="connsiteY57" fmla="*/ 2334638 h 2398878"/>
              <a:gd name="connsiteX58" fmla="*/ 5291886 w 13016124"/>
              <a:gd name="connsiteY58" fmla="*/ 2344366 h 2398878"/>
              <a:gd name="connsiteX59" fmla="*/ 5058422 w 13016124"/>
              <a:gd name="connsiteY59" fmla="*/ 2324911 h 2398878"/>
              <a:gd name="connsiteX60" fmla="*/ 4883324 w 13016124"/>
              <a:gd name="connsiteY60" fmla="*/ 2305455 h 2398878"/>
              <a:gd name="connsiteX61" fmla="*/ 4727682 w 13016124"/>
              <a:gd name="connsiteY61" fmla="*/ 2295728 h 2398878"/>
              <a:gd name="connsiteX62" fmla="*/ 4601222 w 13016124"/>
              <a:gd name="connsiteY62" fmla="*/ 2276272 h 2398878"/>
              <a:gd name="connsiteX63" fmla="*/ 4484490 w 13016124"/>
              <a:gd name="connsiteY63" fmla="*/ 2266545 h 2398878"/>
              <a:gd name="connsiteX64" fmla="*/ 3443631 w 13016124"/>
              <a:gd name="connsiteY64" fmla="*/ 2247089 h 2398878"/>
              <a:gd name="connsiteX65" fmla="*/ 2996158 w 13016124"/>
              <a:gd name="connsiteY65" fmla="*/ 2256817 h 2398878"/>
              <a:gd name="connsiteX66" fmla="*/ 2966975 w 13016124"/>
              <a:gd name="connsiteY66" fmla="*/ 2266545 h 2398878"/>
              <a:gd name="connsiteX67" fmla="*/ 2782150 w 13016124"/>
              <a:gd name="connsiteY67" fmla="*/ 2286000 h 2398878"/>
              <a:gd name="connsiteX68" fmla="*/ 2723784 w 13016124"/>
              <a:gd name="connsiteY68" fmla="*/ 2295728 h 2398878"/>
              <a:gd name="connsiteX69" fmla="*/ 2490320 w 13016124"/>
              <a:gd name="connsiteY69" fmla="*/ 2305455 h 2398878"/>
              <a:gd name="connsiteX70" fmla="*/ 418328 w 13016124"/>
              <a:gd name="connsiteY70" fmla="*/ 2295728 h 2398878"/>
              <a:gd name="connsiteX71" fmla="*/ 359962 w 13016124"/>
              <a:gd name="connsiteY71" fmla="*/ 2256817 h 2398878"/>
              <a:gd name="connsiteX72" fmla="*/ 272414 w 13016124"/>
              <a:gd name="connsiteY72" fmla="*/ 2188723 h 2398878"/>
              <a:gd name="connsiteX73" fmla="*/ 262686 w 13016124"/>
              <a:gd name="connsiteY73" fmla="*/ 2159540 h 2398878"/>
              <a:gd name="connsiteX74" fmla="*/ 214048 w 13016124"/>
              <a:gd name="connsiteY74" fmla="*/ 2110902 h 2398878"/>
              <a:gd name="connsiteX75" fmla="*/ 204320 w 13016124"/>
              <a:gd name="connsiteY75" fmla="*/ 2081719 h 2398878"/>
              <a:gd name="connsiteX76" fmla="*/ 184865 w 13016124"/>
              <a:gd name="connsiteY76" fmla="*/ 2052536 h 2398878"/>
              <a:gd name="connsiteX77" fmla="*/ 145954 w 13016124"/>
              <a:gd name="connsiteY77" fmla="*/ 1984442 h 2398878"/>
              <a:gd name="connsiteX78" fmla="*/ 126499 w 13016124"/>
              <a:gd name="connsiteY78" fmla="*/ 1906621 h 2398878"/>
              <a:gd name="connsiteX79" fmla="*/ 116771 w 13016124"/>
              <a:gd name="connsiteY79" fmla="*/ 1877438 h 2398878"/>
              <a:gd name="connsiteX80" fmla="*/ 97316 w 13016124"/>
              <a:gd name="connsiteY80" fmla="*/ 1809345 h 2398878"/>
              <a:gd name="connsiteX81" fmla="*/ 87588 w 13016124"/>
              <a:gd name="connsiteY81" fmla="*/ 1731523 h 2398878"/>
              <a:gd name="connsiteX82" fmla="*/ 68133 w 13016124"/>
              <a:gd name="connsiteY82" fmla="*/ 1673157 h 2398878"/>
              <a:gd name="connsiteX83" fmla="*/ 19494 w 13016124"/>
              <a:gd name="connsiteY83" fmla="*/ 1556425 h 2398878"/>
              <a:gd name="connsiteX84" fmla="*/ 9767 w 13016124"/>
              <a:gd name="connsiteY84" fmla="*/ 1429966 h 2398878"/>
              <a:gd name="connsiteX85" fmla="*/ 39 w 13016124"/>
              <a:gd name="connsiteY85" fmla="*/ 1361872 h 2398878"/>
              <a:gd name="connsiteX86" fmla="*/ 19494 w 13016124"/>
              <a:gd name="connsiteY86" fmla="*/ 1099225 h 2398878"/>
              <a:gd name="connsiteX87" fmla="*/ 29222 w 13016124"/>
              <a:gd name="connsiteY87" fmla="*/ 1070042 h 2398878"/>
              <a:gd name="connsiteX88" fmla="*/ 58405 w 13016124"/>
              <a:gd name="connsiteY88" fmla="*/ 992221 h 2398878"/>
              <a:gd name="connsiteX89" fmla="*/ 77860 w 13016124"/>
              <a:gd name="connsiteY89" fmla="*/ 924128 h 2398878"/>
              <a:gd name="connsiteX90" fmla="*/ 97316 w 13016124"/>
              <a:gd name="connsiteY90" fmla="*/ 885217 h 2398878"/>
              <a:gd name="connsiteX91" fmla="*/ 116771 w 13016124"/>
              <a:gd name="connsiteY91" fmla="*/ 807396 h 2398878"/>
              <a:gd name="connsiteX92" fmla="*/ 155682 w 13016124"/>
              <a:gd name="connsiteY92" fmla="*/ 729574 h 2398878"/>
              <a:gd name="connsiteX93" fmla="*/ 165409 w 13016124"/>
              <a:gd name="connsiteY93" fmla="*/ 700391 h 2398878"/>
              <a:gd name="connsiteX94" fmla="*/ 175137 w 13016124"/>
              <a:gd name="connsiteY94" fmla="*/ 642025 h 2398878"/>
              <a:gd name="connsiteX95" fmla="*/ 223775 w 13016124"/>
              <a:gd name="connsiteY95" fmla="*/ 573932 h 2398878"/>
              <a:gd name="connsiteX96" fmla="*/ 262686 w 13016124"/>
              <a:gd name="connsiteY96" fmla="*/ 505838 h 2398878"/>
              <a:gd name="connsiteX97" fmla="*/ 301596 w 13016124"/>
              <a:gd name="connsiteY97" fmla="*/ 447472 h 2398878"/>
              <a:gd name="connsiteX98" fmla="*/ 321052 w 13016124"/>
              <a:gd name="connsiteY98" fmla="*/ 428017 h 2398878"/>
              <a:gd name="connsiteX99" fmla="*/ 359962 w 13016124"/>
              <a:gd name="connsiteY99" fmla="*/ 369651 h 2398878"/>
              <a:gd name="connsiteX100" fmla="*/ 408601 w 13016124"/>
              <a:gd name="connsiteY100" fmla="*/ 321013 h 2398878"/>
              <a:gd name="connsiteX101" fmla="*/ 428056 w 13016124"/>
              <a:gd name="connsiteY101" fmla="*/ 301557 h 2398878"/>
              <a:gd name="connsiteX102" fmla="*/ 447511 w 13016124"/>
              <a:gd name="connsiteY102" fmla="*/ 272374 h 2398878"/>
              <a:gd name="connsiteX103" fmla="*/ 505877 w 13016124"/>
              <a:gd name="connsiteY103" fmla="*/ 233464 h 2398878"/>
              <a:gd name="connsiteX104" fmla="*/ 603154 w 13016124"/>
              <a:gd name="connsiteY104" fmla="*/ 223736 h 2398878"/>
              <a:gd name="connsiteX105" fmla="*/ 651792 w 13016124"/>
              <a:gd name="connsiteY105" fmla="*/ 243191 h 2398878"/>
              <a:gd name="connsiteX106" fmla="*/ 622609 w 13016124"/>
              <a:gd name="connsiteY106" fmla="*/ 252919 h 2398878"/>
              <a:gd name="connsiteX107" fmla="*/ 544788 w 13016124"/>
              <a:gd name="connsiteY10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295767 w 13016124"/>
              <a:gd name="connsiteY16" fmla="*/ 894945 h 2398878"/>
              <a:gd name="connsiteX17" fmla="*/ 2791877 w 13016124"/>
              <a:gd name="connsiteY17" fmla="*/ 914400 h 2398878"/>
              <a:gd name="connsiteX18" fmla="*/ 3005886 w 13016124"/>
              <a:gd name="connsiteY18" fmla="*/ 933855 h 2398878"/>
              <a:gd name="connsiteX19" fmla="*/ 3239350 w 13016124"/>
              <a:gd name="connsiteY19" fmla="*/ 943583 h 2398878"/>
              <a:gd name="connsiteX20" fmla="*/ 5797081 w 13016124"/>
              <a:gd name="connsiteY20" fmla="*/ 1275468 h 2398878"/>
              <a:gd name="connsiteX21" fmla="*/ 7047995 w 13016124"/>
              <a:gd name="connsiteY21" fmla="*/ 1373761 h 2398878"/>
              <a:gd name="connsiteX22" fmla="*/ 10002960 w 13016124"/>
              <a:gd name="connsiteY22" fmla="*/ 1142821 h 2398878"/>
              <a:gd name="connsiteX23" fmla="*/ 11316835 w 13016124"/>
              <a:gd name="connsiteY23" fmla="*/ 814728 h 2398878"/>
              <a:gd name="connsiteX24" fmla="*/ 11955333 w 13016124"/>
              <a:gd name="connsiteY24" fmla="*/ 330740 h 2398878"/>
              <a:gd name="connsiteX25" fmla="*/ 12033154 w 13016124"/>
              <a:gd name="connsiteY25" fmla="*/ 301557 h 2398878"/>
              <a:gd name="connsiteX26" fmla="*/ 12101248 w 13016124"/>
              <a:gd name="connsiteY26" fmla="*/ 272374 h 2398878"/>
              <a:gd name="connsiteX27" fmla="*/ 12169341 w 13016124"/>
              <a:gd name="connsiteY27" fmla="*/ 243191 h 2398878"/>
              <a:gd name="connsiteX28" fmla="*/ 12266618 w 13016124"/>
              <a:gd name="connsiteY28" fmla="*/ 204281 h 2398878"/>
              <a:gd name="connsiteX29" fmla="*/ 12334711 w 13016124"/>
              <a:gd name="connsiteY29" fmla="*/ 175098 h 2398878"/>
              <a:gd name="connsiteX30" fmla="*/ 12363894 w 13016124"/>
              <a:gd name="connsiteY30" fmla="*/ 155642 h 2398878"/>
              <a:gd name="connsiteX31" fmla="*/ 12431988 w 13016124"/>
              <a:gd name="connsiteY31" fmla="*/ 126459 h 2398878"/>
              <a:gd name="connsiteX32" fmla="*/ 12470899 w 13016124"/>
              <a:gd name="connsiteY32" fmla="*/ 97277 h 2398878"/>
              <a:gd name="connsiteX33" fmla="*/ 12529265 w 13016124"/>
              <a:gd name="connsiteY33" fmla="*/ 87549 h 2398878"/>
              <a:gd name="connsiteX34" fmla="*/ 12568175 w 13016124"/>
              <a:gd name="connsiteY34" fmla="*/ 77821 h 2398878"/>
              <a:gd name="connsiteX35" fmla="*/ 12626541 w 13016124"/>
              <a:gd name="connsiteY35" fmla="*/ 58366 h 2398878"/>
              <a:gd name="connsiteX36" fmla="*/ 12723818 w 13016124"/>
              <a:gd name="connsiteY36" fmla="*/ 19455 h 2398878"/>
              <a:gd name="connsiteX37" fmla="*/ 12869733 w 13016124"/>
              <a:gd name="connsiteY37" fmla="*/ 9728 h 2398878"/>
              <a:gd name="connsiteX38" fmla="*/ 12898916 w 13016124"/>
              <a:gd name="connsiteY38" fmla="*/ 0 h 2398878"/>
              <a:gd name="connsiteX39" fmla="*/ 12947554 w 13016124"/>
              <a:gd name="connsiteY39" fmla="*/ 38911 h 2398878"/>
              <a:gd name="connsiteX40" fmla="*/ 12957282 w 13016124"/>
              <a:gd name="connsiteY40" fmla="*/ 1488332 h 2398878"/>
              <a:gd name="connsiteX41" fmla="*/ 12928099 w 13016124"/>
              <a:gd name="connsiteY41" fmla="*/ 1673157 h 2398878"/>
              <a:gd name="connsiteX42" fmla="*/ 12918371 w 13016124"/>
              <a:gd name="connsiteY42" fmla="*/ 1828800 h 2398878"/>
              <a:gd name="connsiteX43" fmla="*/ 12898916 w 13016124"/>
              <a:gd name="connsiteY43" fmla="*/ 1887166 h 2398878"/>
              <a:gd name="connsiteX44" fmla="*/ 12889188 w 13016124"/>
              <a:gd name="connsiteY44" fmla="*/ 1974715 h 2398878"/>
              <a:gd name="connsiteX45" fmla="*/ 12879460 w 13016124"/>
              <a:gd name="connsiteY45" fmla="*/ 2013625 h 2398878"/>
              <a:gd name="connsiteX46" fmla="*/ 12840550 w 13016124"/>
              <a:gd name="connsiteY46" fmla="*/ 2208179 h 2398878"/>
              <a:gd name="connsiteX47" fmla="*/ 12830822 w 13016124"/>
              <a:gd name="connsiteY47" fmla="*/ 2237362 h 2398878"/>
              <a:gd name="connsiteX48" fmla="*/ 12801639 w 13016124"/>
              <a:gd name="connsiteY48" fmla="*/ 2256817 h 2398878"/>
              <a:gd name="connsiteX49" fmla="*/ 12159614 w 13016124"/>
              <a:gd name="connsiteY49" fmla="*/ 2237362 h 2398878"/>
              <a:gd name="connsiteX50" fmla="*/ 11361945 w 13016124"/>
              <a:gd name="connsiteY50" fmla="*/ 2256817 h 2398878"/>
              <a:gd name="connsiteX51" fmla="*/ 11138209 w 13016124"/>
              <a:gd name="connsiteY51" fmla="*/ 2276272 h 2398878"/>
              <a:gd name="connsiteX52" fmla="*/ 10593460 w 13016124"/>
              <a:gd name="connsiteY52" fmla="*/ 2286000 h 2398878"/>
              <a:gd name="connsiteX53" fmla="*/ 8385282 w 13016124"/>
              <a:gd name="connsiteY53" fmla="*/ 2295728 h 2398878"/>
              <a:gd name="connsiteX54" fmla="*/ 8161545 w 13016124"/>
              <a:gd name="connsiteY54" fmla="*/ 2315183 h 2398878"/>
              <a:gd name="connsiteX55" fmla="*/ 8112907 w 13016124"/>
              <a:gd name="connsiteY55" fmla="*/ 2324911 h 2398878"/>
              <a:gd name="connsiteX56" fmla="*/ 7918354 w 13016124"/>
              <a:gd name="connsiteY56" fmla="*/ 2334638 h 2398878"/>
              <a:gd name="connsiteX57" fmla="*/ 5291886 w 13016124"/>
              <a:gd name="connsiteY57" fmla="*/ 2344366 h 2398878"/>
              <a:gd name="connsiteX58" fmla="*/ 5058422 w 13016124"/>
              <a:gd name="connsiteY58" fmla="*/ 2324911 h 2398878"/>
              <a:gd name="connsiteX59" fmla="*/ 4883324 w 13016124"/>
              <a:gd name="connsiteY59" fmla="*/ 2305455 h 2398878"/>
              <a:gd name="connsiteX60" fmla="*/ 4727682 w 13016124"/>
              <a:gd name="connsiteY60" fmla="*/ 2295728 h 2398878"/>
              <a:gd name="connsiteX61" fmla="*/ 4601222 w 13016124"/>
              <a:gd name="connsiteY61" fmla="*/ 2276272 h 2398878"/>
              <a:gd name="connsiteX62" fmla="*/ 4484490 w 13016124"/>
              <a:gd name="connsiteY62" fmla="*/ 2266545 h 2398878"/>
              <a:gd name="connsiteX63" fmla="*/ 3443631 w 13016124"/>
              <a:gd name="connsiteY63" fmla="*/ 2247089 h 2398878"/>
              <a:gd name="connsiteX64" fmla="*/ 2996158 w 13016124"/>
              <a:gd name="connsiteY64" fmla="*/ 2256817 h 2398878"/>
              <a:gd name="connsiteX65" fmla="*/ 2966975 w 13016124"/>
              <a:gd name="connsiteY65" fmla="*/ 2266545 h 2398878"/>
              <a:gd name="connsiteX66" fmla="*/ 2782150 w 13016124"/>
              <a:gd name="connsiteY66" fmla="*/ 2286000 h 2398878"/>
              <a:gd name="connsiteX67" fmla="*/ 2723784 w 13016124"/>
              <a:gd name="connsiteY67" fmla="*/ 2295728 h 2398878"/>
              <a:gd name="connsiteX68" fmla="*/ 2490320 w 13016124"/>
              <a:gd name="connsiteY68" fmla="*/ 2305455 h 2398878"/>
              <a:gd name="connsiteX69" fmla="*/ 418328 w 13016124"/>
              <a:gd name="connsiteY69" fmla="*/ 2295728 h 2398878"/>
              <a:gd name="connsiteX70" fmla="*/ 359962 w 13016124"/>
              <a:gd name="connsiteY70" fmla="*/ 2256817 h 2398878"/>
              <a:gd name="connsiteX71" fmla="*/ 272414 w 13016124"/>
              <a:gd name="connsiteY71" fmla="*/ 2188723 h 2398878"/>
              <a:gd name="connsiteX72" fmla="*/ 262686 w 13016124"/>
              <a:gd name="connsiteY72" fmla="*/ 2159540 h 2398878"/>
              <a:gd name="connsiteX73" fmla="*/ 214048 w 13016124"/>
              <a:gd name="connsiteY73" fmla="*/ 2110902 h 2398878"/>
              <a:gd name="connsiteX74" fmla="*/ 204320 w 13016124"/>
              <a:gd name="connsiteY74" fmla="*/ 2081719 h 2398878"/>
              <a:gd name="connsiteX75" fmla="*/ 184865 w 13016124"/>
              <a:gd name="connsiteY75" fmla="*/ 2052536 h 2398878"/>
              <a:gd name="connsiteX76" fmla="*/ 145954 w 13016124"/>
              <a:gd name="connsiteY76" fmla="*/ 1984442 h 2398878"/>
              <a:gd name="connsiteX77" fmla="*/ 126499 w 13016124"/>
              <a:gd name="connsiteY77" fmla="*/ 1906621 h 2398878"/>
              <a:gd name="connsiteX78" fmla="*/ 116771 w 13016124"/>
              <a:gd name="connsiteY78" fmla="*/ 1877438 h 2398878"/>
              <a:gd name="connsiteX79" fmla="*/ 97316 w 13016124"/>
              <a:gd name="connsiteY79" fmla="*/ 1809345 h 2398878"/>
              <a:gd name="connsiteX80" fmla="*/ 87588 w 13016124"/>
              <a:gd name="connsiteY80" fmla="*/ 1731523 h 2398878"/>
              <a:gd name="connsiteX81" fmla="*/ 68133 w 13016124"/>
              <a:gd name="connsiteY81" fmla="*/ 1673157 h 2398878"/>
              <a:gd name="connsiteX82" fmla="*/ 19494 w 13016124"/>
              <a:gd name="connsiteY82" fmla="*/ 1556425 h 2398878"/>
              <a:gd name="connsiteX83" fmla="*/ 9767 w 13016124"/>
              <a:gd name="connsiteY83" fmla="*/ 1429966 h 2398878"/>
              <a:gd name="connsiteX84" fmla="*/ 39 w 13016124"/>
              <a:gd name="connsiteY84" fmla="*/ 1361872 h 2398878"/>
              <a:gd name="connsiteX85" fmla="*/ 19494 w 13016124"/>
              <a:gd name="connsiteY85" fmla="*/ 1099225 h 2398878"/>
              <a:gd name="connsiteX86" fmla="*/ 29222 w 13016124"/>
              <a:gd name="connsiteY86" fmla="*/ 1070042 h 2398878"/>
              <a:gd name="connsiteX87" fmla="*/ 58405 w 13016124"/>
              <a:gd name="connsiteY87" fmla="*/ 992221 h 2398878"/>
              <a:gd name="connsiteX88" fmla="*/ 77860 w 13016124"/>
              <a:gd name="connsiteY88" fmla="*/ 924128 h 2398878"/>
              <a:gd name="connsiteX89" fmla="*/ 97316 w 13016124"/>
              <a:gd name="connsiteY89" fmla="*/ 885217 h 2398878"/>
              <a:gd name="connsiteX90" fmla="*/ 116771 w 13016124"/>
              <a:gd name="connsiteY90" fmla="*/ 807396 h 2398878"/>
              <a:gd name="connsiteX91" fmla="*/ 155682 w 13016124"/>
              <a:gd name="connsiteY91" fmla="*/ 729574 h 2398878"/>
              <a:gd name="connsiteX92" fmla="*/ 165409 w 13016124"/>
              <a:gd name="connsiteY92" fmla="*/ 700391 h 2398878"/>
              <a:gd name="connsiteX93" fmla="*/ 175137 w 13016124"/>
              <a:gd name="connsiteY93" fmla="*/ 642025 h 2398878"/>
              <a:gd name="connsiteX94" fmla="*/ 223775 w 13016124"/>
              <a:gd name="connsiteY94" fmla="*/ 573932 h 2398878"/>
              <a:gd name="connsiteX95" fmla="*/ 262686 w 13016124"/>
              <a:gd name="connsiteY95" fmla="*/ 505838 h 2398878"/>
              <a:gd name="connsiteX96" fmla="*/ 301596 w 13016124"/>
              <a:gd name="connsiteY96" fmla="*/ 447472 h 2398878"/>
              <a:gd name="connsiteX97" fmla="*/ 321052 w 13016124"/>
              <a:gd name="connsiteY97" fmla="*/ 428017 h 2398878"/>
              <a:gd name="connsiteX98" fmla="*/ 359962 w 13016124"/>
              <a:gd name="connsiteY98" fmla="*/ 369651 h 2398878"/>
              <a:gd name="connsiteX99" fmla="*/ 408601 w 13016124"/>
              <a:gd name="connsiteY99" fmla="*/ 321013 h 2398878"/>
              <a:gd name="connsiteX100" fmla="*/ 428056 w 13016124"/>
              <a:gd name="connsiteY100" fmla="*/ 301557 h 2398878"/>
              <a:gd name="connsiteX101" fmla="*/ 447511 w 13016124"/>
              <a:gd name="connsiteY101" fmla="*/ 272374 h 2398878"/>
              <a:gd name="connsiteX102" fmla="*/ 505877 w 13016124"/>
              <a:gd name="connsiteY102" fmla="*/ 233464 h 2398878"/>
              <a:gd name="connsiteX103" fmla="*/ 603154 w 13016124"/>
              <a:gd name="connsiteY103" fmla="*/ 223736 h 2398878"/>
              <a:gd name="connsiteX104" fmla="*/ 651792 w 13016124"/>
              <a:gd name="connsiteY104" fmla="*/ 243191 h 2398878"/>
              <a:gd name="connsiteX105" fmla="*/ 622609 w 13016124"/>
              <a:gd name="connsiteY105" fmla="*/ 252919 h 2398878"/>
              <a:gd name="connsiteX106" fmla="*/ 544788 w 13016124"/>
              <a:gd name="connsiteY10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791877 w 13016124"/>
              <a:gd name="connsiteY16" fmla="*/ 914400 h 2398878"/>
              <a:gd name="connsiteX17" fmla="*/ 3005886 w 13016124"/>
              <a:gd name="connsiteY17" fmla="*/ 933855 h 2398878"/>
              <a:gd name="connsiteX18" fmla="*/ 3239350 w 13016124"/>
              <a:gd name="connsiteY18" fmla="*/ 943583 h 2398878"/>
              <a:gd name="connsiteX19" fmla="*/ 5797081 w 13016124"/>
              <a:gd name="connsiteY19" fmla="*/ 1275468 h 2398878"/>
              <a:gd name="connsiteX20" fmla="*/ 7047995 w 13016124"/>
              <a:gd name="connsiteY20" fmla="*/ 1373761 h 2398878"/>
              <a:gd name="connsiteX21" fmla="*/ 10002960 w 13016124"/>
              <a:gd name="connsiteY21" fmla="*/ 1142821 h 2398878"/>
              <a:gd name="connsiteX22" fmla="*/ 11316835 w 13016124"/>
              <a:gd name="connsiteY22" fmla="*/ 814728 h 2398878"/>
              <a:gd name="connsiteX23" fmla="*/ 11955333 w 13016124"/>
              <a:gd name="connsiteY23" fmla="*/ 330740 h 2398878"/>
              <a:gd name="connsiteX24" fmla="*/ 12033154 w 13016124"/>
              <a:gd name="connsiteY24" fmla="*/ 301557 h 2398878"/>
              <a:gd name="connsiteX25" fmla="*/ 12101248 w 13016124"/>
              <a:gd name="connsiteY25" fmla="*/ 272374 h 2398878"/>
              <a:gd name="connsiteX26" fmla="*/ 12169341 w 13016124"/>
              <a:gd name="connsiteY26" fmla="*/ 243191 h 2398878"/>
              <a:gd name="connsiteX27" fmla="*/ 12266618 w 13016124"/>
              <a:gd name="connsiteY27" fmla="*/ 204281 h 2398878"/>
              <a:gd name="connsiteX28" fmla="*/ 12334711 w 13016124"/>
              <a:gd name="connsiteY28" fmla="*/ 175098 h 2398878"/>
              <a:gd name="connsiteX29" fmla="*/ 12363894 w 13016124"/>
              <a:gd name="connsiteY29" fmla="*/ 155642 h 2398878"/>
              <a:gd name="connsiteX30" fmla="*/ 12431988 w 13016124"/>
              <a:gd name="connsiteY30" fmla="*/ 126459 h 2398878"/>
              <a:gd name="connsiteX31" fmla="*/ 12470899 w 13016124"/>
              <a:gd name="connsiteY31" fmla="*/ 97277 h 2398878"/>
              <a:gd name="connsiteX32" fmla="*/ 12529265 w 13016124"/>
              <a:gd name="connsiteY32" fmla="*/ 87549 h 2398878"/>
              <a:gd name="connsiteX33" fmla="*/ 12568175 w 13016124"/>
              <a:gd name="connsiteY33" fmla="*/ 77821 h 2398878"/>
              <a:gd name="connsiteX34" fmla="*/ 12626541 w 13016124"/>
              <a:gd name="connsiteY34" fmla="*/ 58366 h 2398878"/>
              <a:gd name="connsiteX35" fmla="*/ 12723818 w 13016124"/>
              <a:gd name="connsiteY35" fmla="*/ 19455 h 2398878"/>
              <a:gd name="connsiteX36" fmla="*/ 12869733 w 13016124"/>
              <a:gd name="connsiteY36" fmla="*/ 9728 h 2398878"/>
              <a:gd name="connsiteX37" fmla="*/ 12898916 w 13016124"/>
              <a:gd name="connsiteY37" fmla="*/ 0 h 2398878"/>
              <a:gd name="connsiteX38" fmla="*/ 12947554 w 13016124"/>
              <a:gd name="connsiteY38" fmla="*/ 38911 h 2398878"/>
              <a:gd name="connsiteX39" fmla="*/ 12957282 w 13016124"/>
              <a:gd name="connsiteY39" fmla="*/ 1488332 h 2398878"/>
              <a:gd name="connsiteX40" fmla="*/ 12928099 w 13016124"/>
              <a:gd name="connsiteY40" fmla="*/ 1673157 h 2398878"/>
              <a:gd name="connsiteX41" fmla="*/ 12918371 w 13016124"/>
              <a:gd name="connsiteY41" fmla="*/ 1828800 h 2398878"/>
              <a:gd name="connsiteX42" fmla="*/ 12898916 w 13016124"/>
              <a:gd name="connsiteY42" fmla="*/ 1887166 h 2398878"/>
              <a:gd name="connsiteX43" fmla="*/ 12889188 w 13016124"/>
              <a:gd name="connsiteY43" fmla="*/ 1974715 h 2398878"/>
              <a:gd name="connsiteX44" fmla="*/ 12879460 w 13016124"/>
              <a:gd name="connsiteY44" fmla="*/ 2013625 h 2398878"/>
              <a:gd name="connsiteX45" fmla="*/ 12840550 w 13016124"/>
              <a:gd name="connsiteY45" fmla="*/ 2208179 h 2398878"/>
              <a:gd name="connsiteX46" fmla="*/ 12830822 w 13016124"/>
              <a:gd name="connsiteY46" fmla="*/ 2237362 h 2398878"/>
              <a:gd name="connsiteX47" fmla="*/ 12801639 w 13016124"/>
              <a:gd name="connsiteY47" fmla="*/ 2256817 h 2398878"/>
              <a:gd name="connsiteX48" fmla="*/ 12159614 w 13016124"/>
              <a:gd name="connsiteY48" fmla="*/ 2237362 h 2398878"/>
              <a:gd name="connsiteX49" fmla="*/ 11361945 w 13016124"/>
              <a:gd name="connsiteY49" fmla="*/ 2256817 h 2398878"/>
              <a:gd name="connsiteX50" fmla="*/ 11138209 w 13016124"/>
              <a:gd name="connsiteY50" fmla="*/ 2276272 h 2398878"/>
              <a:gd name="connsiteX51" fmla="*/ 10593460 w 13016124"/>
              <a:gd name="connsiteY51" fmla="*/ 2286000 h 2398878"/>
              <a:gd name="connsiteX52" fmla="*/ 8385282 w 13016124"/>
              <a:gd name="connsiteY52" fmla="*/ 2295728 h 2398878"/>
              <a:gd name="connsiteX53" fmla="*/ 8161545 w 13016124"/>
              <a:gd name="connsiteY53" fmla="*/ 2315183 h 2398878"/>
              <a:gd name="connsiteX54" fmla="*/ 8112907 w 13016124"/>
              <a:gd name="connsiteY54" fmla="*/ 2324911 h 2398878"/>
              <a:gd name="connsiteX55" fmla="*/ 7918354 w 13016124"/>
              <a:gd name="connsiteY55" fmla="*/ 2334638 h 2398878"/>
              <a:gd name="connsiteX56" fmla="*/ 5291886 w 13016124"/>
              <a:gd name="connsiteY56" fmla="*/ 2344366 h 2398878"/>
              <a:gd name="connsiteX57" fmla="*/ 5058422 w 13016124"/>
              <a:gd name="connsiteY57" fmla="*/ 2324911 h 2398878"/>
              <a:gd name="connsiteX58" fmla="*/ 4883324 w 13016124"/>
              <a:gd name="connsiteY58" fmla="*/ 2305455 h 2398878"/>
              <a:gd name="connsiteX59" fmla="*/ 4727682 w 13016124"/>
              <a:gd name="connsiteY59" fmla="*/ 2295728 h 2398878"/>
              <a:gd name="connsiteX60" fmla="*/ 4601222 w 13016124"/>
              <a:gd name="connsiteY60" fmla="*/ 2276272 h 2398878"/>
              <a:gd name="connsiteX61" fmla="*/ 4484490 w 13016124"/>
              <a:gd name="connsiteY61" fmla="*/ 2266545 h 2398878"/>
              <a:gd name="connsiteX62" fmla="*/ 3443631 w 13016124"/>
              <a:gd name="connsiteY62" fmla="*/ 2247089 h 2398878"/>
              <a:gd name="connsiteX63" fmla="*/ 2996158 w 13016124"/>
              <a:gd name="connsiteY63" fmla="*/ 2256817 h 2398878"/>
              <a:gd name="connsiteX64" fmla="*/ 2966975 w 13016124"/>
              <a:gd name="connsiteY64" fmla="*/ 2266545 h 2398878"/>
              <a:gd name="connsiteX65" fmla="*/ 2782150 w 13016124"/>
              <a:gd name="connsiteY65" fmla="*/ 2286000 h 2398878"/>
              <a:gd name="connsiteX66" fmla="*/ 2723784 w 13016124"/>
              <a:gd name="connsiteY66" fmla="*/ 2295728 h 2398878"/>
              <a:gd name="connsiteX67" fmla="*/ 2490320 w 13016124"/>
              <a:gd name="connsiteY67" fmla="*/ 2305455 h 2398878"/>
              <a:gd name="connsiteX68" fmla="*/ 418328 w 13016124"/>
              <a:gd name="connsiteY68" fmla="*/ 2295728 h 2398878"/>
              <a:gd name="connsiteX69" fmla="*/ 359962 w 13016124"/>
              <a:gd name="connsiteY69" fmla="*/ 2256817 h 2398878"/>
              <a:gd name="connsiteX70" fmla="*/ 272414 w 13016124"/>
              <a:gd name="connsiteY70" fmla="*/ 2188723 h 2398878"/>
              <a:gd name="connsiteX71" fmla="*/ 262686 w 13016124"/>
              <a:gd name="connsiteY71" fmla="*/ 2159540 h 2398878"/>
              <a:gd name="connsiteX72" fmla="*/ 214048 w 13016124"/>
              <a:gd name="connsiteY72" fmla="*/ 2110902 h 2398878"/>
              <a:gd name="connsiteX73" fmla="*/ 204320 w 13016124"/>
              <a:gd name="connsiteY73" fmla="*/ 2081719 h 2398878"/>
              <a:gd name="connsiteX74" fmla="*/ 184865 w 13016124"/>
              <a:gd name="connsiteY74" fmla="*/ 2052536 h 2398878"/>
              <a:gd name="connsiteX75" fmla="*/ 145954 w 13016124"/>
              <a:gd name="connsiteY75" fmla="*/ 1984442 h 2398878"/>
              <a:gd name="connsiteX76" fmla="*/ 126499 w 13016124"/>
              <a:gd name="connsiteY76" fmla="*/ 1906621 h 2398878"/>
              <a:gd name="connsiteX77" fmla="*/ 116771 w 13016124"/>
              <a:gd name="connsiteY77" fmla="*/ 1877438 h 2398878"/>
              <a:gd name="connsiteX78" fmla="*/ 97316 w 13016124"/>
              <a:gd name="connsiteY78" fmla="*/ 1809345 h 2398878"/>
              <a:gd name="connsiteX79" fmla="*/ 87588 w 13016124"/>
              <a:gd name="connsiteY79" fmla="*/ 1731523 h 2398878"/>
              <a:gd name="connsiteX80" fmla="*/ 68133 w 13016124"/>
              <a:gd name="connsiteY80" fmla="*/ 1673157 h 2398878"/>
              <a:gd name="connsiteX81" fmla="*/ 19494 w 13016124"/>
              <a:gd name="connsiteY81" fmla="*/ 1556425 h 2398878"/>
              <a:gd name="connsiteX82" fmla="*/ 9767 w 13016124"/>
              <a:gd name="connsiteY82" fmla="*/ 1429966 h 2398878"/>
              <a:gd name="connsiteX83" fmla="*/ 39 w 13016124"/>
              <a:gd name="connsiteY83" fmla="*/ 1361872 h 2398878"/>
              <a:gd name="connsiteX84" fmla="*/ 19494 w 13016124"/>
              <a:gd name="connsiteY84" fmla="*/ 1099225 h 2398878"/>
              <a:gd name="connsiteX85" fmla="*/ 29222 w 13016124"/>
              <a:gd name="connsiteY85" fmla="*/ 1070042 h 2398878"/>
              <a:gd name="connsiteX86" fmla="*/ 58405 w 13016124"/>
              <a:gd name="connsiteY86" fmla="*/ 992221 h 2398878"/>
              <a:gd name="connsiteX87" fmla="*/ 77860 w 13016124"/>
              <a:gd name="connsiteY87" fmla="*/ 924128 h 2398878"/>
              <a:gd name="connsiteX88" fmla="*/ 97316 w 13016124"/>
              <a:gd name="connsiteY88" fmla="*/ 885217 h 2398878"/>
              <a:gd name="connsiteX89" fmla="*/ 116771 w 13016124"/>
              <a:gd name="connsiteY89" fmla="*/ 807396 h 2398878"/>
              <a:gd name="connsiteX90" fmla="*/ 155682 w 13016124"/>
              <a:gd name="connsiteY90" fmla="*/ 729574 h 2398878"/>
              <a:gd name="connsiteX91" fmla="*/ 165409 w 13016124"/>
              <a:gd name="connsiteY91" fmla="*/ 700391 h 2398878"/>
              <a:gd name="connsiteX92" fmla="*/ 175137 w 13016124"/>
              <a:gd name="connsiteY92" fmla="*/ 642025 h 2398878"/>
              <a:gd name="connsiteX93" fmla="*/ 223775 w 13016124"/>
              <a:gd name="connsiteY93" fmla="*/ 573932 h 2398878"/>
              <a:gd name="connsiteX94" fmla="*/ 262686 w 13016124"/>
              <a:gd name="connsiteY94" fmla="*/ 505838 h 2398878"/>
              <a:gd name="connsiteX95" fmla="*/ 301596 w 13016124"/>
              <a:gd name="connsiteY95" fmla="*/ 447472 h 2398878"/>
              <a:gd name="connsiteX96" fmla="*/ 321052 w 13016124"/>
              <a:gd name="connsiteY96" fmla="*/ 428017 h 2398878"/>
              <a:gd name="connsiteX97" fmla="*/ 359962 w 13016124"/>
              <a:gd name="connsiteY97" fmla="*/ 369651 h 2398878"/>
              <a:gd name="connsiteX98" fmla="*/ 408601 w 13016124"/>
              <a:gd name="connsiteY98" fmla="*/ 321013 h 2398878"/>
              <a:gd name="connsiteX99" fmla="*/ 428056 w 13016124"/>
              <a:gd name="connsiteY99" fmla="*/ 301557 h 2398878"/>
              <a:gd name="connsiteX100" fmla="*/ 447511 w 13016124"/>
              <a:gd name="connsiteY100" fmla="*/ 272374 h 2398878"/>
              <a:gd name="connsiteX101" fmla="*/ 505877 w 13016124"/>
              <a:gd name="connsiteY101" fmla="*/ 233464 h 2398878"/>
              <a:gd name="connsiteX102" fmla="*/ 603154 w 13016124"/>
              <a:gd name="connsiteY102" fmla="*/ 223736 h 2398878"/>
              <a:gd name="connsiteX103" fmla="*/ 651792 w 13016124"/>
              <a:gd name="connsiteY103" fmla="*/ 243191 h 2398878"/>
              <a:gd name="connsiteX104" fmla="*/ 622609 w 13016124"/>
              <a:gd name="connsiteY104" fmla="*/ 252919 h 2398878"/>
              <a:gd name="connsiteX105" fmla="*/ 544788 w 13016124"/>
              <a:gd name="connsiteY10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005886 w 13016124"/>
              <a:gd name="connsiteY16" fmla="*/ 933855 h 2398878"/>
              <a:gd name="connsiteX17" fmla="*/ 3239350 w 13016124"/>
              <a:gd name="connsiteY17" fmla="*/ 943583 h 2398878"/>
              <a:gd name="connsiteX18" fmla="*/ 5797081 w 13016124"/>
              <a:gd name="connsiteY18" fmla="*/ 1275468 h 2398878"/>
              <a:gd name="connsiteX19" fmla="*/ 7047995 w 13016124"/>
              <a:gd name="connsiteY19" fmla="*/ 1373761 h 2398878"/>
              <a:gd name="connsiteX20" fmla="*/ 10002960 w 13016124"/>
              <a:gd name="connsiteY20" fmla="*/ 1142821 h 2398878"/>
              <a:gd name="connsiteX21" fmla="*/ 11316835 w 13016124"/>
              <a:gd name="connsiteY21" fmla="*/ 814728 h 2398878"/>
              <a:gd name="connsiteX22" fmla="*/ 11955333 w 13016124"/>
              <a:gd name="connsiteY22" fmla="*/ 330740 h 2398878"/>
              <a:gd name="connsiteX23" fmla="*/ 12033154 w 13016124"/>
              <a:gd name="connsiteY23" fmla="*/ 301557 h 2398878"/>
              <a:gd name="connsiteX24" fmla="*/ 12101248 w 13016124"/>
              <a:gd name="connsiteY24" fmla="*/ 272374 h 2398878"/>
              <a:gd name="connsiteX25" fmla="*/ 12169341 w 13016124"/>
              <a:gd name="connsiteY25" fmla="*/ 243191 h 2398878"/>
              <a:gd name="connsiteX26" fmla="*/ 12266618 w 13016124"/>
              <a:gd name="connsiteY26" fmla="*/ 204281 h 2398878"/>
              <a:gd name="connsiteX27" fmla="*/ 12334711 w 13016124"/>
              <a:gd name="connsiteY27" fmla="*/ 175098 h 2398878"/>
              <a:gd name="connsiteX28" fmla="*/ 12363894 w 13016124"/>
              <a:gd name="connsiteY28" fmla="*/ 155642 h 2398878"/>
              <a:gd name="connsiteX29" fmla="*/ 12431988 w 13016124"/>
              <a:gd name="connsiteY29" fmla="*/ 126459 h 2398878"/>
              <a:gd name="connsiteX30" fmla="*/ 12470899 w 13016124"/>
              <a:gd name="connsiteY30" fmla="*/ 97277 h 2398878"/>
              <a:gd name="connsiteX31" fmla="*/ 12529265 w 13016124"/>
              <a:gd name="connsiteY31" fmla="*/ 87549 h 2398878"/>
              <a:gd name="connsiteX32" fmla="*/ 12568175 w 13016124"/>
              <a:gd name="connsiteY32" fmla="*/ 77821 h 2398878"/>
              <a:gd name="connsiteX33" fmla="*/ 12626541 w 13016124"/>
              <a:gd name="connsiteY33" fmla="*/ 58366 h 2398878"/>
              <a:gd name="connsiteX34" fmla="*/ 12723818 w 13016124"/>
              <a:gd name="connsiteY34" fmla="*/ 19455 h 2398878"/>
              <a:gd name="connsiteX35" fmla="*/ 12869733 w 13016124"/>
              <a:gd name="connsiteY35" fmla="*/ 9728 h 2398878"/>
              <a:gd name="connsiteX36" fmla="*/ 12898916 w 13016124"/>
              <a:gd name="connsiteY36" fmla="*/ 0 h 2398878"/>
              <a:gd name="connsiteX37" fmla="*/ 12947554 w 13016124"/>
              <a:gd name="connsiteY37" fmla="*/ 38911 h 2398878"/>
              <a:gd name="connsiteX38" fmla="*/ 12957282 w 13016124"/>
              <a:gd name="connsiteY38" fmla="*/ 1488332 h 2398878"/>
              <a:gd name="connsiteX39" fmla="*/ 12928099 w 13016124"/>
              <a:gd name="connsiteY39" fmla="*/ 1673157 h 2398878"/>
              <a:gd name="connsiteX40" fmla="*/ 12918371 w 13016124"/>
              <a:gd name="connsiteY40" fmla="*/ 1828800 h 2398878"/>
              <a:gd name="connsiteX41" fmla="*/ 12898916 w 13016124"/>
              <a:gd name="connsiteY41" fmla="*/ 1887166 h 2398878"/>
              <a:gd name="connsiteX42" fmla="*/ 12889188 w 13016124"/>
              <a:gd name="connsiteY42" fmla="*/ 1974715 h 2398878"/>
              <a:gd name="connsiteX43" fmla="*/ 12879460 w 13016124"/>
              <a:gd name="connsiteY43" fmla="*/ 2013625 h 2398878"/>
              <a:gd name="connsiteX44" fmla="*/ 12840550 w 13016124"/>
              <a:gd name="connsiteY44" fmla="*/ 2208179 h 2398878"/>
              <a:gd name="connsiteX45" fmla="*/ 12830822 w 13016124"/>
              <a:gd name="connsiteY45" fmla="*/ 2237362 h 2398878"/>
              <a:gd name="connsiteX46" fmla="*/ 12801639 w 13016124"/>
              <a:gd name="connsiteY46" fmla="*/ 2256817 h 2398878"/>
              <a:gd name="connsiteX47" fmla="*/ 12159614 w 13016124"/>
              <a:gd name="connsiteY47" fmla="*/ 2237362 h 2398878"/>
              <a:gd name="connsiteX48" fmla="*/ 11361945 w 13016124"/>
              <a:gd name="connsiteY48" fmla="*/ 2256817 h 2398878"/>
              <a:gd name="connsiteX49" fmla="*/ 11138209 w 13016124"/>
              <a:gd name="connsiteY49" fmla="*/ 2276272 h 2398878"/>
              <a:gd name="connsiteX50" fmla="*/ 10593460 w 13016124"/>
              <a:gd name="connsiteY50" fmla="*/ 2286000 h 2398878"/>
              <a:gd name="connsiteX51" fmla="*/ 8385282 w 13016124"/>
              <a:gd name="connsiteY51" fmla="*/ 2295728 h 2398878"/>
              <a:gd name="connsiteX52" fmla="*/ 8161545 w 13016124"/>
              <a:gd name="connsiteY52" fmla="*/ 2315183 h 2398878"/>
              <a:gd name="connsiteX53" fmla="*/ 8112907 w 13016124"/>
              <a:gd name="connsiteY53" fmla="*/ 2324911 h 2398878"/>
              <a:gd name="connsiteX54" fmla="*/ 7918354 w 13016124"/>
              <a:gd name="connsiteY54" fmla="*/ 2334638 h 2398878"/>
              <a:gd name="connsiteX55" fmla="*/ 5291886 w 13016124"/>
              <a:gd name="connsiteY55" fmla="*/ 2344366 h 2398878"/>
              <a:gd name="connsiteX56" fmla="*/ 5058422 w 13016124"/>
              <a:gd name="connsiteY56" fmla="*/ 2324911 h 2398878"/>
              <a:gd name="connsiteX57" fmla="*/ 4883324 w 13016124"/>
              <a:gd name="connsiteY57" fmla="*/ 2305455 h 2398878"/>
              <a:gd name="connsiteX58" fmla="*/ 4727682 w 13016124"/>
              <a:gd name="connsiteY58" fmla="*/ 2295728 h 2398878"/>
              <a:gd name="connsiteX59" fmla="*/ 4601222 w 13016124"/>
              <a:gd name="connsiteY59" fmla="*/ 2276272 h 2398878"/>
              <a:gd name="connsiteX60" fmla="*/ 4484490 w 13016124"/>
              <a:gd name="connsiteY60" fmla="*/ 2266545 h 2398878"/>
              <a:gd name="connsiteX61" fmla="*/ 3443631 w 13016124"/>
              <a:gd name="connsiteY61" fmla="*/ 2247089 h 2398878"/>
              <a:gd name="connsiteX62" fmla="*/ 2996158 w 13016124"/>
              <a:gd name="connsiteY62" fmla="*/ 2256817 h 2398878"/>
              <a:gd name="connsiteX63" fmla="*/ 2966975 w 13016124"/>
              <a:gd name="connsiteY63" fmla="*/ 2266545 h 2398878"/>
              <a:gd name="connsiteX64" fmla="*/ 2782150 w 13016124"/>
              <a:gd name="connsiteY64" fmla="*/ 2286000 h 2398878"/>
              <a:gd name="connsiteX65" fmla="*/ 2723784 w 13016124"/>
              <a:gd name="connsiteY65" fmla="*/ 2295728 h 2398878"/>
              <a:gd name="connsiteX66" fmla="*/ 2490320 w 13016124"/>
              <a:gd name="connsiteY66" fmla="*/ 2305455 h 2398878"/>
              <a:gd name="connsiteX67" fmla="*/ 418328 w 13016124"/>
              <a:gd name="connsiteY67" fmla="*/ 2295728 h 2398878"/>
              <a:gd name="connsiteX68" fmla="*/ 359962 w 13016124"/>
              <a:gd name="connsiteY68" fmla="*/ 2256817 h 2398878"/>
              <a:gd name="connsiteX69" fmla="*/ 272414 w 13016124"/>
              <a:gd name="connsiteY69" fmla="*/ 2188723 h 2398878"/>
              <a:gd name="connsiteX70" fmla="*/ 262686 w 13016124"/>
              <a:gd name="connsiteY70" fmla="*/ 2159540 h 2398878"/>
              <a:gd name="connsiteX71" fmla="*/ 214048 w 13016124"/>
              <a:gd name="connsiteY71" fmla="*/ 2110902 h 2398878"/>
              <a:gd name="connsiteX72" fmla="*/ 204320 w 13016124"/>
              <a:gd name="connsiteY72" fmla="*/ 2081719 h 2398878"/>
              <a:gd name="connsiteX73" fmla="*/ 184865 w 13016124"/>
              <a:gd name="connsiteY73" fmla="*/ 2052536 h 2398878"/>
              <a:gd name="connsiteX74" fmla="*/ 145954 w 13016124"/>
              <a:gd name="connsiteY74" fmla="*/ 1984442 h 2398878"/>
              <a:gd name="connsiteX75" fmla="*/ 126499 w 13016124"/>
              <a:gd name="connsiteY75" fmla="*/ 1906621 h 2398878"/>
              <a:gd name="connsiteX76" fmla="*/ 116771 w 13016124"/>
              <a:gd name="connsiteY76" fmla="*/ 1877438 h 2398878"/>
              <a:gd name="connsiteX77" fmla="*/ 97316 w 13016124"/>
              <a:gd name="connsiteY77" fmla="*/ 1809345 h 2398878"/>
              <a:gd name="connsiteX78" fmla="*/ 87588 w 13016124"/>
              <a:gd name="connsiteY78" fmla="*/ 1731523 h 2398878"/>
              <a:gd name="connsiteX79" fmla="*/ 68133 w 13016124"/>
              <a:gd name="connsiteY79" fmla="*/ 1673157 h 2398878"/>
              <a:gd name="connsiteX80" fmla="*/ 19494 w 13016124"/>
              <a:gd name="connsiteY80" fmla="*/ 1556425 h 2398878"/>
              <a:gd name="connsiteX81" fmla="*/ 9767 w 13016124"/>
              <a:gd name="connsiteY81" fmla="*/ 1429966 h 2398878"/>
              <a:gd name="connsiteX82" fmla="*/ 39 w 13016124"/>
              <a:gd name="connsiteY82" fmla="*/ 1361872 h 2398878"/>
              <a:gd name="connsiteX83" fmla="*/ 19494 w 13016124"/>
              <a:gd name="connsiteY83" fmla="*/ 1099225 h 2398878"/>
              <a:gd name="connsiteX84" fmla="*/ 29222 w 13016124"/>
              <a:gd name="connsiteY84" fmla="*/ 1070042 h 2398878"/>
              <a:gd name="connsiteX85" fmla="*/ 58405 w 13016124"/>
              <a:gd name="connsiteY85" fmla="*/ 992221 h 2398878"/>
              <a:gd name="connsiteX86" fmla="*/ 77860 w 13016124"/>
              <a:gd name="connsiteY86" fmla="*/ 924128 h 2398878"/>
              <a:gd name="connsiteX87" fmla="*/ 97316 w 13016124"/>
              <a:gd name="connsiteY87" fmla="*/ 885217 h 2398878"/>
              <a:gd name="connsiteX88" fmla="*/ 116771 w 13016124"/>
              <a:gd name="connsiteY88" fmla="*/ 807396 h 2398878"/>
              <a:gd name="connsiteX89" fmla="*/ 155682 w 13016124"/>
              <a:gd name="connsiteY89" fmla="*/ 729574 h 2398878"/>
              <a:gd name="connsiteX90" fmla="*/ 165409 w 13016124"/>
              <a:gd name="connsiteY90" fmla="*/ 700391 h 2398878"/>
              <a:gd name="connsiteX91" fmla="*/ 175137 w 13016124"/>
              <a:gd name="connsiteY91" fmla="*/ 642025 h 2398878"/>
              <a:gd name="connsiteX92" fmla="*/ 223775 w 13016124"/>
              <a:gd name="connsiteY92" fmla="*/ 573932 h 2398878"/>
              <a:gd name="connsiteX93" fmla="*/ 262686 w 13016124"/>
              <a:gd name="connsiteY93" fmla="*/ 505838 h 2398878"/>
              <a:gd name="connsiteX94" fmla="*/ 301596 w 13016124"/>
              <a:gd name="connsiteY94" fmla="*/ 447472 h 2398878"/>
              <a:gd name="connsiteX95" fmla="*/ 321052 w 13016124"/>
              <a:gd name="connsiteY95" fmla="*/ 428017 h 2398878"/>
              <a:gd name="connsiteX96" fmla="*/ 359962 w 13016124"/>
              <a:gd name="connsiteY96" fmla="*/ 369651 h 2398878"/>
              <a:gd name="connsiteX97" fmla="*/ 408601 w 13016124"/>
              <a:gd name="connsiteY97" fmla="*/ 321013 h 2398878"/>
              <a:gd name="connsiteX98" fmla="*/ 428056 w 13016124"/>
              <a:gd name="connsiteY98" fmla="*/ 301557 h 2398878"/>
              <a:gd name="connsiteX99" fmla="*/ 447511 w 13016124"/>
              <a:gd name="connsiteY99" fmla="*/ 272374 h 2398878"/>
              <a:gd name="connsiteX100" fmla="*/ 505877 w 13016124"/>
              <a:gd name="connsiteY100" fmla="*/ 233464 h 2398878"/>
              <a:gd name="connsiteX101" fmla="*/ 603154 w 13016124"/>
              <a:gd name="connsiteY101" fmla="*/ 223736 h 2398878"/>
              <a:gd name="connsiteX102" fmla="*/ 651792 w 13016124"/>
              <a:gd name="connsiteY102" fmla="*/ 243191 h 2398878"/>
              <a:gd name="connsiteX103" fmla="*/ 622609 w 13016124"/>
              <a:gd name="connsiteY103" fmla="*/ 252919 h 2398878"/>
              <a:gd name="connsiteX104" fmla="*/ 544788 w 13016124"/>
              <a:gd name="connsiteY10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39350 w 13016124"/>
              <a:gd name="connsiteY16" fmla="*/ 943583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69495 w 13016124"/>
              <a:gd name="connsiteY16" fmla="*/ 1203835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3269495 w 13016124"/>
              <a:gd name="connsiteY15" fmla="*/ 1203835 h 2398878"/>
              <a:gd name="connsiteX16" fmla="*/ 5797081 w 13016124"/>
              <a:gd name="connsiteY16" fmla="*/ 1275468 h 2398878"/>
              <a:gd name="connsiteX17" fmla="*/ 7047995 w 13016124"/>
              <a:gd name="connsiteY17" fmla="*/ 1373761 h 2398878"/>
              <a:gd name="connsiteX18" fmla="*/ 10002960 w 13016124"/>
              <a:gd name="connsiteY18" fmla="*/ 1142821 h 2398878"/>
              <a:gd name="connsiteX19" fmla="*/ 11316835 w 13016124"/>
              <a:gd name="connsiteY19" fmla="*/ 814728 h 2398878"/>
              <a:gd name="connsiteX20" fmla="*/ 11955333 w 13016124"/>
              <a:gd name="connsiteY20" fmla="*/ 330740 h 2398878"/>
              <a:gd name="connsiteX21" fmla="*/ 12033154 w 13016124"/>
              <a:gd name="connsiteY21" fmla="*/ 301557 h 2398878"/>
              <a:gd name="connsiteX22" fmla="*/ 12101248 w 13016124"/>
              <a:gd name="connsiteY22" fmla="*/ 272374 h 2398878"/>
              <a:gd name="connsiteX23" fmla="*/ 12169341 w 13016124"/>
              <a:gd name="connsiteY23" fmla="*/ 243191 h 2398878"/>
              <a:gd name="connsiteX24" fmla="*/ 12266618 w 13016124"/>
              <a:gd name="connsiteY24" fmla="*/ 204281 h 2398878"/>
              <a:gd name="connsiteX25" fmla="*/ 12334711 w 13016124"/>
              <a:gd name="connsiteY25" fmla="*/ 175098 h 2398878"/>
              <a:gd name="connsiteX26" fmla="*/ 12363894 w 13016124"/>
              <a:gd name="connsiteY26" fmla="*/ 155642 h 2398878"/>
              <a:gd name="connsiteX27" fmla="*/ 12431988 w 13016124"/>
              <a:gd name="connsiteY27" fmla="*/ 126459 h 2398878"/>
              <a:gd name="connsiteX28" fmla="*/ 12470899 w 13016124"/>
              <a:gd name="connsiteY28" fmla="*/ 97277 h 2398878"/>
              <a:gd name="connsiteX29" fmla="*/ 12529265 w 13016124"/>
              <a:gd name="connsiteY29" fmla="*/ 87549 h 2398878"/>
              <a:gd name="connsiteX30" fmla="*/ 12568175 w 13016124"/>
              <a:gd name="connsiteY30" fmla="*/ 77821 h 2398878"/>
              <a:gd name="connsiteX31" fmla="*/ 12626541 w 13016124"/>
              <a:gd name="connsiteY31" fmla="*/ 58366 h 2398878"/>
              <a:gd name="connsiteX32" fmla="*/ 12723818 w 13016124"/>
              <a:gd name="connsiteY32" fmla="*/ 19455 h 2398878"/>
              <a:gd name="connsiteX33" fmla="*/ 12869733 w 13016124"/>
              <a:gd name="connsiteY33" fmla="*/ 9728 h 2398878"/>
              <a:gd name="connsiteX34" fmla="*/ 12898916 w 13016124"/>
              <a:gd name="connsiteY34" fmla="*/ 0 h 2398878"/>
              <a:gd name="connsiteX35" fmla="*/ 12947554 w 13016124"/>
              <a:gd name="connsiteY35" fmla="*/ 38911 h 2398878"/>
              <a:gd name="connsiteX36" fmla="*/ 12957282 w 13016124"/>
              <a:gd name="connsiteY36" fmla="*/ 1488332 h 2398878"/>
              <a:gd name="connsiteX37" fmla="*/ 12928099 w 13016124"/>
              <a:gd name="connsiteY37" fmla="*/ 1673157 h 2398878"/>
              <a:gd name="connsiteX38" fmla="*/ 12918371 w 13016124"/>
              <a:gd name="connsiteY38" fmla="*/ 1828800 h 2398878"/>
              <a:gd name="connsiteX39" fmla="*/ 12898916 w 13016124"/>
              <a:gd name="connsiteY39" fmla="*/ 1887166 h 2398878"/>
              <a:gd name="connsiteX40" fmla="*/ 12889188 w 13016124"/>
              <a:gd name="connsiteY40" fmla="*/ 1974715 h 2398878"/>
              <a:gd name="connsiteX41" fmla="*/ 12879460 w 13016124"/>
              <a:gd name="connsiteY41" fmla="*/ 2013625 h 2398878"/>
              <a:gd name="connsiteX42" fmla="*/ 12840550 w 13016124"/>
              <a:gd name="connsiteY42" fmla="*/ 2208179 h 2398878"/>
              <a:gd name="connsiteX43" fmla="*/ 12830822 w 13016124"/>
              <a:gd name="connsiteY43" fmla="*/ 2237362 h 2398878"/>
              <a:gd name="connsiteX44" fmla="*/ 12801639 w 13016124"/>
              <a:gd name="connsiteY44" fmla="*/ 2256817 h 2398878"/>
              <a:gd name="connsiteX45" fmla="*/ 12159614 w 13016124"/>
              <a:gd name="connsiteY45" fmla="*/ 2237362 h 2398878"/>
              <a:gd name="connsiteX46" fmla="*/ 11361945 w 13016124"/>
              <a:gd name="connsiteY46" fmla="*/ 2256817 h 2398878"/>
              <a:gd name="connsiteX47" fmla="*/ 11138209 w 13016124"/>
              <a:gd name="connsiteY47" fmla="*/ 2276272 h 2398878"/>
              <a:gd name="connsiteX48" fmla="*/ 10593460 w 13016124"/>
              <a:gd name="connsiteY48" fmla="*/ 2286000 h 2398878"/>
              <a:gd name="connsiteX49" fmla="*/ 8385282 w 13016124"/>
              <a:gd name="connsiteY49" fmla="*/ 2295728 h 2398878"/>
              <a:gd name="connsiteX50" fmla="*/ 8161545 w 13016124"/>
              <a:gd name="connsiteY50" fmla="*/ 2315183 h 2398878"/>
              <a:gd name="connsiteX51" fmla="*/ 8112907 w 13016124"/>
              <a:gd name="connsiteY51" fmla="*/ 2324911 h 2398878"/>
              <a:gd name="connsiteX52" fmla="*/ 7918354 w 13016124"/>
              <a:gd name="connsiteY52" fmla="*/ 2334638 h 2398878"/>
              <a:gd name="connsiteX53" fmla="*/ 5291886 w 13016124"/>
              <a:gd name="connsiteY53" fmla="*/ 2344366 h 2398878"/>
              <a:gd name="connsiteX54" fmla="*/ 5058422 w 13016124"/>
              <a:gd name="connsiteY54" fmla="*/ 2324911 h 2398878"/>
              <a:gd name="connsiteX55" fmla="*/ 4883324 w 13016124"/>
              <a:gd name="connsiteY55" fmla="*/ 2305455 h 2398878"/>
              <a:gd name="connsiteX56" fmla="*/ 4727682 w 13016124"/>
              <a:gd name="connsiteY56" fmla="*/ 2295728 h 2398878"/>
              <a:gd name="connsiteX57" fmla="*/ 4601222 w 13016124"/>
              <a:gd name="connsiteY57" fmla="*/ 2276272 h 2398878"/>
              <a:gd name="connsiteX58" fmla="*/ 4484490 w 13016124"/>
              <a:gd name="connsiteY58" fmla="*/ 2266545 h 2398878"/>
              <a:gd name="connsiteX59" fmla="*/ 3443631 w 13016124"/>
              <a:gd name="connsiteY59" fmla="*/ 2247089 h 2398878"/>
              <a:gd name="connsiteX60" fmla="*/ 2996158 w 13016124"/>
              <a:gd name="connsiteY60" fmla="*/ 2256817 h 2398878"/>
              <a:gd name="connsiteX61" fmla="*/ 2966975 w 13016124"/>
              <a:gd name="connsiteY61" fmla="*/ 2266545 h 2398878"/>
              <a:gd name="connsiteX62" fmla="*/ 2782150 w 13016124"/>
              <a:gd name="connsiteY62" fmla="*/ 2286000 h 2398878"/>
              <a:gd name="connsiteX63" fmla="*/ 2723784 w 13016124"/>
              <a:gd name="connsiteY63" fmla="*/ 2295728 h 2398878"/>
              <a:gd name="connsiteX64" fmla="*/ 2490320 w 13016124"/>
              <a:gd name="connsiteY64" fmla="*/ 2305455 h 2398878"/>
              <a:gd name="connsiteX65" fmla="*/ 418328 w 13016124"/>
              <a:gd name="connsiteY65" fmla="*/ 2295728 h 2398878"/>
              <a:gd name="connsiteX66" fmla="*/ 359962 w 13016124"/>
              <a:gd name="connsiteY66" fmla="*/ 2256817 h 2398878"/>
              <a:gd name="connsiteX67" fmla="*/ 272414 w 13016124"/>
              <a:gd name="connsiteY67" fmla="*/ 2188723 h 2398878"/>
              <a:gd name="connsiteX68" fmla="*/ 262686 w 13016124"/>
              <a:gd name="connsiteY68" fmla="*/ 2159540 h 2398878"/>
              <a:gd name="connsiteX69" fmla="*/ 214048 w 13016124"/>
              <a:gd name="connsiteY69" fmla="*/ 2110902 h 2398878"/>
              <a:gd name="connsiteX70" fmla="*/ 204320 w 13016124"/>
              <a:gd name="connsiteY70" fmla="*/ 2081719 h 2398878"/>
              <a:gd name="connsiteX71" fmla="*/ 184865 w 13016124"/>
              <a:gd name="connsiteY71" fmla="*/ 2052536 h 2398878"/>
              <a:gd name="connsiteX72" fmla="*/ 145954 w 13016124"/>
              <a:gd name="connsiteY72" fmla="*/ 1984442 h 2398878"/>
              <a:gd name="connsiteX73" fmla="*/ 126499 w 13016124"/>
              <a:gd name="connsiteY73" fmla="*/ 1906621 h 2398878"/>
              <a:gd name="connsiteX74" fmla="*/ 116771 w 13016124"/>
              <a:gd name="connsiteY74" fmla="*/ 1877438 h 2398878"/>
              <a:gd name="connsiteX75" fmla="*/ 97316 w 13016124"/>
              <a:gd name="connsiteY75" fmla="*/ 1809345 h 2398878"/>
              <a:gd name="connsiteX76" fmla="*/ 87588 w 13016124"/>
              <a:gd name="connsiteY76" fmla="*/ 1731523 h 2398878"/>
              <a:gd name="connsiteX77" fmla="*/ 68133 w 13016124"/>
              <a:gd name="connsiteY77" fmla="*/ 1673157 h 2398878"/>
              <a:gd name="connsiteX78" fmla="*/ 19494 w 13016124"/>
              <a:gd name="connsiteY78" fmla="*/ 1556425 h 2398878"/>
              <a:gd name="connsiteX79" fmla="*/ 9767 w 13016124"/>
              <a:gd name="connsiteY79" fmla="*/ 1429966 h 2398878"/>
              <a:gd name="connsiteX80" fmla="*/ 39 w 13016124"/>
              <a:gd name="connsiteY80" fmla="*/ 1361872 h 2398878"/>
              <a:gd name="connsiteX81" fmla="*/ 19494 w 13016124"/>
              <a:gd name="connsiteY81" fmla="*/ 1099225 h 2398878"/>
              <a:gd name="connsiteX82" fmla="*/ 29222 w 13016124"/>
              <a:gd name="connsiteY82" fmla="*/ 1070042 h 2398878"/>
              <a:gd name="connsiteX83" fmla="*/ 58405 w 13016124"/>
              <a:gd name="connsiteY83" fmla="*/ 992221 h 2398878"/>
              <a:gd name="connsiteX84" fmla="*/ 77860 w 13016124"/>
              <a:gd name="connsiteY84" fmla="*/ 924128 h 2398878"/>
              <a:gd name="connsiteX85" fmla="*/ 97316 w 13016124"/>
              <a:gd name="connsiteY85" fmla="*/ 885217 h 2398878"/>
              <a:gd name="connsiteX86" fmla="*/ 116771 w 13016124"/>
              <a:gd name="connsiteY86" fmla="*/ 807396 h 2398878"/>
              <a:gd name="connsiteX87" fmla="*/ 155682 w 13016124"/>
              <a:gd name="connsiteY87" fmla="*/ 729574 h 2398878"/>
              <a:gd name="connsiteX88" fmla="*/ 165409 w 13016124"/>
              <a:gd name="connsiteY88" fmla="*/ 700391 h 2398878"/>
              <a:gd name="connsiteX89" fmla="*/ 175137 w 13016124"/>
              <a:gd name="connsiteY89" fmla="*/ 642025 h 2398878"/>
              <a:gd name="connsiteX90" fmla="*/ 223775 w 13016124"/>
              <a:gd name="connsiteY90" fmla="*/ 573932 h 2398878"/>
              <a:gd name="connsiteX91" fmla="*/ 262686 w 13016124"/>
              <a:gd name="connsiteY91" fmla="*/ 505838 h 2398878"/>
              <a:gd name="connsiteX92" fmla="*/ 301596 w 13016124"/>
              <a:gd name="connsiteY92" fmla="*/ 447472 h 2398878"/>
              <a:gd name="connsiteX93" fmla="*/ 321052 w 13016124"/>
              <a:gd name="connsiteY93" fmla="*/ 428017 h 2398878"/>
              <a:gd name="connsiteX94" fmla="*/ 359962 w 13016124"/>
              <a:gd name="connsiteY94" fmla="*/ 369651 h 2398878"/>
              <a:gd name="connsiteX95" fmla="*/ 408601 w 13016124"/>
              <a:gd name="connsiteY95" fmla="*/ 321013 h 2398878"/>
              <a:gd name="connsiteX96" fmla="*/ 428056 w 13016124"/>
              <a:gd name="connsiteY96" fmla="*/ 301557 h 2398878"/>
              <a:gd name="connsiteX97" fmla="*/ 447511 w 13016124"/>
              <a:gd name="connsiteY97" fmla="*/ 272374 h 2398878"/>
              <a:gd name="connsiteX98" fmla="*/ 505877 w 13016124"/>
              <a:gd name="connsiteY98" fmla="*/ 233464 h 2398878"/>
              <a:gd name="connsiteX99" fmla="*/ 603154 w 13016124"/>
              <a:gd name="connsiteY99" fmla="*/ 223736 h 2398878"/>
              <a:gd name="connsiteX100" fmla="*/ 651792 w 13016124"/>
              <a:gd name="connsiteY100" fmla="*/ 243191 h 2398878"/>
              <a:gd name="connsiteX101" fmla="*/ 622609 w 13016124"/>
              <a:gd name="connsiteY101" fmla="*/ 252919 h 2398878"/>
              <a:gd name="connsiteX102" fmla="*/ 544788 w 13016124"/>
              <a:gd name="connsiteY102" fmla="*/ 252919 h 23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016124" h="2398878">
                <a:moveTo>
                  <a:pt x="544788" y="252919"/>
                </a:moveTo>
                <a:lnTo>
                  <a:pt x="544788" y="252919"/>
                </a:lnTo>
                <a:cubicBezTo>
                  <a:pt x="577214" y="272374"/>
                  <a:pt x="612216" y="288069"/>
                  <a:pt x="642065" y="311285"/>
                </a:cubicBezTo>
                <a:cubicBezTo>
                  <a:pt x="701836" y="357774"/>
                  <a:pt x="721224" y="394916"/>
                  <a:pt x="768524" y="447472"/>
                </a:cubicBezTo>
                <a:cubicBezTo>
                  <a:pt x="803822" y="486692"/>
                  <a:pt x="902218" y="572684"/>
                  <a:pt x="924167" y="583659"/>
                </a:cubicBezTo>
                <a:cubicBezTo>
                  <a:pt x="943622" y="593387"/>
                  <a:pt x="963881" y="601651"/>
                  <a:pt x="982533" y="612842"/>
                </a:cubicBezTo>
                <a:cubicBezTo>
                  <a:pt x="1004557" y="626057"/>
                  <a:pt x="1026875" y="649605"/>
                  <a:pt x="1050626" y="661481"/>
                </a:cubicBezTo>
                <a:cubicBezTo>
                  <a:pt x="1059797" y="666067"/>
                  <a:pt x="1070499" y="666911"/>
                  <a:pt x="1079809" y="671208"/>
                </a:cubicBezTo>
                <a:cubicBezTo>
                  <a:pt x="1164164" y="710141"/>
                  <a:pt x="1157173" y="714819"/>
                  <a:pt x="1225724" y="739302"/>
                </a:cubicBezTo>
                <a:cubicBezTo>
                  <a:pt x="1254693" y="749648"/>
                  <a:pt x="1282821" y="764135"/>
                  <a:pt x="1313273" y="768485"/>
                </a:cubicBezTo>
                <a:cubicBezTo>
                  <a:pt x="1522618" y="798392"/>
                  <a:pt x="1193276" y="752529"/>
                  <a:pt x="1488371" y="787940"/>
                </a:cubicBezTo>
                <a:cubicBezTo>
                  <a:pt x="1533901" y="793404"/>
                  <a:pt x="1579325" y="799857"/>
                  <a:pt x="1624558" y="807396"/>
                </a:cubicBezTo>
                <a:cubicBezTo>
                  <a:pt x="1637746" y="809594"/>
                  <a:pt x="1650315" y="814731"/>
                  <a:pt x="1663469" y="817123"/>
                </a:cubicBezTo>
                <a:cubicBezTo>
                  <a:pt x="1686027" y="821224"/>
                  <a:pt x="1709004" y="822749"/>
                  <a:pt x="1731562" y="826851"/>
                </a:cubicBezTo>
                <a:cubicBezTo>
                  <a:pt x="1744716" y="829243"/>
                  <a:pt x="1593754" y="821988"/>
                  <a:pt x="1770473" y="836579"/>
                </a:cubicBezTo>
                <a:lnTo>
                  <a:pt x="3269495" y="1203835"/>
                </a:lnTo>
                <a:lnTo>
                  <a:pt x="5797081" y="1275468"/>
                </a:lnTo>
                <a:cubicBezTo>
                  <a:pt x="6426831" y="1303789"/>
                  <a:pt x="6347015" y="1395869"/>
                  <a:pt x="7047995" y="1373761"/>
                </a:cubicBezTo>
                <a:cubicBezTo>
                  <a:pt x="7748975" y="1351653"/>
                  <a:pt x="8994526" y="1146064"/>
                  <a:pt x="10002960" y="1142821"/>
                </a:cubicBezTo>
                <a:cubicBezTo>
                  <a:pt x="10697686" y="1030130"/>
                  <a:pt x="10991440" y="950075"/>
                  <a:pt x="11316835" y="814728"/>
                </a:cubicBezTo>
                <a:cubicBezTo>
                  <a:pt x="11642231" y="679381"/>
                  <a:pt x="11835947" y="416268"/>
                  <a:pt x="11955333" y="330740"/>
                </a:cubicBezTo>
                <a:cubicBezTo>
                  <a:pt x="12074719" y="245212"/>
                  <a:pt x="12008835" y="311285"/>
                  <a:pt x="12033154" y="301557"/>
                </a:cubicBezTo>
                <a:cubicBezTo>
                  <a:pt x="12057473" y="291829"/>
                  <a:pt x="12078550" y="282102"/>
                  <a:pt x="12101248" y="272374"/>
                </a:cubicBezTo>
                <a:cubicBezTo>
                  <a:pt x="12123946" y="262646"/>
                  <a:pt x="12141779" y="254540"/>
                  <a:pt x="12169341" y="243191"/>
                </a:cubicBezTo>
                <a:cubicBezTo>
                  <a:pt x="12196903" y="231842"/>
                  <a:pt x="12233487" y="215325"/>
                  <a:pt x="12266618" y="204281"/>
                </a:cubicBezTo>
                <a:cubicBezTo>
                  <a:pt x="12299356" y="193368"/>
                  <a:pt x="12301056" y="194330"/>
                  <a:pt x="12334711" y="175098"/>
                </a:cubicBezTo>
                <a:cubicBezTo>
                  <a:pt x="12344862" y="169297"/>
                  <a:pt x="12353437" y="160871"/>
                  <a:pt x="12363894" y="155642"/>
                </a:cubicBezTo>
                <a:cubicBezTo>
                  <a:pt x="12385982" y="144598"/>
                  <a:pt x="12410309" y="138284"/>
                  <a:pt x="12431988" y="126459"/>
                </a:cubicBezTo>
                <a:cubicBezTo>
                  <a:pt x="12446221" y="118696"/>
                  <a:pt x="12455846" y="103298"/>
                  <a:pt x="12470899" y="97277"/>
                </a:cubicBezTo>
                <a:cubicBezTo>
                  <a:pt x="12489212" y="89952"/>
                  <a:pt x="12509924" y="91417"/>
                  <a:pt x="12529265" y="87549"/>
                </a:cubicBezTo>
                <a:cubicBezTo>
                  <a:pt x="12542375" y="84927"/>
                  <a:pt x="12555370" y="81663"/>
                  <a:pt x="12568175" y="77821"/>
                </a:cubicBezTo>
                <a:cubicBezTo>
                  <a:pt x="12587818" y="71928"/>
                  <a:pt x="12607339" y="65567"/>
                  <a:pt x="12626541" y="58366"/>
                </a:cubicBezTo>
                <a:cubicBezTo>
                  <a:pt x="12659241" y="46104"/>
                  <a:pt x="12688972" y="21778"/>
                  <a:pt x="12723818" y="19455"/>
                </a:cubicBezTo>
                <a:lnTo>
                  <a:pt x="12869733" y="9728"/>
                </a:lnTo>
                <a:cubicBezTo>
                  <a:pt x="12879461" y="6485"/>
                  <a:pt x="12888662" y="0"/>
                  <a:pt x="12898916" y="0"/>
                </a:cubicBezTo>
                <a:cubicBezTo>
                  <a:pt x="12930240" y="0"/>
                  <a:pt x="12932616" y="16503"/>
                  <a:pt x="12947554" y="38911"/>
                </a:cubicBezTo>
                <a:cubicBezTo>
                  <a:pt x="13076566" y="554967"/>
                  <a:pt x="12989963" y="181054"/>
                  <a:pt x="12957282" y="1488332"/>
                </a:cubicBezTo>
                <a:cubicBezTo>
                  <a:pt x="12955723" y="1550684"/>
                  <a:pt x="12928099" y="1673157"/>
                  <a:pt x="12928099" y="1673157"/>
                </a:cubicBezTo>
                <a:cubicBezTo>
                  <a:pt x="12924856" y="1725038"/>
                  <a:pt x="12925394" y="1777294"/>
                  <a:pt x="12918371" y="1828800"/>
                </a:cubicBezTo>
                <a:cubicBezTo>
                  <a:pt x="12915600" y="1849120"/>
                  <a:pt x="12902938" y="1867057"/>
                  <a:pt x="12898916" y="1887166"/>
                </a:cubicBezTo>
                <a:cubicBezTo>
                  <a:pt x="12893158" y="1915958"/>
                  <a:pt x="12893653" y="1945694"/>
                  <a:pt x="12889188" y="1974715"/>
                </a:cubicBezTo>
                <a:cubicBezTo>
                  <a:pt x="12887155" y="1987929"/>
                  <a:pt x="12882703" y="2000655"/>
                  <a:pt x="12879460" y="2013625"/>
                </a:cubicBezTo>
                <a:cubicBezTo>
                  <a:pt x="12866948" y="2151264"/>
                  <a:pt x="12881059" y="2086654"/>
                  <a:pt x="12840550" y="2208179"/>
                </a:cubicBezTo>
                <a:cubicBezTo>
                  <a:pt x="12837307" y="2217907"/>
                  <a:pt x="12839354" y="2231674"/>
                  <a:pt x="12830822" y="2237362"/>
                </a:cubicBezTo>
                <a:lnTo>
                  <a:pt x="12801639" y="2256817"/>
                </a:lnTo>
                <a:cubicBezTo>
                  <a:pt x="12587631" y="2250332"/>
                  <a:pt x="12373715" y="2238914"/>
                  <a:pt x="12159614" y="2237362"/>
                </a:cubicBezTo>
                <a:cubicBezTo>
                  <a:pt x="11571078" y="2233097"/>
                  <a:pt x="11671390" y="2225872"/>
                  <a:pt x="11361945" y="2256817"/>
                </a:cubicBezTo>
                <a:cubicBezTo>
                  <a:pt x="11268175" y="2280261"/>
                  <a:pt x="11313350" y="2271602"/>
                  <a:pt x="11138209" y="2276272"/>
                </a:cubicBezTo>
                <a:lnTo>
                  <a:pt x="10593460" y="2286000"/>
                </a:lnTo>
                <a:lnTo>
                  <a:pt x="8385282" y="2295728"/>
                </a:lnTo>
                <a:cubicBezTo>
                  <a:pt x="8211573" y="2320542"/>
                  <a:pt x="8462849" y="2286486"/>
                  <a:pt x="8161545" y="2315183"/>
                </a:cubicBezTo>
                <a:cubicBezTo>
                  <a:pt x="8145086" y="2316751"/>
                  <a:pt x="8129388" y="2323593"/>
                  <a:pt x="8112907" y="2324911"/>
                </a:cubicBezTo>
                <a:cubicBezTo>
                  <a:pt x="8048182" y="2330089"/>
                  <a:pt x="7983205" y="2331396"/>
                  <a:pt x="7918354" y="2334638"/>
                </a:cubicBezTo>
                <a:cubicBezTo>
                  <a:pt x="6956525" y="2462886"/>
                  <a:pt x="7759333" y="2362577"/>
                  <a:pt x="5291886" y="2344366"/>
                </a:cubicBezTo>
                <a:cubicBezTo>
                  <a:pt x="5195326" y="2343653"/>
                  <a:pt x="5144989" y="2335731"/>
                  <a:pt x="5058422" y="2324911"/>
                </a:cubicBezTo>
                <a:cubicBezTo>
                  <a:pt x="4976500" y="2304430"/>
                  <a:pt x="5028960" y="2315164"/>
                  <a:pt x="4883324" y="2305455"/>
                </a:cubicBezTo>
                <a:lnTo>
                  <a:pt x="4727682" y="2295728"/>
                </a:lnTo>
                <a:cubicBezTo>
                  <a:pt x="4668853" y="2276118"/>
                  <a:pt x="4704670" y="2285676"/>
                  <a:pt x="4601222" y="2276272"/>
                </a:cubicBezTo>
                <a:cubicBezTo>
                  <a:pt x="4562337" y="2272737"/>
                  <a:pt x="4523523" y="2267529"/>
                  <a:pt x="4484490" y="2266545"/>
                </a:cubicBezTo>
                <a:lnTo>
                  <a:pt x="3443631" y="2247089"/>
                </a:lnTo>
                <a:lnTo>
                  <a:pt x="2996158" y="2256817"/>
                </a:lnTo>
                <a:cubicBezTo>
                  <a:pt x="2985913" y="2257235"/>
                  <a:pt x="2977135" y="2265160"/>
                  <a:pt x="2966975" y="2266545"/>
                </a:cubicBezTo>
                <a:cubicBezTo>
                  <a:pt x="2905594" y="2274915"/>
                  <a:pt x="2843256" y="2275815"/>
                  <a:pt x="2782150" y="2286000"/>
                </a:cubicBezTo>
                <a:cubicBezTo>
                  <a:pt x="2762695" y="2289243"/>
                  <a:pt x="2743464" y="2294416"/>
                  <a:pt x="2723784" y="2295728"/>
                </a:cubicBezTo>
                <a:cubicBezTo>
                  <a:pt x="2646068" y="2300909"/>
                  <a:pt x="2568141" y="2302213"/>
                  <a:pt x="2490320" y="2305455"/>
                </a:cubicBezTo>
                <a:lnTo>
                  <a:pt x="418328" y="2295728"/>
                </a:lnTo>
                <a:cubicBezTo>
                  <a:pt x="394952" y="2295194"/>
                  <a:pt x="376496" y="2273351"/>
                  <a:pt x="359962" y="2256817"/>
                </a:cubicBezTo>
                <a:cubicBezTo>
                  <a:pt x="294346" y="2191201"/>
                  <a:pt x="327698" y="2207152"/>
                  <a:pt x="272414" y="2188723"/>
                </a:cubicBezTo>
                <a:cubicBezTo>
                  <a:pt x="269171" y="2178995"/>
                  <a:pt x="269092" y="2167547"/>
                  <a:pt x="262686" y="2159540"/>
                </a:cubicBezTo>
                <a:cubicBezTo>
                  <a:pt x="210805" y="2094689"/>
                  <a:pt x="252959" y="2188723"/>
                  <a:pt x="214048" y="2110902"/>
                </a:cubicBezTo>
                <a:cubicBezTo>
                  <a:pt x="209462" y="2101731"/>
                  <a:pt x="208906" y="2090890"/>
                  <a:pt x="204320" y="2081719"/>
                </a:cubicBezTo>
                <a:cubicBezTo>
                  <a:pt x="199092" y="2071262"/>
                  <a:pt x="190880" y="2062561"/>
                  <a:pt x="184865" y="2052536"/>
                </a:cubicBezTo>
                <a:cubicBezTo>
                  <a:pt x="171415" y="2030119"/>
                  <a:pt x="157645" y="2007824"/>
                  <a:pt x="145954" y="1984442"/>
                </a:cubicBezTo>
                <a:cubicBezTo>
                  <a:pt x="134834" y="1962203"/>
                  <a:pt x="132050" y="1928826"/>
                  <a:pt x="126499" y="1906621"/>
                </a:cubicBezTo>
                <a:cubicBezTo>
                  <a:pt x="124012" y="1896673"/>
                  <a:pt x="119588" y="1887297"/>
                  <a:pt x="116771" y="1877438"/>
                </a:cubicBezTo>
                <a:cubicBezTo>
                  <a:pt x="92333" y="1791910"/>
                  <a:pt x="120645" y="1879336"/>
                  <a:pt x="97316" y="1809345"/>
                </a:cubicBezTo>
                <a:cubicBezTo>
                  <a:pt x="94073" y="1783404"/>
                  <a:pt x="93066" y="1757085"/>
                  <a:pt x="87588" y="1731523"/>
                </a:cubicBezTo>
                <a:cubicBezTo>
                  <a:pt x="83291" y="1711471"/>
                  <a:pt x="74618" y="1692612"/>
                  <a:pt x="68133" y="1673157"/>
                </a:cubicBezTo>
                <a:cubicBezTo>
                  <a:pt x="41800" y="1594160"/>
                  <a:pt x="57846" y="1633129"/>
                  <a:pt x="19494" y="1556425"/>
                </a:cubicBezTo>
                <a:cubicBezTo>
                  <a:pt x="16252" y="1514272"/>
                  <a:pt x="13974" y="1472034"/>
                  <a:pt x="9767" y="1429966"/>
                </a:cubicBezTo>
                <a:cubicBezTo>
                  <a:pt x="7486" y="1407151"/>
                  <a:pt x="-635" y="1384791"/>
                  <a:pt x="39" y="1361872"/>
                </a:cubicBezTo>
                <a:cubicBezTo>
                  <a:pt x="2620" y="1274121"/>
                  <a:pt x="10759" y="1186578"/>
                  <a:pt x="19494" y="1099225"/>
                </a:cubicBezTo>
                <a:cubicBezTo>
                  <a:pt x="20514" y="1089022"/>
                  <a:pt x="26998" y="1080052"/>
                  <a:pt x="29222" y="1070042"/>
                </a:cubicBezTo>
                <a:cubicBezTo>
                  <a:pt x="45273" y="997815"/>
                  <a:pt x="22765" y="1027863"/>
                  <a:pt x="58405" y="992221"/>
                </a:cubicBezTo>
                <a:cubicBezTo>
                  <a:pt x="63339" y="972485"/>
                  <a:pt x="69490" y="943659"/>
                  <a:pt x="77860" y="924128"/>
                </a:cubicBezTo>
                <a:cubicBezTo>
                  <a:pt x="83572" y="910799"/>
                  <a:pt x="91604" y="898546"/>
                  <a:pt x="97316" y="885217"/>
                </a:cubicBezTo>
                <a:cubicBezTo>
                  <a:pt x="140394" y="784702"/>
                  <a:pt x="59685" y="955817"/>
                  <a:pt x="116771" y="807396"/>
                </a:cubicBezTo>
                <a:cubicBezTo>
                  <a:pt x="127182" y="780327"/>
                  <a:pt x="146511" y="757088"/>
                  <a:pt x="155682" y="729574"/>
                </a:cubicBezTo>
                <a:cubicBezTo>
                  <a:pt x="158924" y="719846"/>
                  <a:pt x="163185" y="710401"/>
                  <a:pt x="165409" y="700391"/>
                </a:cubicBezTo>
                <a:cubicBezTo>
                  <a:pt x="169688" y="681137"/>
                  <a:pt x="168900" y="660737"/>
                  <a:pt x="175137" y="642025"/>
                </a:cubicBezTo>
                <a:cubicBezTo>
                  <a:pt x="178003" y="633426"/>
                  <a:pt x="223052" y="574944"/>
                  <a:pt x="223775" y="573932"/>
                </a:cubicBezTo>
                <a:cubicBezTo>
                  <a:pt x="265838" y="515046"/>
                  <a:pt x="219940" y="577083"/>
                  <a:pt x="262686" y="505838"/>
                </a:cubicBezTo>
                <a:cubicBezTo>
                  <a:pt x="274716" y="485788"/>
                  <a:pt x="285062" y="464005"/>
                  <a:pt x="301596" y="447472"/>
                </a:cubicBezTo>
                <a:cubicBezTo>
                  <a:pt x="308081" y="440987"/>
                  <a:pt x="315549" y="435354"/>
                  <a:pt x="321052" y="428017"/>
                </a:cubicBezTo>
                <a:cubicBezTo>
                  <a:pt x="335081" y="409311"/>
                  <a:pt x="343428" y="386185"/>
                  <a:pt x="359962" y="369651"/>
                </a:cubicBezTo>
                <a:lnTo>
                  <a:pt x="408601" y="321013"/>
                </a:lnTo>
                <a:cubicBezTo>
                  <a:pt x="415086" y="314528"/>
                  <a:pt x="422969" y="309188"/>
                  <a:pt x="428056" y="301557"/>
                </a:cubicBezTo>
                <a:cubicBezTo>
                  <a:pt x="434541" y="291829"/>
                  <a:pt x="440208" y="281503"/>
                  <a:pt x="447511" y="272374"/>
                </a:cubicBezTo>
                <a:cubicBezTo>
                  <a:pt x="461828" y="254478"/>
                  <a:pt x="483101" y="238345"/>
                  <a:pt x="505877" y="233464"/>
                </a:cubicBezTo>
                <a:cubicBezTo>
                  <a:pt x="537741" y="226636"/>
                  <a:pt x="570728" y="226979"/>
                  <a:pt x="603154" y="223736"/>
                </a:cubicBezTo>
                <a:cubicBezTo>
                  <a:pt x="619367" y="230221"/>
                  <a:pt x="642106" y="228662"/>
                  <a:pt x="651792" y="243191"/>
                </a:cubicBezTo>
                <a:cubicBezTo>
                  <a:pt x="657480" y="251723"/>
                  <a:pt x="632557" y="250432"/>
                  <a:pt x="622609" y="252919"/>
                </a:cubicBezTo>
                <a:cubicBezTo>
                  <a:pt x="606569" y="256929"/>
                  <a:pt x="557758" y="252919"/>
                  <a:pt x="544788" y="252919"/>
                </a:cubicBezTo>
                <a:close/>
              </a:path>
            </a:pathLst>
          </a:custGeom>
          <a:solidFill>
            <a:srgbClr val="600000"/>
          </a:solidFill>
          <a:ln>
            <a:noFill/>
          </a:ln>
          <a:effectLst>
            <a:glow rad="1905000">
              <a:srgbClr val="600000">
                <a:alpha val="83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2865"/>
            <a:ext cx="12192000" cy="375513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53437" y="521728"/>
            <a:ext cx="3285127" cy="3285127"/>
            <a:chOff x="4395564" y="609277"/>
            <a:chExt cx="3285127" cy="32851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564" y="609277"/>
              <a:ext cx="3285127" cy="328512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719867" y="928401"/>
              <a:ext cx="263652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solidFill>
                    <a:schemeClr val="bg1"/>
                  </a:solidFill>
                  <a:latin typeface="Chiller" panose="04020404031007020602" pitchFamily="82" charset="0"/>
                </a:rPr>
                <a:t>04</a:t>
              </a:r>
              <a:endParaRPr lang="zh-CN" altLang="en-US" sz="16600" dirty="0">
                <a:solidFill>
                  <a:schemeClr val="bg1"/>
                </a:solidFill>
                <a:latin typeface="Chiller" panose="04020404031007020602" pitchFamily="82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524286" y="3961699"/>
            <a:ext cx="5143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Click here to add your title</a:t>
            </a:r>
            <a:endParaRPr lang="zh-CN" altLang="en-US" sz="4400" dirty="0">
              <a:solidFill>
                <a:schemeClr val="bg1"/>
              </a:solidFill>
              <a:effectLst>
                <a:glow rad="38100">
                  <a:schemeClr val="bg1"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4295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262" y="3455876"/>
            <a:ext cx="4219476" cy="3524044"/>
          </a:xfrm>
          <a:prstGeom prst="rect">
            <a:avLst/>
          </a:prstGeom>
        </p:spPr>
      </p:pic>
      <p:sp>
        <p:nvSpPr>
          <p:cNvPr id="13" name="Rectangle 3"/>
          <p:cNvSpPr>
            <a:spLocks/>
          </p:cNvSpPr>
          <p:nvPr/>
        </p:nvSpPr>
        <p:spPr bwMode="auto">
          <a:xfrm>
            <a:off x="4416022" y="2261444"/>
            <a:ext cx="335995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03563" y="1892112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8332702" y="3502140"/>
            <a:ext cx="335995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24679" y="3132808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99342" y="3132808"/>
            <a:ext cx="3441237" cy="1204227"/>
            <a:chOff x="739542" y="3123824"/>
            <a:chExt cx="3441237" cy="1204227"/>
          </a:xfrm>
        </p:grpSpPr>
        <p:sp>
          <p:nvSpPr>
            <p:cNvPr id="16" name="Rectangle 3"/>
            <p:cNvSpPr>
              <a:spLocks/>
            </p:cNvSpPr>
            <p:nvPr/>
          </p:nvSpPr>
          <p:spPr bwMode="auto">
            <a:xfrm>
              <a:off x="739542" y="3493156"/>
              <a:ext cx="3359957" cy="83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  <a:sym typeface="Lato Regular" charset="0"/>
                </a:rPr>
                <a:t>Click here to add text content, such as keywords, some brief introductions, etc.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95904" y="3123824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26755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887" y="111760"/>
            <a:ext cx="315970" cy="22792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404" y="2391052"/>
            <a:ext cx="2014937" cy="2059028"/>
          </a:xfrm>
          <a:prstGeom prst="rect">
            <a:avLst/>
          </a:prstGeom>
        </p:spPr>
      </p:pic>
      <p:sp>
        <p:nvSpPr>
          <p:cNvPr id="21" name="TextBox 45"/>
          <p:cNvSpPr txBox="1"/>
          <p:nvPr/>
        </p:nvSpPr>
        <p:spPr>
          <a:xfrm>
            <a:off x="999939" y="5030468"/>
            <a:ext cx="26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 for all category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Lorem Ipsum is not simply random text. It has roots in a piece.</a:t>
            </a:r>
            <a:endParaRPr lang="en-U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15435" y="4670344"/>
            <a:ext cx="1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540" y="111760"/>
            <a:ext cx="347502" cy="1757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850" y="1869440"/>
            <a:ext cx="1538883" cy="15725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25358" y="3669172"/>
            <a:ext cx="2615867" cy="1006455"/>
            <a:chOff x="1087015" y="4558584"/>
            <a:chExt cx="2615867" cy="1006455"/>
          </a:xfrm>
        </p:grpSpPr>
        <p:sp>
          <p:nvSpPr>
            <p:cNvPr id="25" name="TextBox 45"/>
            <p:cNvSpPr txBox="1"/>
            <p:nvPr/>
          </p:nvSpPr>
          <p:spPr>
            <a:xfrm>
              <a:off x="1087015" y="4918708"/>
              <a:ext cx="26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Suitable for all category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Lorem Ipsum is not simply random text. It has roots in a piece.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02511" y="4558584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958" y="403860"/>
            <a:ext cx="328452" cy="213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884" y="2540000"/>
            <a:ext cx="1729652" cy="17675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050777" y="4533114"/>
            <a:ext cx="2615867" cy="1006455"/>
            <a:chOff x="1087015" y="4558584"/>
            <a:chExt cx="2615867" cy="1006455"/>
          </a:xfrm>
        </p:grpSpPr>
        <p:sp>
          <p:nvSpPr>
            <p:cNvPr id="28" name="TextBox 45"/>
            <p:cNvSpPr txBox="1"/>
            <p:nvPr/>
          </p:nvSpPr>
          <p:spPr>
            <a:xfrm>
              <a:off x="1087015" y="4918708"/>
              <a:ext cx="26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Suitable for all category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Lorem Ipsum is not simply random text. It has roots in a piece.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02511" y="4558584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02" y="843280"/>
            <a:ext cx="328452" cy="16750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784" y="2437414"/>
            <a:ext cx="2466689" cy="252066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576195" y="5179542"/>
            <a:ext cx="2615867" cy="1006455"/>
            <a:chOff x="1087015" y="4558584"/>
            <a:chExt cx="2615867" cy="1006455"/>
          </a:xfrm>
        </p:grpSpPr>
        <p:sp>
          <p:nvSpPr>
            <p:cNvPr id="31" name="TextBox 45"/>
            <p:cNvSpPr txBox="1"/>
            <p:nvPr/>
          </p:nvSpPr>
          <p:spPr>
            <a:xfrm>
              <a:off x="1087015" y="4918708"/>
              <a:ext cx="26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Suitable for all category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Lorem Ipsum is not simply random text. It has roots in a piece.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02511" y="4558584"/>
              <a:ext cx="158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887" y="3642323"/>
            <a:ext cx="359695" cy="29263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33" y="2848823"/>
            <a:ext cx="225216" cy="18322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280" y="3664092"/>
            <a:ext cx="254510" cy="20705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5998" y="4030937"/>
            <a:ext cx="359695" cy="2926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97" y="-1"/>
            <a:ext cx="3202403" cy="19350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25729" y="-192109"/>
            <a:ext cx="3202403" cy="193507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156" y="54028"/>
            <a:ext cx="3202403" cy="193507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678830" y="-252403"/>
            <a:ext cx="3202403" cy="193507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586" y="-431271"/>
            <a:ext cx="3202403" cy="193507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572" y="-483203"/>
            <a:ext cx="3202403" cy="19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622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0327" y="2118167"/>
            <a:ext cx="4556139" cy="512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6188" y="2118167"/>
            <a:ext cx="4556139" cy="512565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216888" y="581026"/>
            <a:ext cx="7878726" cy="1323439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600" dirty="0">
                <a:solidFill>
                  <a:srgbClr val="860000"/>
                </a:solidFill>
                <a:effectLst>
                  <a:glow rad="38100">
                    <a:schemeClr val="bg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a法式拼音 (非商业使用)" pitchFamily="2" charset="-122"/>
                <a:ea typeface="Aa法式拼音 (非商业使用)" pitchFamily="2" charset="-122"/>
              </a:rPr>
              <a:t>HALLOWEEN</a:t>
            </a:r>
            <a:endParaRPr lang="zh-CN" altLang="en-US" sz="8000" spc="600" dirty="0">
              <a:solidFill>
                <a:srgbClr val="860000"/>
              </a:solidFill>
              <a:effectLst>
                <a:glow rad="38100">
                  <a:schemeClr val="bg1"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a法式拼音 (非商业使用)" pitchFamily="2" charset="-122"/>
              <a:ea typeface="Aa法式拼音 (非商业使用)" pitchFamily="2" charset="-122"/>
            </a:endParaRPr>
          </a:p>
        </p:txBody>
      </p:sp>
      <p:sp>
        <p:nvSpPr>
          <p:cNvPr id="31" name="Rectangle 45"/>
          <p:cNvSpPr/>
          <p:nvPr/>
        </p:nvSpPr>
        <p:spPr>
          <a:xfrm>
            <a:off x="3394068" y="2828835"/>
            <a:ext cx="5403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sNam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gravida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vitae.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dui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ultricies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convallis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placerat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felis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nisi, vitae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mattis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ante id dui.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vel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lectus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" name="Rectangle 45"/>
          <p:cNvSpPr/>
          <p:nvPr/>
        </p:nvSpPr>
        <p:spPr>
          <a:xfrm>
            <a:off x="3394068" y="4243252"/>
            <a:ext cx="540386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500"/>
              </a:spcAft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sNam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gravida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vitae.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dui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ultricies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906462204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33" y="3381449"/>
            <a:ext cx="12152291" cy="40018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/>
        </p:nvSpPr>
        <p:spPr>
          <a:xfrm>
            <a:off x="-11575" y="1450573"/>
            <a:ext cx="12188142" cy="1985452"/>
          </a:xfrm>
          <a:custGeom>
            <a:avLst/>
            <a:gdLst>
              <a:gd name="connsiteX0" fmla="*/ 0 w 12188142"/>
              <a:gd name="connsiteY0" fmla="*/ 1574126 h 1913015"/>
              <a:gd name="connsiteX1" fmla="*/ 891251 w 12188142"/>
              <a:gd name="connsiteY1" fmla="*/ 358784 h 1913015"/>
              <a:gd name="connsiteX2" fmla="*/ 2754775 w 12188142"/>
              <a:gd name="connsiteY2" fmla="*/ 34693 h 1913015"/>
              <a:gd name="connsiteX3" fmla="*/ 4525702 w 12188142"/>
              <a:gd name="connsiteY3" fmla="*/ 1041690 h 1913015"/>
              <a:gd name="connsiteX4" fmla="*/ 4803494 w 12188142"/>
              <a:gd name="connsiteY4" fmla="*/ 1666723 h 1913015"/>
              <a:gd name="connsiteX5" fmla="*/ 6504972 w 12188142"/>
              <a:gd name="connsiteY5" fmla="*/ 1875068 h 1913015"/>
              <a:gd name="connsiteX6" fmla="*/ 7847636 w 12188142"/>
              <a:gd name="connsiteY6" fmla="*/ 949093 h 1913015"/>
              <a:gd name="connsiteX7" fmla="*/ 8495818 w 12188142"/>
              <a:gd name="connsiteY7" fmla="*/ 254612 h 1913015"/>
              <a:gd name="connsiteX8" fmla="*/ 10197297 w 12188142"/>
              <a:gd name="connsiteY8" fmla="*/ 138865 h 1913015"/>
              <a:gd name="connsiteX9" fmla="*/ 12188142 w 12188142"/>
              <a:gd name="connsiteY9" fmla="*/ 1215311 h 1913015"/>
              <a:gd name="connsiteX0" fmla="*/ 0 w 12188142"/>
              <a:gd name="connsiteY0" fmla="*/ 1574126 h 1908615"/>
              <a:gd name="connsiteX1" fmla="*/ 891251 w 12188142"/>
              <a:gd name="connsiteY1" fmla="*/ 358784 h 1908615"/>
              <a:gd name="connsiteX2" fmla="*/ 2754775 w 12188142"/>
              <a:gd name="connsiteY2" fmla="*/ 34693 h 1908615"/>
              <a:gd name="connsiteX3" fmla="*/ 4525702 w 12188142"/>
              <a:gd name="connsiteY3" fmla="*/ 1041690 h 1908615"/>
              <a:gd name="connsiteX4" fmla="*/ 4575955 w 12188142"/>
              <a:gd name="connsiteY4" fmla="*/ 1294983 h 1908615"/>
              <a:gd name="connsiteX5" fmla="*/ 4803494 w 12188142"/>
              <a:gd name="connsiteY5" fmla="*/ 1666723 h 1908615"/>
              <a:gd name="connsiteX6" fmla="*/ 6504972 w 12188142"/>
              <a:gd name="connsiteY6" fmla="*/ 1875068 h 1908615"/>
              <a:gd name="connsiteX7" fmla="*/ 7847636 w 12188142"/>
              <a:gd name="connsiteY7" fmla="*/ 949093 h 1908615"/>
              <a:gd name="connsiteX8" fmla="*/ 8495818 w 12188142"/>
              <a:gd name="connsiteY8" fmla="*/ 254612 h 1908615"/>
              <a:gd name="connsiteX9" fmla="*/ 10197297 w 12188142"/>
              <a:gd name="connsiteY9" fmla="*/ 138865 h 1908615"/>
              <a:gd name="connsiteX10" fmla="*/ 12188142 w 12188142"/>
              <a:gd name="connsiteY10" fmla="*/ 1215311 h 1908615"/>
              <a:gd name="connsiteX0" fmla="*/ 0 w 12188142"/>
              <a:gd name="connsiteY0" fmla="*/ 1574126 h 1913015"/>
              <a:gd name="connsiteX1" fmla="*/ 891251 w 12188142"/>
              <a:gd name="connsiteY1" fmla="*/ 358784 h 1913015"/>
              <a:gd name="connsiteX2" fmla="*/ 2754775 w 12188142"/>
              <a:gd name="connsiteY2" fmla="*/ 34693 h 1913015"/>
              <a:gd name="connsiteX3" fmla="*/ 4525702 w 12188142"/>
              <a:gd name="connsiteY3" fmla="*/ 1041690 h 1913015"/>
              <a:gd name="connsiteX4" fmla="*/ 4803494 w 12188142"/>
              <a:gd name="connsiteY4" fmla="*/ 1666723 h 1913015"/>
              <a:gd name="connsiteX5" fmla="*/ 6504972 w 12188142"/>
              <a:gd name="connsiteY5" fmla="*/ 1875068 h 1913015"/>
              <a:gd name="connsiteX6" fmla="*/ 7847636 w 12188142"/>
              <a:gd name="connsiteY6" fmla="*/ 949093 h 1913015"/>
              <a:gd name="connsiteX7" fmla="*/ 8495818 w 12188142"/>
              <a:gd name="connsiteY7" fmla="*/ 254612 h 1913015"/>
              <a:gd name="connsiteX8" fmla="*/ 10197297 w 12188142"/>
              <a:gd name="connsiteY8" fmla="*/ 138865 h 1913015"/>
              <a:gd name="connsiteX9" fmla="*/ 12188142 w 12188142"/>
              <a:gd name="connsiteY9" fmla="*/ 1215311 h 1913015"/>
              <a:gd name="connsiteX0" fmla="*/ 0 w 12188142"/>
              <a:gd name="connsiteY0" fmla="*/ 1616839 h 1985452"/>
              <a:gd name="connsiteX1" fmla="*/ 891251 w 12188142"/>
              <a:gd name="connsiteY1" fmla="*/ 401497 h 1985452"/>
              <a:gd name="connsiteX2" fmla="*/ 2754775 w 12188142"/>
              <a:gd name="connsiteY2" fmla="*/ 77406 h 1985452"/>
              <a:gd name="connsiteX3" fmla="*/ 4803494 w 12188142"/>
              <a:gd name="connsiteY3" fmla="*/ 1709436 h 1985452"/>
              <a:gd name="connsiteX4" fmla="*/ 6504972 w 12188142"/>
              <a:gd name="connsiteY4" fmla="*/ 1917781 h 1985452"/>
              <a:gd name="connsiteX5" fmla="*/ 7847636 w 12188142"/>
              <a:gd name="connsiteY5" fmla="*/ 991806 h 1985452"/>
              <a:gd name="connsiteX6" fmla="*/ 8495818 w 12188142"/>
              <a:gd name="connsiteY6" fmla="*/ 297325 h 1985452"/>
              <a:gd name="connsiteX7" fmla="*/ 10197297 w 12188142"/>
              <a:gd name="connsiteY7" fmla="*/ 181578 h 1985452"/>
              <a:gd name="connsiteX8" fmla="*/ 12188142 w 12188142"/>
              <a:gd name="connsiteY8" fmla="*/ 1258024 h 1985452"/>
              <a:gd name="connsiteX0" fmla="*/ 0 w 12188142"/>
              <a:gd name="connsiteY0" fmla="*/ 1616839 h 1985452"/>
              <a:gd name="connsiteX1" fmla="*/ 891251 w 12188142"/>
              <a:gd name="connsiteY1" fmla="*/ 401497 h 1985452"/>
              <a:gd name="connsiteX2" fmla="*/ 2754775 w 12188142"/>
              <a:gd name="connsiteY2" fmla="*/ 77406 h 1985452"/>
              <a:gd name="connsiteX3" fmla="*/ 4803494 w 12188142"/>
              <a:gd name="connsiteY3" fmla="*/ 1709436 h 1985452"/>
              <a:gd name="connsiteX4" fmla="*/ 6504972 w 12188142"/>
              <a:gd name="connsiteY4" fmla="*/ 1917781 h 1985452"/>
              <a:gd name="connsiteX5" fmla="*/ 7847636 w 12188142"/>
              <a:gd name="connsiteY5" fmla="*/ 991806 h 1985452"/>
              <a:gd name="connsiteX6" fmla="*/ 8256415 w 12188142"/>
              <a:gd name="connsiteY6" fmla="*/ 522356 h 1985452"/>
              <a:gd name="connsiteX7" fmla="*/ 8495818 w 12188142"/>
              <a:gd name="connsiteY7" fmla="*/ 297325 h 1985452"/>
              <a:gd name="connsiteX8" fmla="*/ 10197297 w 12188142"/>
              <a:gd name="connsiteY8" fmla="*/ 181578 h 1985452"/>
              <a:gd name="connsiteX9" fmla="*/ 12188142 w 12188142"/>
              <a:gd name="connsiteY9" fmla="*/ 1258024 h 1985452"/>
              <a:gd name="connsiteX0" fmla="*/ 0 w 12188142"/>
              <a:gd name="connsiteY0" fmla="*/ 1616839 h 1985452"/>
              <a:gd name="connsiteX1" fmla="*/ 891251 w 12188142"/>
              <a:gd name="connsiteY1" fmla="*/ 401497 h 1985452"/>
              <a:gd name="connsiteX2" fmla="*/ 2754775 w 12188142"/>
              <a:gd name="connsiteY2" fmla="*/ 77406 h 1985452"/>
              <a:gd name="connsiteX3" fmla="*/ 4803494 w 12188142"/>
              <a:gd name="connsiteY3" fmla="*/ 1709436 h 1985452"/>
              <a:gd name="connsiteX4" fmla="*/ 6504972 w 12188142"/>
              <a:gd name="connsiteY4" fmla="*/ 1917781 h 1985452"/>
              <a:gd name="connsiteX5" fmla="*/ 7847636 w 12188142"/>
              <a:gd name="connsiteY5" fmla="*/ 991806 h 1985452"/>
              <a:gd name="connsiteX6" fmla="*/ 8256415 w 12188142"/>
              <a:gd name="connsiteY6" fmla="*/ 522356 h 1985452"/>
              <a:gd name="connsiteX7" fmla="*/ 8495818 w 12188142"/>
              <a:gd name="connsiteY7" fmla="*/ 297325 h 1985452"/>
              <a:gd name="connsiteX8" fmla="*/ 10197297 w 12188142"/>
              <a:gd name="connsiteY8" fmla="*/ 181578 h 1985452"/>
              <a:gd name="connsiteX9" fmla="*/ 12188142 w 12188142"/>
              <a:gd name="connsiteY9" fmla="*/ 1258024 h 1985452"/>
              <a:gd name="connsiteX0" fmla="*/ 0 w 12188142"/>
              <a:gd name="connsiteY0" fmla="*/ 1616839 h 1985452"/>
              <a:gd name="connsiteX1" fmla="*/ 891251 w 12188142"/>
              <a:gd name="connsiteY1" fmla="*/ 401497 h 1985452"/>
              <a:gd name="connsiteX2" fmla="*/ 2754775 w 12188142"/>
              <a:gd name="connsiteY2" fmla="*/ 77406 h 1985452"/>
              <a:gd name="connsiteX3" fmla="*/ 4803494 w 12188142"/>
              <a:gd name="connsiteY3" fmla="*/ 1709436 h 1985452"/>
              <a:gd name="connsiteX4" fmla="*/ 6504972 w 12188142"/>
              <a:gd name="connsiteY4" fmla="*/ 1917781 h 1985452"/>
              <a:gd name="connsiteX5" fmla="*/ 7847636 w 12188142"/>
              <a:gd name="connsiteY5" fmla="*/ 991806 h 1985452"/>
              <a:gd name="connsiteX6" fmla="*/ 8495818 w 12188142"/>
              <a:gd name="connsiteY6" fmla="*/ 297325 h 1985452"/>
              <a:gd name="connsiteX7" fmla="*/ 10197297 w 12188142"/>
              <a:gd name="connsiteY7" fmla="*/ 181578 h 1985452"/>
              <a:gd name="connsiteX8" fmla="*/ 12188142 w 12188142"/>
              <a:gd name="connsiteY8" fmla="*/ 1258024 h 1985452"/>
              <a:gd name="connsiteX0" fmla="*/ 0 w 12188142"/>
              <a:gd name="connsiteY0" fmla="*/ 1616839 h 1985452"/>
              <a:gd name="connsiteX1" fmla="*/ 891251 w 12188142"/>
              <a:gd name="connsiteY1" fmla="*/ 401497 h 1985452"/>
              <a:gd name="connsiteX2" fmla="*/ 2754775 w 12188142"/>
              <a:gd name="connsiteY2" fmla="*/ 77406 h 1985452"/>
              <a:gd name="connsiteX3" fmla="*/ 4803494 w 12188142"/>
              <a:gd name="connsiteY3" fmla="*/ 1709436 h 1985452"/>
              <a:gd name="connsiteX4" fmla="*/ 6504972 w 12188142"/>
              <a:gd name="connsiteY4" fmla="*/ 1917781 h 1985452"/>
              <a:gd name="connsiteX5" fmla="*/ 7847636 w 12188142"/>
              <a:gd name="connsiteY5" fmla="*/ 991806 h 1985452"/>
              <a:gd name="connsiteX6" fmla="*/ 8556778 w 12188142"/>
              <a:gd name="connsiteY6" fmla="*/ 327805 h 1985452"/>
              <a:gd name="connsiteX7" fmla="*/ 10197297 w 12188142"/>
              <a:gd name="connsiteY7" fmla="*/ 181578 h 1985452"/>
              <a:gd name="connsiteX8" fmla="*/ 12188142 w 12188142"/>
              <a:gd name="connsiteY8" fmla="*/ 1258024 h 1985452"/>
              <a:gd name="connsiteX0" fmla="*/ 0 w 12188142"/>
              <a:gd name="connsiteY0" fmla="*/ 1616839 h 1985452"/>
              <a:gd name="connsiteX1" fmla="*/ 891251 w 12188142"/>
              <a:gd name="connsiteY1" fmla="*/ 401497 h 1985452"/>
              <a:gd name="connsiteX2" fmla="*/ 2754775 w 12188142"/>
              <a:gd name="connsiteY2" fmla="*/ 77406 h 1985452"/>
              <a:gd name="connsiteX3" fmla="*/ 4803494 w 12188142"/>
              <a:gd name="connsiteY3" fmla="*/ 1709436 h 1985452"/>
              <a:gd name="connsiteX4" fmla="*/ 6504972 w 12188142"/>
              <a:gd name="connsiteY4" fmla="*/ 1917781 h 1985452"/>
              <a:gd name="connsiteX5" fmla="*/ 7847636 w 12188142"/>
              <a:gd name="connsiteY5" fmla="*/ 991806 h 1985452"/>
              <a:gd name="connsiteX6" fmla="*/ 8556778 w 12188142"/>
              <a:gd name="connsiteY6" fmla="*/ 327805 h 1985452"/>
              <a:gd name="connsiteX7" fmla="*/ 10197297 w 12188142"/>
              <a:gd name="connsiteY7" fmla="*/ 181578 h 1985452"/>
              <a:gd name="connsiteX8" fmla="*/ 12188142 w 12188142"/>
              <a:gd name="connsiteY8" fmla="*/ 1258024 h 1985452"/>
              <a:gd name="connsiteX0" fmla="*/ 0 w 12188142"/>
              <a:gd name="connsiteY0" fmla="*/ 1616839 h 1985452"/>
              <a:gd name="connsiteX1" fmla="*/ 891251 w 12188142"/>
              <a:gd name="connsiteY1" fmla="*/ 401497 h 1985452"/>
              <a:gd name="connsiteX2" fmla="*/ 2754775 w 12188142"/>
              <a:gd name="connsiteY2" fmla="*/ 77406 h 1985452"/>
              <a:gd name="connsiteX3" fmla="*/ 4803494 w 12188142"/>
              <a:gd name="connsiteY3" fmla="*/ 1709436 h 1985452"/>
              <a:gd name="connsiteX4" fmla="*/ 6504972 w 12188142"/>
              <a:gd name="connsiteY4" fmla="*/ 1917781 h 1985452"/>
              <a:gd name="connsiteX5" fmla="*/ 7847636 w 12188142"/>
              <a:gd name="connsiteY5" fmla="*/ 991806 h 1985452"/>
              <a:gd name="connsiteX6" fmla="*/ 8556778 w 12188142"/>
              <a:gd name="connsiteY6" fmla="*/ 327805 h 1985452"/>
              <a:gd name="connsiteX7" fmla="*/ 10197297 w 12188142"/>
              <a:gd name="connsiteY7" fmla="*/ 181578 h 1985452"/>
              <a:gd name="connsiteX8" fmla="*/ 12188142 w 12188142"/>
              <a:gd name="connsiteY8" fmla="*/ 1258024 h 198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142" h="1985452">
                <a:moveTo>
                  <a:pt x="0" y="1616839"/>
                </a:moveTo>
                <a:cubicBezTo>
                  <a:pt x="216061" y="1137454"/>
                  <a:pt x="432122" y="658069"/>
                  <a:pt x="891251" y="401497"/>
                </a:cubicBezTo>
                <a:cubicBezTo>
                  <a:pt x="1350380" y="144925"/>
                  <a:pt x="2102735" y="-140584"/>
                  <a:pt x="2754775" y="77406"/>
                </a:cubicBezTo>
                <a:cubicBezTo>
                  <a:pt x="3406815" y="295396"/>
                  <a:pt x="4178461" y="1402707"/>
                  <a:pt x="4803494" y="1709436"/>
                </a:cubicBezTo>
                <a:cubicBezTo>
                  <a:pt x="5428527" y="2016165"/>
                  <a:pt x="5997615" y="2037386"/>
                  <a:pt x="6504972" y="1917781"/>
                </a:cubicBezTo>
                <a:cubicBezTo>
                  <a:pt x="7012329" y="1798176"/>
                  <a:pt x="7505668" y="1256802"/>
                  <a:pt x="7847636" y="991806"/>
                </a:cubicBezTo>
                <a:cubicBezTo>
                  <a:pt x="8189604" y="726810"/>
                  <a:pt x="8309948" y="485703"/>
                  <a:pt x="8556778" y="327805"/>
                </a:cubicBezTo>
                <a:cubicBezTo>
                  <a:pt x="8803608" y="169907"/>
                  <a:pt x="9592070" y="26542"/>
                  <a:pt x="10197297" y="181578"/>
                </a:cubicBezTo>
                <a:cubicBezTo>
                  <a:pt x="10802524" y="336614"/>
                  <a:pt x="11500413" y="799859"/>
                  <a:pt x="12188142" y="1258024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206305" y="1142279"/>
            <a:ext cx="3304318" cy="1152244"/>
            <a:chOff x="940087" y="1813490"/>
            <a:chExt cx="3304318" cy="115224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989B97"/>
                </a:clrFrom>
                <a:clrTo>
                  <a:srgbClr val="989B9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087" y="1813490"/>
              <a:ext cx="3304318" cy="1152244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306871" y="2197692"/>
              <a:ext cx="1996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8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  <a:cs typeface="Segoe UI" panose="020B0502040204020203" pitchFamily="34" charset="0"/>
                </a:rPr>
                <a:t>TITLE HERE</a:t>
              </a:r>
              <a:endParaRPr lang="zh-CN" altLang="en-US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10059" y="2662271"/>
            <a:ext cx="3304318" cy="1005927"/>
            <a:chOff x="4443841" y="1886649"/>
            <a:chExt cx="3304318" cy="100592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3841" y="1886649"/>
              <a:ext cx="3304318" cy="10059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847740" y="2158780"/>
              <a:ext cx="1996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8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  <a:cs typeface="Segoe UI" panose="020B0502040204020203" pitchFamily="34" charset="0"/>
                </a:rPr>
                <a:t>TITLE HERE</a:t>
              </a:r>
              <a:endParaRPr lang="zh-CN" altLang="en-US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13813" y="1136183"/>
            <a:ext cx="3304318" cy="1164437"/>
            <a:chOff x="7947595" y="1807394"/>
            <a:chExt cx="3304318" cy="116443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7595" y="1807394"/>
              <a:ext cx="3304318" cy="1164437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504087" y="2217148"/>
              <a:ext cx="1996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8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  <a:cs typeface="Segoe UI" panose="020B0502040204020203" pitchFamily="34" charset="0"/>
                </a:rPr>
                <a:t>TITLE HERE</a:t>
              </a:r>
              <a:endParaRPr lang="zh-CN" altLang="en-US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Rectangle 3"/>
          <p:cNvSpPr>
            <a:spLocks/>
          </p:cNvSpPr>
          <p:nvPr/>
        </p:nvSpPr>
        <p:spPr bwMode="auto">
          <a:xfrm>
            <a:off x="1316245" y="2433902"/>
            <a:ext cx="308443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29" name="Rectangle 3"/>
          <p:cNvSpPr>
            <a:spLocks/>
          </p:cNvSpPr>
          <p:nvPr/>
        </p:nvSpPr>
        <p:spPr bwMode="auto">
          <a:xfrm>
            <a:off x="4819999" y="3880735"/>
            <a:ext cx="308443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30" name="Rectangle 3"/>
          <p:cNvSpPr>
            <a:spLocks/>
          </p:cNvSpPr>
          <p:nvPr/>
        </p:nvSpPr>
        <p:spPr bwMode="auto">
          <a:xfrm>
            <a:off x="8226211" y="2433902"/>
            <a:ext cx="308443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995" y="5162677"/>
            <a:ext cx="1824172" cy="174057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096" y="5890105"/>
            <a:ext cx="1136046" cy="108398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7858" y="5892217"/>
            <a:ext cx="1136046" cy="10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874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sp>
        <p:nvSpPr>
          <p:cNvPr id="8" name="Freeform 21"/>
          <p:cNvSpPr>
            <a:spLocks/>
          </p:cNvSpPr>
          <p:nvPr/>
        </p:nvSpPr>
        <p:spPr bwMode="auto">
          <a:xfrm>
            <a:off x="3688518" y="3896201"/>
            <a:ext cx="677198" cy="1671380"/>
          </a:xfrm>
          <a:custGeom>
            <a:avLst/>
            <a:gdLst/>
            <a:ahLst/>
            <a:cxnLst>
              <a:cxn ang="0">
                <a:pos x="423" y="1044"/>
              </a:cxn>
              <a:cxn ang="0">
                <a:pos x="10" y="771"/>
              </a:cxn>
              <a:cxn ang="0">
                <a:pos x="0" y="0"/>
              </a:cxn>
              <a:cxn ang="0">
                <a:pos x="419" y="229"/>
              </a:cxn>
              <a:cxn ang="0">
                <a:pos x="423" y="1044"/>
              </a:cxn>
            </a:cxnLst>
            <a:rect l="0" t="0" r="r" b="b"/>
            <a:pathLst>
              <a:path w="423" h="1044">
                <a:moveTo>
                  <a:pt x="423" y="1044"/>
                </a:moveTo>
                <a:lnTo>
                  <a:pt x="10" y="771"/>
                </a:lnTo>
                <a:lnTo>
                  <a:pt x="0" y="0"/>
                </a:lnTo>
                <a:lnTo>
                  <a:pt x="419" y="229"/>
                </a:lnTo>
                <a:lnTo>
                  <a:pt x="423" y="1044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3688518" y="3678473"/>
            <a:ext cx="2539090" cy="584344"/>
          </a:xfrm>
          <a:custGeom>
            <a:avLst/>
            <a:gdLst/>
            <a:ahLst/>
            <a:cxnLst>
              <a:cxn ang="0">
                <a:pos x="419" y="365"/>
              </a:cxn>
              <a:cxn ang="0">
                <a:pos x="0" y="136"/>
              </a:cxn>
              <a:cxn ang="0">
                <a:pos x="1116" y="0"/>
              </a:cxn>
              <a:cxn ang="0">
                <a:pos x="1586" y="211"/>
              </a:cxn>
              <a:cxn ang="0">
                <a:pos x="419" y="365"/>
              </a:cxn>
            </a:cxnLst>
            <a:rect l="0" t="0" r="r" b="b"/>
            <a:pathLst>
              <a:path w="1586" h="365">
                <a:moveTo>
                  <a:pt x="419" y="365"/>
                </a:moveTo>
                <a:lnTo>
                  <a:pt x="0" y="136"/>
                </a:lnTo>
                <a:lnTo>
                  <a:pt x="1116" y="0"/>
                </a:lnTo>
                <a:lnTo>
                  <a:pt x="1586" y="211"/>
                </a:lnTo>
                <a:lnTo>
                  <a:pt x="419" y="36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4359312" y="4016271"/>
            <a:ext cx="1868296" cy="1551310"/>
          </a:xfrm>
          <a:custGeom>
            <a:avLst/>
            <a:gdLst/>
            <a:ahLst/>
            <a:cxnLst>
              <a:cxn ang="0">
                <a:pos x="1167" y="0"/>
              </a:cxn>
              <a:cxn ang="0">
                <a:pos x="1153" y="785"/>
              </a:cxn>
              <a:cxn ang="0">
                <a:pos x="4" y="969"/>
              </a:cxn>
              <a:cxn ang="0">
                <a:pos x="0" y="154"/>
              </a:cxn>
              <a:cxn ang="0">
                <a:pos x="1167" y="0"/>
              </a:cxn>
            </a:cxnLst>
            <a:rect l="0" t="0" r="r" b="b"/>
            <a:pathLst>
              <a:path w="1167" h="969">
                <a:moveTo>
                  <a:pt x="1167" y="0"/>
                </a:moveTo>
                <a:lnTo>
                  <a:pt x="1153" y="785"/>
                </a:lnTo>
                <a:lnTo>
                  <a:pt x="4" y="969"/>
                </a:lnTo>
                <a:lnTo>
                  <a:pt x="0" y="154"/>
                </a:lnTo>
                <a:lnTo>
                  <a:pt x="1167" y="0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7548383" y="4163557"/>
            <a:ext cx="1168686" cy="1591334"/>
          </a:xfrm>
          <a:custGeom>
            <a:avLst/>
            <a:gdLst/>
            <a:ahLst/>
            <a:cxnLst>
              <a:cxn ang="0">
                <a:pos x="3" y="175"/>
              </a:cxn>
              <a:cxn ang="0">
                <a:pos x="730" y="0"/>
              </a:cxn>
              <a:cxn ang="0">
                <a:pos x="715" y="784"/>
              </a:cxn>
              <a:cxn ang="0">
                <a:pos x="0" y="994"/>
              </a:cxn>
              <a:cxn ang="0">
                <a:pos x="3" y="175"/>
              </a:cxn>
            </a:cxnLst>
            <a:rect l="0" t="0" r="r" b="b"/>
            <a:pathLst>
              <a:path w="730" h="994">
                <a:moveTo>
                  <a:pt x="3" y="175"/>
                </a:moveTo>
                <a:lnTo>
                  <a:pt x="730" y="0"/>
                </a:lnTo>
                <a:lnTo>
                  <a:pt x="715" y="784"/>
                </a:lnTo>
                <a:lnTo>
                  <a:pt x="0" y="994"/>
                </a:lnTo>
                <a:lnTo>
                  <a:pt x="3" y="175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5"/>
          <p:cNvSpPr>
            <a:spLocks/>
          </p:cNvSpPr>
          <p:nvPr/>
        </p:nvSpPr>
        <p:spPr bwMode="auto">
          <a:xfrm>
            <a:off x="6179579" y="3795342"/>
            <a:ext cx="2542292" cy="648381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718" y="0"/>
              </a:cxn>
              <a:cxn ang="0">
                <a:pos x="1588" y="230"/>
              </a:cxn>
              <a:cxn ang="0">
                <a:pos x="861" y="405"/>
              </a:cxn>
              <a:cxn ang="0">
                <a:pos x="0" y="155"/>
              </a:cxn>
            </a:cxnLst>
            <a:rect l="0" t="0" r="r" b="b"/>
            <a:pathLst>
              <a:path w="1588" h="405">
                <a:moveTo>
                  <a:pt x="0" y="155"/>
                </a:moveTo>
                <a:lnTo>
                  <a:pt x="718" y="0"/>
                </a:lnTo>
                <a:lnTo>
                  <a:pt x="1588" y="230"/>
                </a:lnTo>
                <a:lnTo>
                  <a:pt x="861" y="405"/>
                </a:lnTo>
                <a:lnTo>
                  <a:pt x="0" y="15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6179579" y="4043487"/>
            <a:ext cx="1378410" cy="1714606"/>
          </a:xfrm>
          <a:custGeom>
            <a:avLst/>
            <a:gdLst/>
            <a:ahLst/>
            <a:cxnLst>
              <a:cxn ang="0">
                <a:pos x="861" y="250"/>
              </a:cxn>
              <a:cxn ang="0">
                <a:pos x="858" y="1071"/>
              </a:cxn>
              <a:cxn ang="0">
                <a:pos x="12" y="771"/>
              </a:cxn>
              <a:cxn ang="0">
                <a:pos x="0" y="0"/>
              </a:cxn>
              <a:cxn ang="0">
                <a:pos x="861" y="250"/>
              </a:cxn>
            </a:cxnLst>
            <a:rect l="0" t="0" r="r" b="b"/>
            <a:pathLst>
              <a:path w="861" h="1071">
                <a:moveTo>
                  <a:pt x="861" y="250"/>
                </a:moveTo>
                <a:lnTo>
                  <a:pt x="858" y="1071"/>
                </a:lnTo>
                <a:lnTo>
                  <a:pt x="12" y="771"/>
                </a:lnTo>
                <a:lnTo>
                  <a:pt x="0" y="0"/>
                </a:lnTo>
                <a:lnTo>
                  <a:pt x="861" y="25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5"/>
          <p:cNvSpPr txBox="1"/>
          <p:nvPr/>
        </p:nvSpPr>
        <p:spPr>
          <a:xfrm>
            <a:off x="929641" y="4232183"/>
            <a:ext cx="25721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defTabSz="914400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many variations passages of lorem ipsum available  majority have</a:t>
            </a:r>
            <a:b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suffered alteration </a:t>
            </a:r>
          </a:p>
        </p:txBody>
      </p:sp>
      <p:sp>
        <p:nvSpPr>
          <p:cNvPr id="25" name="Rectangle 26"/>
          <p:cNvSpPr/>
          <p:nvPr/>
        </p:nvSpPr>
        <p:spPr>
          <a:xfrm>
            <a:off x="2085551" y="3949093"/>
            <a:ext cx="141622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goes here</a:t>
            </a:r>
          </a:p>
        </p:txBody>
      </p:sp>
      <p:sp>
        <p:nvSpPr>
          <p:cNvPr id="27" name="TextBox 28"/>
          <p:cNvSpPr txBox="1"/>
          <p:nvPr/>
        </p:nvSpPr>
        <p:spPr>
          <a:xfrm>
            <a:off x="8931562" y="4443644"/>
            <a:ext cx="23307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many variations passages of lorem ipsum available  majority have suffered alteration .</a:t>
            </a:r>
          </a:p>
        </p:txBody>
      </p:sp>
      <p:sp>
        <p:nvSpPr>
          <p:cNvPr id="28" name="Rectangle 29"/>
          <p:cNvSpPr/>
          <p:nvPr/>
        </p:nvSpPr>
        <p:spPr>
          <a:xfrm>
            <a:off x="8931562" y="4119532"/>
            <a:ext cx="141622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goes here</a:t>
            </a:r>
          </a:p>
        </p:txBody>
      </p:sp>
      <p:sp>
        <p:nvSpPr>
          <p:cNvPr id="30" name="TextBox 35"/>
          <p:cNvSpPr txBox="1"/>
          <p:nvPr/>
        </p:nvSpPr>
        <p:spPr>
          <a:xfrm>
            <a:off x="6868784" y="2098599"/>
            <a:ext cx="24759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many variations passages of lorem available  majority have.</a:t>
            </a:r>
          </a:p>
        </p:txBody>
      </p:sp>
      <p:sp>
        <p:nvSpPr>
          <p:cNvPr id="31" name="Rectangle 36"/>
          <p:cNvSpPr/>
          <p:nvPr/>
        </p:nvSpPr>
        <p:spPr>
          <a:xfrm>
            <a:off x="6868784" y="1791381"/>
            <a:ext cx="141622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goes here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4870011" y="2666679"/>
            <a:ext cx="395433" cy="1557715"/>
          </a:xfrm>
          <a:custGeom>
            <a:avLst/>
            <a:gdLst/>
            <a:ahLst/>
            <a:cxnLst>
              <a:cxn ang="0">
                <a:pos x="247" y="973"/>
              </a:cxn>
              <a:cxn ang="0">
                <a:pos x="2" y="783"/>
              </a:cxn>
              <a:cxn ang="0">
                <a:pos x="0" y="0"/>
              </a:cxn>
              <a:cxn ang="0">
                <a:pos x="247" y="137"/>
              </a:cxn>
              <a:cxn ang="0">
                <a:pos x="247" y="973"/>
              </a:cxn>
            </a:cxnLst>
            <a:rect l="0" t="0" r="r" b="b"/>
            <a:pathLst>
              <a:path w="247" h="973">
                <a:moveTo>
                  <a:pt x="247" y="973"/>
                </a:moveTo>
                <a:lnTo>
                  <a:pt x="2" y="783"/>
                </a:lnTo>
                <a:lnTo>
                  <a:pt x="0" y="0"/>
                </a:lnTo>
                <a:lnTo>
                  <a:pt x="247" y="137"/>
                </a:lnTo>
                <a:lnTo>
                  <a:pt x="247" y="97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4870011" y="2597839"/>
            <a:ext cx="2412616" cy="288170"/>
          </a:xfrm>
          <a:custGeom>
            <a:avLst/>
            <a:gdLst/>
            <a:ahLst/>
            <a:cxnLst>
              <a:cxn ang="0">
                <a:pos x="247" y="180"/>
              </a:cxn>
              <a:cxn ang="0">
                <a:pos x="0" y="43"/>
              </a:cxn>
              <a:cxn ang="0">
                <a:pos x="1187" y="0"/>
              </a:cxn>
              <a:cxn ang="0">
                <a:pos x="1507" y="132"/>
              </a:cxn>
              <a:cxn ang="0">
                <a:pos x="247" y="180"/>
              </a:cxn>
            </a:cxnLst>
            <a:rect l="0" t="0" r="r" b="b"/>
            <a:pathLst>
              <a:path w="1507" h="180">
                <a:moveTo>
                  <a:pt x="247" y="180"/>
                </a:moveTo>
                <a:lnTo>
                  <a:pt x="0" y="43"/>
                </a:lnTo>
                <a:lnTo>
                  <a:pt x="1187" y="0"/>
                </a:lnTo>
                <a:lnTo>
                  <a:pt x="1507" y="132"/>
                </a:lnTo>
                <a:lnTo>
                  <a:pt x="247" y="18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5265444" y="2809163"/>
            <a:ext cx="2017183" cy="1415230"/>
          </a:xfrm>
          <a:custGeom>
            <a:avLst/>
            <a:gdLst/>
            <a:ahLst/>
            <a:cxnLst>
              <a:cxn ang="0">
                <a:pos x="1260" y="0"/>
              </a:cxn>
              <a:cxn ang="0">
                <a:pos x="1247" y="813"/>
              </a:cxn>
              <a:cxn ang="0">
                <a:pos x="0" y="884"/>
              </a:cxn>
              <a:cxn ang="0">
                <a:pos x="0" y="48"/>
              </a:cxn>
              <a:cxn ang="0">
                <a:pos x="1260" y="0"/>
              </a:cxn>
            </a:cxnLst>
            <a:rect l="0" t="0" r="r" b="b"/>
            <a:pathLst>
              <a:path w="1260" h="884">
                <a:moveTo>
                  <a:pt x="1260" y="0"/>
                </a:moveTo>
                <a:lnTo>
                  <a:pt x="1247" y="813"/>
                </a:lnTo>
                <a:lnTo>
                  <a:pt x="0" y="884"/>
                </a:lnTo>
                <a:lnTo>
                  <a:pt x="0" y="48"/>
                </a:lnTo>
                <a:lnTo>
                  <a:pt x="1260" y="0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07" y="1381065"/>
            <a:ext cx="1781424" cy="169568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909" y="3004334"/>
            <a:ext cx="1399589" cy="133222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822" y="3158086"/>
            <a:ext cx="1350558" cy="12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515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653" y="1104964"/>
            <a:ext cx="4118220" cy="41069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969" y="2616757"/>
            <a:ext cx="2071930" cy="24131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863" y="1667455"/>
            <a:ext cx="2088180" cy="29819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890" y="4393497"/>
            <a:ext cx="1308159" cy="12756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516" y="4503217"/>
            <a:ext cx="1064403" cy="91002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4795" y="1104964"/>
            <a:ext cx="3778224" cy="28275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01" y="1667455"/>
            <a:ext cx="4712623" cy="27056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988490" y="-2200682"/>
            <a:ext cx="4101593" cy="4677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6261" y="3609604"/>
            <a:ext cx="2603218" cy="10668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245" y="4592309"/>
            <a:ext cx="3304318" cy="11156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84" y="1848567"/>
            <a:ext cx="4111384" cy="46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6958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23EB4-DBC8-90B8-301B-E94CEDB81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6CB5BE2-4D4B-D76B-19F8-BDDCACB471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8691CE-E5F4-8112-7401-87971B06A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02DC1E-944A-0698-E355-8F0634F8A34C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573C96-7736-0237-7008-6A591AC83277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63E462-5F93-7360-AAA6-A04542A05B96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12" name="Picture 4" descr="Facebook icon circle Logo PNG Vector (EPS) Free Download">
                <a:hlinkClick r:id="rId5"/>
                <a:extLst>
                  <a:ext uri="{FF2B5EF4-FFF2-40B4-BE49-F238E27FC236}">
                    <a16:creationId xmlns:a16="http://schemas.microsoft.com/office/drawing/2014/main" id="{6B29511F-27F1-D30B-3AE0-7DF991CD96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Instagram Logo Icon Png #96303 - Free Icons Library">
                <a:hlinkClick r:id="rId7"/>
                <a:extLst>
                  <a:ext uri="{FF2B5EF4-FFF2-40B4-BE49-F238E27FC236}">
                    <a16:creationId xmlns:a16="http://schemas.microsoft.com/office/drawing/2014/main" id="{58BFD3AC-7F34-90D4-D55C-16F4E85BDF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Youtube PNG images free download">
                <a:hlinkClick r:id="rId9"/>
                <a:extLst>
                  <a:ext uri="{FF2B5EF4-FFF2-40B4-BE49-F238E27FC236}">
                    <a16:creationId xmlns:a16="http://schemas.microsoft.com/office/drawing/2014/main" id="{DD74164B-ABC7-0AB2-2557-AA03A046D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 descr="Download Twitter Logo Png Transparent Background - Logo Twitter Png PNG  Image with No Background - PNGkey.com">
                <a:hlinkClick r:id="rId11"/>
                <a:extLst>
                  <a:ext uri="{FF2B5EF4-FFF2-40B4-BE49-F238E27FC236}">
                    <a16:creationId xmlns:a16="http://schemas.microsoft.com/office/drawing/2014/main" id="{FD0CF7C9-83D0-336C-A873-201F43EA09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LinkedIn Logo – Free PNG format download (2022)">
                <a:hlinkClick r:id="rId13"/>
                <a:extLst>
                  <a:ext uri="{FF2B5EF4-FFF2-40B4-BE49-F238E27FC236}">
                    <a16:creationId xmlns:a16="http://schemas.microsoft.com/office/drawing/2014/main" id="{7C98B821-140E-5CE1-6D24-6CA632810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B562C-7EB5-23D0-30FA-AAEF08DD69DD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9BC2E00-1D5C-41FF-0675-0D9927DE991A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20" name="TextBox 3">
            <a:hlinkClick r:id="rId16"/>
            <a:extLst>
              <a:ext uri="{FF2B5EF4-FFF2-40B4-BE49-F238E27FC236}">
                <a16:creationId xmlns:a16="http://schemas.microsoft.com/office/drawing/2014/main" id="{3F62DE27-0F46-C689-591B-7A2F2D288574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348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-1" y="5235190"/>
            <a:ext cx="12500519" cy="1852419"/>
          </a:xfrm>
          <a:custGeom>
            <a:avLst/>
            <a:gdLst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75937 w 13016124"/>
              <a:gd name="connsiteY32" fmla="*/ 729574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507843 w 13016124"/>
              <a:gd name="connsiteY30" fmla="*/ 739302 h 2398878"/>
              <a:gd name="connsiteX31" fmla="*/ 6565889 w 13016124"/>
              <a:gd name="connsiteY31" fmla="*/ 911751 h 2398878"/>
              <a:gd name="connsiteX32" fmla="*/ 6887222 w 13016124"/>
              <a:gd name="connsiteY32" fmla="*/ 710119 h 2398878"/>
              <a:gd name="connsiteX33" fmla="*/ 9912524 w 13016124"/>
              <a:gd name="connsiteY33" fmla="*/ 700391 h 2398878"/>
              <a:gd name="connsiteX34" fmla="*/ 10058439 w 13016124"/>
              <a:gd name="connsiteY34" fmla="*/ 690664 h 2398878"/>
              <a:gd name="connsiteX35" fmla="*/ 10389179 w 13016124"/>
              <a:gd name="connsiteY35" fmla="*/ 671208 h 2398878"/>
              <a:gd name="connsiteX36" fmla="*/ 10544822 w 13016124"/>
              <a:gd name="connsiteY36" fmla="*/ 642025 h 2398878"/>
              <a:gd name="connsiteX37" fmla="*/ 10846379 w 13016124"/>
              <a:gd name="connsiteY37" fmla="*/ 622570 h 2398878"/>
              <a:gd name="connsiteX38" fmla="*/ 10992294 w 13016124"/>
              <a:gd name="connsiteY38" fmla="*/ 612842 h 2398878"/>
              <a:gd name="connsiteX39" fmla="*/ 11070116 w 13016124"/>
              <a:gd name="connsiteY39" fmla="*/ 583659 h 2398878"/>
              <a:gd name="connsiteX40" fmla="*/ 11206303 w 13016124"/>
              <a:gd name="connsiteY40" fmla="*/ 554477 h 2398878"/>
              <a:gd name="connsiteX41" fmla="*/ 11274396 w 13016124"/>
              <a:gd name="connsiteY41" fmla="*/ 535021 h 2398878"/>
              <a:gd name="connsiteX42" fmla="*/ 11332762 w 13016124"/>
              <a:gd name="connsiteY42" fmla="*/ 515566 h 2398878"/>
              <a:gd name="connsiteX43" fmla="*/ 11410584 w 13016124"/>
              <a:gd name="connsiteY43" fmla="*/ 476655 h 2398878"/>
              <a:gd name="connsiteX44" fmla="*/ 11498133 w 13016124"/>
              <a:gd name="connsiteY44" fmla="*/ 457200 h 2398878"/>
              <a:gd name="connsiteX45" fmla="*/ 11624592 w 13016124"/>
              <a:gd name="connsiteY45" fmla="*/ 408562 h 2398878"/>
              <a:gd name="connsiteX46" fmla="*/ 11789962 w 13016124"/>
              <a:gd name="connsiteY46" fmla="*/ 379379 h 2398878"/>
              <a:gd name="connsiteX47" fmla="*/ 11848328 w 13016124"/>
              <a:gd name="connsiteY47" fmla="*/ 350196 h 2398878"/>
              <a:gd name="connsiteX48" fmla="*/ 11955333 w 13016124"/>
              <a:gd name="connsiteY48" fmla="*/ 330740 h 2398878"/>
              <a:gd name="connsiteX49" fmla="*/ 12033154 w 13016124"/>
              <a:gd name="connsiteY49" fmla="*/ 301557 h 2398878"/>
              <a:gd name="connsiteX50" fmla="*/ 12062337 w 13016124"/>
              <a:gd name="connsiteY50" fmla="*/ 291830 h 2398878"/>
              <a:gd name="connsiteX51" fmla="*/ 12101248 w 13016124"/>
              <a:gd name="connsiteY51" fmla="*/ 272374 h 2398878"/>
              <a:gd name="connsiteX52" fmla="*/ 12130431 w 13016124"/>
              <a:gd name="connsiteY52" fmla="*/ 262647 h 2398878"/>
              <a:gd name="connsiteX53" fmla="*/ 12169341 w 13016124"/>
              <a:gd name="connsiteY53" fmla="*/ 243191 h 2398878"/>
              <a:gd name="connsiteX54" fmla="*/ 12266618 w 13016124"/>
              <a:gd name="connsiteY54" fmla="*/ 204281 h 2398878"/>
              <a:gd name="connsiteX55" fmla="*/ 12334711 w 13016124"/>
              <a:gd name="connsiteY55" fmla="*/ 175098 h 2398878"/>
              <a:gd name="connsiteX56" fmla="*/ 12363894 w 13016124"/>
              <a:gd name="connsiteY56" fmla="*/ 155642 h 2398878"/>
              <a:gd name="connsiteX57" fmla="*/ 12431988 w 13016124"/>
              <a:gd name="connsiteY57" fmla="*/ 126459 h 2398878"/>
              <a:gd name="connsiteX58" fmla="*/ 12470899 w 13016124"/>
              <a:gd name="connsiteY58" fmla="*/ 97277 h 2398878"/>
              <a:gd name="connsiteX59" fmla="*/ 12529265 w 13016124"/>
              <a:gd name="connsiteY59" fmla="*/ 87549 h 2398878"/>
              <a:gd name="connsiteX60" fmla="*/ 12568175 w 13016124"/>
              <a:gd name="connsiteY60" fmla="*/ 77821 h 2398878"/>
              <a:gd name="connsiteX61" fmla="*/ 12626541 w 13016124"/>
              <a:gd name="connsiteY61" fmla="*/ 58366 h 2398878"/>
              <a:gd name="connsiteX62" fmla="*/ 12723818 w 13016124"/>
              <a:gd name="connsiteY62" fmla="*/ 19455 h 2398878"/>
              <a:gd name="connsiteX63" fmla="*/ 12869733 w 13016124"/>
              <a:gd name="connsiteY63" fmla="*/ 9728 h 2398878"/>
              <a:gd name="connsiteX64" fmla="*/ 12898916 w 13016124"/>
              <a:gd name="connsiteY64" fmla="*/ 0 h 2398878"/>
              <a:gd name="connsiteX65" fmla="*/ 12947554 w 13016124"/>
              <a:gd name="connsiteY65" fmla="*/ 38911 h 2398878"/>
              <a:gd name="connsiteX66" fmla="*/ 12957282 w 13016124"/>
              <a:gd name="connsiteY66" fmla="*/ 1488332 h 2398878"/>
              <a:gd name="connsiteX67" fmla="*/ 12928099 w 13016124"/>
              <a:gd name="connsiteY67" fmla="*/ 1673157 h 2398878"/>
              <a:gd name="connsiteX68" fmla="*/ 12918371 w 13016124"/>
              <a:gd name="connsiteY68" fmla="*/ 1828800 h 2398878"/>
              <a:gd name="connsiteX69" fmla="*/ 12898916 w 13016124"/>
              <a:gd name="connsiteY69" fmla="*/ 1887166 h 2398878"/>
              <a:gd name="connsiteX70" fmla="*/ 12889188 w 13016124"/>
              <a:gd name="connsiteY70" fmla="*/ 1974715 h 2398878"/>
              <a:gd name="connsiteX71" fmla="*/ 12879460 w 13016124"/>
              <a:gd name="connsiteY71" fmla="*/ 2013625 h 2398878"/>
              <a:gd name="connsiteX72" fmla="*/ 12840550 w 13016124"/>
              <a:gd name="connsiteY72" fmla="*/ 2208179 h 2398878"/>
              <a:gd name="connsiteX73" fmla="*/ 12830822 w 13016124"/>
              <a:gd name="connsiteY73" fmla="*/ 2237362 h 2398878"/>
              <a:gd name="connsiteX74" fmla="*/ 12801639 w 13016124"/>
              <a:gd name="connsiteY74" fmla="*/ 2256817 h 2398878"/>
              <a:gd name="connsiteX75" fmla="*/ 12159614 w 13016124"/>
              <a:gd name="connsiteY75" fmla="*/ 2237362 h 2398878"/>
              <a:gd name="connsiteX76" fmla="*/ 11361945 w 13016124"/>
              <a:gd name="connsiteY76" fmla="*/ 2256817 h 2398878"/>
              <a:gd name="connsiteX77" fmla="*/ 11138209 w 13016124"/>
              <a:gd name="connsiteY77" fmla="*/ 2276272 h 2398878"/>
              <a:gd name="connsiteX78" fmla="*/ 10593460 w 13016124"/>
              <a:gd name="connsiteY78" fmla="*/ 2286000 h 2398878"/>
              <a:gd name="connsiteX79" fmla="*/ 8385282 w 13016124"/>
              <a:gd name="connsiteY79" fmla="*/ 2295728 h 2398878"/>
              <a:gd name="connsiteX80" fmla="*/ 8161545 w 13016124"/>
              <a:gd name="connsiteY80" fmla="*/ 2315183 h 2398878"/>
              <a:gd name="connsiteX81" fmla="*/ 8112907 w 13016124"/>
              <a:gd name="connsiteY81" fmla="*/ 2324911 h 2398878"/>
              <a:gd name="connsiteX82" fmla="*/ 7918354 w 13016124"/>
              <a:gd name="connsiteY82" fmla="*/ 2334638 h 2398878"/>
              <a:gd name="connsiteX83" fmla="*/ 5291886 w 13016124"/>
              <a:gd name="connsiteY83" fmla="*/ 2344366 h 2398878"/>
              <a:gd name="connsiteX84" fmla="*/ 5058422 w 13016124"/>
              <a:gd name="connsiteY84" fmla="*/ 2324911 h 2398878"/>
              <a:gd name="connsiteX85" fmla="*/ 4883324 w 13016124"/>
              <a:gd name="connsiteY85" fmla="*/ 2305455 h 2398878"/>
              <a:gd name="connsiteX86" fmla="*/ 4727682 w 13016124"/>
              <a:gd name="connsiteY86" fmla="*/ 2295728 h 2398878"/>
              <a:gd name="connsiteX87" fmla="*/ 4601222 w 13016124"/>
              <a:gd name="connsiteY87" fmla="*/ 2276272 h 2398878"/>
              <a:gd name="connsiteX88" fmla="*/ 4484490 w 13016124"/>
              <a:gd name="connsiteY88" fmla="*/ 2266545 h 2398878"/>
              <a:gd name="connsiteX89" fmla="*/ 3443631 w 13016124"/>
              <a:gd name="connsiteY89" fmla="*/ 2247089 h 2398878"/>
              <a:gd name="connsiteX90" fmla="*/ 2996158 w 13016124"/>
              <a:gd name="connsiteY90" fmla="*/ 2256817 h 2398878"/>
              <a:gd name="connsiteX91" fmla="*/ 2966975 w 13016124"/>
              <a:gd name="connsiteY91" fmla="*/ 2266545 h 2398878"/>
              <a:gd name="connsiteX92" fmla="*/ 2782150 w 13016124"/>
              <a:gd name="connsiteY92" fmla="*/ 2286000 h 2398878"/>
              <a:gd name="connsiteX93" fmla="*/ 2723784 w 13016124"/>
              <a:gd name="connsiteY93" fmla="*/ 2295728 h 2398878"/>
              <a:gd name="connsiteX94" fmla="*/ 2490320 w 13016124"/>
              <a:gd name="connsiteY94" fmla="*/ 2305455 h 2398878"/>
              <a:gd name="connsiteX95" fmla="*/ 418328 w 13016124"/>
              <a:gd name="connsiteY95" fmla="*/ 2295728 h 2398878"/>
              <a:gd name="connsiteX96" fmla="*/ 359962 w 13016124"/>
              <a:gd name="connsiteY96" fmla="*/ 2256817 h 2398878"/>
              <a:gd name="connsiteX97" fmla="*/ 272414 w 13016124"/>
              <a:gd name="connsiteY97" fmla="*/ 2188723 h 2398878"/>
              <a:gd name="connsiteX98" fmla="*/ 262686 w 13016124"/>
              <a:gd name="connsiteY98" fmla="*/ 2159540 h 2398878"/>
              <a:gd name="connsiteX99" fmla="*/ 214048 w 13016124"/>
              <a:gd name="connsiteY99" fmla="*/ 2110902 h 2398878"/>
              <a:gd name="connsiteX100" fmla="*/ 204320 w 13016124"/>
              <a:gd name="connsiteY100" fmla="*/ 2081719 h 2398878"/>
              <a:gd name="connsiteX101" fmla="*/ 184865 w 13016124"/>
              <a:gd name="connsiteY101" fmla="*/ 2052536 h 2398878"/>
              <a:gd name="connsiteX102" fmla="*/ 145954 w 13016124"/>
              <a:gd name="connsiteY102" fmla="*/ 1984442 h 2398878"/>
              <a:gd name="connsiteX103" fmla="*/ 126499 w 13016124"/>
              <a:gd name="connsiteY103" fmla="*/ 1906621 h 2398878"/>
              <a:gd name="connsiteX104" fmla="*/ 116771 w 13016124"/>
              <a:gd name="connsiteY104" fmla="*/ 1877438 h 2398878"/>
              <a:gd name="connsiteX105" fmla="*/ 97316 w 13016124"/>
              <a:gd name="connsiteY105" fmla="*/ 1809345 h 2398878"/>
              <a:gd name="connsiteX106" fmla="*/ 87588 w 13016124"/>
              <a:gd name="connsiteY106" fmla="*/ 1731523 h 2398878"/>
              <a:gd name="connsiteX107" fmla="*/ 68133 w 13016124"/>
              <a:gd name="connsiteY107" fmla="*/ 1673157 h 2398878"/>
              <a:gd name="connsiteX108" fmla="*/ 19494 w 13016124"/>
              <a:gd name="connsiteY108" fmla="*/ 1556425 h 2398878"/>
              <a:gd name="connsiteX109" fmla="*/ 9767 w 13016124"/>
              <a:gd name="connsiteY109" fmla="*/ 1429966 h 2398878"/>
              <a:gd name="connsiteX110" fmla="*/ 39 w 13016124"/>
              <a:gd name="connsiteY110" fmla="*/ 1361872 h 2398878"/>
              <a:gd name="connsiteX111" fmla="*/ 19494 w 13016124"/>
              <a:gd name="connsiteY111" fmla="*/ 1099225 h 2398878"/>
              <a:gd name="connsiteX112" fmla="*/ 29222 w 13016124"/>
              <a:gd name="connsiteY112" fmla="*/ 1070042 h 2398878"/>
              <a:gd name="connsiteX113" fmla="*/ 58405 w 13016124"/>
              <a:gd name="connsiteY113" fmla="*/ 992221 h 2398878"/>
              <a:gd name="connsiteX114" fmla="*/ 77860 w 13016124"/>
              <a:gd name="connsiteY114" fmla="*/ 924128 h 2398878"/>
              <a:gd name="connsiteX115" fmla="*/ 97316 w 13016124"/>
              <a:gd name="connsiteY115" fmla="*/ 885217 h 2398878"/>
              <a:gd name="connsiteX116" fmla="*/ 116771 w 13016124"/>
              <a:gd name="connsiteY116" fmla="*/ 807396 h 2398878"/>
              <a:gd name="connsiteX117" fmla="*/ 155682 w 13016124"/>
              <a:gd name="connsiteY117" fmla="*/ 729574 h 2398878"/>
              <a:gd name="connsiteX118" fmla="*/ 165409 w 13016124"/>
              <a:gd name="connsiteY118" fmla="*/ 700391 h 2398878"/>
              <a:gd name="connsiteX119" fmla="*/ 175137 w 13016124"/>
              <a:gd name="connsiteY119" fmla="*/ 642025 h 2398878"/>
              <a:gd name="connsiteX120" fmla="*/ 223775 w 13016124"/>
              <a:gd name="connsiteY120" fmla="*/ 573932 h 2398878"/>
              <a:gd name="connsiteX121" fmla="*/ 262686 w 13016124"/>
              <a:gd name="connsiteY121" fmla="*/ 505838 h 2398878"/>
              <a:gd name="connsiteX122" fmla="*/ 301596 w 13016124"/>
              <a:gd name="connsiteY122" fmla="*/ 447472 h 2398878"/>
              <a:gd name="connsiteX123" fmla="*/ 321052 w 13016124"/>
              <a:gd name="connsiteY123" fmla="*/ 428017 h 2398878"/>
              <a:gd name="connsiteX124" fmla="*/ 359962 w 13016124"/>
              <a:gd name="connsiteY124" fmla="*/ 369651 h 2398878"/>
              <a:gd name="connsiteX125" fmla="*/ 408601 w 13016124"/>
              <a:gd name="connsiteY125" fmla="*/ 321013 h 2398878"/>
              <a:gd name="connsiteX126" fmla="*/ 428056 w 13016124"/>
              <a:gd name="connsiteY126" fmla="*/ 301557 h 2398878"/>
              <a:gd name="connsiteX127" fmla="*/ 447511 w 13016124"/>
              <a:gd name="connsiteY127" fmla="*/ 272374 h 2398878"/>
              <a:gd name="connsiteX128" fmla="*/ 505877 w 13016124"/>
              <a:gd name="connsiteY128" fmla="*/ 233464 h 2398878"/>
              <a:gd name="connsiteX129" fmla="*/ 603154 w 13016124"/>
              <a:gd name="connsiteY129" fmla="*/ 223736 h 2398878"/>
              <a:gd name="connsiteX130" fmla="*/ 651792 w 13016124"/>
              <a:gd name="connsiteY130" fmla="*/ 243191 h 2398878"/>
              <a:gd name="connsiteX131" fmla="*/ 622609 w 13016124"/>
              <a:gd name="connsiteY131" fmla="*/ 252919 h 2398878"/>
              <a:gd name="connsiteX132" fmla="*/ 544788 w 13016124"/>
              <a:gd name="connsiteY13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507843 w 13016124"/>
              <a:gd name="connsiteY29" fmla="*/ 739302 h 2398878"/>
              <a:gd name="connsiteX30" fmla="*/ 6565889 w 13016124"/>
              <a:gd name="connsiteY30" fmla="*/ 911751 h 2398878"/>
              <a:gd name="connsiteX31" fmla="*/ 6887222 w 13016124"/>
              <a:gd name="connsiteY31" fmla="*/ 710119 h 2398878"/>
              <a:gd name="connsiteX32" fmla="*/ 9912524 w 13016124"/>
              <a:gd name="connsiteY32" fmla="*/ 700391 h 2398878"/>
              <a:gd name="connsiteX33" fmla="*/ 10058439 w 13016124"/>
              <a:gd name="connsiteY33" fmla="*/ 690664 h 2398878"/>
              <a:gd name="connsiteX34" fmla="*/ 10389179 w 13016124"/>
              <a:gd name="connsiteY34" fmla="*/ 671208 h 2398878"/>
              <a:gd name="connsiteX35" fmla="*/ 10544822 w 13016124"/>
              <a:gd name="connsiteY35" fmla="*/ 642025 h 2398878"/>
              <a:gd name="connsiteX36" fmla="*/ 10846379 w 13016124"/>
              <a:gd name="connsiteY36" fmla="*/ 622570 h 2398878"/>
              <a:gd name="connsiteX37" fmla="*/ 10992294 w 13016124"/>
              <a:gd name="connsiteY37" fmla="*/ 612842 h 2398878"/>
              <a:gd name="connsiteX38" fmla="*/ 11070116 w 13016124"/>
              <a:gd name="connsiteY38" fmla="*/ 583659 h 2398878"/>
              <a:gd name="connsiteX39" fmla="*/ 11206303 w 13016124"/>
              <a:gd name="connsiteY39" fmla="*/ 554477 h 2398878"/>
              <a:gd name="connsiteX40" fmla="*/ 11274396 w 13016124"/>
              <a:gd name="connsiteY40" fmla="*/ 535021 h 2398878"/>
              <a:gd name="connsiteX41" fmla="*/ 11332762 w 13016124"/>
              <a:gd name="connsiteY41" fmla="*/ 515566 h 2398878"/>
              <a:gd name="connsiteX42" fmla="*/ 11410584 w 13016124"/>
              <a:gd name="connsiteY42" fmla="*/ 476655 h 2398878"/>
              <a:gd name="connsiteX43" fmla="*/ 11498133 w 13016124"/>
              <a:gd name="connsiteY43" fmla="*/ 457200 h 2398878"/>
              <a:gd name="connsiteX44" fmla="*/ 11624592 w 13016124"/>
              <a:gd name="connsiteY44" fmla="*/ 408562 h 2398878"/>
              <a:gd name="connsiteX45" fmla="*/ 11789962 w 13016124"/>
              <a:gd name="connsiteY45" fmla="*/ 379379 h 2398878"/>
              <a:gd name="connsiteX46" fmla="*/ 11848328 w 13016124"/>
              <a:gd name="connsiteY46" fmla="*/ 350196 h 2398878"/>
              <a:gd name="connsiteX47" fmla="*/ 11955333 w 13016124"/>
              <a:gd name="connsiteY47" fmla="*/ 330740 h 2398878"/>
              <a:gd name="connsiteX48" fmla="*/ 12033154 w 13016124"/>
              <a:gd name="connsiteY48" fmla="*/ 301557 h 2398878"/>
              <a:gd name="connsiteX49" fmla="*/ 12062337 w 13016124"/>
              <a:gd name="connsiteY49" fmla="*/ 291830 h 2398878"/>
              <a:gd name="connsiteX50" fmla="*/ 12101248 w 13016124"/>
              <a:gd name="connsiteY50" fmla="*/ 272374 h 2398878"/>
              <a:gd name="connsiteX51" fmla="*/ 12130431 w 13016124"/>
              <a:gd name="connsiteY51" fmla="*/ 262647 h 2398878"/>
              <a:gd name="connsiteX52" fmla="*/ 12169341 w 13016124"/>
              <a:gd name="connsiteY52" fmla="*/ 243191 h 2398878"/>
              <a:gd name="connsiteX53" fmla="*/ 12266618 w 13016124"/>
              <a:gd name="connsiteY53" fmla="*/ 204281 h 2398878"/>
              <a:gd name="connsiteX54" fmla="*/ 12334711 w 13016124"/>
              <a:gd name="connsiteY54" fmla="*/ 175098 h 2398878"/>
              <a:gd name="connsiteX55" fmla="*/ 12363894 w 13016124"/>
              <a:gd name="connsiteY55" fmla="*/ 155642 h 2398878"/>
              <a:gd name="connsiteX56" fmla="*/ 12431988 w 13016124"/>
              <a:gd name="connsiteY56" fmla="*/ 126459 h 2398878"/>
              <a:gd name="connsiteX57" fmla="*/ 12470899 w 13016124"/>
              <a:gd name="connsiteY57" fmla="*/ 97277 h 2398878"/>
              <a:gd name="connsiteX58" fmla="*/ 12529265 w 13016124"/>
              <a:gd name="connsiteY58" fmla="*/ 87549 h 2398878"/>
              <a:gd name="connsiteX59" fmla="*/ 12568175 w 13016124"/>
              <a:gd name="connsiteY59" fmla="*/ 77821 h 2398878"/>
              <a:gd name="connsiteX60" fmla="*/ 12626541 w 13016124"/>
              <a:gd name="connsiteY60" fmla="*/ 58366 h 2398878"/>
              <a:gd name="connsiteX61" fmla="*/ 12723818 w 13016124"/>
              <a:gd name="connsiteY61" fmla="*/ 19455 h 2398878"/>
              <a:gd name="connsiteX62" fmla="*/ 12869733 w 13016124"/>
              <a:gd name="connsiteY62" fmla="*/ 9728 h 2398878"/>
              <a:gd name="connsiteX63" fmla="*/ 12898916 w 13016124"/>
              <a:gd name="connsiteY63" fmla="*/ 0 h 2398878"/>
              <a:gd name="connsiteX64" fmla="*/ 12947554 w 13016124"/>
              <a:gd name="connsiteY64" fmla="*/ 38911 h 2398878"/>
              <a:gd name="connsiteX65" fmla="*/ 12957282 w 13016124"/>
              <a:gd name="connsiteY65" fmla="*/ 1488332 h 2398878"/>
              <a:gd name="connsiteX66" fmla="*/ 12928099 w 13016124"/>
              <a:gd name="connsiteY66" fmla="*/ 1673157 h 2398878"/>
              <a:gd name="connsiteX67" fmla="*/ 12918371 w 13016124"/>
              <a:gd name="connsiteY67" fmla="*/ 1828800 h 2398878"/>
              <a:gd name="connsiteX68" fmla="*/ 12898916 w 13016124"/>
              <a:gd name="connsiteY68" fmla="*/ 1887166 h 2398878"/>
              <a:gd name="connsiteX69" fmla="*/ 12889188 w 13016124"/>
              <a:gd name="connsiteY69" fmla="*/ 1974715 h 2398878"/>
              <a:gd name="connsiteX70" fmla="*/ 12879460 w 13016124"/>
              <a:gd name="connsiteY70" fmla="*/ 2013625 h 2398878"/>
              <a:gd name="connsiteX71" fmla="*/ 12840550 w 13016124"/>
              <a:gd name="connsiteY71" fmla="*/ 2208179 h 2398878"/>
              <a:gd name="connsiteX72" fmla="*/ 12830822 w 13016124"/>
              <a:gd name="connsiteY72" fmla="*/ 2237362 h 2398878"/>
              <a:gd name="connsiteX73" fmla="*/ 12801639 w 13016124"/>
              <a:gd name="connsiteY73" fmla="*/ 2256817 h 2398878"/>
              <a:gd name="connsiteX74" fmla="*/ 12159614 w 13016124"/>
              <a:gd name="connsiteY74" fmla="*/ 2237362 h 2398878"/>
              <a:gd name="connsiteX75" fmla="*/ 11361945 w 13016124"/>
              <a:gd name="connsiteY75" fmla="*/ 2256817 h 2398878"/>
              <a:gd name="connsiteX76" fmla="*/ 11138209 w 13016124"/>
              <a:gd name="connsiteY76" fmla="*/ 2276272 h 2398878"/>
              <a:gd name="connsiteX77" fmla="*/ 10593460 w 13016124"/>
              <a:gd name="connsiteY77" fmla="*/ 2286000 h 2398878"/>
              <a:gd name="connsiteX78" fmla="*/ 8385282 w 13016124"/>
              <a:gd name="connsiteY78" fmla="*/ 2295728 h 2398878"/>
              <a:gd name="connsiteX79" fmla="*/ 8161545 w 13016124"/>
              <a:gd name="connsiteY79" fmla="*/ 2315183 h 2398878"/>
              <a:gd name="connsiteX80" fmla="*/ 8112907 w 13016124"/>
              <a:gd name="connsiteY80" fmla="*/ 2324911 h 2398878"/>
              <a:gd name="connsiteX81" fmla="*/ 7918354 w 13016124"/>
              <a:gd name="connsiteY81" fmla="*/ 2334638 h 2398878"/>
              <a:gd name="connsiteX82" fmla="*/ 5291886 w 13016124"/>
              <a:gd name="connsiteY82" fmla="*/ 2344366 h 2398878"/>
              <a:gd name="connsiteX83" fmla="*/ 5058422 w 13016124"/>
              <a:gd name="connsiteY83" fmla="*/ 2324911 h 2398878"/>
              <a:gd name="connsiteX84" fmla="*/ 4883324 w 13016124"/>
              <a:gd name="connsiteY84" fmla="*/ 2305455 h 2398878"/>
              <a:gd name="connsiteX85" fmla="*/ 4727682 w 13016124"/>
              <a:gd name="connsiteY85" fmla="*/ 2295728 h 2398878"/>
              <a:gd name="connsiteX86" fmla="*/ 4601222 w 13016124"/>
              <a:gd name="connsiteY86" fmla="*/ 2276272 h 2398878"/>
              <a:gd name="connsiteX87" fmla="*/ 4484490 w 13016124"/>
              <a:gd name="connsiteY87" fmla="*/ 2266545 h 2398878"/>
              <a:gd name="connsiteX88" fmla="*/ 3443631 w 13016124"/>
              <a:gd name="connsiteY88" fmla="*/ 2247089 h 2398878"/>
              <a:gd name="connsiteX89" fmla="*/ 2996158 w 13016124"/>
              <a:gd name="connsiteY89" fmla="*/ 2256817 h 2398878"/>
              <a:gd name="connsiteX90" fmla="*/ 2966975 w 13016124"/>
              <a:gd name="connsiteY90" fmla="*/ 2266545 h 2398878"/>
              <a:gd name="connsiteX91" fmla="*/ 2782150 w 13016124"/>
              <a:gd name="connsiteY91" fmla="*/ 2286000 h 2398878"/>
              <a:gd name="connsiteX92" fmla="*/ 2723784 w 13016124"/>
              <a:gd name="connsiteY92" fmla="*/ 2295728 h 2398878"/>
              <a:gd name="connsiteX93" fmla="*/ 2490320 w 13016124"/>
              <a:gd name="connsiteY93" fmla="*/ 2305455 h 2398878"/>
              <a:gd name="connsiteX94" fmla="*/ 418328 w 13016124"/>
              <a:gd name="connsiteY94" fmla="*/ 2295728 h 2398878"/>
              <a:gd name="connsiteX95" fmla="*/ 359962 w 13016124"/>
              <a:gd name="connsiteY95" fmla="*/ 2256817 h 2398878"/>
              <a:gd name="connsiteX96" fmla="*/ 272414 w 13016124"/>
              <a:gd name="connsiteY96" fmla="*/ 2188723 h 2398878"/>
              <a:gd name="connsiteX97" fmla="*/ 262686 w 13016124"/>
              <a:gd name="connsiteY97" fmla="*/ 2159540 h 2398878"/>
              <a:gd name="connsiteX98" fmla="*/ 214048 w 13016124"/>
              <a:gd name="connsiteY98" fmla="*/ 2110902 h 2398878"/>
              <a:gd name="connsiteX99" fmla="*/ 204320 w 13016124"/>
              <a:gd name="connsiteY99" fmla="*/ 2081719 h 2398878"/>
              <a:gd name="connsiteX100" fmla="*/ 184865 w 13016124"/>
              <a:gd name="connsiteY100" fmla="*/ 2052536 h 2398878"/>
              <a:gd name="connsiteX101" fmla="*/ 145954 w 13016124"/>
              <a:gd name="connsiteY101" fmla="*/ 1984442 h 2398878"/>
              <a:gd name="connsiteX102" fmla="*/ 126499 w 13016124"/>
              <a:gd name="connsiteY102" fmla="*/ 1906621 h 2398878"/>
              <a:gd name="connsiteX103" fmla="*/ 116771 w 13016124"/>
              <a:gd name="connsiteY103" fmla="*/ 1877438 h 2398878"/>
              <a:gd name="connsiteX104" fmla="*/ 97316 w 13016124"/>
              <a:gd name="connsiteY104" fmla="*/ 1809345 h 2398878"/>
              <a:gd name="connsiteX105" fmla="*/ 87588 w 13016124"/>
              <a:gd name="connsiteY105" fmla="*/ 1731523 h 2398878"/>
              <a:gd name="connsiteX106" fmla="*/ 68133 w 13016124"/>
              <a:gd name="connsiteY106" fmla="*/ 1673157 h 2398878"/>
              <a:gd name="connsiteX107" fmla="*/ 19494 w 13016124"/>
              <a:gd name="connsiteY107" fmla="*/ 1556425 h 2398878"/>
              <a:gd name="connsiteX108" fmla="*/ 9767 w 13016124"/>
              <a:gd name="connsiteY108" fmla="*/ 1429966 h 2398878"/>
              <a:gd name="connsiteX109" fmla="*/ 39 w 13016124"/>
              <a:gd name="connsiteY109" fmla="*/ 1361872 h 2398878"/>
              <a:gd name="connsiteX110" fmla="*/ 19494 w 13016124"/>
              <a:gd name="connsiteY110" fmla="*/ 1099225 h 2398878"/>
              <a:gd name="connsiteX111" fmla="*/ 29222 w 13016124"/>
              <a:gd name="connsiteY111" fmla="*/ 1070042 h 2398878"/>
              <a:gd name="connsiteX112" fmla="*/ 58405 w 13016124"/>
              <a:gd name="connsiteY112" fmla="*/ 992221 h 2398878"/>
              <a:gd name="connsiteX113" fmla="*/ 77860 w 13016124"/>
              <a:gd name="connsiteY113" fmla="*/ 924128 h 2398878"/>
              <a:gd name="connsiteX114" fmla="*/ 97316 w 13016124"/>
              <a:gd name="connsiteY114" fmla="*/ 885217 h 2398878"/>
              <a:gd name="connsiteX115" fmla="*/ 116771 w 13016124"/>
              <a:gd name="connsiteY115" fmla="*/ 807396 h 2398878"/>
              <a:gd name="connsiteX116" fmla="*/ 155682 w 13016124"/>
              <a:gd name="connsiteY116" fmla="*/ 729574 h 2398878"/>
              <a:gd name="connsiteX117" fmla="*/ 165409 w 13016124"/>
              <a:gd name="connsiteY117" fmla="*/ 700391 h 2398878"/>
              <a:gd name="connsiteX118" fmla="*/ 175137 w 13016124"/>
              <a:gd name="connsiteY118" fmla="*/ 642025 h 2398878"/>
              <a:gd name="connsiteX119" fmla="*/ 223775 w 13016124"/>
              <a:gd name="connsiteY119" fmla="*/ 573932 h 2398878"/>
              <a:gd name="connsiteX120" fmla="*/ 262686 w 13016124"/>
              <a:gd name="connsiteY120" fmla="*/ 505838 h 2398878"/>
              <a:gd name="connsiteX121" fmla="*/ 301596 w 13016124"/>
              <a:gd name="connsiteY121" fmla="*/ 447472 h 2398878"/>
              <a:gd name="connsiteX122" fmla="*/ 321052 w 13016124"/>
              <a:gd name="connsiteY122" fmla="*/ 428017 h 2398878"/>
              <a:gd name="connsiteX123" fmla="*/ 359962 w 13016124"/>
              <a:gd name="connsiteY123" fmla="*/ 369651 h 2398878"/>
              <a:gd name="connsiteX124" fmla="*/ 408601 w 13016124"/>
              <a:gd name="connsiteY124" fmla="*/ 321013 h 2398878"/>
              <a:gd name="connsiteX125" fmla="*/ 428056 w 13016124"/>
              <a:gd name="connsiteY125" fmla="*/ 301557 h 2398878"/>
              <a:gd name="connsiteX126" fmla="*/ 447511 w 13016124"/>
              <a:gd name="connsiteY126" fmla="*/ 272374 h 2398878"/>
              <a:gd name="connsiteX127" fmla="*/ 505877 w 13016124"/>
              <a:gd name="connsiteY127" fmla="*/ 233464 h 2398878"/>
              <a:gd name="connsiteX128" fmla="*/ 603154 w 13016124"/>
              <a:gd name="connsiteY128" fmla="*/ 223736 h 2398878"/>
              <a:gd name="connsiteX129" fmla="*/ 651792 w 13016124"/>
              <a:gd name="connsiteY129" fmla="*/ 243191 h 2398878"/>
              <a:gd name="connsiteX130" fmla="*/ 622609 w 13016124"/>
              <a:gd name="connsiteY130" fmla="*/ 252919 h 2398878"/>
              <a:gd name="connsiteX131" fmla="*/ 544788 w 13016124"/>
              <a:gd name="connsiteY13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507843 w 13016124"/>
              <a:gd name="connsiteY28" fmla="*/ 739302 h 2398878"/>
              <a:gd name="connsiteX29" fmla="*/ 6565889 w 13016124"/>
              <a:gd name="connsiteY29" fmla="*/ 911751 h 2398878"/>
              <a:gd name="connsiteX30" fmla="*/ 6887222 w 13016124"/>
              <a:gd name="connsiteY30" fmla="*/ 710119 h 2398878"/>
              <a:gd name="connsiteX31" fmla="*/ 9912524 w 13016124"/>
              <a:gd name="connsiteY31" fmla="*/ 700391 h 2398878"/>
              <a:gd name="connsiteX32" fmla="*/ 10058439 w 13016124"/>
              <a:gd name="connsiteY32" fmla="*/ 690664 h 2398878"/>
              <a:gd name="connsiteX33" fmla="*/ 10389179 w 13016124"/>
              <a:gd name="connsiteY33" fmla="*/ 671208 h 2398878"/>
              <a:gd name="connsiteX34" fmla="*/ 10544822 w 13016124"/>
              <a:gd name="connsiteY34" fmla="*/ 642025 h 2398878"/>
              <a:gd name="connsiteX35" fmla="*/ 10846379 w 13016124"/>
              <a:gd name="connsiteY35" fmla="*/ 622570 h 2398878"/>
              <a:gd name="connsiteX36" fmla="*/ 10992294 w 13016124"/>
              <a:gd name="connsiteY36" fmla="*/ 612842 h 2398878"/>
              <a:gd name="connsiteX37" fmla="*/ 11070116 w 13016124"/>
              <a:gd name="connsiteY37" fmla="*/ 583659 h 2398878"/>
              <a:gd name="connsiteX38" fmla="*/ 11206303 w 13016124"/>
              <a:gd name="connsiteY38" fmla="*/ 554477 h 2398878"/>
              <a:gd name="connsiteX39" fmla="*/ 11274396 w 13016124"/>
              <a:gd name="connsiteY39" fmla="*/ 535021 h 2398878"/>
              <a:gd name="connsiteX40" fmla="*/ 11332762 w 13016124"/>
              <a:gd name="connsiteY40" fmla="*/ 515566 h 2398878"/>
              <a:gd name="connsiteX41" fmla="*/ 11410584 w 13016124"/>
              <a:gd name="connsiteY41" fmla="*/ 476655 h 2398878"/>
              <a:gd name="connsiteX42" fmla="*/ 11498133 w 13016124"/>
              <a:gd name="connsiteY42" fmla="*/ 457200 h 2398878"/>
              <a:gd name="connsiteX43" fmla="*/ 11624592 w 13016124"/>
              <a:gd name="connsiteY43" fmla="*/ 408562 h 2398878"/>
              <a:gd name="connsiteX44" fmla="*/ 11789962 w 13016124"/>
              <a:gd name="connsiteY44" fmla="*/ 379379 h 2398878"/>
              <a:gd name="connsiteX45" fmla="*/ 11848328 w 13016124"/>
              <a:gd name="connsiteY45" fmla="*/ 350196 h 2398878"/>
              <a:gd name="connsiteX46" fmla="*/ 11955333 w 13016124"/>
              <a:gd name="connsiteY46" fmla="*/ 330740 h 2398878"/>
              <a:gd name="connsiteX47" fmla="*/ 12033154 w 13016124"/>
              <a:gd name="connsiteY47" fmla="*/ 301557 h 2398878"/>
              <a:gd name="connsiteX48" fmla="*/ 12062337 w 13016124"/>
              <a:gd name="connsiteY48" fmla="*/ 291830 h 2398878"/>
              <a:gd name="connsiteX49" fmla="*/ 12101248 w 13016124"/>
              <a:gd name="connsiteY49" fmla="*/ 272374 h 2398878"/>
              <a:gd name="connsiteX50" fmla="*/ 12130431 w 13016124"/>
              <a:gd name="connsiteY50" fmla="*/ 262647 h 2398878"/>
              <a:gd name="connsiteX51" fmla="*/ 12169341 w 13016124"/>
              <a:gd name="connsiteY51" fmla="*/ 243191 h 2398878"/>
              <a:gd name="connsiteX52" fmla="*/ 12266618 w 13016124"/>
              <a:gd name="connsiteY52" fmla="*/ 204281 h 2398878"/>
              <a:gd name="connsiteX53" fmla="*/ 12334711 w 13016124"/>
              <a:gd name="connsiteY53" fmla="*/ 175098 h 2398878"/>
              <a:gd name="connsiteX54" fmla="*/ 12363894 w 13016124"/>
              <a:gd name="connsiteY54" fmla="*/ 155642 h 2398878"/>
              <a:gd name="connsiteX55" fmla="*/ 12431988 w 13016124"/>
              <a:gd name="connsiteY55" fmla="*/ 126459 h 2398878"/>
              <a:gd name="connsiteX56" fmla="*/ 12470899 w 13016124"/>
              <a:gd name="connsiteY56" fmla="*/ 97277 h 2398878"/>
              <a:gd name="connsiteX57" fmla="*/ 12529265 w 13016124"/>
              <a:gd name="connsiteY57" fmla="*/ 87549 h 2398878"/>
              <a:gd name="connsiteX58" fmla="*/ 12568175 w 13016124"/>
              <a:gd name="connsiteY58" fmla="*/ 77821 h 2398878"/>
              <a:gd name="connsiteX59" fmla="*/ 12626541 w 13016124"/>
              <a:gd name="connsiteY59" fmla="*/ 58366 h 2398878"/>
              <a:gd name="connsiteX60" fmla="*/ 12723818 w 13016124"/>
              <a:gd name="connsiteY60" fmla="*/ 19455 h 2398878"/>
              <a:gd name="connsiteX61" fmla="*/ 12869733 w 13016124"/>
              <a:gd name="connsiteY61" fmla="*/ 9728 h 2398878"/>
              <a:gd name="connsiteX62" fmla="*/ 12898916 w 13016124"/>
              <a:gd name="connsiteY62" fmla="*/ 0 h 2398878"/>
              <a:gd name="connsiteX63" fmla="*/ 12947554 w 13016124"/>
              <a:gd name="connsiteY63" fmla="*/ 38911 h 2398878"/>
              <a:gd name="connsiteX64" fmla="*/ 12957282 w 13016124"/>
              <a:gd name="connsiteY64" fmla="*/ 1488332 h 2398878"/>
              <a:gd name="connsiteX65" fmla="*/ 12928099 w 13016124"/>
              <a:gd name="connsiteY65" fmla="*/ 1673157 h 2398878"/>
              <a:gd name="connsiteX66" fmla="*/ 12918371 w 13016124"/>
              <a:gd name="connsiteY66" fmla="*/ 1828800 h 2398878"/>
              <a:gd name="connsiteX67" fmla="*/ 12898916 w 13016124"/>
              <a:gd name="connsiteY67" fmla="*/ 1887166 h 2398878"/>
              <a:gd name="connsiteX68" fmla="*/ 12889188 w 13016124"/>
              <a:gd name="connsiteY68" fmla="*/ 1974715 h 2398878"/>
              <a:gd name="connsiteX69" fmla="*/ 12879460 w 13016124"/>
              <a:gd name="connsiteY69" fmla="*/ 2013625 h 2398878"/>
              <a:gd name="connsiteX70" fmla="*/ 12840550 w 13016124"/>
              <a:gd name="connsiteY70" fmla="*/ 2208179 h 2398878"/>
              <a:gd name="connsiteX71" fmla="*/ 12830822 w 13016124"/>
              <a:gd name="connsiteY71" fmla="*/ 2237362 h 2398878"/>
              <a:gd name="connsiteX72" fmla="*/ 12801639 w 13016124"/>
              <a:gd name="connsiteY72" fmla="*/ 2256817 h 2398878"/>
              <a:gd name="connsiteX73" fmla="*/ 12159614 w 13016124"/>
              <a:gd name="connsiteY73" fmla="*/ 2237362 h 2398878"/>
              <a:gd name="connsiteX74" fmla="*/ 11361945 w 13016124"/>
              <a:gd name="connsiteY74" fmla="*/ 2256817 h 2398878"/>
              <a:gd name="connsiteX75" fmla="*/ 11138209 w 13016124"/>
              <a:gd name="connsiteY75" fmla="*/ 2276272 h 2398878"/>
              <a:gd name="connsiteX76" fmla="*/ 10593460 w 13016124"/>
              <a:gd name="connsiteY76" fmla="*/ 2286000 h 2398878"/>
              <a:gd name="connsiteX77" fmla="*/ 8385282 w 13016124"/>
              <a:gd name="connsiteY77" fmla="*/ 2295728 h 2398878"/>
              <a:gd name="connsiteX78" fmla="*/ 8161545 w 13016124"/>
              <a:gd name="connsiteY78" fmla="*/ 2315183 h 2398878"/>
              <a:gd name="connsiteX79" fmla="*/ 8112907 w 13016124"/>
              <a:gd name="connsiteY79" fmla="*/ 2324911 h 2398878"/>
              <a:gd name="connsiteX80" fmla="*/ 7918354 w 13016124"/>
              <a:gd name="connsiteY80" fmla="*/ 2334638 h 2398878"/>
              <a:gd name="connsiteX81" fmla="*/ 5291886 w 13016124"/>
              <a:gd name="connsiteY81" fmla="*/ 2344366 h 2398878"/>
              <a:gd name="connsiteX82" fmla="*/ 5058422 w 13016124"/>
              <a:gd name="connsiteY82" fmla="*/ 2324911 h 2398878"/>
              <a:gd name="connsiteX83" fmla="*/ 4883324 w 13016124"/>
              <a:gd name="connsiteY83" fmla="*/ 2305455 h 2398878"/>
              <a:gd name="connsiteX84" fmla="*/ 4727682 w 13016124"/>
              <a:gd name="connsiteY84" fmla="*/ 2295728 h 2398878"/>
              <a:gd name="connsiteX85" fmla="*/ 4601222 w 13016124"/>
              <a:gd name="connsiteY85" fmla="*/ 2276272 h 2398878"/>
              <a:gd name="connsiteX86" fmla="*/ 4484490 w 13016124"/>
              <a:gd name="connsiteY86" fmla="*/ 2266545 h 2398878"/>
              <a:gd name="connsiteX87" fmla="*/ 3443631 w 13016124"/>
              <a:gd name="connsiteY87" fmla="*/ 2247089 h 2398878"/>
              <a:gd name="connsiteX88" fmla="*/ 2996158 w 13016124"/>
              <a:gd name="connsiteY88" fmla="*/ 2256817 h 2398878"/>
              <a:gd name="connsiteX89" fmla="*/ 2966975 w 13016124"/>
              <a:gd name="connsiteY89" fmla="*/ 2266545 h 2398878"/>
              <a:gd name="connsiteX90" fmla="*/ 2782150 w 13016124"/>
              <a:gd name="connsiteY90" fmla="*/ 2286000 h 2398878"/>
              <a:gd name="connsiteX91" fmla="*/ 2723784 w 13016124"/>
              <a:gd name="connsiteY91" fmla="*/ 2295728 h 2398878"/>
              <a:gd name="connsiteX92" fmla="*/ 2490320 w 13016124"/>
              <a:gd name="connsiteY92" fmla="*/ 2305455 h 2398878"/>
              <a:gd name="connsiteX93" fmla="*/ 418328 w 13016124"/>
              <a:gd name="connsiteY93" fmla="*/ 2295728 h 2398878"/>
              <a:gd name="connsiteX94" fmla="*/ 359962 w 13016124"/>
              <a:gd name="connsiteY94" fmla="*/ 2256817 h 2398878"/>
              <a:gd name="connsiteX95" fmla="*/ 272414 w 13016124"/>
              <a:gd name="connsiteY95" fmla="*/ 2188723 h 2398878"/>
              <a:gd name="connsiteX96" fmla="*/ 262686 w 13016124"/>
              <a:gd name="connsiteY96" fmla="*/ 2159540 h 2398878"/>
              <a:gd name="connsiteX97" fmla="*/ 214048 w 13016124"/>
              <a:gd name="connsiteY97" fmla="*/ 2110902 h 2398878"/>
              <a:gd name="connsiteX98" fmla="*/ 204320 w 13016124"/>
              <a:gd name="connsiteY98" fmla="*/ 2081719 h 2398878"/>
              <a:gd name="connsiteX99" fmla="*/ 184865 w 13016124"/>
              <a:gd name="connsiteY99" fmla="*/ 2052536 h 2398878"/>
              <a:gd name="connsiteX100" fmla="*/ 145954 w 13016124"/>
              <a:gd name="connsiteY100" fmla="*/ 1984442 h 2398878"/>
              <a:gd name="connsiteX101" fmla="*/ 126499 w 13016124"/>
              <a:gd name="connsiteY101" fmla="*/ 1906621 h 2398878"/>
              <a:gd name="connsiteX102" fmla="*/ 116771 w 13016124"/>
              <a:gd name="connsiteY102" fmla="*/ 1877438 h 2398878"/>
              <a:gd name="connsiteX103" fmla="*/ 97316 w 13016124"/>
              <a:gd name="connsiteY103" fmla="*/ 1809345 h 2398878"/>
              <a:gd name="connsiteX104" fmla="*/ 87588 w 13016124"/>
              <a:gd name="connsiteY104" fmla="*/ 1731523 h 2398878"/>
              <a:gd name="connsiteX105" fmla="*/ 68133 w 13016124"/>
              <a:gd name="connsiteY105" fmla="*/ 1673157 h 2398878"/>
              <a:gd name="connsiteX106" fmla="*/ 19494 w 13016124"/>
              <a:gd name="connsiteY106" fmla="*/ 1556425 h 2398878"/>
              <a:gd name="connsiteX107" fmla="*/ 9767 w 13016124"/>
              <a:gd name="connsiteY107" fmla="*/ 1429966 h 2398878"/>
              <a:gd name="connsiteX108" fmla="*/ 39 w 13016124"/>
              <a:gd name="connsiteY108" fmla="*/ 1361872 h 2398878"/>
              <a:gd name="connsiteX109" fmla="*/ 19494 w 13016124"/>
              <a:gd name="connsiteY109" fmla="*/ 1099225 h 2398878"/>
              <a:gd name="connsiteX110" fmla="*/ 29222 w 13016124"/>
              <a:gd name="connsiteY110" fmla="*/ 1070042 h 2398878"/>
              <a:gd name="connsiteX111" fmla="*/ 58405 w 13016124"/>
              <a:gd name="connsiteY111" fmla="*/ 992221 h 2398878"/>
              <a:gd name="connsiteX112" fmla="*/ 77860 w 13016124"/>
              <a:gd name="connsiteY112" fmla="*/ 924128 h 2398878"/>
              <a:gd name="connsiteX113" fmla="*/ 97316 w 13016124"/>
              <a:gd name="connsiteY113" fmla="*/ 885217 h 2398878"/>
              <a:gd name="connsiteX114" fmla="*/ 116771 w 13016124"/>
              <a:gd name="connsiteY114" fmla="*/ 807396 h 2398878"/>
              <a:gd name="connsiteX115" fmla="*/ 155682 w 13016124"/>
              <a:gd name="connsiteY115" fmla="*/ 729574 h 2398878"/>
              <a:gd name="connsiteX116" fmla="*/ 165409 w 13016124"/>
              <a:gd name="connsiteY116" fmla="*/ 700391 h 2398878"/>
              <a:gd name="connsiteX117" fmla="*/ 175137 w 13016124"/>
              <a:gd name="connsiteY117" fmla="*/ 642025 h 2398878"/>
              <a:gd name="connsiteX118" fmla="*/ 223775 w 13016124"/>
              <a:gd name="connsiteY118" fmla="*/ 573932 h 2398878"/>
              <a:gd name="connsiteX119" fmla="*/ 262686 w 13016124"/>
              <a:gd name="connsiteY119" fmla="*/ 505838 h 2398878"/>
              <a:gd name="connsiteX120" fmla="*/ 301596 w 13016124"/>
              <a:gd name="connsiteY120" fmla="*/ 447472 h 2398878"/>
              <a:gd name="connsiteX121" fmla="*/ 321052 w 13016124"/>
              <a:gd name="connsiteY121" fmla="*/ 428017 h 2398878"/>
              <a:gd name="connsiteX122" fmla="*/ 359962 w 13016124"/>
              <a:gd name="connsiteY122" fmla="*/ 369651 h 2398878"/>
              <a:gd name="connsiteX123" fmla="*/ 408601 w 13016124"/>
              <a:gd name="connsiteY123" fmla="*/ 321013 h 2398878"/>
              <a:gd name="connsiteX124" fmla="*/ 428056 w 13016124"/>
              <a:gd name="connsiteY124" fmla="*/ 301557 h 2398878"/>
              <a:gd name="connsiteX125" fmla="*/ 447511 w 13016124"/>
              <a:gd name="connsiteY125" fmla="*/ 272374 h 2398878"/>
              <a:gd name="connsiteX126" fmla="*/ 505877 w 13016124"/>
              <a:gd name="connsiteY126" fmla="*/ 233464 h 2398878"/>
              <a:gd name="connsiteX127" fmla="*/ 603154 w 13016124"/>
              <a:gd name="connsiteY127" fmla="*/ 223736 h 2398878"/>
              <a:gd name="connsiteX128" fmla="*/ 651792 w 13016124"/>
              <a:gd name="connsiteY128" fmla="*/ 243191 h 2398878"/>
              <a:gd name="connsiteX129" fmla="*/ 622609 w 13016124"/>
              <a:gd name="connsiteY129" fmla="*/ 252919 h 2398878"/>
              <a:gd name="connsiteX130" fmla="*/ 544788 w 13016124"/>
              <a:gd name="connsiteY13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507843 w 13016124"/>
              <a:gd name="connsiteY27" fmla="*/ 739302 h 2398878"/>
              <a:gd name="connsiteX28" fmla="*/ 6565889 w 13016124"/>
              <a:gd name="connsiteY28" fmla="*/ 911751 h 2398878"/>
              <a:gd name="connsiteX29" fmla="*/ 6887222 w 13016124"/>
              <a:gd name="connsiteY29" fmla="*/ 710119 h 2398878"/>
              <a:gd name="connsiteX30" fmla="*/ 9912524 w 13016124"/>
              <a:gd name="connsiteY30" fmla="*/ 700391 h 2398878"/>
              <a:gd name="connsiteX31" fmla="*/ 10058439 w 13016124"/>
              <a:gd name="connsiteY31" fmla="*/ 690664 h 2398878"/>
              <a:gd name="connsiteX32" fmla="*/ 10389179 w 13016124"/>
              <a:gd name="connsiteY32" fmla="*/ 671208 h 2398878"/>
              <a:gd name="connsiteX33" fmla="*/ 10544822 w 13016124"/>
              <a:gd name="connsiteY33" fmla="*/ 642025 h 2398878"/>
              <a:gd name="connsiteX34" fmla="*/ 10846379 w 13016124"/>
              <a:gd name="connsiteY34" fmla="*/ 622570 h 2398878"/>
              <a:gd name="connsiteX35" fmla="*/ 10992294 w 13016124"/>
              <a:gd name="connsiteY35" fmla="*/ 612842 h 2398878"/>
              <a:gd name="connsiteX36" fmla="*/ 11070116 w 13016124"/>
              <a:gd name="connsiteY36" fmla="*/ 583659 h 2398878"/>
              <a:gd name="connsiteX37" fmla="*/ 11206303 w 13016124"/>
              <a:gd name="connsiteY37" fmla="*/ 554477 h 2398878"/>
              <a:gd name="connsiteX38" fmla="*/ 11274396 w 13016124"/>
              <a:gd name="connsiteY38" fmla="*/ 535021 h 2398878"/>
              <a:gd name="connsiteX39" fmla="*/ 11332762 w 13016124"/>
              <a:gd name="connsiteY39" fmla="*/ 515566 h 2398878"/>
              <a:gd name="connsiteX40" fmla="*/ 11410584 w 13016124"/>
              <a:gd name="connsiteY40" fmla="*/ 476655 h 2398878"/>
              <a:gd name="connsiteX41" fmla="*/ 11498133 w 13016124"/>
              <a:gd name="connsiteY41" fmla="*/ 457200 h 2398878"/>
              <a:gd name="connsiteX42" fmla="*/ 11624592 w 13016124"/>
              <a:gd name="connsiteY42" fmla="*/ 408562 h 2398878"/>
              <a:gd name="connsiteX43" fmla="*/ 11789962 w 13016124"/>
              <a:gd name="connsiteY43" fmla="*/ 379379 h 2398878"/>
              <a:gd name="connsiteX44" fmla="*/ 11848328 w 13016124"/>
              <a:gd name="connsiteY44" fmla="*/ 350196 h 2398878"/>
              <a:gd name="connsiteX45" fmla="*/ 11955333 w 13016124"/>
              <a:gd name="connsiteY45" fmla="*/ 330740 h 2398878"/>
              <a:gd name="connsiteX46" fmla="*/ 12033154 w 13016124"/>
              <a:gd name="connsiteY46" fmla="*/ 301557 h 2398878"/>
              <a:gd name="connsiteX47" fmla="*/ 12062337 w 13016124"/>
              <a:gd name="connsiteY47" fmla="*/ 291830 h 2398878"/>
              <a:gd name="connsiteX48" fmla="*/ 12101248 w 13016124"/>
              <a:gd name="connsiteY48" fmla="*/ 272374 h 2398878"/>
              <a:gd name="connsiteX49" fmla="*/ 12130431 w 13016124"/>
              <a:gd name="connsiteY49" fmla="*/ 262647 h 2398878"/>
              <a:gd name="connsiteX50" fmla="*/ 12169341 w 13016124"/>
              <a:gd name="connsiteY50" fmla="*/ 243191 h 2398878"/>
              <a:gd name="connsiteX51" fmla="*/ 12266618 w 13016124"/>
              <a:gd name="connsiteY51" fmla="*/ 204281 h 2398878"/>
              <a:gd name="connsiteX52" fmla="*/ 12334711 w 13016124"/>
              <a:gd name="connsiteY52" fmla="*/ 175098 h 2398878"/>
              <a:gd name="connsiteX53" fmla="*/ 12363894 w 13016124"/>
              <a:gd name="connsiteY53" fmla="*/ 155642 h 2398878"/>
              <a:gd name="connsiteX54" fmla="*/ 12431988 w 13016124"/>
              <a:gd name="connsiteY54" fmla="*/ 126459 h 2398878"/>
              <a:gd name="connsiteX55" fmla="*/ 12470899 w 13016124"/>
              <a:gd name="connsiteY55" fmla="*/ 97277 h 2398878"/>
              <a:gd name="connsiteX56" fmla="*/ 12529265 w 13016124"/>
              <a:gd name="connsiteY56" fmla="*/ 87549 h 2398878"/>
              <a:gd name="connsiteX57" fmla="*/ 12568175 w 13016124"/>
              <a:gd name="connsiteY57" fmla="*/ 77821 h 2398878"/>
              <a:gd name="connsiteX58" fmla="*/ 12626541 w 13016124"/>
              <a:gd name="connsiteY58" fmla="*/ 58366 h 2398878"/>
              <a:gd name="connsiteX59" fmla="*/ 12723818 w 13016124"/>
              <a:gd name="connsiteY59" fmla="*/ 19455 h 2398878"/>
              <a:gd name="connsiteX60" fmla="*/ 12869733 w 13016124"/>
              <a:gd name="connsiteY60" fmla="*/ 9728 h 2398878"/>
              <a:gd name="connsiteX61" fmla="*/ 12898916 w 13016124"/>
              <a:gd name="connsiteY61" fmla="*/ 0 h 2398878"/>
              <a:gd name="connsiteX62" fmla="*/ 12947554 w 13016124"/>
              <a:gd name="connsiteY62" fmla="*/ 38911 h 2398878"/>
              <a:gd name="connsiteX63" fmla="*/ 12957282 w 13016124"/>
              <a:gd name="connsiteY63" fmla="*/ 1488332 h 2398878"/>
              <a:gd name="connsiteX64" fmla="*/ 12928099 w 13016124"/>
              <a:gd name="connsiteY64" fmla="*/ 1673157 h 2398878"/>
              <a:gd name="connsiteX65" fmla="*/ 12918371 w 13016124"/>
              <a:gd name="connsiteY65" fmla="*/ 1828800 h 2398878"/>
              <a:gd name="connsiteX66" fmla="*/ 12898916 w 13016124"/>
              <a:gd name="connsiteY66" fmla="*/ 1887166 h 2398878"/>
              <a:gd name="connsiteX67" fmla="*/ 12889188 w 13016124"/>
              <a:gd name="connsiteY67" fmla="*/ 1974715 h 2398878"/>
              <a:gd name="connsiteX68" fmla="*/ 12879460 w 13016124"/>
              <a:gd name="connsiteY68" fmla="*/ 2013625 h 2398878"/>
              <a:gd name="connsiteX69" fmla="*/ 12840550 w 13016124"/>
              <a:gd name="connsiteY69" fmla="*/ 2208179 h 2398878"/>
              <a:gd name="connsiteX70" fmla="*/ 12830822 w 13016124"/>
              <a:gd name="connsiteY70" fmla="*/ 2237362 h 2398878"/>
              <a:gd name="connsiteX71" fmla="*/ 12801639 w 13016124"/>
              <a:gd name="connsiteY71" fmla="*/ 2256817 h 2398878"/>
              <a:gd name="connsiteX72" fmla="*/ 12159614 w 13016124"/>
              <a:gd name="connsiteY72" fmla="*/ 2237362 h 2398878"/>
              <a:gd name="connsiteX73" fmla="*/ 11361945 w 13016124"/>
              <a:gd name="connsiteY73" fmla="*/ 2256817 h 2398878"/>
              <a:gd name="connsiteX74" fmla="*/ 11138209 w 13016124"/>
              <a:gd name="connsiteY74" fmla="*/ 2276272 h 2398878"/>
              <a:gd name="connsiteX75" fmla="*/ 10593460 w 13016124"/>
              <a:gd name="connsiteY75" fmla="*/ 2286000 h 2398878"/>
              <a:gd name="connsiteX76" fmla="*/ 8385282 w 13016124"/>
              <a:gd name="connsiteY76" fmla="*/ 2295728 h 2398878"/>
              <a:gd name="connsiteX77" fmla="*/ 8161545 w 13016124"/>
              <a:gd name="connsiteY77" fmla="*/ 2315183 h 2398878"/>
              <a:gd name="connsiteX78" fmla="*/ 8112907 w 13016124"/>
              <a:gd name="connsiteY78" fmla="*/ 2324911 h 2398878"/>
              <a:gd name="connsiteX79" fmla="*/ 7918354 w 13016124"/>
              <a:gd name="connsiteY79" fmla="*/ 2334638 h 2398878"/>
              <a:gd name="connsiteX80" fmla="*/ 5291886 w 13016124"/>
              <a:gd name="connsiteY80" fmla="*/ 2344366 h 2398878"/>
              <a:gd name="connsiteX81" fmla="*/ 5058422 w 13016124"/>
              <a:gd name="connsiteY81" fmla="*/ 2324911 h 2398878"/>
              <a:gd name="connsiteX82" fmla="*/ 4883324 w 13016124"/>
              <a:gd name="connsiteY82" fmla="*/ 2305455 h 2398878"/>
              <a:gd name="connsiteX83" fmla="*/ 4727682 w 13016124"/>
              <a:gd name="connsiteY83" fmla="*/ 2295728 h 2398878"/>
              <a:gd name="connsiteX84" fmla="*/ 4601222 w 13016124"/>
              <a:gd name="connsiteY84" fmla="*/ 2276272 h 2398878"/>
              <a:gd name="connsiteX85" fmla="*/ 4484490 w 13016124"/>
              <a:gd name="connsiteY85" fmla="*/ 2266545 h 2398878"/>
              <a:gd name="connsiteX86" fmla="*/ 3443631 w 13016124"/>
              <a:gd name="connsiteY86" fmla="*/ 2247089 h 2398878"/>
              <a:gd name="connsiteX87" fmla="*/ 2996158 w 13016124"/>
              <a:gd name="connsiteY87" fmla="*/ 2256817 h 2398878"/>
              <a:gd name="connsiteX88" fmla="*/ 2966975 w 13016124"/>
              <a:gd name="connsiteY88" fmla="*/ 2266545 h 2398878"/>
              <a:gd name="connsiteX89" fmla="*/ 2782150 w 13016124"/>
              <a:gd name="connsiteY89" fmla="*/ 2286000 h 2398878"/>
              <a:gd name="connsiteX90" fmla="*/ 2723784 w 13016124"/>
              <a:gd name="connsiteY90" fmla="*/ 2295728 h 2398878"/>
              <a:gd name="connsiteX91" fmla="*/ 2490320 w 13016124"/>
              <a:gd name="connsiteY91" fmla="*/ 2305455 h 2398878"/>
              <a:gd name="connsiteX92" fmla="*/ 418328 w 13016124"/>
              <a:gd name="connsiteY92" fmla="*/ 2295728 h 2398878"/>
              <a:gd name="connsiteX93" fmla="*/ 359962 w 13016124"/>
              <a:gd name="connsiteY93" fmla="*/ 2256817 h 2398878"/>
              <a:gd name="connsiteX94" fmla="*/ 272414 w 13016124"/>
              <a:gd name="connsiteY94" fmla="*/ 2188723 h 2398878"/>
              <a:gd name="connsiteX95" fmla="*/ 262686 w 13016124"/>
              <a:gd name="connsiteY95" fmla="*/ 2159540 h 2398878"/>
              <a:gd name="connsiteX96" fmla="*/ 214048 w 13016124"/>
              <a:gd name="connsiteY96" fmla="*/ 2110902 h 2398878"/>
              <a:gd name="connsiteX97" fmla="*/ 204320 w 13016124"/>
              <a:gd name="connsiteY97" fmla="*/ 2081719 h 2398878"/>
              <a:gd name="connsiteX98" fmla="*/ 184865 w 13016124"/>
              <a:gd name="connsiteY98" fmla="*/ 2052536 h 2398878"/>
              <a:gd name="connsiteX99" fmla="*/ 145954 w 13016124"/>
              <a:gd name="connsiteY99" fmla="*/ 1984442 h 2398878"/>
              <a:gd name="connsiteX100" fmla="*/ 126499 w 13016124"/>
              <a:gd name="connsiteY100" fmla="*/ 1906621 h 2398878"/>
              <a:gd name="connsiteX101" fmla="*/ 116771 w 13016124"/>
              <a:gd name="connsiteY101" fmla="*/ 1877438 h 2398878"/>
              <a:gd name="connsiteX102" fmla="*/ 97316 w 13016124"/>
              <a:gd name="connsiteY102" fmla="*/ 1809345 h 2398878"/>
              <a:gd name="connsiteX103" fmla="*/ 87588 w 13016124"/>
              <a:gd name="connsiteY103" fmla="*/ 1731523 h 2398878"/>
              <a:gd name="connsiteX104" fmla="*/ 68133 w 13016124"/>
              <a:gd name="connsiteY104" fmla="*/ 1673157 h 2398878"/>
              <a:gd name="connsiteX105" fmla="*/ 19494 w 13016124"/>
              <a:gd name="connsiteY105" fmla="*/ 1556425 h 2398878"/>
              <a:gd name="connsiteX106" fmla="*/ 9767 w 13016124"/>
              <a:gd name="connsiteY106" fmla="*/ 1429966 h 2398878"/>
              <a:gd name="connsiteX107" fmla="*/ 39 w 13016124"/>
              <a:gd name="connsiteY107" fmla="*/ 1361872 h 2398878"/>
              <a:gd name="connsiteX108" fmla="*/ 19494 w 13016124"/>
              <a:gd name="connsiteY108" fmla="*/ 1099225 h 2398878"/>
              <a:gd name="connsiteX109" fmla="*/ 29222 w 13016124"/>
              <a:gd name="connsiteY109" fmla="*/ 1070042 h 2398878"/>
              <a:gd name="connsiteX110" fmla="*/ 58405 w 13016124"/>
              <a:gd name="connsiteY110" fmla="*/ 992221 h 2398878"/>
              <a:gd name="connsiteX111" fmla="*/ 77860 w 13016124"/>
              <a:gd name="connsiteY111" fmla="*/ 924128 h 2398878"/>
              <a:gd name="connsiteX112" fmla="*/ 97316 w 13016124"/>
              <a:gd name="connsiteY112" fmla="*/ 885217 h 2398878"/>
              <a:gd name="connsiteX113" fmla="*/ 116771 w 13016124"/>
              <a:gd name="connsiteY113" fmla="*/ 807396 h 2398878"/>
              <a:gd name="connsiteX114" fmla="*/ 155682 w 13016124"/>
              <a:gd name="connsiteY114" fmla="*/ 729574 h 2398878"/>
              <a:gd name="connsiteX115" fmla="*/ 165409 w 13016124"/>
              <a:gd name="connsiteY115" fmla="*/ 700391 h 2398878"/>
              <a:gd name="connsiteX116" fmla="*/ 175137 w 13016124"/>
              <a:gd name="connsiteY116" fmla="*/ 642025 h 2398878"/>
              <a:gd name="connsiteX117" fmla="*/ 223775 w 13016124"/>
              <a:gd name="connsiteY117" fmla="*/ 573932 h 2398878"/>
              <a:gd name="connsiteX118" fmla="*/ 262686 w 13016124"/>
              <a:gd name="connsiteY118" fmla="*/ 505838 h 2398878"/>
              <a:gd name="connsiteX119" fmla="*/ 301596 w 13016124"/>
              <a:gd name="connsiteY119" fmla="*/ 447472 h 2398878"/>
              <a:gd name="connsiteX120" fmla="*/ 321052 w 13016124"/>
              <a:gd name="connsiteY120" fmla="*/ 428017 h 2398878"/>
              <a:gd name="connsiteX121" fmla="*/ 359962 w 13016124"/>
              <a:gd name="connsiteY121" fmla="*/ 369651 h 2398878"/>
              <a:gd name="connsiteX122" fmla="*/ 408601 w 13016124"/>
              <a:gd name="connsiteY122" fmla="*/ 321013 h 2398878"/>
              <a:gd name="connsiteX123" fmla="*/ 428056 w 13016124"/>
              <a:gd name="connsiteY123" fmla="*/ 301557 h 2398878"/>
              <a:gd name="connsiteX124" fmla="*/ 447511 w 13016124"/>
              <a:gd name="connsiteY124" fmla="*/ 272374 h 2398878"/>
              <a:gd name="connsiteX125" fmla="*/ 505877 w 13016124"/>
              <a:gd name="connsiteY125" fmla="*/ 233464 h 2398878"/>
              <a:gd name="connsiteX126" fmla="*/ 603154 w 13016124"/>
              <a:gd name="connsiteY126" fmla="*/ 223736 h 2398878"/>
              <a:gd name="connsiteX127" fmla="*/ 651792 w 13016124"/>
              <a:gd name="connsiteY127" fmla="*/ 243191 h 2398878"/>
              <a:gd name="connsiteX128" fmla="*/ 622609 w 13016124"/>
              <a:gd name="connsiteY128" fmla="*/ 252919 h 2398878"/>
              <a:gd name="connsiteX129" fmla="*/ 544788 w 13016124"/>
              <a:gd name="connsiteY12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507843 w 13016124"/>
              <a:gd name="connsiteY26" fmla="*/ 739302 h 2398878"/>
              <a:gd name="connsiteX27" fmla="*/ 6565889 w 13016124"/>
              <a:gd name="connsiteY27" fmla="*/ 911751 h 2398878"/>
              <a:gd name="connsiteX28" fmla="*/ 6887222 w 13016124"/>
              <a:gd name="connsiteY28" fmla="*/ 710119 h 2398878"/>
              <a:gd name="connsiteX29" fmla="*/ 9912524 w 13016124"/>
              <a:gd name="connsiteY29" fmla="*/ 700391 h 2398878"/>
              <a:gd name="connsiteX30" fmla="*/ 10058439 w 13016124"/>
              <a:gd name="connsiteY30" fmla="*/ 690664 h 2398878"/>
              <a:gd name="connsiteX31" fmla="*/ 10389179 w 13016124"/>
              <a:gd name="connsiteY31" fmla="*/ 671208 h 2398878"/>
              <a:gd name="connsiteX32" fmla="*/ 10544822 w 13016124"/>
              <a:gd name="connsiteY32" fmla="*/ 642025 h 2398878"/>
              <a:gd name="connsiteX33" fmla="*/ 10846379 w 13016124"/>
              <a:gd name="connsiteY33" fmla="*/ 622570 h 2398878"/>
              <a:gd name="connsiteX34" fmla="*/ 10992294 w 13016124"/>
              <a:gd name="connsiteY34" fmla="*/ 612842 h 2398878"/>
              <a:gd name="connsiteX35" fmla="*/ 11070116 w 13016124"/>
              <a:gd name="connsiteY35" fmla="*/ 583659 h 2398878"/>
              <a:gd name="connsiteX36" fmla="*/ 11206303 w 13016124"/>
              <a:gd name="connsiteY36" fmla="*/ 554477 h 2398878"/>
              <a:gd name="connsiteX37" fmla="*/ 11274396 w 13016124"/>
              <a:gd name="connsiteY37" fmla="*/ 535021 h 2398878"/>
              <a:gd name="connsiteX38" fmla="*/ 11332762 w 13016124"/>
              <a:gd name="connsiteY38" fmla="*/ 515566 h 2398878"/>
              <a:gd name="connsiteX39" fmla="*/ 11410584 w 13016124"/>
              <a:gd name="connsiteY39" fmla="*/ 476655 h 2398878"/>
              <a:gd name="connsiteX40" fmla="*/ 11498133 w 13016124"/>
              <a:gd name="connsiteY40" fmla="*/ 457200 h 2398878"/>
              <a:gd name="connsiteX41" fmla="*/ 11624592 w 13016124"/>
              <a:gd name="connsiteY41" fmla="*/ 408562 h 2398878"/>
              <a:gd name="connsiteX42" fmla="*/ 11789962 w 13016124"/>
              <a:gd name="connsiteY42" fmla="*/ 379379 h 2398878"/>
              <a:gd name="connsiteX43" fmla="*/ 11848328 w 13016124"/>
              <a:gd name="connsiteY43" fmla="*/ 350196 h 2398878"/>
              <a:gd name="connsiteX44" fmla="*/ 11955333 w 13016124"/>
              <a:gd name="connsiteY44" fmla="*/ 330740 h 2398878"/>
              <a:gd name="connsiteX45" fmla="*/ 12033154 w 13016124"/>
              <a:gd name="connsiteY45" fmla="*/ 301557 h 2398878"/>
              <a:gd name="connsiteX46" fmla="*/ 12062337 w 13016124"/>
              <a:gd name="connsiteY46" fmla="*/ 291830 h 2398878"/>
              <a:gd name="connsiteX47" fmla="*/ 12101248 w 13016124"/>
              <a:gd name="connsiteY47" fmla="*/ 272374 h 2398878"/>
              <a:gd name="connsiteX48" fmla="*/ 12130431 w 13016124"/>
              <a:gd name="connsiteY48" fmla="*/ 262647 h 2398878"/>
              <a:gd name="connsiteX49" fmla="*/ 12169341 w 13016124"/>
              <a:gd name="connsiteY49" fmla="*/ 243191 h 2398878"/>
              <a:gd name="connsiteX50" fmla="*/ 12266618 w 13016124"/>
              <a:gd name="connsiteY50" fmla="*/ 204281 h 2398878"/>
              <a:gd name="connsiteX51" fmla="*/ 12334711 w 13016124"/>
              <a:gd name="connsiteY51" fmla="*/ 175098 h 2398878"/>
              <a:gd name="connsiteX52" fmla="*/ 12363894 w 13016124"/>
              <a:gd name="connsiteY52" fmla="*/ 155642 h 2398878"/>
              <a:gd name="connsiteX53" fmla="*/ 12431988 w 13016124"/>
              <a:gd name="connsiteY53" fmla="*/ 126459 h 2398878"/>
              <a:gd name="connsiteX54" fmla="*/ 12470899 w 13016124"/>
              <a:gd name="connsiteY54" fmla="*/ 97277 h 2398878"/>
              <a:gd name="connsiteX55" fmla="*/ 12529265 w 13016124"/>
              <a:gd name="connsiteY55" fmla="*/ 87549 h 2398878"/>
              <a:gd name="connsiteX56" fmla="*/ 12568175 w 13016124"/>
              <a:gd name="connsiteY56" fmla="*/ 77821 h 2398878"/>
              <a:gd name="connsiteX57" fmla="*/ 12626541 w 13016124"/>
              <a:gd name="connsiteY57" fmla="*/ 58366 h 2398878"/>
              <a:gd name="connsiteX58" fmla="*/ 12723818 w 13016124"/>
              <a:gd name="connsiteY58" fmla="*/ 19455 h 2398878"/>
              <a:gd name="connsiteX59" fmla="*/ 12869733 w 13016124"/>
              <a:gd name="connsiteY59" fmla="*/ 9728 h 2398878"/>
              <a:gd name="connsiteX60" fmla="*/ 12898916 w 13016124"/>
              <a:gd name="connsiteY60" fmla="*/ 0 h 2398878"/>
              <a:gd name="connsiteX61" fmla="*/ 12947554 w 13016124"/>
              <a:gd name="connsiteY61" fmla="*/ 38911 h 2398878"/>
              <a:gd name="connsiteX62" fmla="*/ 12957282 w 13016124"/>
              <a:gd name="connsiteY62" fmla="*/ 1488332 h 2398878"/>
              <a:gd name="connsiteX63" fmla="*/ 12928099 w 13016124"/>
              <a:gd name="connsiteY63" fmla="*/ 1673157 h 2398878"/>
              <a:gd name="connsiteX64" fmla="*/ 12918371 w 13016124"/>
              <a:gd name="connsiteY64" fmla="*/ 1828800 h 2398878"/>
              <a:gd name="connsiteX65" fmla="*/ 12898916 w 13016124"/>
              <a:gd name="connsiteY65" fmla="*/ 1887166 h 2398878"/>
              <a:gd name="connsiteX66" fmla="*/ 12889188 w 13016124"/>
              <a:gd name="connsiteY66" fmla="*/ 1974715 h 2398878"/>
              <a:gd name="connsiteX67" fmla="*/ 12879460 w 13016124"/>
              <a:gd name="connsiteY67" fmla="*/ 2013625 h 2398878"/>
              <a:gd name="connsiteX68" fmla="*/ 12840550 w 13016124"/>
              <a:gd name="connsiteY68" fmla="*/ 2208179 h 2398878"/>
              <a:gd name="connsiteX69" fmla="*/ 12830822 w 13016124"/>
              <a:gd name="connsiteY69" fmla="*/ 2237362 h 2398878"/>
              <a:gd name="connsiteX70" fmla="*/ 12801639 w 13016124"/>
              <a:gd name="connsiteY70" fmla="*/ 2256817 h 2398878"/>
              <a:gd name="connsiteX71" fmla="*/ 12159614 w 13016124"/>
              <a:gd name="connsiteY71" fmla="*/ 2237362 h 2398878"/>
              <a:gd name="connsiteX72" fmla="*/ 11361945 w 13016124"/>
              <a:gd name="connsiteY72" fmla="*/ 2256817 h 2398878"/>
              <a:gd name="connsiteX73" fmla="*/ 11138209 w 13016124"/>
              <a:gd name="connsiteY73" fmla="*/ 2276272 h 2398878"/>
              <a:gd name="connsiteX74" fmla="*/ 10593460 w 13016124"/>
              <a:gd name="connsiteY74" fmla="*/ 2286000 h 2398878"/>
              <a:gd name="connsiteX75" fmla="*/ 8385282 w 13016124"/>
              <a:gd name="connsiteY75" fmla="*/ 2295728 h 2398878"/>
              <a:gd name="connsiteX76" fmla="*/ 8161545 w 13016124"/>
              <a:gd name="connsiteY76" fmla="*/ 2315183 h 2398878"/>
              <a:gd name="connsiteX77" fmla="*/ 8112907 w 13016124"/>
              <a:gd name="connsiteY77" fmla="*/ 2324911 h 2398878"/>
              <a:gd name="connsiteX78" fmla="*/ 7918354 w 13016124"/>
              <a:gd name="connsiteY78" fmla="*/ 2334638 h 2398878"/>
              <a:gd name="connsiteX79" fmla="*/ 5291886 w 13016124"/>
              <a:gd name="connsiteY79" fmla="*/ 2344366 h 2398878"/>
              <a:gd name="connsiteX80" fmla="*/ 5058422 w 13016124"/>
              <a:gd name="connsiteY80" fmla="*/ 2324911 h 2398878"/>
              <a:gd name="connsiteX81" fmla="*/ 4883324 w 13016124"/>
              <a:gd name="connsiteY81" fmla="*/ 2305455 h 2398878"/>
              <a:gd name="connsiteX82" fmla="*/ 4727682 w 13016124"/>
              <a:gd name="connsiteY82" fmla="*/ 2295728 h 2398878"/>
              <a:gd name="connsiteX83" fmla="*/ 4601222 w 13016124"/>
              <a:gd name="connsiteY83" fmla="*/ 2276272 h 2398878"/>
              <a:gd name="connsiteX84" fmla="*/ 4484490 w 13016124"/>
              <a:gd name="connsiteY84" fmla="*/ 2266545 h 2398878"/>
              <a:gd name="connsiteX85" fmla="*/ 3443631 w 13016124"/>
              <a:gd name="connsiteY85" fmla="*/ 2247089 h 2398878"/>
              <a:gd name="connsiteX86" fmla="*/ 2996158 w 13016124"/>
              <a:gd name="connsiteY86" fmla="*/ 2256817 h 2398878"/>
              <a:gd name="connsiteX87" fmla="*/ 2966975 w 13016124"/>
              <a:gd name="connsiteY87" fmla="*/ 2266545 h 2398878"/>
              <a:gd name="connsiteX88" fmla="*/ 2782150 w 13016124"/>
              <a:gd name="connsiteY88" fmla="*/ 2286000 h 2398878"/>
              <a:gd name="connsiteX89" fmla="*/ 2723784 w 13016124"/>
              <a:gd name="connsiteY89" fmla="*/ 2295728 h 2398878"/>
              <a:gd name="connsiteX90" fmla="*/ 2490320 w 13016124"/>
              <a:gd name="connsiteY90" fmla="*/ 2305455 h 2398878"/>
              <a:gd name="connsiteX91" fmla="*/ 418328 w 13016124"/>
              <a:gd name="connsiteY91" fmla="*/ 2295728 h 2398878"/>
              <a:gd name="connsiteX92" fmla="*/ 359962 w 13016124"/>
              <a:gd name="connsiteY92" fmla="*/ 2256817 h 2398878"/>
              <a:gd name="connsiteX93" fmla="*/ 272414 w 13016124"/>
              <a:gd name="connsiteY93" fmla="*/ 2188723 h 2398878"/>
              <a:gd name="connsiteX94" fmla="*/ 262686 w 13016124"/>
              <a:gd name="connsiteY94" fmla="*/ 2159540 h 2398878"/>
              <a:gd name="connsiteX95" fmla="*/ 214048 w 13016124"/>
              <a:gd name="connsiteY95" fmla="*/ 2110902 h 2398878"/>
              <a:gd name="connsiteX96" fmla="*/ 204320 w 13016124"/>
              <a:gd name="connsiteY96" fmla="*/ 2081719 h 2398878"/>
              <a:gd name="connsiteX97" fmla="*/ 184865 w 13016124"/>
              <a:gd name="connsiteY97" fmla="*/ 2052536 h 2398878"/>
              <a:gd name="connsiteX98" fmla="*/ 145954 w 13016124"/>
              <a:gd name="connsiteY98" fmla="*/ 1984442 h 2398878"/>
              <a:gd name="connsiteX99" fmla="*/ 126499 w 13016124"/>
              <a:gd name="connsiteY99" fmla="*/ 1906621 h 2398878"/>
              <a:gd name="connsiteX100" fmla="*/ 116771 w 13016124"/>
              <a:gd name="connsiteY100" fmla="*/ 1877438 h 2398878"/>
              <a:gd name="connsiteX101" fmla="*/ 97316 w 13016124"/>
              <a:gd name="connsiteY101" fmla="*/ 1809345 h 2398878"/>
              <a:gd name="connsiteX102" fmla="*/ 87588 w 13016124"/>
              <a:gd name="connsiteY102" fmla="*/ 1731523 h 2398878"/>
              <a:gd name="connsiteX103" fmla="*/ 68133 w 13016124"/>
              <a:gd name="connsiteY103" fmla="*/ 1673157 h 2398878"/>
              <a:gd name="connsiteX104" fmla="*/ 19494 w 13016124"/>
              <a:gd name="connsiteY104" fmla="*/ 1556425 h 2398878"/>
              <a:gd name="connsiteX105" fmla="*/ 9767 w 13016124"/>
              <a:gd name="connsiteY105" fmla="*/ 1429966 h 2398878"/>
              <a:gd name="connsiteX106" fmla="*/ 39 w 13016124"/>
              <a:gd name="connsiteY106" fmla="*/ 1361872 h 2398878"/>
              <a:gd name="connsiteX107" fmla="*/ 19494 w 13016124"/>
              <a:gd name="connsiteY107" fmla="*/ 1099225 h 2398878"/>
              <a:gd name="connsiteX108" fmla="*/ 29222 w 13016124"/>
              <a:gd name="connsiteY108" fmla="*/ 1070042 h 2398878"/>
              <a:gd name="connsiteX109" fmla="*/ 58405 w 13016124"/>
              <a:gd name="connsiteY109" fmla="*/ 992221 h 2398878"/>
              <a:gd name="connsiteX110" fmla="*/ 77860 w 13016124"/>
              <a:gd name="connsiteY110" fmla="*/ 924128 h 2398878"/>
              <a:gd name="connsiteX111" fmla="*/ 97316 w 13016124"/>
              <a:gd name="connsiteY111" fmla="*/ 885217 h 2398878"/>
              <a:gd name="connsiteX112" fmla="*/ 116771 w 13016124"/>
              <a:gd name="connsiteY112" fmla="*/ 807396 h 2398878"/>
              <a:gd name="connsiteX113" fmla="*/ 155682 w 13016124"/>
              <a:gd name="connsiteY113" fmla="*/ 729574 h 2398878"/>
              <a:gd name="connsiteX114" fmla="*/ 165409 w 13016124"/>
              <a:gd name="connsiteY114" fmla="*/ 700391 h 2398878"/>
              <a:gd name="connsiteX115" fmla="*/ 175137 w 13016124"/>
              <a:gd name="connsiteY115" fmla="*/ 642025 h 2398878"/>
              <a:gd name="connsiteX116" fmla="*/ 223775 w 13016124"/>
              <a:gd name="connsiteY116" fmla="*/ 573932 h 2398878"/>
              <a:gd name="connsiteX117" fmla="*/ 262686 w 13016124"/>
              <a:gd name="connsiteY117" fmla="*/ 505838 h 2398878"/>
              <a:gd name="connsiteX118" fmla="*/ 301596 w 13016124"/>
              <a:gd name="connsiteY118" fmla="*/ 447472 h 2398878"/>
              <a:gd name="connsiteX119" fmla="*/ 321052 w 13016124"/>
              <a:gd name="connsiteY119" fmla="*/ 428017 h 2398878"/>
              <a:gd name="connsiteX120" fmla="*/ 359962 w 13016124"/>
              <a:gd name="connsiteY120" fmla="*/ 369651 h 2398878"/>
              <a:gd name="connsiteX121" fmla="*/ 408601 w 13016124"/>
              <a:gd name="connsiteY121" fmla="*/ 321013 h 2398878"/>
              <a:gd name="connsiteX122" fmla="*/ 428056 w 13016124"/>
              <a:gd name="connsiteY122" fmla="*/ 301557 h 2398878"/>
              <a:gd name="connsiteX123" fmla="*/ 447511 w 13016124"/>
              <a:gd name="connsiteY123" fmla="*/ 272374 h 2398878"/>
              <a:gd name="connsiteX124" fmla="*/ 505877 w 13016124"/>
              <a:gd name="connsiteY124" fmla="*/ 233464 h 2398878"/>
              <a:gd name="connsiteX125" fmla="*/ 603154 w 13016124"/>
              <a:gd name="connsiteY125" fmla="*/ 223736 h 2398878"/>
              <a:gd name="connsiteX126" fmla="*/ 651792 w 13016124"/>
              <a:gd name="connsiteY126" fmla="*/ 243191 h 2398878"/>
              <a:gd name="connsiteX127" fmla="*/ 622609 w 13016124"/>
              <a:gd name="connsiteY127" fmla="*/ 252919 h 2398878"/>
              <a:gd name="connsiteX128" fmla="*/ 544788 w 13016124"/>
              <a:gd name="connsiteY12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507843 w 13016124"/>
              <a:gd name="connsiteY25" fmla="*/ 739302 h 2398878"/>
              <a:gd name="connsiteX26" fmla="*/ 6565889 w 13016124"/>
              <a:gd name="connsiteY26" fmla="*/ 911751 h 2398878"/>
              <a:gd name="connsiteX27" fmla="*/ 6887222 w 13016124"/>
              <a:gd name="connsiteY27" fmla="*/ 710119 h 2398878"/>
              <a:gd name="connsiteX28" fmla="*/ 9912524 w 13016124"/>
              <a:gd name="connsiteY28" fmla="*/ 700391 h 2398878"/>
              <a:gd name="connsiteX29" fmla="*/ 10058439 w 13016124"/>
              <a:gd name="connsiteY29" fmla="*/ 690664 h 2398878"/>
              <a:gd name="connsiteX30" fmla="*/ 10389179 w 13016124"/>
              <a:gd name="connsiteY30" fmla="*/ 671208 h 2398878"/>
              <a:gd name="connsiteX31" fmla="*/ 10544822 w 13016124"/>
              <a:gd name="connsiteY31" fmla="*/ 642025 h 2398878"/>
              <a:gd name="connsiteX32" fmla="*/ 10846379 w 13016124"/>
              <a:gd name="connsiteY32" fmla="*/ 622570 h 2398878"/>
              <a:gd name="connsiteX33" fmla="*/ 10992294 w 13016124"/>
              <a:gd name="connsiteY33" fmla="*/ 612842 h 2398878"/>
              <a:gd name="connsiteX34" fmla="*/ 11070116 w 13016124"/>
              <a:gd name="connsiteY34" fmla="*/ 583659 h 2398878"/>
              <a:gd name="connsiteX35" fmla="*/ 11206303 w 13016124"/>
              <a:gd name="connsiteY35" fmla="*/ 554477 h 2398878"/>
              <a:gd name="connsiteX36" fmla="*/ 11274396 w 13016124"/>
              <a:gd name="connsiteY36" fmla="*/ 535021 h 2398878"/>
              <a:gd name="connsiteX37" fmla="*/ 11332762 w 13016124"/>
              <a:gd name="connsiteY37" fmla="*/ 515566 h 2398878"/>
              <a:gd name="connsiteX38" fmla="*/ 11410584 w 13016124"/>
              <a:gd name="connsiteY38" fmla="*/ 476655 h 2398878"/>
              <a:gd name="connsiteX39" fmla="*/ 11498133 w 13016124"/>
              <a:gd name="connsiteY39" fmla="*/ 457200 h 2398878"/>
              <a:gd name="connsiteX40" fmla="*/ 11624592 w 13016124"/>
              <a:gd name="connsiteY40" fmla="*/ 408562 h 2398878"/>
              <a:gd name="connsiteX41" fmla="*/ 11789962 w 13016124"/>
              <a:gd name="connsiteY41" fmla="*/ 379379 h 2398878"/>
              <a:gd name="connsiteX42" fmla="*/ 11848328 w 13016124"/>
              <a:gd name="connsiteY42" fmla="*/ 350196 h 2398878"/>
              <a:gd name="connsiteX43" fmla="*/ 11955333 w 13016124"/>
              <a:gd name="connsiteY43" fmla="*/ 330740 h 2398878"/>
              <a:gd name="connsiteX44" fmla="*/ 12033154 w 13016124"/>
              <a:gd name="connsiteY44" fmla="*/ 301557 h 2398878"/>
              <a:gd name="connsiteX45" fmla="*/ 12062337 w 13016124"/>
              <a:gd name="connsiteY45" fmla="*/ 291830 h 2398878"/>
              <a:gd name="connsiteX46" fmla="*/ 12101248 w 13016124"/>
              <a:gd name="connsiteY46" fmla="*/ 272374 h 2398878"/>
              <a:gd name="connsiteX47" fmla="*/ 12130431 w 13016124"/>
              <a:gd name="connsiteY47" fmla="*/ 262647 h 2398878"/>
              <a:gd name="connsiteX48" fmla="*/ 12169341 w 13016124"/>
              <a:gd name="connsiteY48" fmla="*/ 243191 h 2398878"/>
              <a:gd name="connsiteX49" fmla="*/ 12266618 w 13016124"/>
              <a:gd name="connsiteY49" fmla="*/ 204281 h 2398878"/>
              <a:gd name="connsiteX50" fmla="*/ 12334711 w 13016124"/>
              <a:gd name="connsiteY50" fmla="*/ 175098 h 2398878"/>
              <a:gd name="connsiteX51" fmla="*/ 12363894 w 13016124"/>
              <a:gd name="connsiteY51" fmla="*/ 155642 h 2398878"/>
              <a:gd name="connsiteX52" fmla="*/ 12431988 w 13016124"/>
              <a:gd name="connsiteY52" fmla="*/ 126459 h 2398878"/>
              <a:gd name="connsiteX53" fmla="*/ 12470899 w 13016124"/>
              <a:gd name="connsiteY53" fmla="*/ 97277 h 2398878"/>
              <a:gd name="connsiteX54" fmla="*/ 12529265 w 13016124"/>
              <a:gd name="connsiteY54" fmla="*/ 87549 h 2398878"/>
              <a:gd name="connsiteX55" fmla="*/ 12568175 w 13016124"/>
              <a:gd name="connsiteY55" fmla="*/ 77821 h 2398878"/>
              <a:gd name="connsiteX56" fmla="*/ 12626541 w 13016124"/>
              <a:gd name="connsiteY56" fmla="*/ 58366 h 2398878"/>
              <a:gd name="connsiteX57" fmla="*/ 12723818 w 13016124"/>
              <a:gd name="connsiteY57" fmla="*/ 19455 h 2398878"/>
              <a:gd name="connsiteX58" fmla="*/ 12869733 w 13016124"/>
              <a:gd name="connsiteY58" fmla="*/ 9728 h 2398878"/>
              <a:gd name="connsiteX59" fmla="*/ 12898916 w 13016124"/>
              <a:gd name="connsiteY59" fmla="*/ 0 h 2398878"/>
              <a:gd name="connsiteX60" fmla="*/ 12947554 w 13016124"/>
              <a:gd name="connsiteY60" fmla="*/ 38911 h 2398878"/>
              <a:gd name="connsiteX61" fmla="*/ 12957282 w 13016124"/>
              <a:gd name="connsiteY61" fmla="*/ 1488332 h 2398878"/>
              <a:gd name="connsiteX62" fmla="*/ 12928099 w 13016124"/>
              <a:gd name="connsiteY62" fmla="*/ 1673157 h 2398878"/>
              <a:gd name="connsiteX63" fmla="*/ 12918371 w 13016124"/>
              <a:gd name="connsiteY63" fmla="*/ 1828800 h 2398878"/>
              <a:gd name="connsiteX64" fmla="*/ 12898916 w 13016124"/>
              <a:gd name="connsiteY64" fmla="*/ 1887166 h 2398878"/>
              <a:gd name="connsiteX65" fmla="*/ 12889188 w 13016124"/>
              <a:gd name="connsiteY65" fmla="*/ 1974715 h 2398878"/>
              <a:gd name="connsiteX66" fmla="*/ 12879460 w 13016124"/>
              <a:gd name="connsiteY66" fmla="*/ 2013625 h 2398878"/>
              <a:gd name="connsiteX67" fmla="*/ 12840550 w 13016124"/>
              <a:gd name="connsiteY67" fmla="*/ 2208179 h 2398878"/>
              <a:gd name="connsiteX68" fmla="*/ 12830822 w 13016124"/>
              <a:gd name="connsiteY68" fmla="*/ 2237362 h 2398878"/>
              <a:gd name="connsiteX69" fmla="*/ 12801639 w 13016124"/>
              <a:gd name="connsiteY69" fmla="*/ 2256817 h 2398878"/>
              <a:gd name="connsiteX70" fmla="*/ 12159614 w 13016124"/>
              <a:gd name="connsiteY70" fmla="*/ 2237362 h 2398878"/>
              <a:gd name="connsiteX71" fmla="*/ 11361945 w 13016124"/>
              <a:gd name="connsiteY71" fmla="*/ 2256817 h 2398878"/>
              <a:gd name="connsiteX72" fmla="*/ 11138209 w 13016124"/>
              <a:gd name="connsiteY72" fmla="*/ 2276272 h 2398878"/>
              <a:gd name="connsiteX73" fmla="*/ 10593460 w 13016124"/>
              <a:gd name="connsiteY73" fmla="*/ 2286000 h 2398878"/>
              <a:gd name="connsiteX74" fmla="*/ 8385282 w 13016124"/>
              <a:gd name="connsiteY74" fmla="*/ 2295728 h 2398878"/>
              <a:gd name="connsiteX75" fmla="*/ 8161545 w 13016124"/>
              <a:gd name="connsiteY75" fmla="*/ 2315183 h 2398878"/>
              <a:gd name="connsiteX76" fmla="*/ 8112907 w 13016124"/>
              <a:gd name="connsiteY76" fmla="*/ 2324911 h 2398878"/>
              <a:gd name="connsiteX77" fmla="*/ 7918354 w 13016124"/>
              <a:gd name="connsiteY77" fmla="*/ 2334638 h 2398878"/>
              <a:gd name="connsiteX78" fmla="*/ 5291886 w 13016124"/>
              <a:gd name="connsiteY78" fmla="*/ 2344366 h 2398878"/>
              <a:gd name="connsiteX79" fmla="*/ 5058422 w 13016124"/>
              <a:gd name="connsiteY79" fmla="*/ 2324911 h 2398878"/>
              <a:gd name="connsiteX80" fmla="*/ 4883324 w 13016124"/>
              <a:gd name="connsiteY80" fmla="*/ 2305455 h 2398878"/>
              <a:gd name="connsiteX81" fmla="*/ 4727682 w 13016124"/>
              <a:gd name="connsiteY81" fmla="*/ 2295728 h 2398878"/>
              <a:gd name="connsiteX82" fmla="*/ 4601222 w 13016124"/>
              <a:gd name="connsiteY82" fmla="*/ 2276272 h 2398878"/>
              <a:gd name="connsiteX83" fmla="*/ 4484490 w 13016124"/>
              <a:gd name="connsiteY83" fmla="*/ 2266545 h 2398878"/>
              <a:gd name="connsiteX84" fmla="*/ 3443631 w 13016124"/>
              <a:gd name="connsiteY84" fmla="*/ 2247089 h 2398878"/>
              <a:gd name="connsiteX85" fmla="*/ 2996158 w 13016124"/>
              <a:gd name="connsiteY85" fmla="*/ 2256817 h 2398878"/>
              <a:gd name="connsiteX86" fmla="*/ 2966975 w 13016124"/>
              <a:gd name="connsiteY86" fmla="*/ 2266545 h 2398878"/>
              <a:gd name="connsiteX87" fmla="*/ 2782150 w 13016124"/>
              <a:gd name="connsiteY87" fmla="*/ 2286000 h 2398878"/>
              <a:gd name="connsiteX88" fmla="*/ 2723784 w 13016124"/>
              <a:gd name="connsiteY88" fmla="*/ 2295728 h 2398878"/>
              <a:gd name="connsiteX89" fmla="*/ 2490320 w 13016124"/>
              <a:gd name="connsiteY89" fmla="*/ 2305455 h 2398878"/>
              <a:gd name="connsiteX90" fmla="*/ 418328 w 13016124"/>
              <a:gd name="connsiteY90" fmla="*/ 2295728 h 2398878"/>
              <a:gd name="connsiteX91" fmla="*/ 359962 w 13016124"/>
              <a:gd name="connsiteY91" fmla="*/ 2256817 h 2398878"/>
              <a:gd name="connsiteX92" fmla="*/ 272414 w 13016124"/>
              <a:gd name="connsiteY92" fmla="*/ 2188723 h 2398878"/>
              <a:gd name="connsiteX93" fmla="*/ 262686 w 13016124"/>
              <a:gd name="connsiteY93" fmla="*/ 2159540 h 2398878"/>
              <a:gd name="connsiteX94" fmla="*/ 214048 w 13016124"/>
              <a:gd name="connsiteY94" fmla="*/ 2110902 h 2398878"/>
              <a:gd name="connsiteX95" fmla="*/ 204320 w 13016124"/>
              <a:gd name="connsiteY95" fmla="*/ 2081719 h 2398878"/>
              <a:gd name="connsiteX96" fmla="*/ 184865 w 13016124"/>
              <a:gd name="connsiteY96" fmla="*/ 2052536 h 2398878"/>
              <a:gd name="connsiteX97" fmla="*/ 145954 w 13016124"/>
              <a:gd name="connsiteY97" fmla="*/ 1984442 h 2398878"/>
              <a:gd name="connsiteX98" fmla="*/ 126499 w 13016124"/>
              <a:gd name="connsiteY98" fmla="*/ 1906621 h 2398878"/>
              <a:gd name="connsiteX99" fmla="*/ 116771 w 13016124"/>
              <a:gd name="connsiteY99" fmla="*/ 1877438 h 2398878"/>
              <a:gd name="connsiteX100" fmla="*/ 97316 w 13016124"/>
              <a:gd name="connsiteY100" fmla="*/ 1809345 h 2398878"/>
              <a:gd name="connsiteX101" fmla="*/ 87588 w 13016124"/>
              <a:gd name="connsiteY101" fmla="*/ 1731523 h 2398878"/>
              <a:gd name="connsiteX102" fmla="*/ 68133 w 13016124"/>
              <a:gd name="connsiteY102" fmla="*/ 1673157 h 2398878"/>
              <a:gd name="connsiteX103" fmla="*/ 19494 w 13016124"/>
              <a:gd name="connsiteY103" fmla="*/ 1556425 h 2398878"/>
              <a:gd name="connsiteX104" fmla="*/ 9767 w 13016124"/>
              <a:gd name="connsiteY104" fmla="*/ 1429966 h 2398878"/>
              <a:gd name="connsiteX105" fmla="*/ 39 w 13016124"/>
              <a:gd name="connsiteY105" fmla="*/ 1361872 h 2398878"/>
              <a:gd name="connsiteX106" fmla="*/ 19494 w 13016124"/>
              <a:gd name="connsiteY106" fmla="*/ 1099225 h 2398878"/>
              <a:gd name="connsiteX107" fmla="*/ 29222 w 13016124"/>
              <a:gd name="connsiteY107" fmla="*/ 1070042 h 2398878"/>
              <a:gd name="connsiteX108" fmla="*/ 58405 w 13016124"/>
              <a:gd name="connsiteY108" fmla="*/ 992221 h 2398878"/>
              <a:gd name="connsiteX109" fmla="*/ 77860 w 13016124"/>
              <a:gd name="connsiteY109" fmla="*/ 924128 h 2398878"/>
              <a:gd name="connsiteX110" fmla="*/ 97316 w 13016124"/>
              <a:gd name="connsiteY110" fmla="*/ 885217 h 2398878"/>
              <a:gd name="connsiteX111" fmla="*/ 116771 w 13016124"/>
              <a:gd name="connsiteY111" fmla="*/ 807396 h 2398878"/>
              <a:gd name="connsiteX112" fmla="*/ 155682 w 13016124"/>
              <a:gd name="connsiteY112" fmla="*/ 729574 h 2398878"/>
              <a:gd name="connsiteX113" fmla="*/ 165409 w 13016124"/>
              <a:gd name="connsiteY113" fmla="*/ 700391 h 2398878"/>
              <a:gd name="connsiteX114" fmla="*/ 175137 w 13016124"/>
              <a:gd name="connsiteY114" fmla="*/ 642025 h 2398878"/>
              <a:gd name="connsiteX115" fmla="*/ 223775 w 13016124"/>
              <a:gd name="connsiteY115" fmla="*/ 573932 h 2398878"/>
              <a:gd name="connsiteX116" fmla="*/ 262686 w 13016124"/>
              <a:gd name="connsiteY116" fmla="*/ 505838 h 2398878"/>
              <a:gd name="connsiteX117" fmla="*/ 301596 w 13016124"/>
              <a:gd name="connsiteY117" fmla="*/ 447472 h 2398878"/>
              <a:gd name="connsiteX118" fmla="*/ 321052 w 13016124"/>
              <a:gd name="connsiteY118" fmla="*/ 428017 h 2398878"/>
              <a:gd name="connsiteX119" fmla="*/ 359962 w 13016124"/>
              <a:gd name="connsiteY119" fmla="*/ 369651 h 2398878"/>
              <a:gd name="connsiteX120" fmla="*/ 408601 w 13016124"/>
              <a:gd name="connsiteY120" fmla="*/ 321013 h 2398878"/>
              <a:gd name="connsiteX121" fmla="*/ 428056 w 13016124"/>
              <a:gd name="connsiteY121" fmla="*/ 301557 h 2398878"/>
              <a:gd name="connsiteX122" fmla="*/ 447511 w 13016124"/>
              <a:gd name="connsiteY122" fmla="*/ 272374 h 2398878"/>
              <a:gd name="connsiteX123" fmla="*/ 505877 w 13016124"/>
              <a:gd name="connsiteY123" fmla="*/ 233464 h 2398878"/>
              <a:gd name="connsiteX124" fmla="*/ 603154 w 13016124"/>
              <a:gd name="connsiteY124" fmla="*/ 223736 h 2398878"/>
              <a:gd name="connsiteX125" fmla="*/ 651792 w 13016124"/>
              <a:gd name="connsiteY125" fmla="*/ 243191 h 2398878"/>
              <a:gd name="connsiteX126" fmla="*/ 622609 w 13016124"/>
              <a:gd name="connsiteY126" fmla="*/ 252919 h 2398878"/>
              <a:gd name="connsiteX127" fmla="*/ 544788 w 13016124"/>
              <a:gd name="connsiteY12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07843 w 13016124"/>
              <a:gd name="connsiteY24" fmla="*/ 739302 h 2398878"/>
              <a:gd name="connsiteX25" fmla="*/ 6565889 w 13016124"/>
              <a:gd name="connsiteY25" fmla="*/ 911751 h 2398878"/>
              <a:gd name="connsiteX26" fmla="*/ 6887222 w 13016124"/>
              <a:gd name="connsiteY26" fmla="*/ 710119 h 2398878"/>
              <a:gd name="connsiteX27" fmla="*/ 9912524 w 13016124"/>
              <a:gd name="connsiteY27" fmla="*/ 700391 h 2398878"/>
              <a:gd name="connsiteX28" fmla="*/ 10058439 w 13016124"/>
              <a:gd name="connsiteY28" fmla="*/ 690664 h 2398878"/>
              <a:gd name="connsiteX29" fmla="*/ 10389179 w 13016124"/>
              <a:gd name="connsiteY29" fmla="*/ 671208 h 2398878"/>
              <a:gd name="connsiteX30" fmla="*/ 10544822 w 13016124"/>
              <a:gd name="connsiteY30" fmla="*/ 642025 h 2398878"/>
              <a:gd name="connsiteX31" fmla="*/ 10846379 w 13016124"/>
              <a:gd name="connsiteY31" fmla="*/ 622570 h 2398878"/>
              <a:gd name="connsiteX32" fmla="*/ 10992294 w 13016124"/>
              <a:gd name="connsiteY32" fmla="*/ 612842 h 2398878"/>
              <a:gd name="connsiteX33" fmla="*/ 11070116 w 13016124"/>
              <a:gd name="connsiteY33" fmla="*/ 583659 h 2398878"/>
              <a:gd name="connsiteX34" fmla="*/ 11206303 w 13016124"/>
              <a:gd name="connsiteY34" fmla="*/ 554477 h 2398878"/>
              <a:gd name="connsiteX35" fmla="*/ 11274396 w 13016124"/>
              <a:gd name="connsiteY35" fmla="*/ 535021 h 2398878"/>
              <a:gd name="connsiteX36" fmla="*/ 11332762 w 13016124"/>
              <a:gd name="connsiteY36" fmla="*/ 515566 h 2398878"/>
              <a:gd name="connsiteX37" fmla="*/ 11410584 w 13016124"/>
              <a:gd name="connsiteY37" fmla="*/ 476655 h 2398878"/>
              <a:gd name="connsiteX38" fmla="*/ 11498133 w 13016124"/>
              <a:gd name="connsiteY38" fmla="*/ 457200 h 2398878"/>
              <a:gd name="connsiteX39" fmla="*/ 11624592 w 13016124"/>
              <a:gd name="connsiteY39" fmla="*/ 408562 h 2398878"/>
              <a:gd name="connsiteX40" fmla="*/ 11789962 w 13016124"/>
              <a:gd name="connsiteY40" fmla="*/ 379379 h 2398878"/>
              <a:gd name="connsiteX41" fmla="*/ 11848328 w 13016124"/>
              <a:gd name="connsiteY41" fmla="*/ 350196 h 2398878"/>
              <a:gd name="connsiteX42" fmla="*/ 11955333 w 13016124"/>
              <a:gd name="connsiteY42" fmla="*/ 330740 h 2398878"/>
              <a:gd name="connsiteX43" fmla="*/ 12033154 w 13016124"/>
              <a:gd name="connsiteY43" fmla="*/ 301557 h 2398878"/>
              <a:gd name="connsiteX44" fmla="*/ 12062337 w 13016124"/>
              <a:gd name="connsiteY44" fmla="*/ 291830 h 2398878"/>
              <a:gd name="connsiteX45" fmla="*/ 12101248 w 13016124"/>
              <a:gd name="connsiteY45" fmla="*/ 272374 h 2398878"/>
              <a:gd name="connsiteX46" fmla="*/ 12130431 w 13016124"/>
              <a:gd name="connsiteY46" fmla="*/ 262647 h 2398878"/>
              <a:gd name="connsiteX47" fmla="*/ 12169341 w 13016124"/>
              <a:gd name="connsiteY47" fmla="*/ 243191 h 2398878"/>
              <a:gd name="connsiteX48" fmla="*/ 12266618 w 13016124"/>
              <a:gd name="connsiteY48" fmla="*/ 204281 h 2398878"/>
              <a:gd name="connsiteX49" fmla="*/ 12334711 w 13016124"/>
              <a:gd name="connsiteY49" fmla="*/ 175098 h 2398878"/>
              <a:gd name="connsiteX50" fmla="*/ 12363894 w 13016124"/>
              <a:gd name="connsiteY50" fmla="*/ 155642 h 2398878"/>
              <a:gd name="connsiteX51" fmla="*/ 12431988 w 13016124"/>
              <a:gd name="connsiteY51" fmla="*/ 126459 h 2398878"/>
              <a:gd name="connsiteX52" fmla="*/ 12470899 w 13016124"/>
              <a:gd name="connsiteY52" fmla="*/ 97277 h 2398878"/>
              <a:gd name="connsiteX53" fmla="*/ 12529265 w 13016124"/>
              <a:gd name="connsiteY53" fmla="*/ 87549 h 2398878"/>
              <a:gd name="connsiteX54" fmla="*/ 12568175 w 13016124"/>
              <a:gd name="connsiteY54" fmla="*/ 77821 h 2398878"/>
              <a:gd name="connsiteX55" fmla="*/ 12626541 w 13016124"/>
              <a:gd name="connsiteY55" fmla="*/ 58366 h 2398878"/>
              <a:gd name="connsiteX56" fmla="*/ 12723818 w 13016124"/>
              <a:gd name="connsiteY56" fmla="*/ 19455 h 2398878"/>
              <a:gd name="connsiteX57" fmla="*/ 12869733 w 13016124"/>
              <a:gd name="connsiteY57" fmla="*/ 9728 h 2398878"/>
              <a:gd name="connsiteX58" fmla="*/ 12898916 w 13016124"/>
              <a:gd name="connsiteY58" fmla="*/ 0 h 2398878"/>
              <a:gd name="connsiteX59" fmla="*/ 12947554 w 13016124"/>
              <a:gd name="connsiteY59" fmla="*/ 38911 h 2398878"/>
              <a:gd name="connsiteX60" fmla="*/ 12957282 w 13016124"/>
              <a:gd name="connsiteY60" fmla="*/ 1488332 h 2398878"/>
              <a:gd name="connsiteX61" fmla="*/ 12928099 w 13016124"/>
              <a:gd name="connsiteY61" fmla="*/ 1673157 h 2398878"/>
              <a:gd name="connsiteX62" fmla="*/ 12918371 w 13016124"/>
              <a:gd name="connsiteY62" fmla="*/ 1828800 h 2398878"/>
              <a:gd name="connsiteX63" fmla="*/ 12898916 w 13016124"/>
              <a:gd name="connsiteY63" fmla="*/ 1887166 h 2398878"/>
              <a:gd name="connsiteX64" fmla="*/ 12889188 w 13016124"/>
              <a:gd name="connsiteY64" fmla="*/ 1974715 h 2398878"/>
              <a:gd name="connsiteX65" fmla="*/ 12879460 w 13016124"/>
              <a:gd name="connsiteY65" fmla="*/ 2013625 h 2398878"/>
              <a:gd name="connsiteX66" fmla="*/ 12840550 w 13016124"/>
              <a:gd name="connsiteY66" fmla="*/ 2208179 h 2398878"/>
              <a:gd name="connsiteX67" fmla="*/ 12830822 w 13016124"/>
              <a:gd name="connsiteY67" fmla="*/ 2237362 h 2398878"/>
              <a:gd name="connsiteX68" fmla="*/ 12801639 w 13016124"/>
              <a:gd name="connsiteY68" fmla="*/ 2256817 h 2398878"/>
              <a:gd name="connsiteX69" fmla="*/ 12159614 w 13016124"/>
              <a:gd name="connsiteY69" fmla="*/ 2237362 h 2398878"/>
              <a:gd name="connsiteX70" fmla="*/ 11361945 w 13016124"/>
              <a:gd name="connsiteY70" fmla="*/ 2256817 h 2398878"/>
              <a:gd name="connsiteX71" fmla="*/ 11138209 w 13016124"/>
              <a:gd name="connsiteY71" fmla="*/ 2276272 h 2398878"/>
              <a:gd name="connsiteX72" fmla="*/ 10593460 w 13016124"/>
              <a:gd name="connsiteY72" fmla="*/ 2286000 h 2398878"/>
              <a:gd name="connsiteX73" fmla="*/ 8385282 w 13016124"/>
              <a:gd name="connsiteY73" fmla="*/ 2295728 h 2398878"/>
              <a:gd name="connsiteX74" fmla="*/ 8161545 w 13016124"/>
              <a:gd name="connsiteY74" fmla="*/ 2315183 h 2398878"/>
              <a:gd name="connsiteX75" fmla="*/ 8112907 w 13016124"/>
              <a:gd name="connsiteY75" fmla="*/ 2324911 h 2398878"/>
              <a:gd name="connsiteX76" fmla="*/ 7918354 w 13016124"/>
              <a:gd name="connsiteY76" fmla="*/ 2334638 h 2398878"/>
              <a:gd name="connsiteX77" fmla="*/ 5291886 w 13016124"/>
              <a:gd name="connsiteY77" fmla="*/ 2344366 h 2398878"/>
              <a:gd name="connsiteX78" fmla="*/ 5058422 w 13016124"/>
              <a:gd name="connsiteY78" fmla="*/ 2324911 h 2398878"/>
              <a:gd name="connsiteX79" fmla="*/ 4883324 w 13016124"/>
              <a:gd name="connsiteY79" fmla="*/ 2305455 h 2398878"/>
              <a:gd name="connsiteX80" fmla="*/ 4727682 w 13016124"/>
              <a:gd name="connsiteY80" fmla="*/ 2295728 h 2398878"/>
              <a:gd name="connsiteX81" fmla="*/ 4601222 w 13016124"/>
              <a:gd name="connsiteY81" fmla="*/ 2276272 h 2398878"/>
              <a:gd name="connsiteX82" fmla="*/ 4484490 w 13016124"/>
              <a:gd name="connsiteY82" fmla="*/ 2266545 h 2398878"/>
              <a:gd name="connsiteX83" fmla="*/ 3443631 w 13016124"/>
              <a:gd name="connsiteY83" fmla="*/ 2247089 h 2398878"/>
              <a:gd name="connsiteX84" fmla="*/ 2996158 w 13016124"/>
              <a:gd name="connsiteY84" fmla="*/ 2256817 h 2398878"/>
              <a:gd name="connsiteX85" fmla="*/ 2966975 w 13016124"/>
              <a:gd name="connsiteY85" fmla="*/ 2266545 h 2398878"/>
              <a:gd name="connsiteX86" fmla="*/ 2782150 w 13016124"/>
              <a:gd name="connsiteY86" fmla="*/ 2286000 h 2398878"/>
              <a:gd name="connsiteX87" fmla="*/ 2723784 w 13016124"/>
              <a:gd name="connsiteY87" fmla="*/ 2295728 h 2398878"/>
              <a:gd name="connsiteX88" fmla="*/ 2490320 w 13016124"/>
              <a:gd name="connsiteY88" fmla="*/ 2305455 h 2398878"/>
              <a:gd name="connsiteX89" fmla="*/ 418328 w 13016124"/>
              <a:gd name="connsiteY89" fmla="*/ 2295728 h 2398878"/>
              <a:gd name="connsiteX90" fmla="*/ 359962 w 13016124"/>
              <a:gd name="connsiteY90" fmla="*/ 2256817 h 2398878"/>
              <a:gd name="connsiteX91" fmla="*/ 272414 w 13016124"/>
              <a:gd name="connsiteY91" fmla="*/ 2188723 h 2398878"/>
              <a:gd name="connsiteX92" fmla="*/ 262686 w 13016124"/>
              <a:gd name="connsiteY92" fmla="*/ 2159540 h 2398878"/>
              <a:gd name="connsiteX93" fmla="*/ 214048 w 13016124"/>
              <a:gd name="connsiteY93" fmla="*/ 2110902 h 2398878"/>
              <a:gd name="connsiteX94" fmla="*/ 204320 w 13016124"/>
              <a:gd name="connsiteY94" fmla="*/ 2081719 h 2398878"/>
              <a:gd name="connsiteX95" fmla="*/ 184865 w 13016124"/>
              <a:gd name="connsiteY95" fmla="*/ 2052536 h 2398878"/>
              <a:gd name="connsiteX96" fmla="*/ 145954 w 13016124"/>
              <a:gd name="connsiteY96" fmla="*/ 1984442 h 2398878"/>
              <a:gd name="connsiteX97" fmla="*/ 126499 w 13016124"/>
              <a:gd name="connsiteY97" fmla="*/ 1906621 h 2398878"/>
              <a:gd name="connsiteX98" fmla="*/ 116771 w 13016124"/>
              <a:gd name="connsiteY98" fmla="*/ 1877438 h 2398878"/>
              <a:gd name="connsiteX99" fmla="*/ 97316 w 13016124"/>
              <a:gd name="connsiteY99" fmla="*/ 1809345 h 2398878"/>
              <a:gd name="connsiteX100" fmla="*/ 87588 w 13016124"/>
              <a:gd name="connsiteY100" fmla="*/ 1731523 h 2398878"/>
              <a:gd name="connsiteX101" fmla="*/ 68133 w 13016124"/>
              <a:gd name="connsiteY101" fmla="*/ 1673157 h 2398878"/>
              <a:gd name="connsiteX102" fmla="*/ 19494 w 13016124"/>
              <a:gd name="connsiteY102" fmla="*/ 1556425 h 2398878"/>
              <a:gd name="connsiteX103" fmla="*/ 9767 w 13016124"/>
              <a:gd name="connsiteY103" fmla="*/ 1429966 h 2398878"/>
              <a:gd name="connsiteX104" fmla="*/ 39 w 13016124"/>
              <a:gd name="connsiteY104" fmla="*/ 1361872 h 2398878"/>
              <a:gd name="connsiteX105" fmla="*/ 19494 w 13016124"/>
              <a:gd name="connsiteY105" fmla="*/ 1099225 h 2398878"/>
              <a:gd name="connsiteX106" fmla="*/ 29222 w 13016124"/>
              <a:gd name="connsiteY106" fmla="*/ 1070042 h 2398878"/>
              <a:gd name="connsiteX107" fmla="*/ 58405 w 13016124"/>
              <a:gd name="connsiteY107" fmla="*/ 992221 h 2398878"/>
              <a:gd name="connsiteX108" fmla="*/ 77860 w 13016124"/>
              <a:gd name="connsiteY108" fmla="*/ 924128 h 2398878"/>
              <a:gd name="connsiteX109" fmla="*/ 97316 w 13016124"/>
              <a:gd name="connsiteY109" fmla="*/ 885217 h 2398878"/>
              <a:gd name="connsiteX110" fmla="*/ 116771 w 13016124"/>
              <a:gd name="connsiteY110" fmla="*/ 807396 h 2398878"/>
              <a:gd name="connsiteX111" fmla="*/ 155682 w 13016124"/>
              <a:gd name="connsiteY111" fmla="*/ 729574 h 2398878"/>
              <a:gd name="connsiteX112" fmla="*/ 165409 w 13016124"/>
              <a:gd name="connsiteY112" fmla="*/ 700391 h 2398878"/>
              <a:gd name="connsiteX113" fmla="*/ 175137 w 13016124"/>
              <a:gd name="connsiteY113" fmla="*/ 642025 h 2398878"/>
              <a:gd name="connsiteX114" fmla="*/ 223775 w 13016124"/>
              <a:gd name="connsiteY114" fmla="*/ 573932 h 2398878"/>
              <a:gd name="connsiteX115" fmla="*/ 262686 w 13016124"/>
              <a:gd name="connsiteY115" fmla="*/ 505838 h 2398878"/>
              <a:gd name="connsiteX116" fmla="*/ 301596 w 13016124"/>
              <a:gd name="connsiteY116" fmla="*/ 447472 h 2398878"/>
              <a:gd name="connsiteX117" fmla="*/ 321052 w 13016124"/>
              <a:gd name="connsiteY117" fmla="*/ 428017 h 2398878"/>
              <a:gd name="connsiteX118" fmla="*/ 359962 w 13016124"/>
              <a:gd name="connsiteY118" fmla="*/ 369651 h 2398878"/>
              <a:gd name="connsiteX119" fmla="*/ 408601 w 13016124"/>
              <a:gd name="connsiteY119" fmla="*/ 321013 h 2398878"/>
              <a:gd name="connsiteX120" fmla="*/ 428056 w 13016124"/>
              <a:gd name="connsiteY120" fmla="*/ 301557 h 2398878"/>
              <a:gd name="connsiteX121" fmla="*/ 447511 w 13016124"/>
              <a:gd name="connsiteY121" fmla="*/ 272374 h 2398878"/>
              <a:gd name="connsiteX122" fmla="*/ 505877 w 13016124"/>
              <a:gd name="connsiteY122" fmla="*/ 233464 h 2398878"/>
              <a:gd name="connsiteX123" fmla="*/ 603154 w 13016124"/>
              <a:gd name="connsiteY123" fmla="*/ 223736 h 2398878"/>
              <a:gd name="connsiteX124" fmla="*/ 651792 w 13016124"/>
              <a:gd name="connsiteY124" fmla="*/ 243191 h 2398878"/>
              <a:gd name="connsiteX125" fmla="*/ 622609 w 13016124"/>
              <a:gd name="connsiteY125" fmla="*/ 252919 h 2398878"/>
              <a:gd name="connsiteX126" fmla="*/ 544788 w 13016124"/>
              <a:gd name="connsiteY12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65889 w 13016124"/>
              <a:gd name="connsiteY24" fmla="*/ 911751 h 2398878"/>
              <a:gd name="connsiteX25" fmla="*/ 6887222 w 13016124"/>
              <a:gd name="connsiteY25" fmla="*/ 710119 h 2398878"/>
              <a:gd name="connsiteX26" fmla="*/ 9912524 w 13016124"/>
              <a:gd name="connsiteY26" fmla="*/ 700391 h 2398878"/>
              <a:gd name="connsiteX27" fmla="*/ 10058439 w 13016124"/>
              <a:gd name="connsiteY27" fmla="*/ 690664 h 2398878"/>
              <a:gd name="connsiteX28" fmla="*/ 10389179 w 13016124"/>
              <a:gd name="connsiteY28" fmla="*/ 671208 h 2398878"/>
              <a:gd name="connsiteX29" fmla="*/ 10544822 w 13016124"/>
              <a:gd name="connsiteY29" fmla="*/ 642025 h 2398878"/>
              <a:gd name="connsiteX30" fmla="*/ 10846379 w 13016124"/>
              <a:gd name="connsiteY30" fmla="*/ 622570 h 2398878"/>
              <a:gd name="connsiteX31" fmla="*/ 10992294 w 13016124"/>
              <a:gd name="connsiteY31" fmla="*/ 612842 h 2398878"/>
              <a:gd name="connsiteX32" fmla="*/ 11070116 w 13016124"/>
              <a:gd name="connsiteY32" fmla="*/ 583659 h 2398878"/>
              <a:gd name="connsiteX33" fmla="*/ 11206303 w 13016124"/>
              <a:gd name="connsiteY33" fmla="*/ 554477 h 2398878"/>
              <a:gd name="connsiteX34" fmla="*/ 11274396 w 13016124"/>
              <a:gd name="connsiteY34" fmla="*/ 535021 h 2398878"/>
              <a:gd name="connsiteX35" fmla="*/ 11332762 w 13016124"/>
              <a:gd name="connsiteY35" fmla="*/ 515566 h 2398878"/>
              <a:gd name="connsiteX36" fmla="*/ 11410584 w 13016124"/>
              <a:gd name="connsiteY36" fmla="*/ 476655 h 2398878"/>
              <a:gd name="connsiteX37" fmla="*/ 11498133 w 13016124"/>
              <a:gd name="connsiteY37" fmla="*/ 457200 h 2398878"/>
              <a:gd name="connsiteX38" fmla="*/ 11624592 w 13016124"/>
              <a:gd name="connsiteY38" fmla="*/ 408562 h 2398878"/>
              <a:gd name="connsiteX39" fmla="*/ 11789962 w 13016124"/>
              <a:gd name="connsiteY39" fmla="*/ 379379 h 2398878"/>
              <a:gd name="connsiteX40" fmla="*/ 11848328 w 13016124"/>
              <a:gd name="connsiteY40" fmla="*/ 350196 h 2398878"/>
              <a:gd name="connsiteX41" fmla="*/ 11955333 w 13016124"/>
              <a:gd name="connsiteY41" fmla="*/ 330740 h 2398878"/>
              <a:gd name="connsiteX42" fmla="*/ 12033154 w 13016124"/>
              <a:gd name="connsiteY42" fmla="*/ 301557 h 2398878"/>
              <a:gd name="connsiteX43" fmla="*/ 12062337 w 13016124"/>
              <a:gd name="connsiteY43" fmla="*/ 291830 h 2398878"/>
              <a:gd name="connsiteX44" fmla="*/ 12101248 w 13016124"/>
              <a:gd name="connsiteY44" fmla="*/ 272374 h 2398878"/>
              <a:gd name="connsiteX45" fmla="*/ 12130431 w 13016124"/>
              <a:gd name="connsiteY45" fmla="*/ 262647 h 2398878"/>
              <a:gd name="connsiteX46" fmla="*/ 12169341 w 13016124"/>
              <a:gd name="connsiteY46" fmla="*/ 243191 h 2398878"/>
              <a:gd name="connsiteX47" fmla="*/ 12266618 w 13016124"/>
              <a:gd name="connsiteY47" fmla="*/ 204281 h 2398878"/>
              <a:gd name="connsiteX48" fmla="*/ 12334711 w 13016124"/>
              <a:gd name="connsiteY48" fmla="*/ 175098 h 2398878"/>
              <a:gd name="connsiteX49" fmla="*/ 12363894 w 13016124"/>
              <a:gd name="connsiteY49" fmla="*/ 155642 h 2398878"/>
              <a:gd name="connsiteX50" fmla="*/ 12431988 w 13016124"/>
              <a:gd name="connsiteY50" fmla="*/ 126459 h 2398878"/>
              <a:gd name="connsiteX51" fmla="*/ 12470899 w 13016124"/>
              <a:gd name="connsiteY51" fmla="*/ 97277 h 2398878"/>
              <a:gd name="connsiteX52" fmla="*/ 12529265 w 13016124"/>
              <a:gd name="connsiteY52" fmla="*/ 87549 h 2398878"/>
              <a:gd name="connsiteX53" fmla="*/ 12568175 w 13016124"/>
              <a:gd name="connsiteY53" fmla="*/ 77821 h 2398878"/>
              <a:gd name="connsiteX54" fmla="*/ 12626541 w 13016124"/>
              <a:gd name="connsiteY54" fmla="*/ 58366 h 2398878"/>
              <a:gd name="connsiteX55" fmla="*/ 12723818 w 13016124"/>
              <a:gd name="connsiteY55" fmla="*/ 19455 h 2398878"/>
              <a:gd name="connsiteX56" fmla="*/ 12869733 w 13016124"/>
              <a:gd name="connsiteY56" fmla="*/ 9728 h 2398878"/>
              <a:gd name="connsiteX57" fmla="*/ 12898916 w 13016124"/>
              <a:gd name="connsiteY57" fmla="*/ 0 h 2398878"/>
              <a:gd name="connsiteX58" fmla="*/ 12947554 w 13016124"/>
              <a:gd name="connsiteY58" fmla="*/ 38911 h 2398878"/>
              <a:gd name="connsiteX59" fmla="*/ 12957282 w 13016124"/>
              <a:gd name="connsiteY59" fmla="*/ 1488332 h 2398878"/>
              <a:gd name="connsiteX60" fmla="*/ 12928099 w 13016124"/>
              <a:gd name="connsiteY60" fmla="*/ 1673157 h 2398878"/>
              <a:gd name="connsiteX61" fmla="*/ 12918371 w 13016124"/>
              <a:gd name="connsiteY61" fmla="*/ 1828800 h 2398878"/>
              <a:gd name="connsiteX62" fmla="*/ 12898916 w 13016124"/>
              <a:gd name="connsiteY62" fmla="*/ 1887166 h 2398878"/>
              <a:gd name="connsiteX63" fmla="*/ 12889188 w 13016124"/>
              <a:gd name="connsiteY63" fmla="*/ 1974715 h 2398878"/>
              <a:gd name="connsiteX64" fmla="*/ 12879460 w 13016124"/>
              <a:gd name="connsiteY64" fmla="*/ 2013625 h 2398878"/>
              <a:gd name="connsiteX65" fmla="*/ 12840550 w 13016124"/>
              <a:gd name="connsiteY65" fmla="*/ 2208179 h 2398878"/>
              <a:gd name="connsiteX66" fmla="*/ 12830822 w 13016124"/>
              <a:gd name="connsiteY66" fmla="*/ 2237362 h 2398878"/>
              <a:gd name="connsiteX67" fmla="*/ 12801639 w 13016124"/>
              <a:gd name="connsiteY67" fmla="*/ 2256817 h 2398878"/>
              <a:gd name="connsiteX68" fmla="*/ 12159614 w 13016124"/>
              <a:gd name="connsiteY68" fmla="*/ 2237362 h 2398878"/>
              <a:gd name="connsiteX69" fmla="*/ 11361945 w 13016124"/>
              <a:gd name="connsiteY69" fmla="*/ 2256817 h 2398878"/>
              <a:gd name="connsiteX70" fmla="*/ 11138209 w 13016124"/>
              <a:gd name="connsiteY70" fmla="*/ 2276272 h 2398878"/>
              <a:gd name="connsiteX71" fmla="*/ 10593460 w 13016124"/>
              <a:gd name="connsiteY71" fmla="*/ 2286000 h 2398878"/>
              <a:gd name="connsiteX72" fmla="*/ 8385282 w 13016124"/>
              <a:gd name="connsiteY72" fmla="*/ 2295728 h 2398878"/>
              <a:gd name="connsiteX73" fmla="*/ 8161545 w 13016124"/>
              <a:gd name="connsiteY73" fmla="*/ 2315183 h 2398878"/>
              <a:gd name="connsiteX74" fmla="*/ 8112907 w 13016124"/>
              <a:gd name="connsiteY74" fmla="*/ 2324911 h 2398878"/>
              <a:gd name="connsiteX75" fmla="*/ 7918354 w 13016124"/>
              <a:gd name="connsiteY75" fmla="*/ 2334638 h 2398878"/>
              <a:gd name="connsiteX76" fmla="*/ 5291886 w 13016124"/>
              <a:gd name="connsiteY76" fmla="*/ 2344366 h 2398878"/>
              <a:gd name="connsiteX77" fmla="*/ 5058422 w 13016124"/>
              <a:gd name="connsiteY77" fmla="*/ 2324911 h 2398878"/>
              <a:gd name="connsiteX78" fmla="*/ 4883324 w 13016124"/>
              <a:gd name="connsiteY78" fmla="*/ 2305455 h 2398878"/>
              <a:gd name="connsiteX79" fmla="*/ 4727682 w 13016124"/>
              <a:gd name="connsiteY79" fmla="*/ 2295728 h 2398878"/>
              <a:gd name="connsiteX80" fmla="*/ 4601222 w 13016124"/>
              <a:gd name="connsiteY80" fmla="*/ 2276272 h 2398878"/>
              <a:gd name="connsiteX81" fmla="*/ 4484490 w 13016124"/>
              <a:gd name="connsiteY81" fmla="*/ 2266545 h 2398878"/>
              <a:gd name="connsiteX82" fmla="*/ 3443631 w 13016124"/>
              <a:gd name="connsiteY82" fmla="*/ 2247089 h 2398878"/>
              <a:gd name="connsiteX83" fmla="*/ 2996158 w 13016124"/>
              <a:gd name="connsiteY83" fmla="*/ 2256817 h 2398878"/>
              <a:gd name="connsiteX84" fmla="*/ 2966975 w 13016124"/>
              <a:gd name="connsiteY84" fmla="*/ 2266545 h 2398878"/>
              <a:gd name="connsiteX85" fmla="*/ 2782150 w 13016124"/>
              <a:gd name="connsiteY85" fmla="*/ 2286000 h 2398878"/>
              <a:gd name="connsiteX86" fmla="*/ 2723784 w 13016124"/>
              <a:gd name="connsiteY86" fmla="*/ 2295728 h 2398878"/>
              <a:gd name="connsiteX87" fmla="*/ 2490320 w 13016124"/>
              <a:gd name="connsiteY87" fmla="*/ 2305455 h 2398878"/>
              <a:gd name="connsiteX88" fmla="*/ 418328 w 13016124"/>
              <a:gd name="connsiteY88" fmla="*/ 2295728 h 2398878"/>
              <a:gd name="connsiteX89" fmla="*/ 359962 w 13016124"/>
              <a:gd name="connsiteY89" fmla="*/ 2256817 h 2398878"/>
              <a:gd name="connsiteX90" fmla="*/ 272414 w 13016124"/>
              <a:gd name="connsiteY90" fmla="*/ 2188723 h 2398878"/>
              <a:gd name="connsiteX91" fmla="*/ 262686 w 13016124"/>
              <a:gd name="connsiteY91" fmla="*/ 2159540 h 2398878"/>
              <a:gd name="connsiteX92" fmla="*/ 214048 w 13016124"/>
              <a:gd name="connsiteY92" fmla="*/ 2110902 h 2398878"/>
              <a:gd name="connsiteX93" fmla="*/ 204320 w 13016124"/>
              <a:gd name="connsiteY93" fmla="*/ 2081719 h 2398878"/>
              <a:gd name="connsiteX94" fmla="*/ 184865 w 13016124"/>
              <a:gd name="connsiteY94" fmla="*/ 2052536 h 2398878"/>
              <a:gd name="connsiteX95" fmla="*/ 145954 w 13016124"/>
              <a:gd name="connsiteY95" fmla="*/ 1984442 h 2398878"/>
              <a:gd name="connsiteX96" fmla="*/ 126499 w 13016124"/>
              <a:gd name="connsiteY96" fmla="*/ 1906621 h 2398878"/>
              <a:gd name="connsiteX97" fmla="*/ 116771 w 13016124"/>
              <a:gd name="connsiteY97" fmla="*/ 1877438 h 2398878"/>
              <a:gd name="connsiteX98" fmla="*/ 97316 w 13016124"/>
              <a:gd name="connsiteY98" fmla="*/ 1809345 h 2398878"/>
              <a:gd name="connsiteX99" fmla="*/ 87588 w 13016124"/>
              <a:gd name="connsiteY99" fmla="*/ 1731523 h 2398878"/>
              <a:gd name="connsiteX100" fmla="*/ 68133 w 13016124"/>
              <a:gd name="connsiteY100" fmla="*/ 1673157 h 2398878"/>
              <a:gd name="connsiteX101" fmla="*/ 19494 w 13016124"/>
              <a:gd name="connsiteY101" fmla="*/ 1556425 h 2398878"/>
              <a:gd name="connsiteX102" fmla="*/ 9767 w 13016124"/>
              <a:gd name="connsiteY102" fmla="*/ 1429966 h 2398878"/>
              <a:gd name="connsiteX103" fmla="*/ 39 w 13016124"/>
              <a:gd name="connsiteY103" fmla="*/ 1361872 h 2398878"/>
              <a:gd name="connsiteX104" fmla="*/ 19494 w 13016124"/>
              <a:gd name="connsiteY104" fmla="*/ 1099225 h 2398878"/>
              <a:gd name="connsiteX105" fmla="*/ 29222 w 13016124"/>
              <a:gd name="connsiteY105" fmla="*/ 1070042 h 2398878"/>
              <a:gd name="connsiteX106" fmla="*/ 58405 w 13016124"/>
              <a:gd name="connsiteY106" fmla="*/ 992221 h 2398878"/>
              <a:gd name="connsiteX107" fmla="*/ 77860 w 13016124"/>
              <a:gd name="connsiteY107" fmla="*/ 924128 h 2398878"/>
              <a:gd name="connsiteX108" fmla="*/ 97316 w 13016124"/>
              <a:gd name="connsiteY108" fmla="*/ 885217 h 2398878"/>
              <a:gd name="connsiteX109" fmla="*/ 116771 w 13016124"/>
              <a:gd name="connsiteY109" fmla="*/ 807396 h 2398878"/>
              <a:gd name="connsiteX110" fmla="*/ 155682 w 13016124"/>
              <a:gd name="connsiteY110" fmla="*/ 729574 h 2398878"/>
              <a:gd name="connsiteX111" fmla="*/ 165409 w 13016124"/>
              <a:gd name="connsiteY111" fmla="*/ 700391 h 2398878"/>
              <a:gd name="connsiteX112" fmla="*/ 175137 w 13016124"/>
              <a:gd name="connsiteY112" fmla="*/ 642025 h 2398878"/>
              <a:gd name="connsiteX113" fmla="*/ 223775 w 13016124"/>
              <a:gd name="connsiteY113" fmla="*/ 573932 h 2398878"/>
              <a:gd name="connsiteX114" fmla="*/ 262686 w 13016124"/>
              <a:gd name="connsiteY114" fmla="*/ 505838 h 2398878"/>
              <a:gd name="connsiteX115" fmla="*/ 301596 w 13016124"/>
              <a:gd name="connsiteY115" fmla="*/ 447472 h 2398878"/>
              <a:gd name="connsiteX116" fmla="*/ 321052 w 13016124"/>
              <a:gd name="connsiteY116" fmla="*/ 428017 h 2398878"/>
              <a:gd name="connsiteX117" fmla="*/ 359962 w 13016124"/>
              <a:gd name="connsiteY117" fmla="*/ 369651 h 2398878"/>
              <a:gd name="connsiteX118" fmla="*/ 408601 w 13016124"/>
              <a:gd name="connsiteY118" fmla="*/ 321013 h 2398878"/>
              <a:gd name="connsiteX119" fmla="*/ 428056 w 13016124"/>
              <a:gd name="connsiteY119" fmla="*/ 301557 h 2398878"/>
              <a:gd name="connsiteX120" fmla="*/ 447511 w 13016124"/>
              <a:gd name="connsiteY120" fmla="*/ 272374 h 2398878"/>
              <a:gd name="connsiteX121" fmla="*/ 505877 w 13016124"/>
              <a:gd name="connsiteY121" fmla="*/ 233464 h 2398878"/>
              <a:gd name="connsiteX122" fmla="*/ 603154 w 13016124"/>
              <a:gd name="connsiteY122" fmla="*/ 223736 h 2398878"/>
              <a:gd name="connsiteX123" fmla="*/ 651792 w 13016124"/>
              <a:gd name="connsiteY123" fmla="*/ 243191 h 2398878"/>
              <a:gd name="connsiteX124" fmla="*/ 622609 w 13016124"/>
              <a:gd name="connsiteY124" fmla="*/ 252919 h 2398878"/>
              <a:gd name="connsiteX125" fmla="*/ 544788 w 13016124"/>
              <a:gd name="connsiteY12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887222 w 13016124"/>
              <a:gd name="connsiteY24" fmla="*/ 710119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07130 w 13016124"/>
              <a:gd name="connsiteY23" fmla="*/ 1119317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119317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389179 w 13016124"/>
              <a:gd name="connsiteY25" fmla="*/ 671208 h 2398878"/>
              <a:gd name="connsiteX26" fmla="*/ 10544822 w 13016124"/>
              <a:gd name="connsiteY26" fmla="*/ 642025 h 2398878"/>
              <a:gd name="connsiteX27" fmla="*/ 10846379 w 13016124"/>
              <a:gd name="connsiteY27" fmla="*/ 622570 h 2398878"/>
              <a:gd name="connsiteX28" fmla="*/ 10992294 w 13016124"/>
              <a:gd name="connsiteY28" fmla="*/ 612842 h 2398878"/>
              <a:gd name="connsiteX29" fmla="*/ 11070116 w 13016124"/>
              <a:gd name="connsiteY29" fmla="*/ 583659 h 2398878"/>
              <a:gd name="connsiteX30" fmla="*/ 11206303 w 13016124"/>
              <a:gd name="connsiteY30" fmla="*/ 554477 h 2398878"/>
              <a:gd name="connsiteX31" fmla="*/ 11274396 w 13016124"/>
              <a:gd name="connsiteY31" fmla="*/ 535021 h 2398878"/>
              <a:gd name="connsiteX32" fmla="*/ 11332762 w 13016124"/>
              <a:gd name="connsiteY32" fmla="*/ 515566 h 2398878"/>
              <a:gd name="connsiteX33" fmla="*/ 11410584 w 13016124"/>
              <a:gd name="connsiteY33" fmla="*/ 476655 h 2398878"/>
              <a:gd name="connsiteX34" fmla="*/ 11498133 w 13016124"/>
              <a:gd name="connsiteY34" fmla="*/ 457200 h 2398878"/>
              <a:gd name="connsiteX35" fmla="*/ 11624592 w 13016124"/>
              <a:gd name="connsiteY35" fmla="*/ 408562 h 2398878"/>
              <a:gd name="connsiteX36" fmla="*/ 11789962 w 13016124"/>
              <a:gd name="connsiteY36" fmla="*/ 379379 h 2398878"/>
              <a:gd name="connsiteX37" fmla="*/ 11848328 w 13016124"/>
              <a:gd name="connsiteY37" fmla="*/ 350196 h 2398878"/>
              <a:gd name="connsiteX38" fmla="*/ 11955333 w 13016124"/>
              <a:gd name="connsiteY38" fmla="*/ 330740 h 2398878"/>
              <a:gd name="connsiteX39" fmla="*/ 12033154 w 13016124"/>
              <a:gd name="connsiteY39" fmla="*/ 301557 h 2398878"/>
              <a:gd name="connsiteX40" fmla="*/ 12062337 w 13016124"/>
              <a:gd name="connsiteY40" fmla="*/ 291830 h 2398878"/>
              <a:gd name="connsiteX41" fmla="*/ 12101248 w 13016124"/>
              <a:gd name="connsiteY41" fmla="*/ 272374 h 2398878"/>
              <a:gd name="connsiteX42" fmla="*/ 12130431 w 13016124"/>
              <a:gd name="connsiteY42" fmla="*/ 262647 h 2398878"/>
              <a:gd name="connsiteX43" fmla="*/ 12169341 w 13016124"/>
              <a:gd name="connsiteY43" fmla="*/ 243191 h 2398878"/>
              <a:gd name="connsiteX44" fmla="*/ 12266618 w 13016124"/>
              <a:gd name="connsiteY44" fmla="*/ 204281 h 2398878"/>
              <a:gd name="connsiteX45" fmla="*/ 12334711 w 13016124"/>
              <a:gd name="connsiteY45" fmla="*/ 175098 h 2398878"/>
              <a:gd name="connsiteX46" fmla="*/ 12363894 w 13016124"/>
              <a:gd name="connsiteY46" fmla="*/ 155642 h 2398878"/>
              <a:gd name="connsiteX47" fmla="*/ 12431988 w 13016124"/>
              <a:gd name="connsiteY47" fmla="*/ 126459 h 2398878"/>
              <a:gd name="connsiteX48" fmla="*/ 12470899 w 13016124"/>
              <a:gd name="connsiteY48" fmla="*/ 97277 h 2398878"/>
              <a:gd name="connsiteX49" fmla="*/ 12529265 w 13016124"/>
              <a:gd name="connsiteY49" fmla="*/ 87549 h 2398878"/>
              <a:gd name="connsiteX50" fmla="*/ 12568175 w 13016124"/>
              <a:gd name="connsiteY50" fmla="*/ 77821 h 2398878"/>
              <a:gd name="connsiteX51" fmla="*/ 12626541 w 13016124"/>
              <a:gd name="connsiteY51" fmla="*/ 58366 h 2398878"/>
              <a:gd name="connsiteX52" fmla="*/ 12723818 w 13016124"/>
              <a:gd name="connsiteY52" fmla="*/ 19455 h 2398878"/>
              <a:gd name="connsiteX53" fmla="*/ 12869733 w 13016124"/>
              <a:gd name="connsiteY53" fmla="*/ 9728 h 2398878"/>
              <a:gd name="connsiteX54" fmla="*/ 12898916 w 13016124"/>
              <a:gd name="connsiteY54" fmla="*/ 0 h 2398878"/>
              <a:gd name="connsiteX55" fmla="*/ 12947554 w 13016124"/>
              <a:gd name="connsiteY55" fmla="*/ 38911 h 2398878"/>
              <a:gd name="connsiteX56" fmla="*/ 12957282 w 13016124"/>
              <a:gd name="connsiteY56" fmla="*/ 1488332 h 2398878"/>
              <a:gd name="connsiteX57" fmla="*/ 12928099 w 13016124"/>
              <a:gd name="connsiteY57" fmla="*/ 1673157 h 2398878"/>
              <a:gd name="connsiteX58" fmla="*/ 12918371 w 13016124"/>
              <a:gd name="connsiteY58" fmla="*/ 1828800 h 2398878"/>
              <a:gd name="connsiteX59" fmla="*/ 12898916 w 13016124"/>
              <a:gd name="connsiteY59" fmla="*/ 1887166 h 2398878"/>
              <a:gd name="connsiteX60" fmla="*/ 12889188 w 13016124"/>
              <a:gd name="connsiteY60" fmla="*/ 1974715 h 2398878"/>
              <a:gd name="connsiteX61" fmla="*/ 12879460 w 13016124"/>
              <a:gd name="connsiteY61" fmla="*/ 2013625 h 2398878"/>
              <a:gd name="connsiteX62" fmla="*/ 12840550 w 13016124"/>
              <a:gd name="connsiteY62" fmla="*/ 2208179 h 2398878"/>
              <a:gd name="connsiteX63" fmla="*/ 12830822 w 13016124"/>
              <a:gd name="connsiteY63" fmla="*/ 2237362 h 2398878"/>
              <a:gd name="connsiteX64" fmla="*/ 12801639 w 13016124"/>
              <a:gd name="connsiteY64" fmla="*/ 2256817 h 2398878"/>
              <a:gd name="connsiteX65" fmla="*/ 12159614 w 13016124"/>
              <a:gd name="connsiteY65" fmla="*/ 2237362 h 2398878"/>
              <a:gd name="connsiteX66" fmla="*/ 11361945 w 13016124"/>
              <a:gd name="connsiteY66" fmla="*/ 2256817 h 2398878"/>
              <a:gd name="connsiteX67" fmla="*/ 11138209 w 13016124"/>
              <a:gd name="connsiteY67" fmla="*/ 2276272 h 2398878"/>
              <a:gd name="connsiteX68" fmla="*/ 10593460 w 13016124"/>
              <a:gd name="connsiteY68" fmla="*/ 2286000 h 2398878"/>
              <a:gd name="connsiteX69" fmla="*/ 8385282 w 13016124"/>
              <a:gd name="connsiteY69" fmla="*/ 2295728 h 2398878"/>
              <a:gd name="connsiteX70" fmla="*/ 8161545 w 13016124"/>
              <a:gd name="connsiteY70" fmla="*/ 2315183 h 2398878"/>
              <a:gd name="connsiteX71" fmla="*/ 8112907 w 13016124"/>
              <a:gd name="connsiteY71" fmla="*/ 2324911 h 2398878"/>
              <a:gd name="connsiteX72" fmla="*/ 7918354 w 13016124"/>
              <a:gd name="connsiteY72" fmla="*/ 2334638 h 2398878"/>
              <a:gd name="connsiteX73" fmla="*/ 5291886 w 13016124"/>
              <a:gd name="connsiteY73" fmla="*/ 2344366 h 2398878"/>
              <a:gd name="connsiteX74" fmla="*/ 5058422 w 13016124"/>
              <a:gd name="connsiteY74" fmla="*/ 2324911 h 2398878"/>
              <a:gd name="connsiteX75" fmla="*/ 4883324 w 13016124"/>
              <a:gd name="connsiteY75" fmla="*/ 2305455 h 2398878"/>
              <a:gd name="connsiteX76" fmla="*/ 4727682 w 13016124"/>
              <a:gd name="connsiteY76" fmla="*/ 2295728 h 2398878"/>
              <a:gd name="connsiteX77" fmla="*/ 4601222 w 13016124"/>
              <a:gd name="connsiteY77" fmla="*/ 2276272 h 2398878"/>
              <a:gd name="connsiteX78" fmla="*/ 4484490 w 13016124"/>
              <a:gd name="connsiteY78" fmla="*/ 2266545 h 2398878"/>
              <a:gd name="connsiteX79" fmla="*/ 3443631 w 13016124"/>
              <a:gd name="connsiteY79" fmla="*/ 2247089 h 2398878"/>
              <a:gd name="connsiteX80" fmla="*/ 2996158 w 13016124"/>
              <a:gd name="connsiteY80" fmla="*/ 2256817 h 2398878"/>
              <a:gd name="connsiteX81" fmla="*/ 2966975 w 13016124"/>
              <a:gd name="connsiteY81" fmla="*/ 2266545 h 2398878"/>
              <a:gd name="connsiteX82" fmla="*/ 2782150 w 13016124"/>
              <a:gd name="connsiteY82" fmla="*/ 2286000 h 2398878"/>
              <a:gd name="connsiteX83" fmla="*/ 2723784 w 13016124"/>
              <a:gd name="connsiteY83" fmla="*/ 2295728 h 2398878"/>
              <a:gd name="connsiteX84" fmla="*/ 2490320 w 13016124"/>
              <a:gd name="connsiteY84" fmla="*/ 2305455 h 2398878"/>
              <a:gd name="connsiteX85" fmla="*/ 418328 w 13016124"/>
              <a:gd name="connsiteY85" fmla="*/ 2295728 h 2398878"/>
              <a:gd name="connsiteX86" fmla="*/ 359962 w 13016124"/>
              <a:gd name="connsiteY86" fmla="*/ 2256817 h 2398878"/>
              <a:gd name="connsiteX87" fmla="*/ 272414 w 13016124"/>
              <a:gd name="connsiteY87" fmla="*/ 2188723 h 2398878"/>
              <a:gd name="connsiteX88" fmla="*/ 262686 w 13016124"/>
              <a:gd name="connsiteY88" fmla="*/ 2159540 h 2398878"/>
              <a:gd name="connsiteX89" fmla="*/ 214048 w 13016124"/>
              <a:gd name="connsiteY89" fmla="*/ 2110902 h 2398878"/>
              <a:gd name="connsiteX90" fmla="*/ 204320 w 13016124"/>
              <a:gd name="connsiteY90" fmla="*/ 2081719 h 2398878"/>
              <a:gd name="connsiteX91" fmla="*/ 184865 w 13016124"/>
              <a:gd name="connsiteY91" fmla="*/ 2052536 h 2398878"/>
              <a:gd name="connsiteX92" fmla="*/ 145954 w 13016124"/>
              <a:gd name="connsiteY92" fmla="*/ 1984442 h 2398878"/>
              <a:gd name="connsiteX93" fmla="*/ 126499 w 13016124"/>
              <a:gd name="connsiteY93" fmla="*/ 1906621 h 2398878"/>
              <a:gd name="connsiteX94" fmla="*/ 116771 w 13016124"/>
              <a:gd name="connsiteY94" fmla="*/ 1877438 h 2398878"/>
              <a:gd name="connsiteX95" fmla="*/ 97316 w 13016124"/>
              <a:gd name="connsiteY95" fmla="*/ 1809345 h 2398878"/>
              <a:gd name="connsiteX96" fmla="*/ 87588 w 13016124"/>
              <a:gd name="connsiteY96" fmla="*/ 1731523 h 2398878"/>
              <a:gd name="connsiteX97" fmla="*/ 68133 w 13016124"/>
              <a:gd name="connsiteY97" fmla="*/ 1673157 h 2398878"/>
              <a:gd name="connsiteX98" fmla="*/ 19494 w 13016124"/>
              <a:gd name="connsiteY98" fmla="*/ 1556425 h 2398878"/>
              <a:gd name="connsiteX99" fmla="*/ 9767 w 13016124"/>
              <a:gd name="connsiteY99" fmla="*/ 1429966 h 2398878"/>
              <a:gd name="connsiteX100" fmla="*/ 39 w 13016124"/>
              <a:gd name="connsiteY100" fmla="*/ 1361872 h 2398878"/>
              <a:gd name="connsiteX101" fmla="*/ 19494 w 13016124"/>
              <a:gd name="connsiteY101" fmla="*/ 1099225 h 2398878"/>
              <a:gd name="connsiteX102" fmla="*/ 29222 w 13016124"/>
              <a:gd name="connsiteY102" fmla="*/ 1070042 h 2398878"/>
              <a:gd name="connsiteX103" fmla="*/ 58405 w 13016124"/>
              <a:gd name="connsiteY103" fmla="*/ 992221 h 2398878"/>
              <a:gd name="connsiteX104" fmla="*/ 77860 w 13016124"/>
              <a:gd name="connsiteY104" fmla="*/ 924128 h 2398878"/>
              <a:gd name="connsiteX105" fmla="*/ 97316 w 13016124"/>
              <a:gd name="connsiteY105" fmla="*/ 885217 h 2398878"/>
              <a:gd name="connsiteX106" fmla="*/ 116771 w 13016124"/>
              <a:gd name="connsiteY106" fmla="*/ 807396 h 2398878"/>
              <a:gd name="connsiteX107" fmla="*/ 155682 w 13016124"/>
              <a:gd name="connsiteY107" fmla="*/ 729574 h 2398878"/>
              <a:gd name="connsiteX108" fmla="*/ 165409 w 13016124"/>
              <a:gd name="connsiteY108" fmla="*/ 700391 h 2398878"/>
              <a:gd name="connsiteX109" fmla="*/ 175137 w 13016124"/>
              <a:gd name="connsiteY109" fmla="*/ 642025 h 2398878"/>
              <a:gd name="connsiteX110" fmla="*/ 223775 w 13016124"/>
              <a:gd name="connsiteY110" fmla="*/ 573932 h 2398878"/>
              <a:gd name="connsiteX111" fmla="*/ 262686 w 13016124"/>
              <a:gd name="connsiteY111" fmla="*/ 505838 h 2398878"/>
              <a:gd name="connsiteX112" fmla="*/ 301596 w 13016124"/>
              <a:gd name="connsiteY112" fmla="*/ 447472 h 2398878"/>
              <a:gd name="connsiteX113" fmla="*/ 321052 w 13016124"/>
              <a:gd name="connsiteY113" fmla="*/ 428017 h 2398878"/>
              <a:gd name="connsiteX114" fmla="*/ 359962 w 13016124"/>
              <a:gd name="connsiteY114" fmla="*/ 369651 h 2398878"/>
              <a:gd name="connsiteX115" fmla="*/ 408601 w 13016124"/>
              <a:gd name="connsiteY115" fmla="*/ 321013 h 2398878"/>
              <a:gd name="connsiteX116" fmla="*/ 428056 w 13016124"/>
              <a:gd name="connsiteY116" fmla="*/ 301557 h 2398878"/>
              <a:gd name="connsiteX117" fmla="*/ 447511 w 13016124"/>
              <a:gd name="connsiteY117" fmla="*/ 272374 h 2398878"/>
              <a:gd name="connsiteX118" fmla="*/ 505877 w 13016124"/>
              <a:gd name="connsiteY118" fmla="*/ 233464 h 2398878"/>
              <a:gd name="connsiteX119" fmla="*/ 603154 w 13016124"/>
              <a:gd name="connsiteY119" fmla="*/ 223736 h 2398878"/>
              <a:gd name="connsiteX120" fmla="*/ 651792 w 13016124"/>
              <a:gd name="connsiteY120" fmla="*/ 243191 h 2398878"/>
              <a:gd name="connsiteX121" fmla="*/ 622609 w 13016124"/>
              <a:gd name="connsiteY121" fmla="*/ 252919 h 2398878"/>
              <a:gd name="connsiteX122" fmla="*/ 544788 w 13016124"/>
              <a:gd name="connsiteY12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544822 w 13016124"/>
              <a:gd name="connsiteY25" fmla="*/ 642025 h 2398878"/>
              <a:gd name="connsiteX26" fmla="*/ 10846379 w 13016124"/>
              <a:gd name="connsiteY26" fmla="*/ 622570 h 2398878"/>
              <a:gd name="connsiteX27" fmla="*/ 10992294 w 13016124"/>
              <a:gd name="connsiteY27" fmla="*/ 612842 h 2398878"/>
              <a:gd name="connsiteX28" fmla="*/ 11070116 w 13016124"/>
              <a:gd name="connsiteY28" fmla="*/ 583659 h 2398878"/>
              <a:gd name="connsiteX29" fmla="*/ 11206303 w 13016124"/>
              <a:gd name="connsiteY29" fmla="*/ 554477 h 2398878"/>
              <a:gd name="connsiteX30" fmla="*/ 11274396 w 13016124"/>
              <a:gd name="connsiteY30" fmla="*/ 535021 h 2398878"/>
              <a:gd name="connsiteX31" fmla="*/ 11332762 w 13016124"/>
              <a:gd name="connsiteY31" fmla="*/ 515566 h 2398878"/>
              <a:gd name="connsiteX32" fmla="*/ 11410584 w 13016124"/>
              <a:gd name="connsiteY32" fmla="*/ 476655 h 2398878"/>
              <a:gd name="connsiteX33" fmla="*/ 11498133 w 13016124"/>
              <a:gd name="connsiteY33" fmla="*/ 457200 h 2398878"/>
              <a:gd name="connsiteX34" fmla="*/ 11624592 w 13016124"/>
              <a:gd name="connsiteY34" fmla="*/ 408562 h 2398878"/>
              <a:gd name="connsiteX35" fmla="*/ 11789962 w 13016124"/>
              <a:gd name="connsiteY35" fmla="*/ 379379 h 2398878"/>
              <a:gd name="connsiteX36" fmla="*/ 11848328 w 13016124"/>
              <a:gd name="connsiteY36" fmla="*/ 350196 h 2398878"/>
              <a:gd name="connsiteX37" fmla="*/ 11955333 w 13016124"/>
              <a:gd name="connsiteY37" fmla="*/ 330740 h 2398878"/>
              <a:gd name="connsiteX38" fmla="*/ 12033154 w 13016124"/>
              <a:gd name="connsiteY38" fmla="*/ 301557 h 2398878"/>
              <a:gd name="connsiteX39" fmla="*/ 12062337 w 13016124"/>
              <a:gd name="connsiteY39" fmla="*/ 291830 h 2398878"/>
              <a:gd name="connsiteX40" fmla="*/ 12101248 w 13016124"/>
              <a:gd name="connsiteY40" fmla="*/ 272374 h 2398878"/>
              <a:gd name="connsiteX41" fmla="*/ 12130431 w 13016124"/>
              <a:gd name="connsiteY41" fmla="*/ 262647 h 2398878"/>
              <a:gd name="connsiteX42" fmla="*/ 12169341 w 13016124"/>
              <a:gd name="connsiteY42" fmla="*/ 243191 h 2398878"/>
              <a:gd name="connsiteX43" fmla="*/ 12266618 w 13016124"/>
              <a:gd name="connsiteY43" fmla="*/ 204281 h 2398878"/>
              <a:gd name="connsiteX44" fmla="*/ 12334711 w 13016124"/>
              <a:gd name="connsiteY44" fmla="*/ 175098 h 2398878"/>
              <a:gd name="connsiteX45" fmla="*/ 12363894 w 13016124"/>
              <a:gd name="connsiteY45" fmla="*/ 155642 h 2398878"/>
              <a:gd name="connsiteX46" fmla="*/ 12431988 w 13016124"/>
              <a:gd name="connsiteY46" fmla="*/ 126459 h 2398878"/>
              <a:gd name="connsiteX47" fmla="*/ 12470899 w 13016124"/>
              <a:gd name="connsiteY47" fmla="*/ 97277 h 2398878"/>
              <a:gd name="connsiteX48" fmla="*/ 12529265 w 13016124"/>
              <a:gd name="connsiteY48" fmla="*/ 87549 h 2398878"/>
              <a:gd name="connsiteX49" fmla="*/ 12568175 w 13016124"/>
              <a:gd name="connsiteY49" fmla="*/ 77821 h 2398878"/>
              <a:gd name="connsiteX50" fmla="*/ 12626541 w 13016124"/>
              <a:gd name="connsiteY50" fmla="*/ 58366 h 2398878"/>
              <a:gd name="connsiteX51" fmla="*/ 12723818 w 13016124"/>
              <a:gd name="connsiteY51" fmla="*/ 19455 h 2398878"/>
              <a:gd name="connsiteX52" fmla="*/ 12869733 w 13016124"/>
              <a:gd name="connsiteY52" fmla="*/ 9728 h 2398878"/>
              <a:gd name="connsiteX53" fmla="*/ 12898916 w 13016124"/>
              <a:gd name="connsiteY53" fmla="*/ 0 h 2398878"/>
              <a:gd name="connsiteX54" fmla="*/ 12947554 w 13016124"/>
              <a:gd name="connsiteY54" fmla="*/ 38911 h 2398878"/>
              <a:gd name="connsiteX55" fmla="*/ 12957282 w 13016124"/>
              <a:gd name="connsiteY55" fmla="*/ 1488332 h 2398878"/>
              <a:gd name="connsiteX56" fmla="*/ 12928099 w 13016124"/>
              <a:gd name="connsiteY56" fmla="*/ 1673157 h 2398878"/>
              <a:gd name="connsiteX57" fmla="*/ 12918371 w 13016124"/>
              <a:gd name="connsiteY57" fmla="*/ 1828800 h 2398878"/>
              <a:gd name="connsiteX58" fmla="*/ 12898916 w 13016124"/>
              <a:gd name="connsiteY58" fmla="*/ 1887166 h 2398878"/>
              <a:gd name="connsiteX59" fmla="*/ 12889188 w 13016124"/>
              <a:gd name="connsiteY59" fmla="*/ 1974715 h 2398878"/>
              <a:gd name="connsiteX60" fmla="*/ 12879460 w 13016124"/>
              <a:gd name="connsiteY60" fmla="*/ 2013625 h 2398878"/>
              <a:gd name="connsiteX61" fmla="*/ 12840550 w 13016124"/>
              <a:gd name="connsiteY61" fmla="*/ 2208179 h 2398878"/>
              <a:gd name="connsiteX62" fmla="*/ 12830822 w 13016124"/>
              <a:gd name="connsiteY62" fmla="*/ 2237362 h 2398878"/>
              <a:gd name="connsiteX63" fmla="*/ 12801639 w 13016124"/>
              <a:gd name="connsiteY63" fmla="*/ 2256817 h 2398878"/>
              <a:gd name="connsiteX64" fmla="*/ 12159614 w 13016124"/>
              <a:gd name="connsiteY64" fmla="*/ 2237362 h 2398878"/>
              <a:gd name="connsiteX65" fmla="*/ 11361945 w 13016124"/>
              <a:gd name="connsiteY65" fmla="*/ 2256817 h 2398878"/>
              <a:gd name="connsiteX66" fmla="*/ 11138209 w 13016124"/>
              <a:gd name="connsiteY66" fmla="*/ 2276272 h 2398878"/>
              <a:gd name="connsiteX67" fmla="*/ 10593460 w 13016124"/>
              <a:gd name="connsiteY67" fmla="*/ 2286000 h 2398878"/>
              <a:gd name="connsiteX68" fmla="*/ 8385282 w 13016124"/>
              <a:gd name="connsiteY68" fmla="*/ 2295728 h 2398878"/>
              <a:gd name="connsiteX69" fmla="*/ 8161545 w 13016124"/>
              <a:gd name="connsiteY69" fmla="*/ 2315183 h 2398878"/>
              <a:gd name="connsiteX70" fmla="*/ 8112907 w 13016124"/>
              <a:gd name="connsiteY70" fmla="*/ 2324911 h 2398878"/>
              <a:gd name="connsiteX71" fmla="*/ 7918354 w 13016124"/>
              <a:gd name="connsiteY71" fmla="*/ 2334638 h 2398878"/>
              <a:gd name="connsiteX72" fmla="*/ 5291886 w 13016124"/>
              <a:gd name="connsiteY72" fmla="*/ 2344366 h 2398878"/>
              <a:gd name="connsiteX73" fmla="*/ 5058422 w 13016124"/>
              <a:gd name="connsiteY73" fmla="*/ 2324911 h 2398878"/>
              <a:gd name="connsiteX74" fmla="*/ 4883324 w 13016124"/>
              <a:gd name="connsiteY74" fmla="*/ 2305455 h 2398878"/>
              <a:gd name="connsiteX75" fmla="*/ 4727682 w 13016124"/>
              <a:gd name="connsiteY75" fmla="*/ 2295728 h 2398878"/>
              <a:gd name="connsiteX76" fmla="*/ 4601222 w 13016124"/>
              <a:gd name="connsiteY76" fmla="*/ 2276272 h 2398878"/>
              <a:gd name="connsiteX77" fmla="*/ 4484490 w 13016124"/>
              <a:gd name="connsiteY77" fmla="*/ 2266545 h 2398878"/>
              <a:gd name="connsiteX78" fmla="*/ 3443631 w 13016124"/>
              <a:gd name="connsiteY78" fmla="*/ 2247089 h 2398878"/>
              <a:gd name="connsiteX79" fmla="*/ 2996158 w 13016124"/>
              <a:gd name="connsiteY79" fmla="*/ 2256817 h 2398878"/>
              <a:gd name="connsiteX80" fmla="*/ 2966975 w 13016124"/>
              <a:gd name="connsiteY80" fmla="*/ 2266545 h 2398878"/>
              <a:gd name="connsiteX81" fmla="*/ 2782150 w 13016124"/>
              <a:gd name="connsiteY81" fmla="*/ 2286000 h 2398878"/>
              <a:gd name="connsiteX82" fmla="*/ 2723784 w 13016124"/>
              <a:gd name="connsiteY82" fmla="*/ 2295728 h 2398878"/>
              <a:gd name="connsiteX83" fmla="*/ 2490320 w 13016124"/>
              <a:gd name="connsiteY83" fmla="*/ 2305455 h 2398878"/>
              <a:gd name="connsiteX84" fmla="*/ 418328 w 13016124"/>
              <a:gd name="connsiteY84" fmla="*/ 2295728 h 2398878"/>
              <a:gd name="connsiteX85" fmla="*/ 359962 w 13016124"/>
              <a:gd name="connsiteY85" fmla="*/ 2256817 h 2398878"/>
              <a:gd name="connsiteX86" fmla="*/ 272414 w 13016124"/>
              <a:gd name="connsiteY86" fmla="*/ 2188723 h 2398878"/>
              <a:gd name="connsiteX87" fmla="*/ 262686 w 13016124"/>
              <a:gd name="connsiteY87" fmla="*/ 2159540 h 2398878"/>
              <a:gd name="connsiteX88" fmla="*/ 214048 w 13016124"/>
              <a:gd name="connsiteY88" fmla="*/ 2110902 h 2398878"/>
              <a:gd name="connsiteX89" fmla="*/ 204320 w 13016124"/>
              <a:gd name="connsiteY89" fmla="*/ 2081719 h 2398878"/>
              <a:gd name="connsiteX90" fmla="*/ 184865 w 13016124"/>
              <a:gd name="connsiteY90" fmla="*/ 2052536 h 2398878"/>
              <a:gd name="connsiteX91" fmla="*/ 145954 w 13016124"/>
              <a:gd name="connsiteY91" fmla="*/ 1984442 h 2398878"/>
              <a:gd name="connsiteX92" fmla="*/ 126499 w 13016124"/>
              <a:gd name="connsiteY92" fmla="*/ 1906621 h 2398878"/>
              <a:gd name="connsiteX93" fmla="*/ 116771 w 13016124"/>
              <a:gd name="connsiteY93" fmla="*/ 1877438 h 2398878"/>
              <a:gd name="connsiteX94" fmla="*/ 97316 w 13016124"/>
              <a:gd name="connsiteY94" fmla="*/ 1809345 h 2398878"/>
              <a:gd name="connsiteX95" fmla="*/ 87588 w 13016124"/>
              <a:gd name="connsiteY95" fmla="*/ 1731523 h 2398878"/>
              <a:gd name="connsiteX96" fmla="*/ 68133 w 13016124"/>
              <a:gd name="connsiteY96" fmla="*/ 1673157 h 2398878"/>
              <a:gd name="connsiteX97" fmla="*/ 19494 w 13016124"/>
              <a:gd name="connsiteY97" fmla="*/ 1556425 h 2398878"/>
              <a:gd name="connsiteX98" fmla="*/ 9767 w 13016124"/>
              <a:gd name="connsiteY98" fmla="*/ 1429966 h 2398878"/>
              <a:gd name="connsiteX99" fmla="*/ 39 w 13016124"/>
              <a:gd name="connsiteY99" fmla="*/ 1361872 h 2398878"/>
              <a:gd name="connsiteX100" fmla="*/ 19494 w 13016124"/>
              <a:gd name="connsiteY100" fmla="*/ 1099225 h 2398878"/>
              <a:gd name="connsiteX101" fmla="*/ 29222 w 13016124"/>
              <a:gd name="connsiteY101" fmla="*/ 1070042 h 2398878"/>
              <a:gd name="connsiteX102" fmla="*/ 58405 w 13016124"/>
              <a:gd name="connsiteY102" fmla="*/ 992221 h 2398878"/>
              <a:gd name="connsiteX103" fmla="*/ 77860 w 13016124"/>
              <a:gd name="connsiteY103" fmla="*/ 924128 h 2398878"/>
              <a:gd name="connsiteX104" fmla="*/ 97316 w 13016124"/>
              <a:gd name="connsiteY104" fmla="*/ 885217 h 2398878"/>
              <a:gd name="connsiteX105" fmla="*/ 116771 w 13016124"/>
              <a:gd name="connsiteY105" fmla="*/ 807396 h 2398878"/>
              <a:gd name="connsiteX106" fmla="*/ 155682 w 13016124"/>
              <a:gd name="connsiteY106" fmla="*/ 729574 h 2398878"/>
              <a:gd name="connsiteX107" fmla="*/ 165409 w 13016124"/>
              <a:gd name="connsiteY107" fmla="*/ 700391 h 2398878"/>
              <a:gd name="connsiteX108" fmla="*/ 175137 w 13016124"/>
              <a:gd name="connsiteY108" fmla="*/ 642025 h 2398878"/>
              <a:gd name="connsiteX109" fmla="*/ 223775 w 13016124"/>
              <a:gd name="connsiteY109" fmla="*/ 573932 h 2398878"/>
              <a:gd name="connsiteX110" fmla="*/ 262686 w 13016124"/>
              <a:gd name="connsiteY110" fmla="*/ 505838 h 2398878"/>
              <a:gd name="connsiteX111" fmla="*/ 301596 w 13016124"/>
              <a:gd name="connsiteY111" fmla="*/ 447472 h 2398878"/>
              <a:gd name="connsiteX112" fmla="*/ 321052 w 13016124"/>
              <a:gd name="connsiteY112" fmla="*/ 428017 h 2398878"/>
              <a:gd name="connsiteX113" fmla="*/ 359962 w 13016124"/>
              <a:gd name="connsiteY113" fmla="*/ 369651 h 2398878"/>
              <a:gd name="connsiteX114" fmla="*/ 408601 w 13016124"/>
              <a:gd name="connsiteY114" fmla="*/ 321013 h 2398878"/>
              <a:gd name="connsiteX115" fmla="*/ 428056 w 13016124"/>
              <a:gd name="connsiteY115" fmla="*/ 301557 h 2398878"/>
              <a:gd name="connsiteX116" fmla="*/ 447511 w 13016124"/>
              <a:gd name="connsiteY116" fmla="*/ 272374 h 2398878"/>
              <a:gd name="connsiteX117" fmla="*/ 505877 w 13016124"/>
              <a:gd name="connsiteY117" fmla="*/ 233464 h 2398878"/>
              <a:gd name="connsiteX118" fmla="*/ 603154 w 13016124"/>
              <a:gd name="connsiteY118" fmla="*/ 223736 h 2398878"/>
              <a:gd name="connsiteX119" fmla="*/ 651792 w 13016124"/>
              <a:gd name="connsiteY119" fmla="*/ 243191 h 2398878"/>
              <a:gd name="connsiteX120" fmla="*/ 622609 w 13016124"/>
              <a:gd name="connsiteY120" fmla="*/ 252919 h 2398878"/>
              <a:gd name="connsiteX121" fmla="*/ 544788 w 13016124"/>
              <a:gd name="connsiteY12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992294 w 13016124"/>
              <a:gd name="connsiteY25" fmla="*/ 612842 h 2398878"/>
              <a:gd name="connsiteX26" fmla="*/ 11070116 w 13016124"/>
              <a:gd name="connsiteY26" fmla="*/ 583659 h 2398878"/>
              <a:gd name="connsiteX27" fmla="*/ 11206303 w 13016124"/>
              <a:gd name="connsiteY27" fmla="*/ 554477 h 2398878"/>
              <a:gd name="connsiteX28" fmla="*/ 11274396 w 13016124"/>
              <a:gd name="connsiteY28" fmla="*/ 535021 h 2398878"/>
              <a:gd name="connsiteX29" fmla="*/ 11332762 w 13016124"/>
              <a:gd name="connsiteY29" fmla="*/ 515566 h 2398878"/>
              <a:gd name="connsiteX30" fmla="*/ 11410584 w 13016124"/>
              <a:gd name="connsiteY30" fmla="*/ 476655 h 2398878"/>
              <a:gd name="connsiteX31" fmla="*/ 11498133 w 13016124"/>
              <a:gd name="connsiteY31" fmla="*/ 457200 h 2398878"/>
              <a:gd name="connsiteX32" fmla="*/ 11624592 w 13016124"/>
              <a:gd name="connsiteY32" fmla="*/ 408562 h 2398878"/>
              <a:gd name="connsiteX33" fmla="*/ 11789962 w 13016124"/>
              <a:gd name="connsiteY33" fmla="*/ 379379 h 2398878"/>
              <a:gd name="connsiteX34" fmla="*/ 11848328 w 13016124"/>
              <a:gd name="connsiteY34" fmla="*/ 350196 h 2398878"/>
              <a:gd name="connsiteX35" fmla="*/ 11955333 w 13016124"/>
              <a:gd name="connsiteY35" fmla="*/ 330740 h 2398878"/>
              <a:gd name="connsiteX36" fmla="*/ 12033154 w 13016124"/>
              <a:gd name="connsiteY36" fmla="*/ 301557 h 2398878"/>
              <a:gd name="connsiteX37" fmla="*/ 12062337 w 13016124"/>
              <a:gd name="connsiteY37" fmla="*/ 291830 h 2398878"/>
              <a:gd name="connsiteX38" fmla="*/ 12101248 w 13016124"/>
              <a:gd name="connsiteY38" fmla="*/ 272374 h 2398878"/>
              <a:gd name="connsiteX39" fmla="*/ 12130431 w 13016124"/>
              <a:gd name="connsiteY39" fmla="*/ 262647 h 2398878"/>
              <a:gd name="connsiteX40" fmla="*/ 12169341 w 13016124"/>
              <a:gd name="connsiteY40" fmla="*/ 243191 h 2398878"/>
              <a:gd name="connsiteX41" fmla="*/ 12266618 w 13016124"/>
              <a:gd name="connsiteY41" fmla="*/ 204281 h 2398878"/>
              <a:gd name="connsiteX42" fmla="*/ 12334711 w 13016124"/>
              <a:gd name="connsiteY42" fmla="*/ 175098 h 2398878"/>
              <a:gd name="connsiteX43" fmla="*/ 12363894 w 13016124"/>
              <a:gd name="connsiteY43" fmla="*/ 155642 h 2398878"/>
              <a:gd name="connsiteX44" fmla="*/ 12431988 w 13016124"/>
              <a:gd name="connsiteY44" fmla="*/ 126459 h 2398878"/>
              <a:gd name="connsiteX45" fmla="*/ 12470899 w 13016124"/>
              <a:gd name="connsiteY45" fmla="*/ 97277 h 2398878"/>
              <a:gd name="connsiteX46" fmla="*/ 12529265 w 13016124"/>
              <a:gd name="connsiteY46" fmla="*/ 87549 h 2398878"/>
              <a:gd name="connsiteX47" fmla="*/ 12568175 w 13016124"/>
              <a:gd name="connsiteY47" fmla="*/ 77821 h 2398878"/>
              <a:gd name="connsiteX48" fmla="*/ 12626541 w 13016124"/>
              <a:gd name="connsiteY48" fmla="*/ 58366 h 2398878"/>
              <a:gd name="connsiteX49" fmla="*/ 12723818 w 13016124"/>
              <a:gd name="connsiteY49" fmla="*/ 19455 h 2398878"/>
              <a:gd name="connsiteX50" fmla="*/ 12869733 w 13016124"/>
              <a:gd name="connsiteY50" fmla="*/ 9728 h 2398878"/>
              <a:gd name="connsiteX51" fmla="*/ 12898916 w 13016124"/>
              <a:gd name="connsiteY51" fmla="*/ 0 h 2398878"/>
              <a:gd name="connsiteX52" fmla="*/ 12947554 w 13016124"/>
              <a:gd name="connsiteY52" fmla="*/ 38911 h 2398878"/>
              <a:gd name="connsiteX53" fmla="*/ 12957282 w 13016124"/>
              <a:gd name="connsiteY53" fmla="*/ 1488332 h 2398878"/>
              <a:gd name="connsiteX54" fmla="*/ 12928099 w 13016124"/>
              <a:gd name="connsiteY54" fmla="*/ 1673157 h 2398878"/>
              <a:gd name="connsiteX55" fmla="*/ 12918371 w 13016124"/>
              <a:gd name="connsiteY55" fmla="*/ 1828800 h 2398878"/>
              <a:gd name="connsiteX56" fmla="*/ 12898916 w 13016124"/>
              <a:gd name="connsiteY56" fmla="*/ 1887166 h 2398878"/>
              <a:gd name="connsiteX57" fmla="*/ 12889188 w 13016124"/>
              <a:gd name="connsiteY57" fmla="*/ 1974715 h 2398878"/>
              <a:gd name="connsiteX58" fmla="*/ 12879460 w 13016124"/>
              <a:gd name="connsiteY58" fmla="*/ 2013625 h 2398878"/>
              <a:gd name="connsiteX59" fmla="*/ 12840550 w 13016124"/>
              <a:gd name="connsiteY59" fmla="*/ 2208179 h 2398878"/>
              <a:gd name="connsiteX60" fmla="*/ 12830822 w 13016124"/>
              <a:gd name="connsiteY60" fmla="*/ 2237362 h 2398878"/>
              <a:gd name="connsiteX61" fmla="*/ 12801639 w 13016124"/>
              <a:gd name="connsiteY61" fmla="*/ 2256817 h 2398878"/>
              <a:gd name="connsiteX62" fmla="*/ 12159614 w 13016124"/>
              <a:gd name="connsiteY62" fmla="*/ 2237362 h 2398878"/>
              <a:gd name="connsiteX63" fmla="*/ 11361945 w 13016124"/>
              <a:gd name="connsiteY63" fmla="*/ 2256817 h 2398878"/>
              <a:gd name="connsiteX64" fmla="*/ 11138209 w 13016124"/>
              <a:gd name="connsiteY64" fmla="*/ 2276272 h 2398878"/>
              <a:gd name="connsiteX65" fmla="*/ 10593460 w 13016124"/>
              <a:gd name="connsiteY65" fmla="*/ 2286000 h 2398878"/>
              <a:gd name="connsiteX66" fmla="*/ 8385282 w 13016124"/>
              <a:gd name="connsiteY66" fmla="*/ 2295728 h 2398878"/>
              <a:gd name="connsiteX67" fmla="*/ 8161545 w 13016124"/>
              <a:gd name="connsiteY67" fmla="*/ 2315183 h 2398878"/>
              <a:gd name="connsiteX68" fmla="*/ 8112907 w 13016124"/>
              <a:gd name="connsiteY68" fmla="*/ 2324911 h 2398878"/>
              <a:gd name="connsiteX69" fmla="*/ 7918354 w 13016124"/>
              <a:gd name="connsiteY69" fmla="*/ 2334638 h 2398878"/>
              <a:gd name="connsiteX70" fmla="*/ 5291886 w 13016124"/>
              <a:gd name="connsiteY70" fmla="*/ 2344366 h 2398878"/>
              <a:gd name="connsiteX71" fmla="*/ 5058422 w 13016124"/>
              <a:gd name="connsiteY71" fmla="*/ 2324911 h 2398878"/>
              <a:gd name="connsiteX72" fmla="*/ 4883324 w 13016124"/>
              <a:gd name="connsiteY72" fmla="*/ 2305455 h 2398878"/>
              <a:gd name="connsiteX73" fmla="*/ 4727682 w 13016124"/>
              <a:gd name="connsiteY73" fmla="*/ 2295728 h 2398878"/>
              <a:gd name="connsiteX74" fmla="*/ 4601222 w 13016124"/>
              <a:gd name="connsiteY74" fmla="*/ 2276272 h 2398878"/>
              <a:gd name="connsiteX75" fmla="*/ 4484490 w 13016124"/>
              <a:gd name="connsiteY75" fmla="*/ 2266545 h 2398878"/>
              <a:gd name="connsiteX76" fmla="*/ 3443631 w 13016124"/>
              <a:gd name="connsiteY76" fmla="*/ 2247089 h 2398878"/>
              <a:gd name="connsiteX77" fmla="*/ 2996158 w 13016124"/>
              <a:gd name="connsiteY77" fmla="*/ 2256817 h 2398878"/>
              <a:gd name="connsiteX78" fmla="*/ 2966975 w 13016124"/>
              <a:gd name="connsiteY78" fmla="*/ 2266545 h 2398878"/>
              <a:gd name="connsiteX79" fmla="*/ 2782150 w 13016124"/>
              <a:gd name="connsiteY79" fmla="*/ 2286000 h 2398878"/>
              <a:gd name="connsiteX80" fmla="*/ 2723784 w 13016124"/>
              <a:gd name="connsiteY80" fmla="*/ 2295728 h 2398878"/>
              <a:gd name="connsiteX81" fmla="*/ 2490320 w 13016124"/>
              <a:gd name="connsiteY81" fmla="*/ 2305455 h 2398878"/>
              <a:gd name="connsiteX82" fmla="*/ 418328 w 13016124"/>
              <a:gd name="connsiteY82" fmla="*/ 2295728 h 2398878"/>
              <a:gd name="connsiteX83" fmla="*/ 359962 w 13016124"/>
              <a:gd name="connsiteY83" fmla="*/ 2256817 h 2398878"/>
              <a:gd name="connsiteX84" fmla="*/ 272414 w 13016124"/>
              <a:gd name="connsiteY84" fmla="*/ 2188723 h 2398878"/>
              <a:gd name="connsiteX85" fmla="*/ 262686 w 13016124"/>
              <a:gd name="connsiteY85" fmla="*/ 2159540 h 2398878"/>
              <a:gd name="connsiteX86" fmla="*/ 214048 w 13016124"/>
              <a:gd name="connsiteY86" fmla="*/ 2110902 h 2398878"/>
              <a:gd name="connsiteX87" fmla="*/ 204320 w 13016124"/>
              <a:gd name="connsiteY87" fmla="*/ 2081719 h 2398878"/>
              <a:gd name="connsiteX88" fmla="*/ 184865 w 13016124"/>
              <a:gd name="connsiteY88" fmla="*/ 2052536 h 2398878"/>
              <a:gd name="connsiteX89" fmla="*/ 145954 w 13016124"/>
              <a:gd name="connsiteY89" fmla="*/ 1984442 h 2398878"/>
              <a:gd name="connsiteX90" fmla="*/ 126499 w 13016124"/>
              <a:gd name="connsiteY90" fmla="*/ 1906621 h 2398878"/>
              <a:gd name="connsiteX91" fmla="*/ 116771 w 13016124"/>
              <a:gd name="connsiteY91" fmla="*/ 1877438 h 2398878"/>
              <a:gd name="connsiteX92" fmla="*/ 97316 w 13016124"/>
              <a:gd name="connsiteY92" fmla="*/ 1809345 h 2398878"/>
              <a:gd name="connsiteX93" fmla="*/ 87588 w 13016124"/>
              <a:gd name="connsiteY93" fmla="*/ 1731523 h 2398878"/>
              <a:gd name="connsiteX94" fmla="*/ 68133 w 13016124"/>
              <a:gd name="connsiteY94" fmla="*/ 1673157 h 2398878"/>
              <a:gd name="connsiteX95" fmla="*/ 19494 w 13016124"/>
              <a:gd name="connsiteY95" fmla="*/ 1556425 h 2398878"/>
              <a:gd name="connsiteX96" fmla="*/ 9767 w 13016124"/>
              <a:gd name="connsiteY96" fmla="*/ 1429966 h 2398878"/>
              <a:gd name="connsiteX97" fmla="*/ 39 w 13016124"/>
              <a:gd name="connsiteY97" fmla="*/ 1361872 h 2398878"/>
              <a:gd name="connsiteX98" fmla="*/ 19494 w 13016124"/>
              <a:gd name="connsiteY98" fmla="*/ 1099225 h 2398878"/>
              <a:gd name="connsiteX99" fmla="*/ 29222 w 13016124"/>
              <a:gd name="connsiteY99" fmla="*/ 1070042 h 2398878"/>
              <a:gd name="connsiteX100" fmla="*/ 58405 w 13016124"/>
              <a:gd name="connsiteY100" fmla="*/ 992221 h 2398878"/>
              <a:gd name="connsiteX101" fmla="*/ 77860 w 13016124"/>
              <a:gd name="connsiteY101" fmla="*/ 924128 h 2398878"/>
              <a:gd name="connsiteX102" fmla="*/ 97316 w 13016124"/>
              <a:gd name="connsiteY102" fmla="*/ 885217 h 2398878"/>
              <a:gd name="connsiteX103" fmla="*/ 116771 w 13016124"/>
              <a:gd name="connsiteY103" fmla="*/ 807396 h 2398878"/>
              <a:gd name="connsiteX104" fmla="*/ 155682 w 13016124"/>
              <a:gd name="connsiteY104" fmla="*/ 729574 h 2398878"/>
              <a:gd name="connsiteX105" fmla="*/ 165409 w 13016124"/>
              <a:gd name="connsiteY105" fmla="*/ 700391 h 2398878"/>
              <a:gd name="connsiteX106" fmla="*/ 175137 w 13016124"/>
              <a:gd name="connsiteY106" fmla="*/ 642025 h 2398878"/>
              <a:gd name="connsiteX107" fmla="*/ 223775 w 13016124"/>
              <a:gd name="connsiteY107" fmla="*/ 573932 h 2398878"/>
              <a:gd name="connsiteX108" fmla="*/ 262686 w 13016124"/>
              <a:gd name="connsiteY108" fmla="*/ 505838 h 2398878"/>
              <a:gd name="connsiteX109" fmla="*/ 301596 w 13016124"/>
              <a:gd name="connsiteY109" fmla="*/ 447472 h 2398878"/>
              <a:gd name="connsiteX110" fmla="*/ 321052 w 13016124"/>
              <a:gd name="connsiteY110" fmla="*/ 428017 h 2398878"/>
              <a:gd name="connsiteX111" fmla="*/ 359962 w 13016124"/>
              <a:gd name="connsiteY111" fmla="*/ 369651 h 2398878"/>
              <a:gd name="connsiteX112" fmla="*/ 408601 w 13016124"/>
              <a:gd name="connsiteY112" fmla="*/ 321013 h 2398878"/>
              <a:gd name="connsiteX113" fmla="*/ 428056 w 13016124"/>
              <a:gd name="connsiteY113" fmla="*/ 301557 h 2398878"/>
              <a:gd name="connsiteX114" fmla="*/ 447511 w 13016124"/>
              <a:gd name="connsiteY114" fmla="*/ 272374 h 2398878"/>
              <a:gd name="connsiteX115" fmla="*/ 505877 w 13016124"/>
              <a:gd name="connsiteY115" fmla="*/ 233464 h 2398878"/>
              <a:gd name="connsiteX116" fmla="*/ 603154 w 13016124"/>
              <a:gd name="connsiteY116" fmla="*/ 223736 h 2398878"/>
              <a:gd name="connsiteX117" fmla="*/ 651792 w 13016124"/>
              <a:gd name="connsiteY117" fmla="*/ 243191 h 2398878"/>
              <a:gd name="connsiteX118" fmla="*/ 622609 w 13016124"/>
              <a:gd name="connsiteY118" fmla="*/ 252919 h 2398878"/>
              <a:gd name="connsiteX119" fmla="*/ 544788 w 13016124"/>
              <a:gd name="connsiteY11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070116 w 13016124"/>
              <a:gd name="connsiteY25" fmla="*/ 583659 h 2398878"/>
              <a:gd name="connsiteX26" fmla="*/ 11206303 w 13016124"/>
              <a:gd name="connsiteY26" fmla="*/ 554477 h 2398878"/>
              <a:gd name="connsiteX27" fmla="*/ 11274396 w 13016124"/>
              <a:gd name="connsiteY27" fmla="*/ 535021 h 2398878"/>
              <a:gd name="connsiteX28" fmla="*/ 11332762 w 13016124"/>
              <a:gd name="connsiteY28" fmla="*/ 515566 h 2398878"/>
              <a:gd name="connsiteX29" fmla="*/ 11410584 w 13016124"/>
              <a:gd name="connsiteY29" fmla="*/ 476655 h 2398878"/>
              <a:gd name="connsiteX30" fmla="*/ 11498133 w 13016124"/>
              <a:gd name="connsiteY30" fmla="*/ 457200 h 2398878"/>
              <a:gd name="connsiteX31" fmla="*/ 11624592 w 13016124"/>
              <a:gd name="connsiteY31" fmla="*/ 408562 h 2398878"/>
              <a:gd name="connsiteX32" fmla="*/ 11789962 w 13016124"/>
              <a:gd name="connsiteY32" fmla="*/ 379379 h 2398878"/>
              <a:gd name="connsiteX33" fmla="*/ 11848328 w 13016124"/>
              <a:gd name="connsiteY33" fmla="*/ 350196 h 2398878"/>
              <a:gd name="connsiteX34" fmla="*/ 11955333 w 13016124"/>
              <a:gd name="connsiteY34" fmla="*/ 330740 h 2398878"/>
              <a:gd name="connsiteX35" fmla="*/ 12033154 w 13016124"/>
              <a:gd name="connsiteY35" fmla="*/ 301557 h 2398878"/>
              <a:gd name="connsiteX36" fmla="*/ 12062337 w 13016124"/>
              <a:gd name="connsiteY36" fmla="*/ 291830 h 2398878"/>
              <a:gd name="connsiteX37" fmla="*/ 12101248 w 13016124"/>
              <a:gd name="connsiteY37" fmla="*/ 272374 h 2398878"/>
              <a:gd name="connsiteX38" fmla="*/ 12130431 w 13016124"/>
              <a:gd name="connsiteY38" fmla="*/ 262647 h 2398878"/>
              <a:gd name="connsiteX39" fmla="*/ 12169341 w 13016124"/>
              <a:gd name="connsiteY39" fmla="*/ 243191 h 2398878"/>
              <a:gd name="connsiteX40" fmla="*/ 12266618 w 13016124"/>
              <a:gd name="connsiteY40" fmla="*/ 204281 h 2398878"/>
              <a:gd name="connsiteX41" fmla="*/ 12334711 w 13016124"/>
              <a:gd name="connsiteY41" fmla="*/ 175098 h 2398878"/>
              <a:gd name="connsiteX42" fmla="*/ 12363894 w 13016124"/>
              <a:gd name="connsiteY42" fmla="*/ 155642 h 2398878"/>
              <a:gd name="connsiteX43" fmla="*/ 12431988 w 13016124"/>
              <a:gd name="connsiteY43" fmla="*/ 126459 h 2398878"/>
              <a:gd name="connsiteX44" fmla="*/ 12470899 w 13016124"/>
              <a:gd name="connsiteY44" fmla="*/ 97277 h 2398878"/>
              <a:gd name="connsiteX45" fmla="*/ 12529265 w 13016124"/>
              <a:gd name="connsiteY45" fmla="*/ 87549 h 2398878"/>
              <a:gd name="connsiteX46" fmla="*/ 12568175 w 13016124"/>
              <a:gd name="connsiteY46" fmla="*/ 77821 h 2398878"/>
              <a:gd name="connsiteX47" fmla="*/ 12626541 w 13016124"/>
              <a:gd name="connsiteY47" fmla="*/ 58366 h 2398878"/>
              <a:gd name="connsiteX48" fmla="*/ 12723818 w 13016124"/>
              <a:gd name="connsiteY48" fmla="*/ 19455 h 2398878"/>
              <a:gd name="connsiteX49" fmla="*/ 12869733 w 13016124"/>
              <a:gd name="connsiteY49" fmla="*/ 9728 h 2398878"/>
              <a:gd name="connsiteX50" fmla="*/ 12898916 w 13016124"/>
              <a:gd name="connsiteY50" fmla="*/ 0 h 2398878"/>
              <a:gd name="connsiteX51" fmla="*/ 12947554 w 13016124"/>
              <a:gd name="connsiteY51" fmla="*/ 38911 h 2398878"/>
              <a:gd name="connsiteX52" fmla="*/ 12957282 w 13016124"/>
              <a:gd name="connsiteY52" fmla="*/ 1488332 h 2398878"/>
              <a:gd name="connsiteX53" fmla="*/ 12928099 w 13016124"/>
              <a:gd name="connsiteY53" fmla="*/ 1673157 h 2398878"/>
              <a:gd name="connsiteX54" fmla="*/ 12918371 w 13016124"/>
              <a:gd name="connsiteY54" fmla="*/ 1828800 h 2398878"/>
              <a:gd name="connsiteX55" fmla="*/ 12898916 w 13016124"/>
              <a:gd name="connsiteY55" fmla="*/ 1887166 h 2398878"/>
              <a:gd name="connsiteX56" fmla="*/ 12889188 w 13016124"/>
              <a:gd name="connsiteY56" fmla="*/ 1974715 h 2398878"/>
              <a:gd name="connsiteX57" fmla="*/ 12879460 w 13016124"/>
              <a:gd name="connsiteY57" fmla="*/ 2013625 h 2398878"/>
              <a:gd name="connsiteX58" fmla="*/ 12840550 w 13016124"/>
              <a:gd name="connsiteY58" fmla="*/ 2208179 h 2398878"/>
              <a:gd name="connsiteX59" fmla="*/ 12830822 w 13016124"/>
              <a:gd name="connsiteY59" fmla="*/ 2237362 h 2398878"/>
              <a:gd name="connsiteX60" fmla="*/ 12801639 w 13016124"/>
              <a:gd name="connsiteY60" fmla="*/ 2256817 h 2398878"/>
              <a:gd name="connsiteX61" fmla="*/ 12159614 w 13016124"/>
              <a:gd name="connsiteY61" fmla="*/ 2237362 h 2398878"/>
              <a:gd name="connsiteX62" fmla="*/ 11361945 w 13016124"/>
              <a:gd name="connsiteY62" fmla="*/ 2256817 h 2398878"/>
              <a:gd name="connsiteX63" fmla="*/ 11138209 w 13016124"/>
              <a:gd name="connsiteY63" fmla="*/ 2276272 h 2398878"/>
              <a:gd name="connsiteX64" fmla="*/ 10593460 w 13016124"/>
              <a:gd name="connsiteY64" fmla="*/ 2286000 h 2398878"/>
              <a:gd name="connsiteX65" fmla="*/ 8385282 w 13016124"/>
              <a:gd name="connsiteY65" fmla="*/ 2295728 h 2398878"/>
              <a:gd name="connsiteX66" fmla="*/ 8161545 w 13016124"/>
              <a:gd name="connsiteY66" fmla="*/ 2315183 h 2398878"/>
              <a:gd name="connsiteX67" fmla="*/ 8112907 w 13016124"/>
              <a:gd name="connsiteY67" fmla="*/ 2324911 h 2398878"/>
              <a:gd name="connsiteX68" fmla="*/ 7918354 w 13016124"/>
              <a:gd name="connsiteY68" fmla="*/ 2334638 h 2398878"/>
              <a:gd name="connsiteX69" fmla="*/ 5291886 w 13016124"/>
              <a:gd name="connsiteY69" fmla="*/ 2344366 h 2398878"/>
              <a:gd name="connsiteX70" fmla="*/ 5058422 w 13016124"/>
              <a:gd name="connsiteY70" fmla="*/ 2324911 h 2398878"/>
              <a:gd name="connsiteX71" fmla="*/ 4883324 w 13016124"/>
              <a:gd name="connsiteY71" fmla="*/ 2305455 h 2398878"/>
              <a:gd name="connsiteX72" fmla="*/ 4727682 w 13016124"/>
              <a:gd name="connsiteY72" fmla="*/ 2295728 h 2398878"/>
              <a:gd name="connsiteX73" fmla="*/ 4601222 w 13016124"/>
              <a:gd name="connsiteY73" fmla="*/ 2276272 h 2398878"/>
              <a:gd name="connsiteX74" fmla="*/ 4484490 w 13016124"/>
              <a:gd name="connsiteY74" fmla="*/ 2266545 h 2398878"/>
              <a:gd name="connsiteX75" fmla="*/ 3443631 w 13016124"/>
              <a:gd name="connsiteY75" fmla="*/ 2247089 h 2398878"/>
              <a:gd name="connsiteX76" fmla="*/ 2996158 w 13016124"/>
              <a:gd name="connsiteY76" fmla="*/ 2256817 h 2398878"/>
              <a:gd name="connsiteX77" fmla="*/ 2966975 w 13016124"/>
              <a:gd name="connsiteY77" fmla="*/ 2266545 h 2398878"/>
              <a:gd name="connsiteX78" fmla="*/ 2782150 w 13016124"/>
              <a:gd name="connsiteY78" fmla="*/ 2286000 h 2398878"/>
              <a:gd name="connsiteX79" fmla="*/ 2723784 w 13016124"/>
              <a:gd name="connsiteY79" fmla="*/ 2295728 h 2398878"/>
              <a:gd name="connsiteX80" fmla="*/ 2490320 w 13016124"/>
              <a:gd name="connsiteY80" fmla="*/ 2305455 h 2398878"/>
              <a:gd name="connsiteX81" fmla="*/ 418328 w 13016124"/>
              <a:gd name="connsiteY81" fmla="*/ 2295728 h 2398878"/>
              <a:gd name="connsiteX82" fmla="*/ 359962 w 13016124"/>
              <a:gd name="connsiteY82" fmla="*/ 2256817 h 2398878"/>
              <a:gd name="connsiteX83" fmla="*/ 272414 w 13016124"/>
              <a:gd name="connsiteY83" fmla="*/ 2188723 h 2398878"/>
              <a:gd name="connsiteX84" fmla="*/ 262686 w 13016124"/>
              <a:gd name="connsiteY84" fmla="*/ 2159540 h 2398878"/>
              <a:gd name="connsiteX85" fmla="*/ 214048 w 13016124"/>
              <a:gd name="connsiteY85" fmla="*/ 2110902 h 2398878"/>
              <a:gd name="connsiteX86" fmla="*/ 204320 w 13016124"/>
              <a:gd name="connsiteY86" fmla="*/ 2081719 h 2398878"/>
              <a:gd name="connsiteX87" fmla="*/ 184865 w 13016124"/>
              <a:gd name="connsiteY87" fmla="*/ 2052536 h 2398878"/>
              <a:gd name="connsiteX88" fmla="*/ 145954 w 13016124"/>
              <a:gd name="connsiteY88" fmla="*/ 1984442 h 2398878"/>
              <a:gd name="connsiteX89" fmla="*/ 126499 w 13016124"/>
              <a:gd name="connsiteY89" fmla="*/ 1906621 h 2398878"/>
              <a:gd name="connsiteX90" fmla="*/ 116771 w 13016124"/>
              <a:gd name="connsiteY90" fmla="*/ 1877438 h 2398878"/>
              <a:gd name="connsiteX91" fmla="*/ 97316 w 13016124"/>
              <a:gd name="connsiteY91" fmla="*/ 1809345 h 2398878"/>
              <a:gd name="connsiteX92" fmla="*/ 87588 w 13016124"/>
              <a:gd name="connsiteY92" fmla="*/ 1731523 h 2398878"/>
              <a:gd name="connsiteX93" fmla="*/ 68133 w 13016124"/>
              <a:gd name="connsiteY93" fmla="*/ 1673157 h 2398878"/>
              <a:gd name="connsiteX94" fmla="*/ 19494 w 13016124"/>
              <a:gd name="connsiteY94" fmla="*/ 1556425 h 2398878"/>
              <a:gd name="connsiteX95" fmla="*/ 9767 w 13016124"/>
              <a:gd name="connsiteY95" fmla="*/ 1429966 h 2398878"/>
              <a:gd name="connsiteX96" fmla="*/ 39 w 13016124"/>
              <a:gd name="connsiteY96" fmla="*/ 1361872 h 2398878"/>
              <a:gd name="connsiteX97" fmla="*/ 19494 w 13016124"/>
              <a:gd name="connsiteY97" fmla="*/ 1099225 h 2398878"/>
              <a:gd name="connsiteX98" fmla="*/ 29222 w 13016124"/>
              <a:gd name="connsiteY98" fmla="*/ 1070042 h 2398878"/>
              <a:gd name="connsiteX99" fmla="*/ 58405 w 13016124"/>
              <a:gd name="connsiteY99" fmla="*/ 992221 h 2398878"/>
              <a:gd name="connsiteX100" fmla="*/ 77860 w 13016124"/>
              <a:gd name="connsiteY100" fmla="*/ 924128 h 2398878"/>
              <a:gd name="connsiteX101" fmla="*/ 97316 w 13016124"/>
              <a:gd name="connsiteY101" fmla="*/ 885217 h 2398878"/>
              <a:gd name="connsiteX102" fmla="*/ 116771 w 13016124"/>
              <a:gd name="connsiteY102" fmla="*/ 807396 h 2398878"/>
              <a:gd name="connsiteX103" fmla="*/ 155682 w 13016124"/>
              <a:gd name="connsiteY103" fmla="*/ 729574 h 2398878"/>
              <a:gd name="connsiteX104" fmla="*/ 165409 w 13016124"/>
              <a:gd name="connsiteY104" fmla="*/ 700391 h 2398878"/>
              <a:gd name="connsiteX105" fmla="*/ 175137 w 13016124"/>
              <a:gd name="connsiteY105" fmla="*/ 642025 h 2398878"/>
              <a:gd name="connsiteX106" fmla="*/ 223775 w 13016124"/>
              <a:gd name="connsiteY106" fmla="*/ 573932 h 2398878"/>
              <a:gd name="connsiteX107" fmla="*/ 262686 w 13016124"/>
              <a:gd name="connsiteY107" fmla="*/ 505838 h 2398878"/>
              <a:gd name="connsiteX108" fmla="*/ 301596 w 13016124"/>
              <a:gd name="connsiteY108" fmla="*/ 447472 h 2398878"/>
              <a:gd name="connsiteX109" fmla="*/ 321052 w 13016124"/>
              <a:gd name="connsiteY109" fmla="*/ 428017 h 2398878"/>
              <a:gd name="connsiteX110" fmla="*/ 359962 w 13016124"/>
              <a:gd name="connsiteY110" fmla="*/ 369651 h 2398878"/>
              <a:gd name="connsiteX111" fmla="*/ 408601 w 13016124"/>
              <a:gd name="connsiteY111" fmla="*/ 321013 h 2398878"/>
              <a:gd name="connsiteX112" fmla="*/ 428056 w 13016124"/>
              <a:gd name="connsiteY112" fmla="*/ 301557 h 2398878"/>
              <a:gd name="connsiteX113" fmla="*/ 447511 w 13016124"/>
              <a:gd name="connsiteY113" fmla="*/ 272374 h 2398878"/>
              <a:gd name="connsiteX114" fmla="*/ 505877 w 13016124"/>
              <a:gd name="connsiteY114" fmla="*/ 233464 h 2398878"/>
              <a:gd name="connsiteX115" fmla="*/ 603154 w 13016124"/>
              <a:gd name="connsiteY115" fmla="*/ 223736 h 2398878"/>
              <a:gd name="connsiteX116" fmla="*/ 651792 w 13016124"/>
              <a:gd name="connsiteY116" fmla="*/ 243191 h 2398878"/>
              <a:gd name="connsiteX117" fmla="*/ 622609 w 13016124"/>
              <a:gd name="connsiteY117" fmla="*/ 252919 h 2398878"/>
              <a:gd name="connsiteX118" fmla="*/ 544788 w 13016124"/>
              <a:gd name="connsiteY11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274396 w 13016124"/>
              <a:gd name="connsiteY26" fmla="*/ 535021 h 2398878"/>
              <a:gd name="connsiteX27" fmla="*/ 11332762 w 13016124"/>
              <a:gd name="connsiteY27" fmla="*/ 515566 h 2398878"/>
              <a:gd name="connsiteX28" fmla="*/ 11410584 w 13016124"/>
              <a:gd name="connsiteY28" fmla="*/ 476655 h 2398878"/>
              <a:gd name="connsiteX29" fmla="*/ 11498133 w 13016124"/>
              <a:gd name="connsiteY29" fmla="*/ 457200 h 2398878"/>
              <a:gd name="connsiteX30" fmla="*/ 11624592 w 13016124"/>
              <a:gd name="connsiteY30" fmla="*/ 408562 h 2398878"/>
              <a:gd name="connsiteX31" fmla="*/ 11789962 w 13016124"/>
              <a:gd name="connsiteY31" fmla="*/ 379379 h 2398878"/>
              <a:gd name="connsiteX32" fmla="*/ 11848328 w 13016124"/>
              <a:gd name="connsiteY32" fmla="*/ 350196 h 2398878"/>
              <a:gd name="connsiteX33" fmla="*/ 11955333 w 13016124"/>
              <a:gd name="connsiteY33" fmla="*/ 330740 h 2398878"/>
              <a:gd name="connsiteX34" fmla="*/ 12033154 w 13016124"/>
              <a:gd name="connsiteY34" fmla="*/ 301557 h 2398878"/>
              <a:gd name="connsiteX35" fmla="*/ 12062337 w 13016124"/>
              <a:gd name="connsiteY35" fmla="*/ 291830 h 2398878"/>
              <a:gd name="connsiteX36" fmla="*/ 12101248 w 13016124"/>
              <a:gd name="connsiteY36" fmla="*/ 272374 h 2398878"/>
              <a:gd name="connsiteX37" fmla="*/ 12130431 w 13016124"/>
              <a:gd name="connsiteY37" fmla="*/ 262647 h 2398878"/>
              <a:gd name="connsiteX38" fmla="*/ 12169341 w 13016124"/>
              <a:gd name="connsiteY38" fmla="*/ 243191 h 2398878"/>
              <a:gd name="connsiteX39" fmla="*/ 12266618 w 13016124"/>
              <a:gd name="connsiteY39" fmla="*/ 204281 h 2398878"/>
              <a:gd name="connsiteX40" fmla="*/ 12334711 w 13016124"/>
              <a:gd name="connsiteY40" fmla="*/ 175098 h 2398878"/>
              <a:gd name="connsiteX41" fmla="*/ 12363894 w 13016124"/>
              <a:gd name="connsiteY41" fmla="*/ 155642 h 2398878"/>
              <a:gd name="connsiteX42" fmla="*/ 12431988 w 13016124"/>
              <a:gd name="connsiteY42" fmla="*/ 126459 h 2398878"/>
              <a:gd name="connsiteX43" fmla="*/ 12470899 w 13016124"/>
              <a:gd name="connsiteY43" fmla="*/ 97277 h 2398878"/>
              <a:gd name="connsiteX44" fmla="*/ 12529265 w 13016124"/>
              <a:gd name="connsiteY44" fmla="*/ 87549 h 2398878"/>
              <a:gd name="connsiteX45" fmla="*/ 12568175 w 13016124"/>
              <a:gd name="connsiteY45" fmla="*/ 77821 h 2398878"/>
              <a:gd name="connsiteX46" fmla="*/ 12626541 w 13016124"/>
              <a:gd name="connsiteY46" fmla="*/ 58366 h 2398878"/>
              <a:gd name="connsiteX47" fmla="*/ 12723818 w 13016124"/>
              <a:gd name="connsiteY47" fmla="*/ 19455 h 2398878"/>
              <a:gd name="connsiteX48" fmla="*/ 12869733 w 13016124"/>
              <a:gd name="connsiteY48" fmla="*/ 9728 h 2398878"/>
              <a:gd name="connsiteX49" fmla="*/ 12898916 w 13016124"/>
              <a:gd name="connsiteY49" fmla="*/ 0 h 2398878"/>
              <a:gd name="connsiteX50" fmla="*/ 12947554 w 13016124"/>
              <a:gd name="connsiteY50" fmla="*/ 38911 h 2398878"/>
              <a:gd name="connsiteX51" fmla="*/ 12957282 w 13016124"/>
              <a:gd name="connsiteY51" fmla="*/ 1488332 h 2398878"/>
              <a:gd name="connsiteX52" fmla="*/ 12928099 w 13016124"/>
              <a:gd name="connsiteY52" fmla="*/ 1673157 h 2398878"/>
              <a:gd name="connsiteX53" fmla="*/ 12918371 w 13016124"/>
              <a:gd name="connsiteY53" fmla="*/ 1828800 h 2398878"/>
              <a:gd name="connsiteX54" fmla="*/ 12898916 w 13016124"/>
              <a:gd name="connsiteY54" fmla="*/ 1887166 h 2398878"/>
              <a:gd name="connsiteX55" fmla="*/ 12889188 w 13016124"/>
              <a:gd name="connsiteY55" fmla="*/ 1974715 h 2398878"/>
              <a:gd name="connsiteX56" fmla="*/ 12879460 w 13016124"/>
              <a:gd name="connsiteY56" fmla="*/ 2013625 h 2398878"/>
              <a:gd name="connsiteX57" fmla="*/ 12840550 w 13016124"/>
              <a:gd name="connsiteY57" fmla="*/ 2208179 h 2398878"/>
              <a:gd name="connsiteX58" fmla="*/ 12830822 w 13016124"/>
              <a:gd name="connsiteY58" fmla="*/ 2237362 h 2398878"/>
              <a:gd name="connsiteX59" fmla="*/ 12801639 w 13016124"/>
              <a:gd name="connsiteY59" fmla="*/ 2256817 h 2398878"/>
              <a:gd name="connsiteX60" fmla="*/ 12159614 w 13016124"/>
              <a:gd name="connsiteY60" fmla="*/ 2237362 h 2398878"/>
              <a:gd name="connsiteX61" fmla="*/ 11361945 w 13016124"/>
              <a:gd name="connsiteY61" fmla="*/ 2256817 h 2398878"/>
              <a:gd name="connsiteX62" fmla="*/ 11138209 w 13016124"/>
              <a:gd name="connsiteY62" fmla="*/ 2276272 h 2398878"/>
              <a:gd name="connsiteX63" fmla="*/ 10593460 w 13016124"/>
              <a:gd name="connsiteY63" fmla="*/ 2286000 h 2398878"/>
              <a:gd name="connsiteX64" fmla="*/ 8385282 w 13016124"/>
              <a:gd name="connsiteY64" fmla="*/ 2295728 h 2398878"/>
              <a:gd name="connsiteX65" fmla="*/ 8161545 w 13016124"/>
              <a:gd name="connsiteY65" fmla="*/ 2315183 h 2398878"/>
              <a:gd name="connsiteX66" fmla="*/ 8112907 w 13016124"/>
              <a:gd name="connsiteY66" fmla="*/ 2324911 h 2398878"/>
              <a:gd name="connsiteX67" fmla="*/ 7918354 w 13016124"/>
              <a:gd name="connsiteY67" fmla="*/ 2334638 h 2398878"/>
              <a:gd name="connsiteX68" fmla="*/ 5291886 w 13016124"/>
              <a:gd name="connsiteY68" fmla="*/ 2344366 h 2398878"/>
              <a:gd name="connsiteX69" fmla="*/ 5058422 w 13016124"/>
              <a:gd name="connsiteY69" fmla="*/ 2324911 h 2398878"/>
              <a:gd name="connsiteX70" fmla="*/ 4883324 w 13016124"/>
              <a:gd name="connsiteY70" fmla="*/ 2305455 h 2398878"/>
              <a:gd name="connsiteX71" fmla="*/ 4727682 w 13016124"/>
              <a:gd name="connsiteY71" fmla="*/ 2295728 h 2398878"/>
              <a:gd name="connsiteX72" fmla="*/ 4601222 w 13016124"/>
              <a:gd name="connsiteY72" fmla="*/ 2276272 h 2398878"/>
              <a:gd name="connsiteX73" fmla="*/ 4484490 w 13016124"/>
              <a:gd name="connsiteY73" fmla="*/ 2266545 h 2398878"/>
              <a:gd name="connsiteX74" fmla="*/ 3443631 w 13016124"/>
              <a:gd name="connsiteY74" fmla="*/ 2247089 h 2398878"/>
              <a:gd name="connsiteX75" fmla="*/ 2996158 w 13016124"/>
              <a:gd name="connsiteY75" fmla="*/ 2256817 h 2398878"/>
              <a:gd name="connsiteX76" fmla="*/ 2966975 w 13016124"/>
              <a:gd name="connsiteY76" fmla="*/ 2266545 h 2398878"/>
              <a:gd name="connsiteX77" fmla="*/ 2782150 w 13016124"/>
              <a:gd name="connsiteY77" fmla="*/ 2286000 h 2398878"/>
              <a:gd name="connsiteX78" fmla="*/ 2723784 w 13016124"/>
              <a:gd name="connsiteY78" fmla="*/ 2295728 h 2398878"/>
              <a:gd name="connsiteX79" fmla="*/ 2490320 w 13016124"/>
              <a:gd name="connsiteY79" fmla="*/ 2305455 h 2398878"/>
              <a:gd name="connsiteX80" fmla="*/ 418328 w 13016124"/>
              <a:gd name="connsiteY80" fmla="*/ 2295728 h 2398878"/>
              <a:gd name="connsiteX81" fmla="*/ 359962 w 13016124"/>
              <a:gd name="connsiteY81" fmla="*/ 2256817 h 2398878"/>
              <a:gd name="connsiteX82" fmla="*/ 272414 w 13016124"/>
              <a:gd name="connsiteY82" fmla="*/ 2188723 h 2398878"/>
              <a:gd name="connsiteX83" fmla="*/ 262686 w 13016124"/>
              <a:gd name="connsiteY83" fmla="*/ 2159540 h 2398878"/>
              <a:gd name="connsiteX84" fmla="*/ 214048 w 13016124"/>
              <a:gd name="connsiteY84" fmla="*/ 2110902 h 2398878"/>
              <a:gd name="connsiteX85" fmla="*/ 204320 w 13016124"/>
              <a:gd name="connsiteY85" fmla="*/ 2081719 h 2398878"/>
              <a:gd name="connsiteX86" fmla="*/ 184865 w 13016124"/>
              <a:gd name="connsiteY86" fmla="*/ 2052536 h 2398878"/>
              <a:gd name="connsiteX87" fmla="*/ 145954 w 13016124"/>
              <a:gd name="connsiteY87" fmla="*/ 1984442 h 2398878"/>
              <a:gd name="connsiteX88" fmla="*/ 126499 w 13016124"/>
              <a:gd name="connsiteY88" fmla="*/ 1906621 h 2398878"/>
              <a:gd name="connsiteX89" fmla="*/ 116771 w 13016124"/>
              <a:gd name="connsiteY89" fmla="*/ 1877438 h 2398878"/>
              <a:gd name="connsiteX90" fmla="*/ 97316 w 13016124"/>
              <a:gd name="connsiteY90" fmla="*/ 1809345 h 2398878"/>
              <a:gd name="connsiteX91" fmla="*/ 87588 w 13016124"/>
              <a:gd name="connsiteY91" fmla="*/ 1731523 h 2398878"/>
              <a:gd name="connsiteX92" fmla="*/ 68133 w 13016124"/>
              <a:gd name="connsiteY92" fmla="*/ 1673157 h 2398878"/>
              <a:gd name="connsiteX93" fmla="*/ 19494 w 13016124"/>
              <a:gd name="connsiteY93" fmla="*/ 1556425 h 2398878"/>
              <a:gd name="connsiteX94" fmla="*/ 9767 w 13016124"/>
              <a:gd name="connsiteY94" fmla="*/ 1429966 h 2398878"/>
              <a:gd name="connsiteX95" fmla="*/ 39 w 13016124"/>
              <a:gd name="connsiteY95" fmla="*/ 1361872 h 2398878"/>
              <a:gd name="connsiteX96" fmla="*/ 19494 w 13016124"/>
              <a:gd name="connsiteY96" fmla="*/ 1099225 h 2398878"/>
              <a:gd name="connsiteX97" fmla="*/ 29222 w 13016124"/>
              <a:gd name="connsiteY97" fmla="*/ 1070042 h 2398878"/>
              <a:gd name="connsiteX98" fmla="*/ 58405 w 13016124"/>
              <a:gd name="connsiteY98" fmla="*/ 992221 h 2398878"/>
              <a:gd name="connsiteX99" fmla="*/ 77860 w 13016124"/>
              <a:gd name="connsiteY99" fmla="*/ 924128 h 2398878"/>
              <a:gd name="connsiteX100" fmla="*/ 97316 w 13016124"/>
              <a:gd name="connsiteY100" fmla="*/ 885217 h 2398878"/>
              <a:gd name="connsiteX101" fmla="*/ 116771 w 13016124"/>
              <a:gd name="connsiteY101" fmla="*/ 807396 h 2398878"/>
              <a:gd name="connsiteX102" fmla="*/ 155682 w 13016124"/>
              <a:gd name="connsiteY102" fmla="*/ 729574 h 2398878"/>
              <a:gd name="connsiteX103" fmla="*/ 165409 w 13016124"/>
              <a:gd name="connsiteY103" fmla="*/ 700391 h 2398878"/>
              <a:gd name="connsiteX104" fmla="*/ 175137 w 13016124"/>
              <a:gd name="connsiteY104" fmla="*/ 642025 h 2398878"/>
              <a:gd name="connsiteX105" fmla="*/ 223775 w 13016124"/>
              <a:gd name="connsiteY105" fmla="*/ 573932 h 2398878"/>
              <a:gd name="connsiteX106" fmla="*/ 262686 w 13016124"/>
              <a:gd name="connsiteY106" fmla="*/ 505838 h 2398878"/>
              <a:gd name="connsiteX107" fmla="*/ 301596 w 13016124"/>
              <a:gd name="connsiteY107" fmla="*/ 447472 h 2398878"/>
              <a:gd name="connsiteX108" fmla="*/ 321052 w 13016124"/>
              <a:gd name="connsiteY108" fmla="*/ 428017 h 2398878"/>
              <a:gd name="connsiteX109" fmla="*/ 359962 w 13016124"/>
              <a:gd name="connsiteY109" fmla="*/ 369651 h 2398878"/>
              <a:gd name="connsiteX110" fmla="*/ 408601 w 13016124"/>
              <a:gd name="connsiteY110" fmla="*/ 321013 h 2398878"/>
              <a:gd name="connsiteX111" fmla="*/ 428056 w 13016124"/>
              <a:gd name="connsiteY111" fmla="*/ 301557 h 2398878"/>
              <a:gd name="connsiteX112" fmla="*/ 447511 w 13016124"/>
              <a:gd name="connsiteY112" fmla="*/ 272374 h 2398878"/>
              <a:gd name="connsiteX113" fmla="*/ 505877 w 13016124"/>
              <a:gd name="connsiteY113" fmla="*/ 233464 h 2398878"/>
              <a:gd name="connsiteX114" fmla="*/ 603154 w 13016124"/>
              <a:gd name="connsiteY114" fmla="*/ 223736 h 2398878"/>
              <a:gd name="connsiteX115" fmla="*/ 651792 w 13016124"/>
              <a:gd name="connsiteY115" fmla="*/ 243191 h 2398878"/>
              <a:gd name="connsiteX116" fmla="*/ 622609 w 13016124"/>
              <a:gd name="connsiteY116" fmla="*/ 252919 h 2398878"/>
              <a:gd name="connsiteX117" fmla="*/ 544788 w 13016124"/>
              <a:gd name="connsiteY11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498133 w 13016124"/>
              <a:gd name="connsiteY28" fmla="*/ 457200 h 2398878"/>
              <a:gd name="connsiteX29" fmla="*/ 11624592 w 13016124"/>
              <a:gd name="connsiteY29" fmla="*/ 408562 h 2398878"/>
              <a:gd name="connsiteX30" fmla="*/ 11789962 w 13016124"/>
              <a:gd name="connsiteY30" fmla="*/ 379379 h 2398878"/>
              <a:gd name="connsiteX31" fmla="*/ 11848328 w 13016124"/>
              <a:gd name="connsiteY31" fmla="*/ 350196 h 2398878"/>
              <a:gd name="connsiteX32" fmla="*/ 11955333 w 13016124"/>
              <a:gd name="connsiteY32" fmla="*/ 330740 h 2398878"/>
              <a:gd name="connsiteX33" fmla="*/ 12033154 w 13016124"/>
              <a:gd name="connsiteY33" fmla="*/ 301557 h 2398878"/>
              <a:gd name="connsiteX34" fmla="*/ 12062337 w 13016124"/>
              <a:gd name="connsiteY34" fmla="*/ 291830 h 2398878"/>
              <a:gd name="connsiteX35" fmla="*/ 12101248 w 13016124"/>
              <a:gd name="connsiteY35" fmla="*/ 272374 h 2398878"/>
              <a:gd name="connsiteX36" fmla="*/ 12130431 w 13016124"/>
              <a:gd name="connsiteY36" fmla="*/ 262647 h 2398878"/>
              <a:gd name="connsiteX37" fmla="*/ 12169341 w 13016124"/>
              <a:gd name="connsiteY37" fmla="*/ 243191 h 2398878"/>
              <a:gd name="connsiteX38" fmla="*/ 12266618 w 13016124"/>
              <a:gd name="connsiteY38" fmla="*/ 204281 h 2398878"/>
              <a:gd name="connsiteX39" fmla="*/ 12334711 w 13016124"/>
              <a:gd name="connsiteY39" fmla="*/ 175098 h 2398878"/>
              <a:gd name="connsiteX40" fmla="*/ 12363894 w 13016124"/>
              <a:gd name="connsiteY40" fmla="*/ 155642 h 2398878"/>
              <a:gd name="connsiteX41" fmla="*/ 12431988 w 13016124"/>
              <a:gd name="connsiteY41" fmla="*/ 126459 h 2398878"/>
              <a:gd name="connsiteX42" fmla="*/ 12470899 w 13016124"/>
              <a:gd name="connsiteY42" fmla="*/ 97277 h 2398878"/>
              <a:gd name="connsiteX43" fmla="*/ 12529265 w 13016124"/>
              <a:gd name="connsiteY43" fmla="*/ 87549 h 2398878"/>
              <a:gd name="connsiteX44" fmla="*/ 12568175 w 13016124"/>
              <a:gd name="connsiteY44" fmla="*/ 77821 h 2398878"/>
              <a:gd name="connsiteX45" fmla="*/ 12626541 w 13016124"/>
              <a:gd name="connsiteY45" fmla="*/ 58366 h 2398878"/>
              <a:gd name="connsiteX46" fmla="*/ 12723818 w 13016124"/>
              <a:gd name="connsiteY46" fmla="*/ 19455 h 2398878"/>
              <a:gd name="connsiteX47" fmla="*/ 12869733 w 13016124"/>
              <a:gd name="connsiteY47" fmla="*/ 9728 h 2398878"/>
              <a:gd name="connsiteX48" fmla="*/ 12898916 w 13016124"/>
              <a:gd name="connsiteY48" fmla="*/ 0 h 2398878"/>
              <a:gd name="connsiteX49" fmla="*/ 12947554 w 13016124"/>
              <a:gd name="connsiteY49" fmla="*/ 38911 h 2398878"/>
              <a:gd name="connsiteX50" fmla="*/ 12957282 w 13016124"/>
              <a:gd name="connsiteY50" fmla="*/ 1488332 h 2398878"/>
              <a:gd name="connsiteX51" fmla="*/ 12928099 w 13016124"/>
              <a:gd name="connsiteY51" fmla="*/ 1673157 h 2398878"/>
              <a:gd name="connsiteX52" fmla="*/ 12918371 w 13016124"/>
              <a:gd name="connsiteY52" fmla="*/ 1828800 h 2398878"/>
              <a:gd name="connsiteX53" fmla="*/ 12898916 w 13016124"/>
              <a:gd name="connsiteY53" fmla="*/ 1887166 h 2398878"/>
              <a:gd name="connsiteX54" fmla="*/ 12889188 w 13016124"/>
              <a:gd name="connsiteY54" fmla="*/ 1974715 h 2398878"/>
              <a:gd name="connsiteX55" fmla="*/ 12879460 w 13016124"/>
              <a:gd name="connsiteY55" fmla="*/ 2013625 h 2398878"/>
              <a:gd name="connsiteX56" fmla="*/ 12840550 w 13016124"/>
              <a:gd name="connsiteY56" fmla="*/ 2208179 h 2398878"/>
              <a:gd name="connsiteX57" fmla="*/ 12830822 w 13016124"/>
              <a:gd name="connsiteY57" fmla="*/ 2237362 h 2398878"/>
              <a:gd name="connsiteX58" fmla="*/ 12801639 w 13016124"/>
              <a:gd name="connsiteY58" fmla="*/ 2256817 h 2398878"/>
              <a:gd name="connsiteX59" fmla="*/ 12159614 w 13016124"/>
              <a:gd name="connsiteY59" fmla="*/ 2237362 h 2398878"/>
              <a:gd name="connsiteX60" fmla="*/ 11361945 w 13016124"/>
              <a:gd name="connsiteY60" fmla="*/ 2256817 h 2398878"/>
              <a:gd name="connsiteX61" fmla="*/ 11138209 w 13016124"/>
              <a:gd name="connsiteY61" fmla="*/ 2276272 h 2398878"/>
              <a:gd name="connsiteX62" fmla="*/ 10593460 w 13016124"/>
              <a:gd name="connsiteY62" fmla="*/ 2286000 h 2398878"/>
              <a:gd name="connsiteX63" fmla="*/ 8385282 w 13016124"/>
              <a:gd name="connsiteY63" fmla="*/ 2295728 h 2398878"/>
              <a:gd name="connsiteX64" fmla="*/ 8161545 w 13016124"/>
              <a:gd name="connsiteY64" fmla="*/ 2315183 h 2398878"/>
              <a:gd name="connsiteX65" fmla="*/ 8112907 w 13016124"/>
              <a:gd name="connsiteY65" fmla="*/ 2324911 h 2398878"/>
              <a:gd name="connsiteX66" fmla="*/ 7918354 w 13016124"/>
              <a:gd name="connsiteY66" fmla="*/ 2334638 h 2398878"/>
              <a:gd name="connsiteX67" fmla="*/ 5291886 w 13016124"/>
              <a:gd name="connsiteY67" fmla="*/ 2344366 h 2398878"/>
              <a:gd name="connsiteX68" fmla="*/ 5058422 w 13016124"/>
              <a:gd name="connsiteY68" fmla="*/ 2324911 h 2398878"/>
              <a:gd name="connsiteX69" fmla="*/ 4883324 w 13016124"/>
              <a:gd name="connsiteY69" fmla="*/ 2305455 h 2398878"/>
              <a:gd name="connsiteX70" fmla="*/ 4727682 w 13016124"/>
              <a:gd name="connsiteY70" fmla="*/ 2295728 h 2398878"/>
              <a:gd name="connsiteX71" fmla="*/ 4601222 w 13016124"/>
              <a:gd name="connsiteY71" fmla="*/ 2276272 h 2398878"/>
              <a:gd name="connsiteX72" fmla="*/ 4484490 w 13016124"/>
              <a:gd name="connsiteY72" fmla="*/ 2266545 h 2398878"/>
              <a:gd name="connsiteX73" fmla="*/ 3443631 w 13016124"/>
              <a:gd name="connsiteY73" fmla="*/ 2247089 h 2398878"/>
              <a:gd name="connsiteX74" fmla="*/ 2996158 w 13016124"/>
              <a:gd name="connsiteY74" fmla="*/ 2256817 h 2398878"/>
              <a:gd name="connsiteX75" fmla="*/ 2966975 w 13016124"/>
              <a:gd name="connsiteY75" fmla="*/ 2266545 h 2398878"/>
              <a:gd name="connsiteX76" fmla="*/ 2782150 w 13016124"/>
              <a:gd name="connsiteY76" fmla="*/ 2286000 h 2398878"/>
              <a:gd name="connsiteX77" fmla="*/ 2723784 w 13016124"/>
              <a:gd name="connsiteY77" fmla="*/ 2295728 h 2398878"/>
              <a:gd name="connsiteX78" fmla="*/ 2490320 w 13016124"/>
              <a:gd name="connsiteY78" fmla="*/ 2305455 h 2398878"/>
              <a:gd name="connsiteX79" fmla="*/ 418328 w 13016124"/>
              <a:gd name="connsiteY79" fmla="*/ 2295728 h 2398878"/>
              <a:gd name="connsiteX80" fmla="*/ 359962 w 13016124"/>
              <a:gd name="connsiteY80" fmla="*/ 2256817 h 2398878"/>
              <a:gd name="connsiteX81" fmla="*/ 272414 w 13016124"/>
              <a:gd name="connsiteY81" fmla="*/ 2188723 h 2398878"/>
              <a:gd name="connsiteX82" fmla="*/ 262686 w 13016124"/>
              <a:gd name="connsiteY82" fmla="*/ 2159540 h 2398878"/>
              <a:gd name="connsiteX83" fmla="*/ 214048 w 13016124"/>
              <a:gd name="connsiteY83" fmla="*/ 2110902 h 2398878"/>
              <a:gd name="connsiteX84" fmla="*/ 204320 w 13016124"/>
              <a:gd name="connsiteY84" fmla="*/ 2081719 h 2398878"/>
              <a:gd name="connsiteX85" fmla="*/ 184865 w 13016124"/>
              <a:gd name="connsiteY85" fmla="*/ 2052536 h 2398878"/>
              <a:gd name="connsiteX86" fmla="*/ 145954 w 13016124"/>
              <a:gd name="connsiteY86" fmla="*/ 1984442 h 2398878"/>
              <a:gd name="connsiteX87" fmla="*/ 126499 w 13016124"/>
              <a:gd name="connsiteY87" fmla="*/ 1906621 h 2398878"/>
              <a:gd name="connsiteX88" fmla="*/ 116771 w 13016124"/>
              <a:gd name="connsiteY88" fmla="*/ 1877438 h 2398878"/>
              <a:gd name="connsiteX89" fmla="*/ 97316 w 13016124"/>
              <a:gd name="connsiteY89" fmla="*/ 1809345 h 2398878"/>
              <a:gd name="connsiteX90" fmla="*/ 87588 w 13016124"/>
              <a:gd name="connsiteY90" fmla="*/ 1731523 h 2398878"/>
              <a:gd name="connsiteX91" fmla="*/ 68133 w 13016124"/>
              <a:gd name="connsiteY91" fmla="*/ 1673157 h 2398878"/>
              <a:gd name="connsiteX92" fmla="*/ 19494 w 13016124"/>
              <a:gd name="connsiteY92" fmla="*/ 1556425 h 2398878"/>
              <a:gd name="connsiteX93" fmla="*/ 9767 w 13016124"/>
              <a:gd name="connsiteY93" fmla="*/ 1429966 h 2398878"/>
              <a:gd name="connsiteX94" fmla="*/ 39 w 13016124"/>
              <a:gd name="connsiteY94" fmla="*/ 1361872 h 2398878"/>
              <a:gd name="connsiteX95" fmla="*/ 19494 w 13016124"/>
              <a:gd name="connsiteY95" fmla="*/ 1099225 h 2398878"/>
              <a:gd name="connsiteX96" fmla="*/ 29222 w 13016124"/>
              <a:gd name="connsiteY96" fmla="*/ 1070042 h 2398878"/>
              <a:gd name="connsiteX97" fmla="*/ 58405 w 13016124"/>
              <a:gd name="connsiteY97" fmla="*/ 992221 h 2398878"/>
              <a:gd name="connsiteX98" fmla="*/ 77860 w 13016124"/>
              <a:gd name="connsiteY98" fmla="*/ 924128 h 2398878"/>
              <a:gd name="connsiteX99" fmla="*/ 97316 w 13016124"/>
              <a:gd name="connsiteY99" fmla="*/ 885217 h 2398878"/>
              <a:gd name="connsiteX100" fmla="*/ 116771 w 13016124"/>
              <a:gd name="connsiteY100" fmla="*/ 807396 h 2398878"/>
              <a:gd name="connsiteX101" fmla="*/ 155682 w 13016124"/>
              <a:gd name="connsiteY101" fmla="*/ 729574 h 2398878"/>
              <a:gd name="connsiteX102" fmla="*/ 165409 w 13016124"/>
              <a:gd name="connsiteY102" fmla="*/ 700391 h 2398878"/>
              <a:gd name="connsiteX103" fmla="*/ 175137 w 13016124"/>
              <a:gd name="connsiteY103" fmla="*/ 642025 h 2398878"/>
              <a:gd name="connsiteX104" fmla="*/ 223775 w 13016124"/>
              <a:gd name="connsiteY104" fmla="*/ 573932 h 2398878"/>
              <a:gd name="connsiteX105" fmla="*/ 262686 w 13016124"/>
              <a:gd name="connsiteY105" fmla="*/ 505838 h 2398878"/>
              <a:gd name="connsiteX106" fmla="*/ 301596 w 13016124"/>
              <a:gd name="connsiteY106" fmla="*/ 447472 h 2398878"/>
              <a:gd name="connsiteX107" fmla="*/ 321052 w 13016124"/>
              <a:gd name="connsiteY107" fmla="*/ 428017 h 2398878"/>
              <a:gd name="connsiteX108" fmla="*/ 359962 w 13016124"/>
              <a:gd name="connsiteY108" fmla="*/ 369651 h 2398878"/>
              <a:gd name="connsiteX109" fmla="*/ 408601 w 13016124"/>
              <a:gd name="connsiteY109" fmla="*/ 321013 h 2398878"/>
              <a:gd name="connsiteX110" fmla="*/ 428056 w 13016124"/>
              <a:gd name="connsiteY110" fmla="*/ 301557 h 2398878"/>
              <a:gd name="connsiteX111" fmla="*/ 447511 w 13016124"/>
              <a:gd name="connsiteY111" fmla="*/ 272374 h 2398878"/>
              <a:gd name="connsiteX112" fmla="*/ 505877 w 13016124"/>
              <a:gd name="connsiteY112" fmla="*/ 233464 h 2398878"/>
              <a:gd name="connsiteX113" fmla="*/ 603154 w 13016124"/>
              <a:gd name="connsiteY113" fmla="*/ 223736 h 2398878"/>
              <a:gd name="connsiteX114" fmla="*/ 651792 w 13016124"/>
              <a:gd name="connsiteY114" fmla="*/ 243191 h 2398878"/>
              <a:gd name="connsiteX115" fmla="*/ 622609 w 13016124"/>
              <a:gd name="connsiteY115" fmla="*/ 252919 h 2398878"/>
              <a:gd name="connsiteX116" fmla="*/ 544788 w 13016124"/>
              <a:gd name="connsiteY11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624592 w 13016124"/>
              <a:gd name="connsiteY28" fmla="*/ 408562 h 2398878"/>
              <a:gd name="connsiteX29" fmla="*/ 11789962 w 13016124"/>
              <a:gd name="connsiteY29" fmla="*/ 379379 h 2398878"/>
              <a:gd name="connsiteX30" fmla="*/ 11848328 w 13016124"/>
              <a:gd name="connsiteY30" fmla="*/ 350196 h 2398878"/>
              <a:gd name="connsiteX31" fmla="*/ 11955333 w 13016124"/>
              <a:gd name="connsiteY31" fmla="*/ 330740 h 2398878"/>
              <a:gd name="connsiteX32" fmla="*/ 12033154 w 13016124"/>
              <a:gd name="connsiteY32" fmla="*/ 301557 h 2398878"/>
              <a:gd name="connsiteX33" fmla="*/ 12062337 w 13016124"/>
              <a:gd name="connsiteY33" fmla="*/ 291830 h 2398878"/>
              <a:gd name="connsiteX34" fmla="*/ 12101248 w 13016124"/>
              <a:gd name="connsiteY34" fmla="*/ 272374 h 2398878"/>
              <a:gd name="connsiteX35" fmla="*/ 12130431 w 13016124"/>
              <a:gd name="connsiteY35" fmla="*/ 262647 h 2398878"/>
              <a:gd name="connsiteX36" fmla="*/ 12169341 w 13016124"/>
              <a:gd name="connsiteY36" fmla="*/ 243191 h 2398878"/>
              <a:gd name="connsiteX37" fmla="*/ 12266618 w 13016124"/>
              <a:gd name="connsiteY37" fmla="*/ 204281 h 2398878"/>
              <a:gd name="connsiteX38" fmla="*/ 12334711 w 13016124"/>
              <a:gd name="connsiteY38" fmla="*/ 175098 h 2398878"/>
              <a:gd name="connsiteX39" fmla="*/ 12363894 w 13016124"/>
              <a:gd name="connsiteY39" fmla="*/ 155642 h 2398878"/>
              <a:gd name="connsiteX40" fmla="*/ 12431988 w 13016124"/>
              <a:gd name="connsiteY40" fmla="*/ 126459 h 2398878"/>
              <a:gd name="connsiteX41" fmla="*/ 12470899 w 13016124"/>
              <a:gd name="connsiteY41" fmla="*/ 97277 h 2398878"/>
              <a:gd name="connsiteX42" fmla="*/ 12529265 w 13016124"/>
              <a:gd name="connsiteY42" fmla="*/ 87549 h 2398878"/>
              <a:gd name="connsiteX43" fmla="*/ 12568175 w 13016124"/>
              <a:gd name="connsiteY43" fmla="*/ 77821 h 2398878"/>
              <a:gd name="connsiteX44" fmla="*/ 12626541 w 13016124"/>
              <a:gd name="connsiteY44" fmla="*/ 58366 h 2398878"/>
              <a:gd name="connsiteX45" fmla="*/ 12723818 w 13016124"/>
              <a:gd name="connsiteY45" fmla="*/ 19455 h 2398878"/>
              <a:gd name="connsiteX46" fmla="*/ 12869733 w 13016124"/>
              <a:gd name="connsiteY46" fmla="*/ 9728 h 2398878"/>
              <a:gd name="connsiteX47" fmla="*/ 12898916 w 13016124"/>
              <a:gd name="connsiteY47" fmla="*/ 0 h 2398878"/>
              <a:gd name="connsiteX48" fmla="*/ 12947554 w 13016124"/>
              <a:gd name="connsiteY48" fmla="*/ 38911 h 2398878"/>
              <a:gd name="connsiteX49" fmla="*/ 12957282 w 13016124"/>
              <a:gd name="connsiteY49" fmla="*/ 1488332 h 2398878"/>
              <a:gd name="connsiteX50" fmla="*/ 12928099 w 13016124"/>
              <a:gd name="connsiteY50" fmla="*/ 1673157 h 2398878"/>
              <a:gd name="connsiteX51" fmla="*/ 12918371 w 13016124"/>
              <a:gd name="connsiteY51" fmla="*/ 1828800 h 2398878"/>
              <a:gd name="connsiteX52" fmla="*/ 12898916 w 13016124"/>
              <a:gd name="connsiteY52" fmla="*/ 1887166 h 2398878"/>
              <a:gd name="connsiteX53" fmla="*/ 12889188 w 13016124"/>
              <a:gd name="connsiteY53" fmla="*/ 1974715 h 2398878"/>
              <a:gd name="connsiteX54" fmla="*/ 12879460 w 13016124"/>
              <a:gd name="connsiteY54" fmla="*/ 2013625 h 2398878"/>
              <a:gd name="connsiteX55" fmla="*/ 12840550 w 13016124"/>
              <a:gd name="connsiteY55" fmla="*/ 2208179 h 2398878"/>
              <a:gd name="connsiteX56" fmla="*/ 12830822 w 13016124"/>
              <a:gd name="connsiteY56" fmla="*/ 2237362 h 2398878"/>
              <a:gd name="connsiteX57" fmla="*/ 12801639 w 13016124"/>
              <a:gd name="connsiteY57" fmla="*/ 2256817 h 2398878"/>
              <a:gd name="connsiteX58" fmla="*/ 12159614 w 13016124"/>
              <a:gd name="connsiteY58" fmla="*/ 2237362 h 2398878"/>
              <a:gd name="connsiteX59" fmla="*/ 11361945 w 13016124"/>
              <a:gd name="connsiteY59" fmla="*/ 2256817 h 2398878"/>
              <a:gd name="connsiteX60" fmla="*/ 11138209 w 13016124"/>
              <a:gd name="connsiteY60" fmla="*/ 2276272 h 2398878"/>
              <a:gd name="connsiteX61" fmla="*/ 10593460 w 13016124"/>
              <a:gd name="connsiteY61" fmla="*/ 2286000 h 2398878"/>
              <a:gd name="connsiteX62" fmla="*/ 8385282 w 13016124"/>
              <a:gd name="connsiteY62" fmla="*/ 2295728 h 2398878"/>
              <a:gd name="connsiteX63" fmla="*/ 8161545 w 13016124"/>
              <a:gd name="connsiteY63" fmla="*/ 2315183 h 2398878"/>
              <a:gd name="connsiteX64" fmla="*/ 8112907 w 13016124"/>
              <a:gd name="connsiteY64" fmla="*/ 2324911 h 2398878"/>
              <a:gd name="connsiteX65" fmla="*/ 7918354 w 13016124"/>
              <a:gd name="connsiteY65" fmla="*/ 2334638 h 2398878"/>
              <a:gd name="connsiteX66" fmla="*/ 5291886 w 13016124"/>
              <a:gd name="connsiteY66" fmla="*/ 2344366 h 2398878"/>
              <a:gd name="connsiteX67" fmla="*/ 5058422 w 13016124"/>
              <a:gd name="connsiteY67" fmla="*/ 2324911 h 2398878"/>
              <a:gd name="connsiteX68" fmla="*/ 4883324 w 13016124"/>
              <a:gd name="connsiteY68" fmla="*/ 2305455 h 2398878"/>
              <a:gd name="connsiteX69" fmla="*/ 4727682 w 13016124"/>
              <a:gd name="connsiteY69" fmla="*/ 2295728 h 2398878"/>
              <a:gd name="connsiteX70" fmla="*/ 4601222 w 13016124"/>
              <a:gd name="connsiteY70" fmla="*/ 2276272 h 2398878"/>
              <a:gd name="connsiteX71" fmla="*/ 4484490 w 13016124"/>
              <a:gd name="connsiteY71" fmla="*/ 2266545 h 2398878"/>
              <a:gd name="connsiteX72" fmla="*/ 3443631 w 13016124"/>
              <a:gd name="connsiteY72" fmla="*/ 2247089 h 2398878"/>
              <a:gd name="connsiteX73" fmla="*/ 2996158 w 13016124"/>
              <a:gd name="connsiteY73" fmla="*/ 2256817 h 2398878"/>
              <a:gd name="connsiteX74" fmla="*/ 2966975 w 13016124"/>
              <a:gd name="connsiteY74" fmla="*/ 2266545 h 2398878"/>
              <a:gd name="connsiteX75" fmla="*/ 2782150 w 13016124"/>
              <a:gd name="connsiteY75" fmla="*/ 2286000 h 2398878"/>
              <a:gd name="connsiteX76" fmla="*/ 2723784 w 13016124"/>
              <a:gd name="connsiteY76" fmla="*/ 2295728 h 2398878"/>
              <a:gd name="connsiteX77" fmla="*/ 2490320 w 13016124"/>
              <a:gd name="connsiteY77" fmla="*/ 2305455 h 2398878"/>
              <a:gd name="connsiteX78" fmla="*/ 418328 w 13016124"/>
              <a:gd name="connsiteY78" fmla="*/ 2295728 h 2398878"/>
              <a:gd name="connsiteX79" fmla="*/ 359962 w 13016124"/>
              <a:gd name="connsiteY79" fmla="*/ 2256817 h 2398878"/>
              <a:gd name="connsiteX80" fmla="*/ 272414 w 13016124"/>
              <a:gd name="connsiteY80" fmla="*/ 2188723 h 2398878"/>
              <a:gd name="connsiteX81" fmla="*/ 262686 w 13016124"/>
              <a:gd name="connsiteY81" fmla="*/ 2159540 h 2398878"/>
              <a:gd name="connsiteX82" fmla="*/ 214048 w 13016124"/>
              <a:gd name="connsiteY82" fmla="*/ 2110902 h 2398878"/>
              <a:gd name="connsiteX83" fmla="*/ 204320 w 13016124"/>
              <a:gd name="connsiteY83" fmla="*/ 2081719 h 2398878"/>
              <a:gd name="connsiteX84" fmla="*/ 184865 w 13016124"/>
              <a:gd name="connsiteY84" fmla="*/ 2052536 h 2398878"/>
              <a:gd name="connsiteX85" fmla="*/ 145954 w 13016124"/>
              <a:gd name="connsiteY85" fmla="*/ 1984442 h 2398878"/>
              <a:gd name="connsiteX86" fmla="*/ 126499 w 13016124"/>
              <a:gd name="connsiteY86" fmla="*/ 1906621 h 2398878"/>
              <a:gd name="connsiteX87" fmla="*/ 116771 w 13016124"/>
              <a:gd name="connsiteY87" fmla="*/ 1877438 h 2398878"/>
              <a:gd name="connsiteX88" fmla="*/ 97316 w 13016124"/>
              <a:gd name="connsiteY88" fmla="*/ 1809345 h 2398878"/>
              <a:gd name="connsiteX89" fmla="*/ 87588 w 13016124"/>
              <a:gd name="connsiteY89" fmla="*/ 1731523 h 2398878"/>
              <a:gd name="connsiteX90" fmla="*/ 68133 w 13016124"/>
              <a:gd name="connsiteY90" fmla="*/ 1673157 h 2398878"/>
              <a:gd name="connsiteX91" fmla="*/ 19494 w 13016124"/>
              <a:gd name="connsiteY91" fmla="*/ 1556425 h 2398878"/>
              <a:gd name="connsiteX92" fmla="*/ 9767 w 13016124"/>
              <a:gd name="connsiteY92" fmla="*/ 1429966 h 2398878"/>
              <a:gd name="connsiteX93" fmla="*/ 39 w 13016124"/>
              <a:gd name="connsiteY93" fmla="*/ 1361872 h 2398878"/>
              <a:gd name="connsiteX94" fmla="*/ 19494 w 13016124"/>
              <a:gd name="connsiteY94" fmla="*/ 1099225 h 2398878"/>
              <a:gd name="connsiteX95" fmla="*/ 29222 w 13016124"/>
              <a:gd name="connsiteY95" fmla="*/ 1070042 h 2398878"/>
              <a:gd name="connsiteX96" fmla="*/ 58405 w 13016124"/>
              <a:gd name="connsiteY96" fmla="*/ 992221 h 2398878"/>
              <a:gd name="connsiteX97" fmla="*/ 77860 w 13016124"/>
              <a:gd name="connsiteY97" fmla="*/ 924128 h 2398878"/>
              <a:gd name="connsiteX98" fmla="*/ 97316 w 13016124"/>
              <a:gd name="connsiteY98" fmla="*/ 885217 h 2398878"/>
              <a:gd name="connsiteX99" fmla="*/ 116771 w 13016124"/>
              <a:gd name="connsiteY99" fmla="*/ 807396 h 2398878"/>
              <a:gd name="connsiteX100" fmla="*/ 155682 w 13016124"/>
              <a:gd name="connsiteY100" fmla="*/ 729574 h 2398878"/>
              <a:gd name="connsiteX101" fmla="*/ 165409 w 13016124"/>
              <a:gd name="connsiteY101" fmla="*/ 700391 h 2398878"/>
              <a:gd name="connsiteX102" fmla="*/ 175137 w 13016124"/>
              <a:gd name="connsiteY102" fmla="*/ 642025 h 2398878"/>
              <a:gd name="connsiteX103" fmla="*/ 223775 w 13016124"/>
              <a:gd name="connsiteY103" fmla="*/ 573932 h 2398878"/>
              <a:gd name="connsiteX104" fmla="*/ 262686 w 13016124"/>
              <a:gd name="connsiteY104" fmla="*/ 505838 h 2398878"/>
              <a:gd name="connsiteX105" fmla="*/ 301596 w 13016124"/>
              <a:gd name="connsiteY105" fmla="*/ 447472 h 2398878"/>
              <a:gd name="connsiteX106" fmla="*/ 321052 w 13016124"/>
              <a:gd name="connsiteY106" fmla="*/ 428017 h 2398878"/>
              <a:gd name="connsiteX107" fmla="*/ 359962 w 13016124"/>
              <a:gd name="connsiteY107" fmla="*/ 369651 h 2398878"/>
              <a:gd name="connsiteX108" fmla="*/ 408601 w 13016124"/>
              <a:gd name="connsiteY108" fmla="*/ 321013 h 2398878"/>
              <a:gd name="connsiteX109" fmla="*/ 428056 w 13016124"/>
              <a:gd name="connsiteY109" fmla="*/ 301557 h 2398878"/>
              <a:gd name="connsiteX110" fmla="*/ 447511 w 13016124"/>
              <a:gd name="connsiteY110" fmla="*/ 272374 h 2398878"/>
              <a:gd name="connsiteX111" fmla="*/ 505877 w 13016124"/>
              <a:gd name="connsiteY111" fmla="*/ 233464 h 2398878"/>
              <a:gd name="connsiteX112" fmla="*/ 603154 w 13016124"/>
              <a:gd name="connsiteY112" fmla="*/ 223736 h 2398878"/>
              <a:gd name="connsiteX113" fmla="*/ 651792 w 13016124"/>
              <a:gd name="connsiteY113" fmla="*/ 243191 h 2398878"/>
              <a:gd name="connsiteX114" fmla="*/ 622609 w 13016124"/>
              <a:gd name="connsiteY114" fmla="*/ 252919 h 2398878"/>
              <a:gd name="connsiteX115" fmla="*/ 544788 w 13016124"/>
              <a:gd name="connsiteY11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848328 w 13016124"/>
              <a:gd name="connsiteY29" fmla="*/ 350196 h 2398878"/>
              <a:gd name="connsiteX30" fmla="*/ 11955333 w 13016124"/>
              <a:gd name="connsiteY30" fmla="*/ 330740 h 2398878"/>
              <a:gd name="connsiteX31" fmla="*/ 12033154 w 13016124"/>
              <a:gd name="connsiteY31" fmla="*/ 301557 h 2398878"/>
              <a:gd name="connsiteX32" fmla="*/ 12062337 w 13016124"/>
              <a:gd name="connsiteY32" fmla="*/ 291830 h 2398878"/>
              <a:gd name="connsiteX33" fmla="*/ 12101248 w 13016124"/>
              <a:gd name="connsiteY33" fmla="*/ 272374 h 2398878"/>
              <a:gd name="connsiteX34" fmla="*/ 12130431 w 13016124"/>
              <a:gd name="connsiteY34" fmla="*/ 262647 h 2398878"/>
              <a:gd name="connsiteX35" fmla="*/ 12169341 w 13016124"/>
              <a:gd name="connsiteY35" fmla="*/ 243191 h 2398878"/>
              <a:gd name="connsiteX36" fmla="*/ 12266618 w 13016124"/>
              <a:gd name="connsiteY36" fmla="*/ 204281 h 2398878"/>
              <a:gd name="connsiteX37" fmla="*/ 12334711 w 13016124"/>
              <a:gd name="connsiteY37" fmla="*/ 175098 h 2398878"/>
              <a:gd name="connsiteX38" fmla="*/ 12363894 w 13016124"/>
              <a:gd name="connsiteY38" fmla="*/ 155642 h 2398878"/>
              <a:gd name="connsiteX39" fmla="*/ 12431988 w 13016124"/>
              <a:gd name="connsiteY39" fmla="*/ 126459 h 2398878"/>
              <a:gd name="connsiteX40" fmla="*/ 12470899 w 13016124"/>
              <a:gd name="connsiteY40" fmla="*/ 97277 h 2398878"/>
              <a:gd name="connsiteX41" fmla="*/ 12529265 w 13016124"/>
              <a:gd name="connsiteY41" fmla="*/ 87549 h 2398878"/>
              <a:gd name="connsiteX42" fmla="*/ 12568175 w 13016124"/>
              <a:gd name="connsiteY42" fmla="*/ 77821 h 2398878"/>
              <a:gd name="connsiteX43" fmla="*/ 12626541 w 13016124"/>
              <a:gd name="connsiteY43" fmla="*/ 58366 h 2398878"/>
              <a:gd name="connsiteX44" fmla="*/ 12723818 w 13016124"/>
              <a:gd name="connsiteY44" fmla="*/ 19455 h 2398878"/>
              <a:gd name="connsiteX45" fmla="*/ 12869733 w 13016124"/>
              <a:gd name="connsiteY45" fmla="*/ 9728 h 2398878"/>
              <a:gd name="connsiteX46" fmla="*/ 12898916 w 13016124"/>
              <a:gd name="connsiteY46" fmla="*/ 0 h 2398878"/>
              <a:gd name="connsiteX47" fmla="*/ 12947554 w 13016124"/>
              <a:gd name="connsiteY47" fmla="*/ 38911 h 2398878"/>
              <a:gd name="connsiteX48" fmla="*/ 12957282 w 13016124"/>
              <a:gd name="connsiteY48" fmla="*/ 1488332 h 2398878"/>
              <a:gd name="connsiteX49" fmla="*/ 12928099 w 13016124"/>
              <a:gd name="connsiteY49" fmla="*/ 1673157 h 2398878"/>
              <a:gd name="connsiteX50" fmla="*/ 12918371 w 13016124"/>
              <a:gd name="connsiteY50" fmla="*/ 1828800 h 2398878"/>
              <a:gd name="connsiteX51" fmla="*/ 12898916 w 13016124"/>
              <a:gd name="connsiteY51" fmla="*/ 1887166 h 2398878"/>
              <a:gd name="connsiteX52" fmla="*/ 12889188 w 13016124"/>
              <a:gd name="connsiteY52" fmla="*/ 1974715 h 2398878"/>
              <a:gd name="connsiteX53" fmla="*/ 12879460 w 13016124"/>
              <a:gd name="connsiteY53" fmla="*/ 2013625 h 2398878"/>
              <a:gd name="connsiteX54" fmla="*/ 12840550 w 13016124"/>
              <a:gd name="connsiteY54" fmla="*/ 2208179 h 2398878"/>
              <a:gd name="connsiteX55" fmla="*/ 12830822 w 13016124"/>
              <a:gd name="connsiteY55" fmla="*/ 2237362 h 2398878"/>
              <a:gd name="connsiteX56" fmla="*/ 12801639 w 13016124"/>
              <a:gd name="connsiteY56" fmla="*/ 2256817 h 2398878"/>
              <a:gd name="connsiteX57" fmla="*/ 12159614 w 13016124"/>
              <a:gd name="connsiteY57" fmla="*/ 2237362 h 2398878"/>
              <a:gd name="connsiteX58" fmla="*/ 11361945 w 13016124"/>
              <a:gd name="connsiteY58" fmla="*/ 2256817 h 2398878"/>
              <a:gd name="connsiteX59" fmla="*/ 11138209 w 13016124"/>
              <a:gd name="connsiteY59" fmla="*/ 2276272 h 2398878"/>
              <a:gd name="connsiteX60" fmla="*/ 10593460 w 13016124"/>
              <a:gd name="connsiteY60" fmla="*/ 2286000 h 2398878"/>
              <a:gd name="connsiteX61" fmla="*/ 8385282 w 13016124"/>
              <a:gd name="connsiteY61" fmla="*/ 2295728 h 2398878"/>
              <a:gd name="connsiteX62" fmla="*/ 8161545 w 13016124"/>
              <a:gd name="connsiteY62" fmla="*/ 2315183 h 2398878"/>
              <a:gd name="connsiteX63" fmla="*/ 8112907 w 13016124"/>
              <a:gd name="connsiteY63" fmla="*/ 2324911 h 2398878"/>
              <a:gd name="connsiteX64" fmla="*/ 7918354 w 13016124"/>
              <a:gd name="connsiteY64" fmla="*/ 2334638 h 2398878"/>
              <a:gd name="connsiteX65" fmla="*/ 5291886 w 13016124"/>
              <a:gd name="connsiteY65" fmla="*/ 2344366 h 2398878"/>
              <a:gd name="connsiteX66" fmla="*/ 5058422 w 13016124"/>
              <a:gd name="connsiteY66" fmla="*/ 2324911 h 2398878"/>
              <a:gd name="connsiteX67" fmla="*/ 4883324 w 13016124"/>
              <a:gd name="connsiteY67" fmla="*/ 2305455 h 2398878"/>
              <a:gd name="connsiteX68" fmla="*/ 4727682 w 13016124"/>
              <a:gd name="connsiteY68" fmla="*/ 2295728 h 2398878"/>
              <a:gd name="connsiteX69" fmla="*/ 4601222 w 13016124"/>
              <a:gd name="connsiteY69" fmla="*/ 2276272 h 2398878"/>
              <a:gd name="connsiteX70" fmla="*/ 4484490 w 13016124"/>
              <a:gd name="connsiteY70" fmla="*/ 2266545 h 2398878"/>
              <a:gd name="connsiteX71" fmla="*/ 3443631 w 13016124"/>
              <a:gd name="connsiteY71" fmla="*/ 2247089 h 2398878"/>
              <a:gd name="connsiteX72" fmla="*/ 2996158 w 13016124"/>
              <a:gd name="connsiteY72" fmla="*/ 2256817 h 2398878"/>
              <a:gd name="connsiteX73" fmla="*/ 2966975 w 13016124"/>
              <a:gd name="connsiteY73" fmla="*/ 2266545 h 2398878"/>
              <a:gd name="connsiteX74" fmla="*/ 2782150 w 13016124"/>
              <a:gd name="connsiteY74" fmla="*/ 2286000 h 2398878"/>
              <a:gd name="connsiteX75" fmla="*/ 2723784 w 13016124"/>
              <a:gd name="connsiteY75" fmla="*/ 2295728 h 2398878"/>
              <a:gd name="connsiteX76" fmla="*/ 2490320 w 13016124"/>
              <a:gd name="connsiteY76" fmla="*/ 2305455 h 2398878"/>
              <a:gd name="connsiteX77" fmla="*/ 418328 w 13016124"/>
              <a:gd name="connsiteY77" fmla="*/ 2295728 h 2398878"/>
              <a:gd name="connsiteX78" fmla="*/ 359962 w 13016124"/>
              <a:gd name="connsiteY78" fmla="*/ 2256817 h 2398878"/>
              <a:gd name="connsiteX79" fmla="*/ 272414 w 13016124"/>
              <a:gd name="connsiteY79" fmla="*/ 2188723 h 2398878"/>
              <a:gd name="connsiteX80" fmla="*/ 262686 w 13016124"/>
              <a:gd name="connsiteY80" fmla="*/ 2159540 h 2398878"/>
              <a:gd name="connsiteX81" fmla="*/ 214048 w 13016124"/>
              <a:gd name="connsiteY81" fmla="*/ 2110902 h 2398878"/>
              <a:gd name="connsiteX82" fmla="*/ 204320 w 13016124"/>
              <a:gd name="connsiteY82" fmla="*/ 2081719 h 2398878"/>
              <a:gd name="connsiteX83" fmla="*/ 184865 w 13016124"/>
              <a:gd name="connsiteY83" fmla="*/ 2052536 h 2398878"/>
              <a:gd name="connsiteX84" fmla="*/ 145954 w 13016124"/>
              <a:gd name="connsiteY84" fmla="*/ 1984442 h 2398878"/>
              <a:gd name="connsiteX85" fmla="*/ 126499 w 13016124"/>
              <a:gd name="connsiteY85" fmla="*/ 1906621 h 2398878"/>
              <a:gd name="connsiteX86" fmla="*/ 116771 w 13016124"/>
              <a:gd name="connsiteY86" fmla="*/ 1877438 h 2398878"/>
              <a:gd name="connsiteX87" fmla="*/ 97316 w 13016124"/>
              <a:gd name="connsiteY87" fmla="*/ 1809345 h 2398878"/>
              <a:gd name="connsiteX88" fmla="*/ 87588 w 13016124"/>
              <a:gd name="connsiteY88" fmla="*/ 1731523 h 2398878"/>
              <a:gd name="connsiteX89" fmla="*/ 68133 w 13016124"/>
              <a:gd name="connsiteY89" fmla="*/ 1673157 h 2398878"/>
              <a:gd name="connsiteX90" fmla="*/ 19494 w 13016124"/>
              <a:gd name="connsiteY90" fmla="*/ 1556425 h 2398878"/>
              <a:gd name="connsiteX91" fmla="*/ 9767 w 13016124"/>
              <a:gd name="connsiteY91" fmla="*/ 1429966 h 2398878"/>
              <a:gd name="connsiteX92" fmla="*/ 39 w 13016124"/>
              <a:gd name="connsiteY92" fmla="*/ 1361872 h 2398878"/>
              <a:gd name="connsiteX93" fmla="*/ 19494 w 13016124"/>
              <a:gd name="connsiteY93" fmla="*/ 1099225 h 2398878"/>
              <a:gd name="connsiteX94" fmla="*/ 29222 w 13016124"/>
              <a:gd name="connsiteY94" fmla="*/ 1070042 h 2398878"/>
              <a:gd name="connsiteX95" fmla="*/ 58405 w 13016124"/>
              <a:gd name="connsiteY95" fmla="*/ 992221 h 2398878"/>
              <a:gd name="connsiteX96" fmla="*/ 77860 w 13016124"/>
              <a:gd name="connsiteY96" fmla="*/ 924128 h 2398878"/>
              <a:gd name="connsiteX97" fmla="*/ 97316 w 13016124"/>
              <a:gd name="connsiteY97" fmla="*/ 885217 h 2398878"/>
              <a:gd name="connsiteX98" fmla="*/ 116771 w 13016124"/>
              <a:gd name="connsiteY98" fmla="*/ 807396 h 2398878"/>
              <a:gd name="connsiteX99" fmla="*/ 155682 w 13016124"/>
              <a:gd name="connsiteY99" fmla="*/ 729574 h 2398878"/>
              <a:gd name="connsiteX100" fmla="*/ 165409 w 13016124"/>
              <a:gd name="connsiteY100" fmla="*/ 700391 h 2398878"/>
              <a:gd name="connsiteX101" fmla="*/ 175137 w 13016124"/>
              <a:gd name="connsiteY101" fmla="*/ 642025 h 2398878"/>
              <a:gd name="connsiteX102" fmla="*/ 223775 w 13016124"/>
              <a:gd name="connsiteY102" fmla="*/ 573932 h 2398878"/>
              <a:gd name="connsiteX103" fmla="*/ 262686 w 13016124"/>
              <a:gd name="connsiteY103" fmla="*/ 505838 h 2398878"/>
              <a:gd name="connsiteX104" fmla="*/ 301596 w 13016124"/>
              <a:gd name="connsiteY104" fmla="*/ 447472 h 2398878"/>
              <a:gd name="connsiteX105" fmla="*/ 321052 w 13016124"/>
              <a:gd name="connsiteY105" fmla="*/ 428017 h 2398878"/>
              <a:gd name="connsiteX106" fmla="*/ 359962 w 13016124"/>
              <a:gd name="connsiteY106" fmla="*/ 369651 h 2398878"/>
              <a:gd name="connsiteX107" fmla="*/ 408601 w 13016124"/>
              <a:gd name="connsiteY107" fmla="*/ 321013 h 2398878"/>
              <a:gd name="connsiteX108" fmla="*/ 428056 w 13016124"/>
              <a:gd name="connsiteY108" fmla="*/ 301557 h 2398878"/>
              <a:gd name="connsiteX109" fmla="*/ 447511 w 13016124"/>
              <a:gd name="connsiteY109" fmla="*/ 272374 h 2398878"/>
              <a:gd name="connsiteX110" fmla="*/ 505877 w 13016124"/>
              <a:gd name="connsiteY110" fmla="*/ 233464 h 2398878"/>
              <a:gd name="connsiteX111" fmla="*/ 603154 w 13016124"/>
              <a:gd name="connsiteY111" fmla="*/ 223736 h 2398878"/>
              <a:gd name="connsiteX112" fmla="*/ 651792 w 13016124"/>
              <a:gd name="connsiteY112" fmla="*/ 243191 h 2398878"/>
              <a:gd name="connsiteX113" fmla="*/ 622609 w 13016124"/>
              <a:gd name="connsiteY113" fmla="*/ 252919 h 2398878"/>
              <a:gd name="connsiteX114" fmla="*/ 544788 w 13016124"/>
              <a:gd name="connsiteY11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30431 w 13016124"/>
              <a:gd name="connsiteY33" fmla="*/ 262647 h 2398878"/>
              <a:gd name="connsiteX34" fmla="*/ 12169341 w 13016124"/>
              <a:gd name="connsiteY34" fmla="*/ 243191 h 2398878"/>
              <a:gd name="connsiteX35" fmla="*/ 12266618 w 13016124"/>
              <a:gd name="connsiteY35" fmla="*/ 204281 h 2398878"/>
              <a:gd name="connsiteX36" fmla="*/ 12334711 w 13016124"/>
              <a:gd name="connsiteY36" fmla="*/ 175098 h 2398878"/>
              <a:gd name="connsiteX37" fmla="*/ 12363894 w 13016124"/>
              <a:gd name="connsiteY37" fmla="*/ 155642 h 2398878"/>
              <a:gd name="connsiteX38" fmla="*/ 12431988 w 13016124"/>
              <a:gd name="connsiteY38" fmla="*/ 126459 h 2398878"/>
              <a:gd name="connsiteX39" fmla="*/ 12470899 w 13016124"/>
              <a:gd name="connsiteY39" fmla="*/ 97277 h 2398878"/>
              <a:gd name="connsiteX40" fmla="*/ 12529265 w 13016124"/>
              <a:gd name="connsiteY40" fmla="*/ 87549 h 2398878"/>
              <a:gd name="connsiteX41" fmla="*/ 12568175 w 13016124"/>
              <a:gd name="connsiteY41" fmla="*/ 77821 h 2398878"/>
              <a:gd name="connsiteX42" fmla="*/ 12626541 w 13016124"/>
              <a:gd name="connsiteY42" fmla="*/ 58366 h 2398878"/>
              <a:gd name="connsiteX43" fmla="*/ 12723818 w 13016124"/>
              <a:gd name="connsiteY43" fmla="*/ 19455 h 2398878"/>
              <a:gd name="connsiteX44" fmla="*/ 12869733 w 13016124"/>
              <a:gd name="connsiteY44" fmla="*/ 9728 h 2398878"/>
              <a:gd name="connsiteX45" fmla="*/ 12898916 w 13016124"/>
              <a:gd name="connsiteY45" fmla="*/ 0 h 2398878"/>
              <a:gd name="connsiteX46" fmla="*/ 12947554 w 13016124"/>
              <a:gd name="connsiteY46" fmla="*/ 38911 h 2398878"/>
              <a:gd name="connsiteX47" fmla="*/ 12957282 w 13016124"/>
              <a:gd name="connsiteY47" fmla="*/ 1488332 h 2398878"/>
              <a:gd name="connsiteX48" fmla="*/ 12928099 w 13016124"/>
              <a:gd name="connsiteY48" fmla="*/ 1673157 h 2398878"/>
              <a:gd name="connsiteX49" fmla="*/ 12918371 w 13016124"/>
              <a:gd name="connsiteY49" fmla="*/ 1828800 h 2398878"/>
              <a:gd name="connsiteX50" fmla="*/ 12898916 w 13016124"/>
              <a:gd name="connsiteY50" fmla="*/ 1887166 h 2398878"/>
              <a:gd name="connsiteX51" fmla="*/ 12889188 w 13016124"/>
              <a:gd name="connsiteY51" fmla="*/ 1974715 h 2398878"/>
              <a:gd name="connsiteX52" fmla="*/ 12879460 w 13016124"/>
              <a:gd name="connsiteY52" fmla="*/ 2013625 h 2398878"/>
              <a:gd name="connsiteX53" fmla="*/ 12840550 w 13016124"/>
              <a:gd name="connsiteY53" fmla="*/ 2208179 h 2398878"/>
              <a:gd name="connsiteX54" fmla="*/ 12830822 w 13016124"/>
              <a:gd name="connsiteY54" fmla="*/ 2237362 h 2398878"/>
              <a:gd name="connsiteX55" fmla="*/ 12801639 w 13016124"/>
              <a:gd name="connsiteY55" fmla="*/ 2256817 h 2398878"/>
              <a:gd name="connsiteX56" fmla="*/ 12159614 w 13016124"/>
              <a:gd name="connsiteY56" fmla="*/ 2237362 h 2398878"/>
              <a:gd name="connsiteX57" fmla="*/ 11361945 w 13016124"/>
              <a:gd name="connsiteY57" fmla="*/ 2256817 h 2398878"/>
              <a:gd name="connsiteX58" fmla="*/ 11138209 w 13016124"/>
              <a:gd name="connsiteY58" fmla="*/ 2276272 h 2398878"/>
              <a:gd name="connsiteX59" fmla="*/ 10593460 w 13016124"/>
              <a:gd name="connsiteY59" fmla="*/ 2286000 h 2398878"/>
              <a:gd name="connsiteX60" fmla="*/ 8385282 w 13016124"/>
              <a:gd name="connsiteY60" fmla="*/ 2295728 h 2398878"/>
              <a:gd name="connsiteX61" fmla="*/ 8161545 w 13016124"/>
              <a:gd name="connsiteY61" fmla="*/ 2315183 h 2398878"/>
              <a:gd name="connsiteX62" fmla="*/ 8112907 w 13016124"/>
              <a:gd name="connsiteY62" fmla="*/ 2324911 h 2398878"/>
              <a:gd name="connsiteX63" fmla="*/ 7918354 w 13016124"/>
              <a:gd name="connsiteY63" fmla="*/ 2334638 h 2398878"/>
              <a:gd name="connsiteX64" fmla="*/ 5291886 w 13016124"/>
              <a:gd name="connsiteY64" fmla="*/ 2344366 h 2398878"/>
              <a:gd name="connsiteX65" fmla="*/ 5058422 w 13016124"/>
              <a:gd name="connsiteY65" fmla="*/ 2324911 h 2398878"/>
              <a:gd name="connsiteX66" fmla="*/ 4883324 w 13016124"/>
              <a:gd name="connsiteY66" fmla="*/ 2305455 h 2398878"/>
              <a:gd name="connsiteX67" fmla="*/ 4727682 w 13016124"/>
              <a:gd name="connsiteY67" fmla="*/ 2295728 h 2398878"/>
              <a:gd name="connsiteX68" fmla="*/ 4601222 w 13016124"/>
              <a:gd name="connsiteY68" fmla="*/ 2276272 h 2398878"/>
              <a:gd name="connsiteX69" fmla="*/ 4484490 w 13016124"/>
              <a:gd name="connsiteY69" fmla="*/ 2266545 h 2398878"/>
              <a:gd name="connsiteX70" fmla="*/ 3443631 w 13016124"/>
              <a:gd name="connsiteY70" fmla="*/ 2247089 h 2398878"/>
              <a:gd name="connsiteX71" fmla="*/ 2996158 w 13016124"/>
              <a:gd name="connsiteY71" fmla="*/ 2256817 h 2398878"/>
              <a:gd name="connsiteX72" fmla="*/ 2966975 w 13016124"/>
              <a:gd name="connsiteY72" fmla="*/ 2266545 h 2398878"/>
              <a:gd name="connsiteX73" fmla="*/ 2782150 w 13016124"/>
              <a:gd name="connsiteY73" fmla="*/ 2286000 h 2398878"/>
              <a:gd name="connsiteX74" fmla="*/ 2723784 w 13016124"/>
              <a:gd name="connsiteY74" fmla="*/ 2295728 h 2398878"/>
              <a:gd name="connsiteX75" fmla="*/ 2490320 w 13016124"/>
              <a:gd name="connsiteY75" fmla="*/ 2305455 h 2398878"/>
              <a:gd name="connsiteX76" fmla="*/ 418328 w 13016124"/>
              <a:gd name="connsiteY76" fmla="*/ 2295728 h 2398878"/>
              <a:gd name="connsiteX77" fmla="*/ 359962 w 13016124"/>
              <a:gd name="connsiteY77" fmla="*/ 2256817 h 2398878"/>
              <a:gd name="connsiteX78" fmla="*/ 272414 w 13016124"/>
              <a:gd name="connsiteY78" fmla="*/ 2188723 h 2398878"/>
              <a:gd name="connsiteX79" fmla="*/ 262686 w 13016124"/>
              <a:gd name="connsiteY79" fmla="*/ 2159540 h 2398878"/>
              <a:gd name="connsiteX80" fmla="*/ 214048 w 13016124"/>
              <a:gd name="connsiteY80" fmla="*/ 2110902 h 2398878"/>
              <a:gd name="connsiteX81" fmla="*/ 204320 w 13016124"/>
              <a:gd name="connsiteY81" fmla="*/ 2081719 h 2398878"/>
              <a:gd name="connsiteX82" fmla="*/ 184865 w 13016124"/>
              <a:gd name="connsiteY82" fmla="*/ 2052536 h 2398878"/>
              <a:gd name="connsiteX83" fmla="*/ 145954 w 13016124"/>
              <a:gd name="connsiteY83" fmla="*/ 1984442 h 2398878"/>
              <a:gd name="connsiteX84" fmla="*/ 126499 w 13016124"/>
              <a:gd name="connsiteY84" fmla="*/ 1906621 h 2398878"/>
              <a:gd name="connsiteX85" fmla="*/ 116771 w 13016124"/>
              <a:gd name="connsiteY85" fmla="*/ 1877438 h 2398878"/>
              <a:gd name="connsiteX86" fmla="*/ 97316 w 13016124"/>
              <a:gd name="connsiteY86" fmla="*/ 1809345 h 2398878"/>
              <a:gd name="connsiteX87" fmla="*/ 87588 w 13016124"/>
              <a:gd name="connsiteY87" fmla="*/ 1731523 h 2398878"/>
              <a:gd name="connsiteX88" fmla="*/ 68133 w 13016124"/>
              <a:gd name="connsiteY88" fmla="*/ 1673157 h 2398878"/>
              <a:gd name="connsiteX89" fmla="*/ 19494 w 13016124"/>
              <a:gd name="connsiteY89" fmla="*/ 1556425 h 2398878"/>
              <a:gd name="connsiteX90" fmla="*/ 9767 w 13016124"/>
              <a:gd name="connsiteY90" fmla="*/ 1429966 h 2398878"/>
              <a:gd name="connsiteX91" fmla="*/ 39 w 13016124"/>
              <a:gd name="connsiteY91" fmla="*/ 1361872 h 2398878"/>
              <a:gd name="connsiteX92" fmla="*/ 19494 w 13016124"/>
              <a:gd name="connsiteY92" fmla="*/ 1099225 h 2398878"/>
              <a:gd name="connsiteX93" fmla="*/ 29222 w 13016124"/>
              <a:gd name="connsiteY93" fmla="*/ 1070042 h 2398878"/>
              <a:gd name="connsiteX94" fmla="*/ 58405 w 13016124"/>
              <a:gd name="connsiteY94" fmla="*/ 992221 h 2398878"/>
              <a:gd name="connsiteX95" fmla="*/ 77860 w 13016124"/>
              <a:gd name="connsiteY95" fmla="*/ 924128 h 2398878"/>
              <a:gd name="connsiteX96" fmla="*/ 97316 w 13016124"/>
              <a:gd name="connsiteY96" fmla="*/ 885217 h 2398878"/>
              <a:gd name="connsiteX97" fmla="*/ 116771 w 13016124"/>
              <a:gd name="connsiteY97" fmla="*/ 807396 h 2398878"/>
              <a:gd name="connsiteX98" fmla="*/ 155682 w 13016124"/>
              <a:gd name="connsiteY98" fmla="*/ 729574 h 2398878"/>
              <a:gd name="connsiteX99" fmla="*/ 165409 w 13016124"/>
              <a:gd name="connsiteY99" fmla="*/ 700391 h 2398878"/>
              <a:gd name="connsiteX100" fmla="*/ 175137 w 13016124"/>
              <a:gd name="connsiteY100" fmla="*/ 642025 h 2398878"/>
              <a:gd name="connsiteX101" fmla="*/ 223775 w 13016124"/>
              <a:gd name="connsiteY101" fmla="*/ 573932 h 2398878"/>
              <a:gd name="connsiteX102" fmla="*/ 262686 w 13016124"/>
              <a:gd name="connsiteY102" fmla="*/ 505838 h 2398878"/>
              <a:gd name="connsiteX103" fmla="*/ 301596 w 13016124"/>
              <a:gd name="connsiteY103" fmla="*/ 447472 h 2398878"/>
              <a:gd name="connsiteX104" fmla="*/ 321052 w 13016124"/>
              <a:gd name="connsiteY104" fmla="*/ 428017 h 2398878"/>
              <a:gd name="connsiteX105" fmla="*/ 359962 w 13016124"/>
              <a:gd name="connsiteY105" fmla="*/ 369651 h 2398878"/>
              <a:gd name="connsiteX106" fmla="*/ 408601 w 13016124"/>
              <a:gd name="connsiteY106" fmla="*/ 321013 h 2398878"/>
              <a:gd name="connsiteX107" fmla="*/ 428056 w 13016124"/>
              <a:gd name="connsiteY107" fmla="*/ 301557 h 2398878"/>
              <a:gd name="connsiteX108" fmla="*/ 447511 w 13016124"/>
              <a:gd name="connsiteY108" fmla="*/ 272374 h 2398878"/>
              <a:gd name="connsiteX109" fmla="*/ 505877 w 13016124"/>
              <a:gd name="connsiteY109" fmla="*/ 233464 h 2398878"/>
              <a:gd name="connsiteX110" fmla="*/ 603154 w 13016124"/>
              <a:gd name="connsiteY110" fmla="*/ 223736 h 2398878"/>
              <a:gd name="connsiteX111" fmla="*/ 651792 w 13016124"/>
              <a:gd name="connsiteY111" fmla="*/ 243191 h 2398878"/>
              <a:gd name="connsiteX112" fmla="*/ 622609 w 13016124"/>
              <a:gd name="connsiteY112" fmla="*/ 252919 h 2398878"/>
              <a:gd name="connsiteX113" fmla="*/ 544788 w 13016124"/>
              <a:gd name="connsiteY11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69341 w 13016124"/>
              <a:gd name="connsiteY33" fmla="*/ 243191 h 2398878"/>
              <a:gd name="connsiteX34" fmla="*/ 12266618 w 13016124"/>
              <a:gd name="connsiteY34" fmla="*/ 204281 h 2398878"/>
              <a:gd name="connsiteX35" fmla="*/ 12334711 w 13016124"/>
              <a:gd name="connsiteY35" fmla="*/ 175098 h 2398878"/>
              <a:gd name="connsiteX36" fmla="*/ 12363894 w 13016124"/>
              <a:gd name="connsiteY36" fmla="*/ 155642 h 2398878"/>
              <a:gd name="connsiteX37" fmla="*/ 12431988 w 13016124"/>
              <a:gd name="connsiteY37" fmla="*/ 126459 h 2398878"/>
              <a:gd name="connsiteX38" fmla="*/ 12470899 w 13016124"/>
              <a:gd name="connsiteY38" fmla="*/ 97277 h 2398878"/>
              <a:gd name="connsiteX39" fmla="*/ 12529265 w 13016124"/>
              <a:gd name="connsiteY39" fmla="*/ 87549 h 2398878"/>
              <a:gd name="connsiteX40" fmla="*/ 12568175 w 13016124"/>
              <a:gd name="connsiteY40" fmla="*/ 77821 h 2398878"/>
              <a:gd name="connsiteX41" fmla="*/ 12626541 w 13016124"/>
              <a:gd name="connsiteY41" fmla="*/ 58366 h 2398878"/>
              <a:gd name="connsiteX42" fmla="*/ 12723818 w 13016124"/>
              <a:gd name="connsiteY42" fmla="*/ 19455 h 2398878"/>
              <a:gd name="connsiteX43" fmla="*/ 12869733 w 13016124"/>
              <a:gd name="connsiteY43" fmla="*/ 9728 h 2398878"/>
              <a:gd name="connsiteX44" fmla="*/ 12898916 w 13016124"/>
              <a:gd name="connsiteY44" fmla="*/ 0 h 2398878"/>
              <a:gd name="connsiteX45" fmla="*/ 12947554 w 13016124"/>
              <a:gd name="connsiteY45" fmla="*/ 38911 h 2398878"/>
              <a:gd name="connsiteX46" fmla="*/ 12957282 w 13016124"/>
              <a:gd name="connsiteY46" fmla="*/ 1488332 h 2398878"/>
              <a:gd name="connsiteX47" fmla="*/ 12928099 w 13016124"/>
              <a:gd name="connsiteY47" fmla="*/ 1673157 h 2398878"/>
              <a:gd name="connsiteX48" fmla="*/ 12918371 w 13016124"/>
              <a:gd name="connsiteY48" fmla="*/ 1828800 h 2398878"/>
              <a:gd name="connsiteX49" fmla="*/ 12898916 w 13016124"/>
              <a:gd name="connsiteY49" fmla="*/ 1887166 h 2398878"/>
              <a:gd name="connsiteX50" fmla="*/ 12889188 w 13016124"/>
              <a:gd name="connsiteY50" fmla="*/ 1974715 h 2398878"/>
              <a:gd name="connsiteX51" fmla="*/ 12879460 w 13016124"/>
              <a:gd name="connsiteY51" fmla="*/ 2013625 h 2398878"/>
              <a:gd name="connsiteX52" fmla="*/ 12840550 w 13016124"/>
              <a:gd name="connsiteY52" fmla="*/ 2208179 h 2398878"/>
              <a:gd name="connsiteX53" fmla="*/ 12830822 w 13016124"/>
              <a:gd name="connsiteY53" fmla="*/ 2237362 h 2398878"/>
              <a:gd name="connsiteX54" fmla="*/ 12801639 w 13016124"/>
              <a:gd name="connsiteY54" fmla="*/ 2256817 h 2398878"/>
              <a:gd name="connsiteX55" fmla="*/ 12159614 w 13016124"/>
              <a:gd name="connsiteY55" fmla="*/ 2237362 h 2398878"/>
              <a:gd name="connsiteX56" fmla="*/ 11361945 w 13016124"/>
              <a:gd name="connsiteY56" fmla="*/ 2256817 h 2398878"/>
              <a:gd name="connsiteX57" fmla="*/ 11138209 w 13016124"/>
              <a:gd name="connsiteY57" fmla="*/ 2276272 h 2398878"/>
              <a:gd name="connsiteX58" fmla="*/ 10593460 w 13016124"/>
              <a:gd name="connsiteY58" fmla="*/ 2286000 h 2398878"/>
              <a:gd name="connsiteX59" fmla="*/ 8385282 w 13016124"/>
              <a:gd name="connsiteY59" fmla="*/ 2295728 h 2398878"/>
              <a:gd name="connsiteX60" fmla="*/ 8161545 w 13016124"/>
              <a:gd name="connsiteY60" fmla="*/ 2315183 h 2398878"/>
              <a:gd name="connsiteX61" fmla="*/ 8112907 w 13016124"/>
              <a:gd name="connsiteY61" fmla="*/ 2324911 h 2398878"/>
              <a:gd name="connsiteX62" fmla="*/ 7918354 w 13016124"/>
              <a:gd name="connsiteY62" fmla="*/ 2334638 h 2398878"/>
              <a:gd name="connsiteX63" fmla="*/ 5291886 w 13016124"/>
              <a:gd name="connsiteY63" fmla="*/ 2344366 h 2398878"/>
              <a:gd name="connsiteX64" fmla="*/ 5058422 w 13016124"/>
              <a:gd name="connsiteY64" fmla="*/ 2324911 h 2398878"/>
              <a:gd name="connsiteX65" fmla="*/ 4883324 w 13016124"/>
              <a:gd name="connsiteY65" fmla="*/ 2305455 h 2398878"/>
              <a:gd name="connsiteX66" fmla="*/ 4727682 w 13016124"/>
              <a:gd name="connsiteY66" fmla="*/ 2295728 h 2398878"/>
              <a:gd name="connsiteX67" fmla="*/ 4601222 w 13016124"/>
              <a:gd name="connsiteY67" fmla="*/ 2276272 h 2398878"/>
              <a:gd name="connsiteX68" fmla="*/ 4484490 w 13016124"/>
              <a:gd name="connsiteY68" fmla="*/ 2266545 h 2398878"/>
              <a:gd name="connsiteX69" fmla="*/ 3443631 w 13016124"/>
              <a:gd name="connsiteY69" fmla="*/ 2247089 h 2398878"/>
              <a:gd name="connsiteX70" fmla="*/ 2996158 w 13016124"/>
              <a:gd name="connsiteY70" fmla="*/ 2256817 h 2398878"/>
              <a:gd name="connsiteX71" fmla="*/ 2966975 w 13016124"/>
              <a:gd name="connsiteY71" fmla="*/ 2266545 h 2398878"/>
              <a:gd name="connsiteX72" fmla="*/ 2782150 w 13016124"/>
              <a:gd name="connsiteY72" fmla="*/ 2286000 h 2398878"/>
              <a:gd name="connsiteX73" fmla="*/ 2723784 w 13016124"/>
              <a:gd name="connsiteY73" fmla="*/ 2295728 h 2398878"/>
              <a:gd name="connsiteX74" fmla="*/ 2490320 w 13016124"/>
              <a:gd name="connsiteY74" fmla="*/ 2305455 h 2398878"/>
              <a:gd name="connsiteX75" fmla="*/ 418328 w 13016124"/>
              <a:gd name="connsiteY75" fmla="*/ 2295728 h 2398878"/>
              <a:gd name="connsiteX76" fmla="*/ 359962 w 13016124"/>
              <a:gd name="connsiteY76" fmla="*/ 2256817 h 2398878"/>
              <a:gd name="connsiteX77" fmla="*/ 272414 w 13016124"/>
              <a:gd name="connsiteY77" fmla="*/ 2188723 h 2398878"/>
              <a:gd name="connsiteX78" fmla="*/ 262686 w 13016124"/>
              <a:gd name="connsiteY78" fmla="*/ 2159540 h 2398878"/>
              <a:gd name="connsiteX79" fmla="*/ 214048 w 13016124"/>
              <a:gd name="connsiteY79" fmla="*/ 2110902 h 2398878"/>
              <a:gd name="connsiteX80" fmla="*/ 204320 w 13016124"/>
              <a:gd name="connsiteY80" fmla="*/ 2081719 h 2398878"/>
              <a:gd name="connsiteX81" fmla="*/ 184865 w 13016124"/>
              <a:gd name="connsiteY81" fmla="*/ 2052536 h 2398878"/>
              <a:gd name="connsiteX82" fmla="*/ 145954 w 13016124"/>
              <a:gd name="connsiteY82" fmla="*/ 1984442 h 2398878"/>
              <a:gd name="connsiteX83" fmla="*/ 126499 w 13016124"/>
              <a:gd name="connsiteY83" fmla="*/ 1906621 h 2398878"/>
              <a:gd name="connsiteX84" fmla="*/ 116771 w 13016124"/>
              <a:gd name="connsiteY84" fmla="*/ 1877438 h 2398878"/>
              <a:gd name="connsiteX85" fmla="*/ 97316 w 13016124"/>
              <a:gd name="connsiteY85" fmla="*/ 1809345 h 2398878"/>
              <a:gd name="connsiteX86" fmla="*/ 87588 w 13016124"/>
              <a:gd name="connsiteY86" fmla="*/ 1731523 h 2398878"/>
              <a:gd name="connsiteX87" fmla="*/ 68133 w 13016124"/>
              <a:gd name="connsiteY87" fmla="*/ 1673157 h 2398878"/>
              <a:gd name="connsiteX88" fmla="*/ 19494 w 13016124"/>
              <a:gd name="connsiteY88" fmla="*/ 1556425 h 2398878"/>
              <a:gd name="connsiteX89" fmla="*/ 9767 w 13016124"/>
              <a:gd name="connsiteY89" fmla="*/ 1429966 h 2398878"/>
              <a:gd name="connsiteX90" fmla="*/ 39 w 13016124"/>
              <a:gd name="connsiteY90" fmla="*/ 1361872 h 2398878"/>
              <a:gd name="connsiteX91" fmla="*/ 19494 w 13016124"/>
              <a:gd name="connsiteY91" fmla="*/ 1099225 h 2398878"/>
              <a:gd name="connsiteX92" fmla="*/ 29222 w 13016124"/>
              <a:gd name="connsiteY92" fmla="*/ 1070042 h 2398878"/>
              <a:gd name="connsiteX93" fmla="*/ 58405 w 13016124"/>
              <a:gd name="connsiteY93" fmla="*/ 992221 h 2398878"/>
              <a:gd name="connsiteX94" fmla="*/ 77860 w 13016124"/>
              <a:gd name="connsiteY94" fmla="*/ 924128 h 2398878"/>
              <a:gd name="connsiteX95" fmla="*/ 97316 w 13016124"/>
              <a:gd name="connsiteY95" fmla="*/ 885217 h 2398878"/>
              <a:gd name="connsiteX96" fmla="*/ 116771 w 13016124"/>
              <a:gd name="connsiteY96" fmla="*/ 807396 h 2398878"/>
              <a:gd name="connsiteX97" fmla="*/ 155682 w 13016124"/>
              <a:gd name="connsiteY97" fmla="*/ 729574 h 2398878"/>
              <a:gd name="connsiteX98" fmla="*/ 165409 w 13016124"/>
              <a:gd name="connsiteY98" fmla="*/ 700391 h 2398878"/>
              <a:gd name="connsiteX99" fmla="*/ 175137 w 13016124"/>
              <a:gd name="connsiteY99" fmla="*/ 642025 h 2398878"/>
              <a:gd name="connsiteX100" fmla="*/ 223775 w 13016124"/>
              <a:gd name="connsiteY100" fmla="*/ 573932 h 2398878"/>
              <a:gd name="connsiteX101" fmla="*/ 262686 w 13016124"/>
              <a:gd name="connsiteY101" fmla="*/ 505838 h 2398878"/>
              <a:gd name="connsiteX102" fmla="*/ 301596 w 13016124"/>
              <a:gd name="connsiteY102" fmla="*/ 447472 h 2398878"/>
              <a:gd name="connsiteX103" fmla="*/ 321052 w 13016124"/>
              <a:gd name="connsiteY103" fmla="*/ 428017 h 2398878"/>
              <a:gd name="connsiteX104" fmla="*/ 359962 w 13016124"/>
              <a:gd name="connsiteY104" fmla="*/ 369651 h 2398878"/>
              <a:gd name="connsiteX105" fmla="*/ 408601 w 13016124"/>
              <a:gd name="connsiteY105" fmla="*/ 321013 h 2398878"/>
              <a:gd name="connsiteX106" fmla="*/ 428056 w 13016124"/>
              <a:gd name="connsiteY106" fmla="*/ 301557 h 2398878"/>
              <a:gd name="connsiteX107" fmla="*/ 447511 w 13016124"/>
              <a:gd name="connsiteY107" fmla="*/ 272374 h 2398878"/>
              <a:gd name="connsiteX108" fmla="*/ 505877 w 13016124"/>
              <a:gd name="connsiteY108" fmla="*/ 233464 h 2398878"/>
              <a:gd name="connsiteX109" fmla="*/ 603154 w 13016124"/>
              <a:gd name="connsiteY109" fmla="*/ 223736 h 2398878"/>
              <a:gd name="connsiteX110" fmla="*/ 651792 w 13016124"/>
              <a:gd name="connsiteY110" fmla="*/ 243191 h 2398878"/>
              <a:gd name="connsiteX111" fmla="*/ 622609 w 13016124"/>
              <a:gd name="connsiteY111" fmla="*/ 252919 h 2398878"/>
              <a:gd name="connsiteX112" fmla="*/ 544788 w 13016124"/>
              <a:gd name="connsiteY11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101248 w 13016124"/>
              <a:gd name="connsiteY31" fmla="*/ 272374 h 2398878"/>
              <a:gd name="connsiteX32" fmla="*/ 12169341 w 13016124"/>
              <a:gd name="connsiteY32" fmla="*/ 243191 h 2398878"/>
              <a:gd name="connsiteX33" fmla="*/ 12266618 w 13016124"/>
              <a:gd name="connsiteY33" fmla="*/ 204281 h 2398878"/>
              <a:gd name="connsiteX34" fmla="*/ 12334711 w 13016124"/>
              <a:gd name="connsiteY34" fmla="*/ 175098 h 2398878"/>
              <a:gd name="connsiteX35" fmla="*/ 12363894 w 13016124"/>
              <a:gd name="connsiteY35" fmla="*/ 155642 h 2398878"/>
              <a:gd name="connsiteX36" fmla="*/ 12431988 w 13016124"/>
              <a:gd name="connsiteY36" fmla="*/ 126459 h 2398878"/>
              <a:gd name="connsiteX37" fmla="*/ 12470899 w 13016124"/>
              <a:gd name="connsiteY37" fmla="*/ 97277 h 2398878"/>
              <a:gd name="connsiteX38" fmla="*/ 12529265 w 13016124"/>
              <a:gd name="connsiteY38" fmla="*/ 87549 h 2398878"/>
              <a:gd name="connsiteX39" fmla="*/ 12568175 w 13016124"/>
              <a:gd name="connsiteY39" fmla="*/ 77821 h 2398878"/>
              <a:gd name="connsiteX40" fmla="*/ 12626541 w 13016124"/>
              <a:gd name="connsiteY40" fmla="*/ 58366 h 2398878"/>
              <a:gd name="connsiteX41" fmla="*/ 12723818 w 13016124"/>
              <a:gd name="connsiteY41" fmla="*/ 19455 h 2398878"/>
              <a:gd name="connsiteX42" fmla="*/ 12869733 w 13016124"/>
              <a:gd name="connsiteY42" fmla="*/ 9728 h 2398878"/>
              <a:gd name="connsiteX43" fmla="*/ 12898916 w 13016124"/>
              <a:gd name="connsiteY43" fmla="*/ 0 h 2398878"/>
              <a:gd name="connsiteX44" fmla="*/ 12947554 w 13016124"/>
              <a:gd name="connsiteY44" fmla="*/ 38911 h 2398878"/>
              <a:gd name="connsiteX45" fmla="*/ 12957282 w 13016124"/>
              <a:gd name="connsiteY45" fmla="*/ 1488332 h 2398878"/>
              <a:gd name="connsiteX46" fmla="*/ 12928099 w 13016124"/>
              <a:gd name="connsiteY46" fmla="*/ 1673157 h 2398878"/>
              <a:gd name="connsiteX47" fmla="*/ 12918371 w 13016124"/>
              <a:gd name="connsiteY47" fmla="*/ 1828800 h 2398878"/>
              <a:gd name="connsiteX48" fmla="*/ 12898916 w 13016124"/>
              <a:gd name="connsiteY48" fmla="*/ 1887166 h 2398878"/>
              <a:gd name="connsiteX49" fmla="*/ 12889188 w 13016124"/>
              <a:gd name="connsiteY49" fmla="*/ 1974715 h 2398878"/>
              <a:gd name="connsiteX50" fmla="*/ 12879460 w 13016124"/>
              <a:gd name="connsiteY50" fmla="*/ 2013625 h 2398878"/>
              <a:gd name="connsiteX51" fmla="*/ 12840550 w 13016124"/>
              <a:gd name="connsiteY51" fmla="*/ 2208179 h 2398878"/>
              <a:gd name="connsiteX52" fmla="*/ 12830822 w 13016124"/>
              <a:gd name="connsiteY52" fmla="*/ 2237362 h 2398878"/>
              <a:gd name="connsiteX53" fmla="*/ 12801639 w 13016124"/>
              <a:gd name="connsiteY53" fmla="*/ 2256817 h 2398878"/>
              <a:gd name="connsiteX54" fmla="*/ 12159614 w 13016124"/>
              <a:gd name="connsiteY54" fmla="*/ 2237362 h 2398878"/>
              <a:gd name="connsiteX55" fmla="*/ 11361945 w 13016124"/>
              <a:gd name="connsiteY55" fmla="*/ 2256817 h 2398878"/>
              <a:gd name="connsiteX56" fmla="*/ 11138209 w 13016124"/>
              <a:gd name="connsiteY56" fmla="*/ 2276272 h 2398878"/>
              <a:gd name="connsiteX57" fmla="*/ 10593460 w 13016124"/>
              <a:gd name="connsiteY57" fmla="*/ 2286000 h 2398878"/>
              <a:gd name="connsiteX58" fmla="*/ 8385282 w 13016124"/>
              <a:gd name="connsiteY58" fmla="*/ 2295728 h 2398878"/>
              <a:gd name="connsiteX59" fmla="*/ 8161545 w 13016124"/>
              <a:gd name="connsiteY59" fmla="*/ 2315183 h 2398878"/>
              <a:gd name="connsiteX60" fmla="*/ 8112907 w 13016124"/>
              <a:gd name="connsiteY60" fmla="*/ 2324911 h 2398878"/>
              <a:gd name="connsiteX61" fmla="*/ 7918354 w 13016124"/>
              <a:gd name="connsiteY61" fmla="*/ 2334638 h 2398878"/>
              <a:gd name="connsiteX62" fmla="*/ 5291886 w 13016124"/>
              <a:gd name="connsiteY62" fmla="*/ 2344366 h 2398878"/>
              <a:gd name="connsiteX63" fmla="*/ 5058422 w 13016124"/>
              <a:gd name="connsiteY63" fmla="*/ 2324911 h 2398878"/>
              <a:gd name="connsiteX64" fmla="*/ 4883324 w 13016124"/>
              <a:gd name="connsiteY64" fmla="*/ 2305455 h 2398878"/>
              <a:gd name="connsiteX65" fmla="*/ 4727682 w 13016124"/>
              <a:gd name="connsiteY65" fmla="*/ 2295728 h 2398878"/>
              <a:gd name="connsiteX66" fmla="*/ 4601222 w 13016124"/>
              <a:gd name="connsiteY66" fmla="*/ 2276272 h 2398878"/>
              <a:gd name="connsiteX67" fmla="*/ 4484490 w 13016124"/>
              <a:gd name="connsiteY67" fmla="*/ 2266545 h 2398878"/>
              <a:gd name="connsiteX68" fmla="*/ 3443631 w 13016124"/>
              <a:gd name="connsiteY68" fmla="*/ 2247089 h 2398878"/>
              <a:gd name="connsiteX69" fmla="*/ 2996158 w 13016124"/>
              <a:gd name="connsiteY69" fmla="*/ 2256817 h 2398878"/>
              <a:gd name="connsiteX70" fmla="*/ 2966975 w 13016124"/>
              <a:gd name="connsiteY70" fmla="*/ 2266545 h 2398878"/>
              <a:gd name="connsiteX71" fmla="*/ 2782150 w 13016124"/>
              <a:gd name="connsiteY71" fmla="*/ 2286000 h 2398878"/>
              <a:gd name="connsiteX72" fmla="*/ 2723784 w 13016124"/>
              <a:gd name="connsiteY72" fmla="*/ 2295728 h 2398878"/>
              <a:gd name="connsiteX73" fmla="*/ 2490320 w 13016124"/>
              <a:gd name="connsiteY73" fmla="*/ 2305455 h 2398878"/>
              <a:gd name="connsiteX74" fmla="*/ 418328 w 13016124"/>
              <a:gd name="connsiteY74" fmla="*/ 2295728 h 2398878"/>
              <a:gd name="connsiteX75" fmla="*/ 359962 w 13016124"/>
              <a:gd name="connsiteY75" fmla="*/ 2256817 h 2398878"/>
              <a:gd name="connsiteX76" fmla="*/ 272414 w 13016124"/>
              <a:gd name="connsiteY76" fmla="*/ 2188723 h 2398878"/>
              <a:gd name="connsiteX77" fmla="*/ 262686 w 13016124"/>
              <a:gd name="connsiteY77" fmla="*/ 2159540 h 2398878"/>
              <a:gd name="connsiteX78" fmla="*/ 214048 w 13016124"/>
              <a:gd name="connsiteY78" fmla="*/ 2110902 h 2398878"/>
              <a:gd name="connsiteX79" fmla="*/ 204320 w 13016124"/>
              <a:gd name="connsiteY79" fmla="*/ 2081719 h 2398878"/>
              <a:gd name="connsiteX80" fmla="*/ 184865 w 13016124"/>
              <a:gd name="connsiteY80" fmla="*/ 2052536 h 2398878"/>
              <a:gd name="connsiteX81" fmla="*/ 145954 w 13016124"/>
              <a:gd name="connsiteY81" fmla="*/ 1984442 h 2398878"/>
              <a:gd name="connsiteX82" fmla="*/ 126499 w 13016124"/>
              <a:gd name="connsiteY82" fmla="*/ 1906621 h 2398878"/>
              <a:gd name="connsiteX83" fmla="*/ 116771 w 13016124"/>
              <a:gd name="connsiteY83" fmla="*/ 1877438 h 2398878"/>
              <a:gd name="connsiteX84" fmla="*/ 97316 w 13016124"/>
              <a:gd name="connsiteY84" fmla="*/ 1809345 h 2398878"/>
              <a:gd name="connsiteX85" fmla="*/ 87588 w 13016124"/>
              <a:gd name="connsiteY85" fmla="*/ 1731523 h 2398878"/>
              <a:gd name="connsiteX86" fmla="*/ 68133 w 13016124"/>
              <a:gd name="connsiteY86" fmla="*/ 1673157 h 2398878"/>
              <a:gd name="connsiteX87" fmla="*/ 19494 w 13016124"/>
              <a:gd name="connsiteY87" fmla="*/ 1556425 h 2398878"/>
              <a:gd name="connsiteX88" fmla="*/ 9767 w 13016124"/>
              <a:gd name="connsiteY88" fmla="*/ 1429966 h 2398878"/>
              <a:gd name="connsiteX89" fmla="*/ 39 w 13016124"/>
              <a:gd name="connsiteY89" fmla="*/ 1361872 h 2398878"/>
              <a:gd name="connsiteX90" fmla="*/ 19494 w 13016124"/>
              <a:gd name="connsiteY90" fmla="*/ 1099225 h 2398878"/>
              <a:gd name="connsiteX91" fmla="*/ 29222 w 13016124"/>
              <a:gd name="connsiteY91" fmla="*/ 1070042 h 2398878"/>
              <a:gd name="connsiteX92" fmla="*/ 58405 w 13016124"/>
              <a:gd name="connsiteY92" fmla="*/ 992221 h 2398878"/>
              <a:gd name="connsiteX93" fmla="*/ 77860 w 13016124"/>
              <a:gd name="connsiteY93" fmla="*/ 924128 h 2398878"/>
              <a:gd name="connsiteX94" fmla="*/ 97316 w 13016124"/>
              <a:gd name="connsiteY94" fmla="*/ 885217 h 2398878"/>
              <a:gd name="connsiteX95" fmla="*/ 116771 w 13016124"/>
              <a:gd name="connsiteY95" fmla="*/ 807396 h 2398878"/>
              <a:gd name="connsiteX96" fmla="*/ 155682 w 13016124"/>
              <a:gd name="connsiteY96" fmla="*/ 729574 h 2398878"/>
              <a:gd name="connsiteX97" fmla="*/ 165409 w 13016124"/>
              <a:gd name="connsiteY97" fmla="*/ 700391 h 2398878"/>
              <a:gd name="connsiteX98" fmla="*/ 175137 w 13016124"/>
              <a:gd name="connsiteY98" fmla="*/ 642025 h 2398878"/>
              <a:gd name="connsiteX99" fmla="*/ 223775 w 13016124"/>
              <a:gd name="connsiteY99" fmla="*/ 573932 h 2398878"/>
              <a:gd name="connsiteX100" fmla="*/ 262686 w 13016124"/>
              <a:gd name="connsiteY100" fmla="*/ 505838 h 2398878"/>
              <a:gd name="connsiteX101" fmla="*/ 301596 w 13016124"/>
              <a:gd name="connsiteY101" fmla="*/ 447472 h 2398878"/>
              <a:gd name="connsiteX102" fmla="*/ 321052 w 13016124"/>
              <a:gd name="connsiteY102" fmla="*/ 428017 h 2398878"/>
              <a:gd name="connsiteX103" fmla="*/ 359962 w 13016124"/>
              <a:gd name="connsiteY103" fmla="*/ 369651 h 2398878"/>
              <a:gd name="connsiteX104" fmla="*/ 408601 w 13016124"/>
              <a:gd name="connsiteY104" fmla="*/ 321013 h 2398878"/>
              <a:gd name="connsiteX105" fmla="*/ 428056 w 13016124"/>
              <a:gd name="connsiteY105" fmla="*/ 301557 h 2398878"/>
              <a:gd name="connsiteX106" fmla="*/ 447511 w 13016124"/>
              <a:gd name="connsiteY106" fmla="*/ 272374 h 2398878"/>
              <a:gd name="connsiteX107" fmla="*/ 505877 w 13016124"/>
              <a:gd name="connsiteY107" fmla="*/ 233464 h 2398878"/>
              <a:gd name="connsiteX108" fmla="*/ 603154 w 13016124"/>
              <a:gd name="connsiteY108" fmla="*/ 223736 h 2398878"/>
              <a:gd name="connsiteX109" fmla="*/ 651792 w 13016124"/>
              <a:gd name="connsiteY109" fmla="*/ 243191 h 2398878"/>
              <a:gd name="connsiteX110" fmla="*/ 622609 w 13016124"/>
              <a:gd name="connsiteY110" fmla="*/ 252919 h 2398878"/>
              <a:gd name="connsiteX111" fmla="*/ 544788 w 13016124"/>
              <a:gd name="connsiteY11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955333 w 13016124"/>
              <a:gd name="connsiteY28" fmla="*/ 330740 h 2398878"/>
              <a:gd name="connsiteX29" fmla="*/ 12033154 w 13016124"/>
              <a:gd name="connsiteY29" fmla="*/ 301557 h 2398878"/>
              <a:gd name="connsiteX30" fmla="*/ 12101248 w 13016124"/>
              <a:gd name="connsiteY30" fmla="*/ 272374 h 2398878"/>
              <a:gd name="connsiteX31" fmla="*/ 12169341 w 13016124"/>
              <a:gd name="connsiteY31" fmla="*/ 243191 h 2398878"/>
              <a:gd name="connsiteX32" fmla="*/ 12266618 w 13016124"/>
              <a:gd name="connsiteY32" fmla="*/ 204281 h 2398878"/>
              <a:gd name="connsiteX33" fmla="*/ 12334711 w 13016124"/>
              <a:gd name="connsiteY33" fmla="*/ 175098 h 2398878"/>
              <a:gd name="connsiteX34" fmla="*/ 12363894 w 13016124"/>
              <a:gd name="connsiteY34" fmla="*/ 155642 h 2398878"/>
              <a:gd name="connsiteX35" fmla="*/ 12431988 w 13016124"/>
              <a:gd name="connsiteY35" fmla="*/ 126459 h 2398878"/>
              <a:gd name="connsiteX36" fmla="*/ 12470899 w 13016124"/>
              <a:gd name="connsiteY36" fmla="*/ 97277 h 2398878"/>
              <a:gd name="connsiteX37" fmla="*/ 12529265 w 13016124"/>
              <a:gd name="connsiteY37" fmla="*/ 87549 h 2398878"/>
              <a:gd name="connsiteX38" fmla="*/ 12568175 w 13016124"/>
              <a:gd name="connsiteY38" fmla="*/ 77821 h 2398878"/>
              <a:gd name="connsiteX39" fmla="*/ 12626541 w 13016124"/>
              <a:gd name="connsiteY39" fmla="*/ 58366 h 2398878"/>
              <a:gd name="connsiteX40" fmla="*/ 12723818 w 13016124"/>
              <a:gd name="connsiteY40" fmla="*/ 19455 h 2398878"/>
              <a:gd name="connsiteX41" fmla="*/ 12869733 w 13016124"/>
              <a:gd name="connsiteY41" fmla="*/ 9728 h 2398878"/>
              <a:gd name="connsiteX42" fmla="*/ 12898916 w 13016124"/>
              <a:gd name="connsiteY42" fmla="*/ 0 h 2398878"/>
              <a:gd name="connsiteX43" fmla="*/ 12947554 w 13016124"/>
              <a:gd name="connsiteY43" fmla="*/ 38911 h 2398878"/>
              <a:gd name="connsiteX44" fmla="*/ 12957282 w 13016124"/>
              <a:gd name="connsiteY44" fmla="*/ 1488332 h 2398878"/>
              <a:gd name="connsiteX45" fmla="*/ 12928099 w 13016124"/>
              <a:gd name="connsiteY45" fmla="*/ 1673157 h 2398878"/>
              <a:gd name="connsiteX46" fmla="*/ 12918371 w 13016124"/>
              <a:gd name="connsiteY46" fmla="*/ 1828800 h 2398878"/>
              <a:gd name="connsiteX47" fmla="*/ 12898916 w 13016124"/>
              <a:gd name="connsiteY47" fmla="*/ 1887166 h 2398878"/>
              <a:gd name="connsiteX48" fmla="*/ 12889188 w 13016124"/>
              <a:gd name="connsiteY48" fmla="*/ 1974715 h 2398878"/>
              <a:gd name="connsiteX49" fmla="*/ 12879460 w 13016124"/>
              <a:gd name="connsiteY49" fmla="*/ 2013625 h 2398878"/>
              <a:gd name="connsiteX50" fmla="*/ 12840550 w 13016124"/>
              <a:gd name="connsiteY50" fmla="*/ 2208179 h 2398878"/>
              <a:gd name="connsiteX51" fmla="*/ 12830822 w 13016124"/>
              <a:gd name="connsiteY51" fmla="*/ 2237362 h 2398878"/>
              <a:gd name="connsiteX52" fmla="*/ 12801639 w 13016124"/>
              <a:gd name="connsiteY52" fmla="*/ 2256817 h 2398878"/>
              <a:gd name="connsiteX53" fmla="*/ 12159614 w 13016124"/>
              <a:gd name="connsiteY53" fmla="*/ 2237362 h 2398878"/>
              <a:gd name="connsiteX54" fmla="*/ 11361945 w 13016124"/>
              <a:gd name="connsiteY54" fmla="*/ 2256817 h 2398878"/>
              <a:gd name="connsiteX55" fmla="*/ 11138209 w 13016124"/>
              <a:gd name="connsiteY55" fmla="*/ 2276272 h 2398878"/>
              <a:gd name="connsiteX56" fmla="*/ 10593460 w 13016124"/>
              <a:gd name="connsiteY56" fmla="*/ 2286000 h 2398878"/>
              <a:gd name="connsiteX57" fmla="*/ 8385282 w 13016124"/>
              <a:gd name="connsiteY57" fmla="*/ 2295728 h 2398878"/>
              <a:gd name="connsiteX58" fmla="*/ 8161545 w 13016124"/>
              <a:gd name="connsiteY58" fmla="*/ 2315183 h 2398878"/>
              <a:gd name="connsiteX59" fmla="*/ 8112907 w 13016124"/>
              <a:gd name="connsiteY59" fmla="*/ 2324911 h 2398878"/>
              <a:gd name="connsiteX60" fmla="*/ 7918354 w 13016124"/>
              <a:gd name="connsiteY60" fmla="*/ 2334638 h 2398878"/>
              <a:gd name="connsiteX61" fmla="*/ 5291886 w 13016124"/>
              <a:gd name="connsiteY61" fmla="*/ 2344366 h 2398878"/>
              <a:gd name="connsiteX62" fmla="*/ 5058422 w 13016124"/>
              <a:gd name="connsiteY62" fmla="*/ 2324911 h 2398878"/>
              <a:gd name="connsiteX63" fmla="*/ 4883324 w 13016124"/>
              <a:gd name="connsiteY63" fmla="*/ 2305455 h 2398878"/>
              <a:gd name="connsiteX64" fmla="*/ 4727682 w 13016124"/>
              <a:gd name="connsiteY64" fmla="*/ 2295728 h 2398878"/>
              <a:gd name="connsiteX65" fmla="*/ 4601222 w 13016124"/>
              <a:gd name="connsiteY65" fmla="*/ 2276272 h 2398878"/>
              <a:gd name="connsiteX66" fmla="*/ 4484490 w 13016124"/>
              <a:gd name="connsiteY66" fmla="*/ 2266545 h 2398878"/>
              <a:gd name="connsiteX67" fmla="*/ 3443631 w 13016124"/>
              <a:gd name="connsiteY67" fmla="*/ 2247089 h 2398878"/>
              <a:gd name="connsiteX68" fmla="*/ 2996158 w 13016124"/>
              <a:gd name="connsiteY68" fmla="*/ 2256817 h 2398878"/>
              <a:gd name="connsiteX69" fmla="*/ 2966975 w 13016124"/>
              <a:gd name="connsiteY69" fmla="*/ 2266545 h 2398878"/>
              <a:gd name="connsiteX70" fmla="*/ 2782150 w 13016124"/>
              <a:gd name="connsiteY70" fmla="*/ 2286000 h 2398878"/>
              <a:gd name="connsiteX71" fmla="*/ 2723784 w 13016124"/>
              <a:gd name="connsiteY71" fmla="*/ 2295728 h 2398878"/>
              <a:gd name="connsiteX72" fmla="*/ 2490320 w 13016124"/>
              <a:gd name="connsiteY72" fmla="*/ 2305455 h 2398878"/>
              <a:gd name="connsiteX73" fmla="*/ 418328 w 13016124"/>
              <a:gd name="connsiteY73" fmla="*/ 2295728 h 2398878"/>
              <a:gd name="connsiteX74" fmla="*/ 359962 w 13016124"/>
              <a:gd name="connsiteY74" fmla="*/ 2256817 h 2398878"/>
              <a:gd name="connsiteX75" fmla="*/ 272414 w 13016124"/>
              <a:gd name="connsiteY75" fmla="*/ 2188723 h 2398878"/>
              <a:gd name="connsiteX76" fmla="*/ 262686 w 13016124"/>
              <a:gd name="connsiteY76" fmla="*/ 2159540 h 2398878"/>
              <a:gd name="connsiteX77" fmla="*/ 214048 w 13016124"/>
              <a:gd name="connsiteY77" fmla="*/ 2110902 h 2398878"/>
              <a:gd name="connsiteX78" fmla="*/ 204320 w 13016124"/>
              <a:gd name="connsiteY78" fmla="*/ 2081719 h 2398878"/>
              <a:gd name="connsiteX79" fmla="*/ 184865 w 13016124"/>
              <a:gd name="connsiteY79" fmla="*/ 2052536 h 2398878"/>
              <a:gd name="connsiteX80" fmla="*/ 145954 w 13016124"/>
              <a:gd name="connsiteY80" fmla="*/ 1984442 h 2398878"/>
              <a:gd name="connsiteX81" fmla="*/ 126499 w 13016124"/>
              <a:gd name="connsiteY81" fmla="*/ 1906621 h 2398878"/>
              <a:gd name="connsiteX82" fmla="*/ 116771 w 13016124"/>
              <a:gd name="connsiteY82" fmla="*/ 1877438 h 2398878"/>
              <a:gd name="connsiteX83" fmla="*/ 97316 w 13016124"/>
              <a:gd name="connsiteY83" fmla="*/ 1809345 h 2398878"/>
              <a:gd name="connsiteX84" fmla="*/ 87588 w 13016124"/>
              <a:gd name="connsiteY84" fmla="*/ 1731523 h 2398878"/>
              <a:gd name="connsiteX85" fmla="*/ 68133 w 13016124"/>
              <a:gd name="connsiteY85" fmla="*/ 1673157 h 2398878"/>
              <a:gd name="connsiteX86" fmla="*/ 19494 w 13016124"/>
              <a:gd name="connsiteY86" fmla="*/ 1556425 h 2398878"/>
              <a:gd name="connsiteX87" fmla="*/ 9767 w 13016124"/>
              <a:gd name="connsiteY87" fmla="*/ 1429966 h 2398878"/>
              <a:gd name="connsiteX88" fmla="*/ 39 w 13016124"/>
              <a:gd name="connsiteY88" fmla="*/ 1361872 h 2398878"/>
              <a:gd name="connsiteX89" fmla="*/ 19494 w 13016124"/>
              <a:gd name="connsiteY89" fmla="*/ 1099225 h 2398878"/>
              <a:gd name="connsiteX90" fmla="*/ 29222 w 13016124"/>
              <a:gd name="connsiteY90" fmla="*/ 1070042 h 2398878"/>
              <a:gd name="connsiteX91" fmla="*/ 58405 w 13016124"/>
              <a:gd name="connsiteY91" fmla="*/ 992221 h 2398878"/>
              <a:gd name="connsiteX92" fmla="*/ 77860 w 13016124"/>
              <a:gd name="connsiteY92" fmla="*/ 924128 h 2398878"/>
              <a:gd name="connsiteX93" fmla="*/ 97316 w 13016124"/>
              <a:gd name="connsiteY93" fmla="*/ 885217 h 2398878"/>
              <a:gd name="connsiteX94" fmla="*/ 116771 w 13016124"/>
              <a:gd name="connsiteY94" fmla="*/ 807396 h 2398878"/>
              <a:gd name="connsiteX95" fmla="*/ 155682 w 13016124"/>
              <a:gd name="connsiteY95" fmla="*/ 729574 h 2398878"/>
              <a:gd name="connsiteX96" fmla="*/ 165409 w 13016124"/>
              <a:gd name="connsiteY96" fmla="*/ 700391 h 2398878"/>
              <a:gd name="connsiteX97" fmla="*/ 175137 w 13016124"/>
              <a:gd name="connsiteY97" fmla="*/ 642025 h 2398878"/>
              <a:gd name="connsiteX98" fmla="*/ 223775 w 13016124"/>
              <a:gd name="connsiteY98" fmla="*/ 573932 h 2398878"/>
              <a:gd name="connsiteX99" fmla="*/ 262686 w 13016124"/>
              <a:gd name="connsiteY99" fmla="*/ 505838 h 2398878"/>
              <a:gd name="connsiteX100" fmla="*/ 301596 w 13016124"/>
              <a:gd name="connsiteY100" fmla="*/ 447472 h 2398878"/>
              <a:gd name="connsiteX101" fmla="*/ 321052 w 13016124"/>
              <a:gd name="connsiteY101" fmla="*/ 428017 h 2398878"/>
              <a:gd name="connsiteX102" fmla="*/ 359962 w 13016124"/>
              <a:gd name="connsiteY102" fmla="*/ 369651 h 2398878"/>
              <a:gd name="connsiteX103" fmla="*/ 408601 w 13016124"/>
              <a:gd name="connsiteY103" fmla="*/ 321013 h 2398878"/>
              <a:gd name="connsiteX104" fmla="*/ 428056 w 13016124"/>
              <a:gd name="connsiteY104" fmla="*/ 301557 h 2398878"/>
              <a:gd name="connsiteX105" fmla="*/ 447511 w 13016124"/>
              <a:gd name="connsiteY105" fmla="*/ 272374 h 2398878"/>
              <a:gd name="connsiteX106" fmla="*/ 505877 w 13016124"/>
              <a:gd name="connsiteY106" fmla="*/ 233464 h 2398878"/>
              <a:gd name="connsiteX107" fmla="*/ 603154 w 13016124"/>
              <a:gd name="connsiteY107" fmla="*/ 223736 h 2398878"/>
              <a:gd name="connsiteX108" fmla="*/ 651792 w 13016124"/>
              <a:gd name="connsiteY108" fmla="*/ 243191 h 2398878"/>
              <a:gd name="connsiteX109" fmla="*/ 622609 w 13016124"/>
              <a:gd name="connsiteY109" fmla="*/ 252919 h 2398878"/>
              <a:gd name="connsiteX110" fmla="*/ 544788 w 13016124"/>
              <a:gd name="connsiteY11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955333 w 13016124"/>
              <a:gd name="connsiteY27" fmla="*/ 330740 h 2398878"/>
              <a:gd name="connsiteX28" fmla="*/ 12033154 w 13016124"/>
              <a:gd name="connsiteY28" fmla="*/ 301557 h 2398878"/>
              <a:gd name="connsiteX29" fmla="*/ 12101248 w 13016124"/>
              <a:gd name="connsiteY29" fmla="*/ 272374 h 2398878"/>
              <a:gd name="connsiteX30" fmla="*/ 12169341 w 13016124"/>
              <a:gd name="connsiteY30" fmla="*/ 243191 h 2398878"/>
              <a:gd name="connsiteX31" fmla="*/ 12266618 w 13016124"/>
              <a:gd name="connsiteY31" fmla="*/ 204281 h 2398878"/>
              <a:gd name="connsiteX32" fmla="*/ 12334711 w 13016124"/>
              <a:gd name="connsiteY32" fmla="*/ 175098 h 2398878"/>
              <a:gd name="connsiteX33" fmla="*/ 12363894 w 13016124"/>
              <a:gd name="connsiteY33" fmla="*/ 155642 h 2398878"/>
              <a:gd name="connsiteX34" fmla="*/ 12431988 w 13016124"/>
              <a:gd name="connsiteY34" fmla="*/ 126459 h 2398878"/>
              <a:gd name="connsiteX35" fmla="*/ 12470899 w 13016124"/>
              <a:gd name="connsiteY35" fmla="*/ 97277 h 2398878"/>
              <a:gd name="connsiteX36" fmla="*/ 12529265 w 13016124"/>
              <a:gd name="connsiteY36" fmla="*/ 87549 h 2398878"/>
              <a:gd name="connsiteX37" fmla="*/ 12568175 w 13016124"/>
              <a:gd name="connsiteY37" fmla="*/ 77821 h 2398878"/>
              <a:gd name="connsiteX38" fmla="*/ 12626541 w 13016124"/>
              <a:gd name="connsiteY38" fmla="*/ 58366 h 2398878"/>
              <a:gd name="connsiteX39" fmla="*/ 12723818 w 13016124"/>
              <a:gd name="connsiteY39" fmla="*/ 19455 h 2398878"/>
              <a:gd name="connsiteX40" fmla="*/ 12869733 w 13016124"/>
              <a:gd name="connsiteY40" fmla="*/ 9728 h 2398878"/>
              <a:gd name="connsiteX41" fmla="*/ 12898916 w 13016124"/>
              <a:gd name="connsiteY41" fmla="*/ 0 h 2398878"/>
              <a:gd name="connsiteX42" fmla="*/ 12947554 w 13016124"/>
              <a:gd name="connsiteY42" fmla="*/ 38911 h 2398878"/>
              <a:gd name="connsiteX43" fmla="*/ 12957282 w 13016124"/>
              <a:gd name="connsiteY43" fmla="*/ 1488332 h 2398878"/>
              <a:gd name="connsiteX44" fmla="*/ 12928099 w 13016124"/>
              <a:gd name="connsiteY44" fmla="*/ 1673157 h 2398878"/>
              <a:gd name="connsiteX45" fmla="*/ 12918371 w 13016124"/>
              <a:gd name="connsiteY45" fmla="*/ 1828800 h 2398878"/>
              <a:gd name="connsiteX46" fmla="*/ 12898916 w 13016124"/>
              <a:gd name="connsiteY46" fmla="*/ 1887166 h 2398878"/>
              <a:gd name="connsiteX47" fmla="*/ 12889188 w 13016124"/>
              <a:gd name="connsiteY47" fmla="*/ 1974715 h 2398878"/>
              <a:gd name="connsiteX48" fmla="*/ 12879460 w 13016124"/>
              <a:gd name="connsiteY48" fmla="*/ 2013625 h 2398878"/>
              <a:gd name="connsiteX49" fmla="*/ 12840550 w 13016124"/>
              <a:gd name="connsiteY49" fmla="*/ 2208179 h 2398878"/>
              <a:gd name="connsiteX50" fmla="*/ 12830822 w 13016124"/>
              <a:gd name="connsiteY50" fmla="*/ 2237362 h 2398878"/>
              <a:gd name="connsiteX51" fmla="*/ 12801639 w 13016124"/>
              <a:gd name="connsiteY51" fmla="*/ 2256817 h 2398878"/>
              <a:gd name="connsiteX52" fmla="*/ 12159614 w 13016124"/>
              <a:gd name="connsiteY52" fmla="*/ 2237362 h 2398878"/>
              <a:gd name="connsiteX53" fmla="*/ 11361945 w 13016124"/>
              <a:gd name="connsiteY53" fmla="*/ 2256817 h 2398878"/>
              <a:gd name="connsiteX54" fmla="*/ 11138209 w 13016124"/>
              <a:gd name="connsiteY54" fmla="*/ 2276272 h 2398878"/>
              <a:gd name="connsiteX55" fmla="*/ 10593460 w 13016124"/>
              <a:gd name="connsiteY55" fmla="*/ 2286000 h 2398878"/>
              <a:gd name="connsiteX56" fmla="*/ 8385282 w 13016124"/>
              <a:gd name="connsiteY56" fmla="*/ 2295728 h 2398878"/>
              <a:gd name="connsiteX57" fmla="*/ 8161545 w 13016124"/>
              <a:gd name="connsiteY57" fmla="*/ 2315183 h 2398878"/>
              <a:gd name="connsiteX58" fmla="*/ 8112907 w 13016124"/>
              <a:gd name="connsiteY58" fmla="*/ 2324911 h 2398878"/>
              <a:gd name="connsiteX59" fmla="*/ 7918354 w 13016124"/>
              <a:gd name="connsiteY59" fmla="*/ 2334638 h 2398878"/>
              <a:gd name="connsiteX60" fmla="*/ 5291886 w 13016124"/>
              <a:gd name="connsiteY60" fmla="*/ 2344366 h 2398878"/>
              <a:gd name="connsiteX61" fmla="*/ 5058422 w 13016124"/>
              <a:gd name="connsiteY61" fmla="*/ 2324911 h 2398878"/>
              <a:gd name="connsiteX62" fmla="*/ 4883324 w 13016124"/>
              <a:gd name="connsiteY62" fmla="*/ 2305455 h 2398878"/>
              <a:gd name="connsiteX63" fmla="*/ 4727682 w 13016124"/>
              <a:gd name="connsiteY63" fmla="*/ 2295728 h 2398878"/>
              <a:gd name="connsiteX64" fmla="*/ 4601222 w 13016124"/>
              <a:gd name="connsiteY64" fmla="*/ 2276272 h 2398878"/>
              <a:gd name="connsiteX65" fmla="*/ 4484490 w 13016124"/>
              <a:gd name="connsiteY65" fmla="*/ 2266545 h 2398878"/>
              <a:gd name="connsiteX66" fmla="*/ 3443631 w 13016124"/>
              <a:gd name="connsiteY66" fmla="*/ 2247089 h 2398878"/>
              <a:gd name="connsiteX67" fmla="*/ 2996158 w 13016124"/>
              <a:gd name="connsiteY67" fmla="*/ 2256817 h 2398878"/>
              <a:gd name="connsiteX68" fmla="*/ 2966975 w 13016124"/>
              <a:gd name="connsiteY68" fmla="*/ 2266545 h 2398878"/>
              <a:gd name="connsiteX69" fmla="*/ 2782150 w 13016124"/>
              <a:gd name="connsiteY69" fmla="*/ 2286000 h 2398878"/>
              <a:gd name="connsiteX70" fmla="*/ 2723784 w 13016124"/>
              <a:gd name="connsiteY70" fmla="*/ 2295728 h 2398878"/>
              <a:gd name="connsiteX71" fmla="*/ 2490320 w 13016124"/>
              <a:gd name="connsiteY71" fmla="*/ 2305455 h 2398878"/>
              <a:gd name="connsiteX72" fmla="*/ 418328 w 13016124"/>
              <a:gd name="connsiteY72" fmla="*/ 2295728 h 2398878"/>
              <a:gd name="connsiteX73" fmla="*/ 359962 w 13016124"/>
              <a:gd name="connsiteY73" fmla="*/ 2256817 h 2398878"/>
              <a:gd name="connsiteX74" fmla="*/ 272414 w 13016124"/>
              <a:gd name="connsiteY74" fmla="*/ 2188723 h 2398878"/>
              <a:gd name="connsiteX75" fmla="*/ 262686 w 13016124"/>
              <a:gd name="connsiteY75" fmla="*/ 2159540 h 2398878"/>
              <a:gd name="connsiteX76" fmla="*/ 214048 w 13016124"/>
              <a:gd name="connsiteY76" fmla="*/ 2110902 h 2398878"/>
              <a:gd name="connsiteX77" fmla="*/ 204320 w 13016124"/>
              <a:gd name="connsiteY77" fmla="*/ 2081719 h 2398878"/>
              <a:gd name="connsiteX78" fmla="*/ 184865 w 13016124"/>
              <a:gd name="connsiteY78" fmla="*/ 2052536 h 2398878"/>
              <a:gd name="connsiteX79" fmla="*/ 145954 w 13016124"/>
              <a:gd name="connsiteY79" fmla="*/ 1984442 h 2398878"/>
              <a:gd name="connsiteX80" fmla="*/ 126499 w 13016124"/>
              <a:gd name="connsiteY80" fmla="*/ 1906621 h 2398878"/>
              <a:gd name="connsiteX81" fmla="*/ 116771 w 13016124"/>
              <a:gd name="connsiteY81" fmla="*/ 1877438 h 2398878"/>
              <a:gd name="connsiteX82" fmla="*/ 97316 w 13016124"/>
              <a:gd name="connsiteY82" fmla="*/ 1809345 h 2398878"/>
              <a:gd name="connsiteX83" fmla="*/ 87588 w 13016124"/>
              <a:gd name="connsiteY83" fmla="*/ 1731523 h 2398878"/>
              <a:gd name="connsiteX84" fmla="*/ 68133 w 13016124"/>
              <a:gd name="connsiteY84" fmla="*/ 1673157 h 2398878"/>
              <a:gd name="connsiteX85" fmla="*/ 19494 w 13016124"/>
              <a:gd name="connsiteY85" fmla="*/ 1556425 h 2398878"/>
              <a:gd name="connsiteX86" fmla="*/ 9767 w 13016124"/>
              <a:gd name="connsiteY86" fmla="*/ 1429966 h 2398878"/>
              <a:gd name="connsiteX87" fmla="*/ 39 w 13016124"/>
              <a:gd name="connsiteY87" fmla="*/ 1361872 h 2398878"/>
              <a:gd name="connsiteX88" fmla="*/ 19494 w 13016124"/>
              <a:gd name="connsiteY88" fmla="*/ 1099225 h 2398878"/>
              <a:gd name="connsiteX89" fmla="*/ 29222 w 13016124"/>
              <a:gd name="connsiteY89" fmla="*/ 1070042 h 2398878"/>
              <a:gd name="connsiteX90" fmla="*/ 58405 w 13016124"/>
              <a:gd name="connsiteY90" fmla="*/ 992221 h 2398878"/>
              <a:gd name="connsiteX91" fmla="*/ 77860 w 13016124"/>
              <a:gd name="connsiteY91" fmla="*/ 924128 h 2398878"/>
              <a:gd name="connsiteX92" fmla="*/ 97316 w 13016124"/>
              <a:gd name="connsiteY92" fmla="*/ 885217 h 2398878"/>
              <a:gd name="connsiteX93" fmla="*/ 116771 w 13016124"/>
              <a:gd name="connsiteY93" fmla="*/ 807396 h 2398878"/>
              <a:gd name="connsiteX94" fmla="*/ 155682 w 13016124"/>
              <a:gd name="connsiteY94" fmla="*/ 729574 h 2398878"/>
              <a:gd name="connsiteX95" fmla="*/ 165409 w 13016124"/>
              <a:gd name="connsiteY95" fmla="*/ 700391 h 2398878"/>
              <a:gd name="connsiteX96" fmla="*/ 175137 w 13016124"/>
              <a:gd name="connsiteY96" fmla="*/ 642025 h 2398878"/>
              <a:gd name="connsiteX97" fmla="*/ 223775 w 13016124"/>
              <a:gd name="connsiteY97" fmla="*/ 573932 h 2398878"/>
              <a:gd name="connsiteX98" fmla="*/ 262686 w 13016124"/>
              <a:gd name="connsiteY98" fmla="*/ 505838 h 2398878"/>
              <a:gd name="connsiteX99" fmla="*/ 301596 w 13016124"/>
              <a:gd name="connsiteY99" fmla="*/ 447472 h 2398878"/>
              <a:gd name="connsiteX100" fmla="*/ 321052 w 13016124"/>
              <a:gd name="connsiteY100" fmla="*/ 428017 h 2398878"/>
              <a:gd name="connsiteX101" fmla="*/ 359962 w 13016124"/>
              <a:gd name="connsiteY101" fmla="*/ 369651 h 2398878"/>
              <a:gd name="connsiteX102" fmla="*/ 408601 w 13016124"/>
              <a:gd name="connsiteY102" fmla="*/ 321013 h 2398878"/>
              <a:gd name="connsiteX103" fmla="*/ 428056 w 13016124"/>
              <a:gd name="connsiteY103" fmla="*/ 301557 h 2398878"/>
              <a:gd name="connsiteX104" fmla="*/ 447511 w 13016124"/>
              <a:gd name="connsiteY104" fmla="*/ 272374 h 2398878"/>
              <a:gd name="connsiteX105" fmla="*/ 505877 w 13016124"/>
              <a:gd name="connsiteY105" fmla="*/ 233464 h 2398878"/>
              <a:gd name="connsiteX106" fmla="*/ 603154 w 13016124"/>
              <a:gd name="connsiteY106" fmla="*/ 223736 h 2398878"/>
              <a:gd name="connsiteX107" fmla="*/ 651792 w 13016124"/>
              <a:gd name="connsiteY107" fmla="*/ 243191 h 2398878"/>
              <a:gd name="connsiteX108" fmla="*/ 622609 w 13016124"/>
              <a:gd name="connsiteY108" fmla="*/ 252919 h 2398878"/>
              <a:gd name="connsiteX109" fmla="*/ 544788 w 13016124"/>
              <a:gd name="connsiteY10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97081 w 13016124"/>
              <a:gd name="connsiteY22" fmla="*/ 127546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237401 w 13016124"/>
              <a:gd name="connsiteY16" fmla="*/ 885217 h 2398878"/>
              <a:gd name="connsiteX17" fmla="*/ 2295767 w 13016124"/>
              <a:gd name="connsiteY17" fmla="*/ 894945 h 2398878"/>
              <a:gd name="connsiteX18" fmla="*/ 2791877 w 13016124"/>
              <a:gd name="connsiteY18" fmla="*/ 914400 h 2398878"/>
              <a:gd name="connsiteX19" fmla="*/ 3005886 w 13016124"/>
              <a:gd name="connsiteY19" fmla="*/ 933855 h 2398878"/>
              <a:gd name="connsiteX20" fmla="*/ 3239350 w 13016124"/>
              <a:gd name="connsiteY20" fmla="*/ 943583 h 2398878"/>
              <a:gd name="connsiteX21" fmla="*/ 5797081 w 13016124"/>
              <a:gd name="connsiteY21" fmla="*/ 1275468 h 2398878"/>
              <a:gd name="connsiteX22" fmla="*/ 7047995 w 13016124"/>
              <a:gd name="connsiteY22" fmla="*/ 1373761 h 2398878"/>
              <a:gd name="connsiteX23" fmla="*/ 10002960 w 13016124"/>
              <a:gd name="connsiteY23" fmla="*/ 1142821 h 2398878"/>
              <a:gd name="connsiteX24" fmla="*/ 11316835 w 13016124"/>
              <a:gd name="connsiteY24" fmla="*/ 814728 h 2398878"/>
              <a:gd name="connsiteX25" fmla="*/ 11955333 w 13016124"/>
              <a:gd name="connsiteY25" fmla="*/ 330740 h 2398878"/>
              <a:gd name="connsiteX26" fmla="*/ 12033154 w 13016124"/>
              <a:gd name="connsiteY26" fmla="*/ 301557 h 2398878"/>
              <a:gd name="connsiteX27" fmla="*/ 12101248 w 13016124"/>
              <a:gd name="connsiteY27" fmla="*/ 272374 h 2398878"/>
              <a:gd name="connsiteX28" fmla="*/ 12169341 w 13016124"/>
              <a:gd name="connsiteY28" fmla="*/ 243191 h 2398878"/>
              <a:gd name="connsiteX29" fmla="*/ 12266618 w 13016124"/>
              <a:gd name="connsiteY29" fmla="*/ 204281 h 2398878"/>
              <a:gd name="connsiteX30" fmla="*/ 12334711 w 13016124"/>
              <a:gd name="connsiteY30" fmla="*/ 175098 h 2398878"/>
              <a:gd name="connsiteX31" fmla="*/ 12363894 w 13016124"/>
              <a:gd name="connsiteY31" fmla="*/ 155642 h 2398878"/>
              <a:gd name="connsiteX32" fmla="*/ 12431988 w 13016124"/>
              <a:gd name="connsiteY32" fmla="*/ 126459 h 2398878"/>
              <a:gd name="connsiteX33" fmla="*/ 12470899 w 13016124"/>
              <a:gd name="connsiteY33" fmla="*/ 97277 h 2398878"/>
              <a:gd name="connsiteX34" fmla="*/ 12529265 w 13016124"/>
              <a:gd name="connsiteY34" fmla="*/ 87549 h 2398878"/>
              <a:gd name="connsiteX35" fmla="*/ 12568175 w 13016124"/>
              <a:gd name="connsiteY35" fmla="*/ 77821 h 2398878"/>
              <a:gd name="connsiteX36" fmla="*/ 12626541 w 13016124"/>
              <a:gd name="connsiteY36" fmla="*/ 58366 h 2398878"/>
              <a:gd name="connsiteX37" fmla="*/ 12723818 w 13016124"/>
              <a:gd name="connsiteY37" fmla="*/ 19455 h 2398878"/>
              <a:gd name="connsiteX38" fmla="*/ 12869733 w 13016124"/>
              <a:gd name="connsiteY38" fmla="*/ 9728 h 2398878"/>
              <a:gd name="connsiteX39" fmla="*/ 12898916 w 13016124"/>
              <a:gd name="connsiteY39" fmla="*/ 0 h 2398878"/>
              <a:gd name="connsiteX40" fmla="*/ 12947554 w 13016124"/>
              <a:gd name="connsiteY40" fmla="*/ 38911 h 2398878"/>
              <a:gd name="connsiteX41" fmla="*/ 12957282 w 13016124"/>
              <a:gd name="connsiteY41" fmla="*/ 1488332 h 2398878"/>
              <a:gd name="connsiteX42" fmla="*/ 12928099 w 13016124"/>
              <a:gd name="connsiteY42" fmla="*/ 1673157 h 2398878"/>
              <a:gd name="connsiteX43" fmla="*/ 12918371 w 13016124"/>
              <a:gd name="connsiteY43" fmla="*/ 1828800 h 2398878"/>
              <a:gd name="connsiteX44" fmla="*/ 12898916 w 13016124"/>
              <a:gd name="connsiteY44" fmla="*/ 1887166 h 2398878"/>
              <a:gd name="connsiteX45" fmla="*/ 12889188 w 13016124"/>
              <a:gd name="connsiteY45" fmla="*/ 1974715 h 2398878"/>
              <a:gd name="connsiteX46" fmla="*/ 12879460 w 13016124"/>
              <a:gd name="connsiteY46" fmla="*/ 2013625 h 2398878"/>
              <a:gd name="connsiteX47" fmla="*/ 12840550 w 13016124"/>
              <a:gd name="connsiteY47" fmla="*/ 2208179 h 2398878"/>
              <a:gd name="connsiteX48" fmla="*/ 12830822 w 13016124"/>
              <a:gd name="connsiteY48" fmla="*/ 2237362 h 2398878"/>
              <a:gd name="connsiteX49" fmla="*/ 12801639 w 13016124"/>
              <a:gd name="connsiteY49" fmla="*/ 2256817 h 2398878"/>
              <a:gd name="connsiteX50" fmla="*/ 12159614 w 13016124"/>
              <a:gd name="connsiteY50" fmla="*/ 2237362 h 2398878"/>
              <a:gd name="connsiteX51" fmla="*/ 11361945 w 13016124"/>
              <a:gd name="connsiteY51" fmla="*/ 2256817 h 2398878"/>
              <a:gd name="connsiteX52" fmla="*/ 11138209 w 13016124"/>
              <a:gd name="connsiteY52" fmla="*/ 2276272 h 2398878"/>
              <a:gd name="connsiteX53" fmla="*/ 10593460 w 13016124"/>
              <a:gd name="connsiteY53" fmla="*/ 2286000 h 2398878"/>
              <a:gd name="connsiteX54" fmla="*/ 8385282 w 13016124"/>
              <a:gd name="connsiteY54" fmla="*/ 2295728 h 2398878"/>
              <a:gd name="connsiteX55" fmla="*/ 8161545 w 13016124"/>
              <a:gd name="connsiteY55" fmla="*/ 2315183 h 2398878"/>
              <a:gd name="connsiteX56" fmla="*/ 8112907 w 13016124"/>
              <a:gd name="connsiteY56" fmla="*/ 2324911 h 2398878"/>
              <a:gd name="connsiteX57" fmla="*/ 7918354 w 13016124"/>
              <a:gd name="connsiteY57" fmla="*/ 2334638 h 2398878"/>
              <a:gd name="connsiteX58" fmla="*/ 5291886 w 13016124"/>
              <a:gd name="connsiteY58" fmla="*/ 2344366 h 2398878"/>
              <a:gd name="connsiteX59" fmla="*/ 5058422 w 13016124"/>
              <a:gd name="connsiteY59" fmla="*/ 2324911 h 2398878"/>
              <a:gd name="connsiteX60" fmla="*/ 4883324 w 13016124"/>
              <a:gd name="connsiteY60" fmla="*/ 2305455 h 2398878"/>
              <a:gd name="connsiteX61" fmla="*/ 4727682 w 13016124"/>
              <a:gd name="connsiteY61" fmla="*/ 2295728 h 2398878"/>
              <a:gd name="connsiteX62" fmla="*/ 4601222 w 13016124"/>
              <a:gd name="connsiteY62" fmla="*/ 2276272 h 2398878"/>
              <a:gd name="connsiteX63" fmla="*/ 4484490 w 13016124"/>
              <a:gd name="connsiteY63" fmla="*/ 2266545 h 2398878"/>
              <a:gd name="connsiteX64" fmla="*/ 3443631 w 13016124"/>
              <a:gd name="connsiteY64" fmla="*/ 2247089 h 2398878"/>
              <a:gd name="connsiteX65" fmla="*/ 2996158 w 13016124"/>
              <a:gd name="connsiteY65" fmla="*/ 2256817 h 2398878"/>
              <a:gd name="connsiteX66" fmla="*/ 2966975 w 13016124"/>
              <a:gd name="connsiteY66" fmla="*/ 2266545 h 2398878"/>
              <a:gd name="connsiteX67" fmla="*/ 2782150 w 13016124"/>
              <a:gd name="connsiteY67" fmla="*/ 2286000 h 2398878"/>
              <a:gd name="connsiteX68" fmla="*/ 2723784 w 13016124"/>
              <a:gd name="connsiteY68" fmla="*/ 2295728 h 2398878"/>
              <a:gd name="connsiteX69" fmla="*/ 2490320 w 13016124"/>
              <a:gd name="connsiteY69" fmla="*/ 2305455 h 2398878"/>
              <a:gd name="connsiteX70" fmla="*/ 418328 w 13016124"/>
              <a:gd name="connsiteY70" fmla="*/ 2295728 h 2398878"/>
              <a:gd name="connsiteX71" fmla="*/ 359962 w 13016124"/>
              <a:gd name="connsiteY71" fmla="*/ 2256817 h 2398878"/>
              <a:gd name="connsiteX72" fmla="*/ 272414 w 13016124"/>
              <a:gd name="connsiteY72" fmla="*/ 2188723 h 2398878"/>
              <a:gd name="connsiteX73" fmla="*/ 262686 w 13016124"/>
              <a:gd name="connsiteY73" fmla="*/ 2159540 h 2398878"/>
              <a:gd name="connsiteX74" fmla="*/ 214048 w 13016124"/>
              <a:gd name="connsiteY74" fmla="*/ 2110902 h 2398878"/>
              <a:gd name="connsiteX75" fmla="*/ 204320 w 13016124"/>
              <a:gd name="connsiteY75" fmla="*/ 2081719 h 2398878"/>
              <a:gd name="connsiteX76" fmla="*/ 184865 w 13016124"/>
              <a:gd name="connsiteY76" fmla="*/ 2052536 h 2398878"/>
              <a:gd name="connsiteX77" fmla="*/ 145954 w 13016124"/>
              <a:gd name="connsiteY77" fmla="*/ 1984442 h 2398878"/>
              <a:gd name="connsiteX78" fmla="*/ 126499 w 13016124"/>
              <a:gd name="connsiteY78" fmla="*/ 1906621 h 2398878"/>
              <a:gd name="connsiteX79" fmla="*/ 116771 w 13016124"/>
              <a:gd name="connsiteY79" fmla="*/ 1877438 h 2398878"/>
              <a:gd name="connsiteX80" fmla="*/ 97316 w 13016124"/>
              <a:gd name="connsiteY80" fmla="*/ 1809345 h 2398878"/>
              <a:gd name="connsiteX81" fmla="*/ 87588 w 13016124"/>
              <a:gd name="connsiteY81" fmla="*/ 1731523 h 2398878"/>
              <a:gd name="connsiteX82" fmla="*/ 68133 w 13016124"/>
              <a:gd name="connsiteY82" fmla="*/ 1673157 h 2398878"/>
              <a:gd name="connsiteX83" fmla="*/ 19494 w 13016124"/>
              <a:gd name="connsiteY83" fmla="*/ 1556425 h 2398878"/>
              <a:gd name="connsiteX84" fmla="*/ 9767 w 13016124"/>
              <a:gd name="connsiteY84" fmla="*/ 1429966 h 2398878"/>
              <a:gd name="connsiteX85" fmla="*/ 39 w 13016124"/>
              <a:gd name="connsiteY85" fmla="*/ 1361872 h 2398878"/>
              <a:gd name="connsiteX86" fmla="*/ 19494 w 13016124"/>
              <a:gd name="connsiteY86" fmla="*/ 1099225 h 2398878"/>
              <a:gd name="connsiteX87" fmla="*/ 29222 w 13016124"/>
              <a:gd name="connsiteY87" fmla="*/ 1070042 h 2398878"/>
              <a:gd name="connsiteX88" fmla="*/ 58405 w 13016124"/>
              <a:gd name="connsiteY88" fmla="*/ 992221 h 2398878"/>
              <a:gd name="connsiteX89" fmla="*/ 77860 w 13016124"/>
              <a:gd name="connsiteY89" fmla="*/ 924128 h 2398878"/>
              <a:gd name="connsiteX90" fmla="*/ 97316 w 13016124"/>
              <a:gd name="connsiteY90" fmla="*/ 885217 h 2398878"/>
              <a:gd name="connsiteX91" fmla="*/ 116771 w 13016124"/>
              <a:gd name="connsiteY91" fmla="*/ 807396 h 2398878"/>
              <a:gd name="connsiteX92" fmla="*/ 155682 w 13016124"/>
              <a:gd name="connsiteY92" fmla="*/ 729574 h 2398878"/>
              <a:gd name="connsiteX93" fmla="*/ 165409 w 13016124"/>
              <a:gd name="connsiteY93" fmla="*/ 700391 h 2398878"/>
              <a:gd name="connsiteX94" fmla="*/ 175137 w 13016124"/>
              <a:gd name="connsiteY94" fmla="*/ 642025 h 2398878"/>
              <a:gd name="connsiteX95" fmla="*/ 223775 w 13016124"/>
              <a:gd name="connsiteY95" fmla="*/ 573932 h 2398878"/>
              <a:gd name="connsiteX96" fmla="*/ 262686 w 13016124"/>
              <a:gd name="connsiteY96" fmla="*/ 505838 h 2398878"/>
              <a:gd name="connsiteX97" fmla="*/ 301596 w 13016124"/>
              <a:gd name="connsiteY97" fmla="*/ 447472 h 2398878"/>
              <a:gd name="connsiteX98" fmla="*/ 321052 w 13016124"/>
              <a:gd name="connsiteY98" fmla="*/ 428017 h 2398878"/>
              <a:gd name="connsiteX99" fmla="*/ 359962 w 13016124"/>
              <a:gd name="connsiteY99" fmla="*/ 369651 h 2398878"/>
              <a:gd name="connsiteX100" fmla="*/ 408601 w 13016124"/>
              <a:gd name="connsiteY100" fmla="*/ 321013 h 2398878"/>
              <a:gd name="connsiteX101" fmla="*/ 428056 w 13016124"/>
              <a:gd name="connsiteY101" fmla="*/ 301557 h 2398878"/>
              <a:gd name="connsiteX102" fmla="*/ 447511 w 13016124"/>
              <a:gd name="connsiteY102" fmla="*/ 272374 h 2398878"/>
              <a:gd name="connsiteX103" fmla="*/ 505877 w 13016124"/>
              <a:gd name="connsiteY103" fmla="*/ 233464 h 2398878"/>
              <a:gd name="connsiteX104" fmla="*/ 603154 w 13016124"/>
              <a:gd name="connsiteY104" fmla="*/ 223736 h 2398878"/>
              <a:gd name="connsiteX105" fmla="*/ 651792 w 13016124"/>
              <a:gd name="connsiteY105" fmla="*/ 243191 h 2398878"/>
              <a:gd name="connsiteX106" fmla="*/ 622609 w 13016124"/>
              <a:gd name="connsiteY106" fmla="*/ 252919 h 2398878"/>
              <a:gd name="connsiteX107" fmla="*/ 544788 w 13016124"/>
              <a:gd name="connsiteY10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295767 w 13016124"/>
              <a:gd name="connsiteY16" fmla="*/ 894945 h 2398878"/>
              <a:gd name="connsiteX17" fmla="*/ 2791877 w 13016124"/>
              <a:gd name="connsiteY17" fmla="*/ 914400 h 2398878"/>
              <a:gd name="connsiteX18" fmla="*/ 3005886 w 13016124"/>
              <a:gd name="connsiteY18" fmla="*/ 933855 h 2398878"/>
              <a:gd name="connsiteX19" fmla="*/ 3239350 w 13016124"/>
              <a:gd name="connsiteY19" fmla="*/ 943583 h 2398878"/>
              <a:gd name="connsiteX20" fmla="*/ 5797081 w 13016124"/>
              <a:gd name="connsiteY20" fmla="*/ 1275468 h 2398878"/>
              <a:gd name="connsiteX21" fmla="*/ 7047995 w 13016124"/>
              <a:gd name="connsiteY21" fmla="*/ 1373761 h 2398878"/>
              <a:gd name="connsiteX22" fmla="*/ 10002960 w 13016124"/>
              <a:gd name="connsiteY22" fmla="*/ 1142821 h 2398878"/>
              <a:gd name="connsiteX23" fmla="*/ 11316835 w 13016124"/>
              <a:gd name="connsiteY23" fmla="*/ 814728 h 2398878"/>
              <a:gd name="connsiteX24" fmla="*/ 11955333 w 13016124"/>
              <a:gd name="connsiteY24" fmla="*/ 330740 h 2398878"/>
              <a:gd name="connsiteX25" fmla="*/ 12033154 w 13016124"/>
              <a:gd name="connsiteY25" fmla="*/ 301557 h 2398878"/>
              <a:gd name="connsiteX26" fmla="*/ 12101248 w 13016124"/>
              <a:gd name="connsiteY26" fmla="*/ 272374 h 2398878"/>
              <a:gd name="connsiteX27" fmla="*/ 12169341 w 13016124"/>
              <a:gd name="connsiteY27" fmla="*/ 243191 h 2398878"/>
              <a:gd name="connsiteX28" fmla="*/ 12266618 w 13016124"/>
              <a:gd name="connsiteY28" fmla="*/ 204281 h 2398878"/>
              <a:gd name="connsiteX29" fmla="*/ 12334711 w 13016124"/>
              <a:gd name="connsiteY29" fmla="*/ 175098 h 2398878"/>
              <a:gd name="connsiteX30" fmla="*/ 12363894 w 13016124"/>
              <a:gd name="connsiteY30" fmla="*/ 155642 h 2398878"/>
              <a:gd name="connsiteX31" fmla="*/ 12431988 w 13016124"/>
              <a:gd name="connsiteY31" fmla="*/ 126459 h 2398878"/>
              <a:gd name="connsiteX32" fmla="*/ 12470899 w 13016124"/>
              <a:gd name="connsiteY32" fmla="*/ 97277 h 2398878"/>
              <a:gd name="connsiteX33" fmla="*/ 12529265 w 13016124"/>
              <a:gd name="connsiteY33" fmla="*/ 87549 h 2398878"/>
              <a:gd name="connsiteX34" fmla="*/ 12568175 w 13016124"/>
              <a:gd name="connsiteY34" fmla="*/ 77821 h 2398878"/>
              <a:gd name="connsiteX35" fmla="*/ 12626541 w 13016124"/>
              <a:gd name="connsiteY35" fmla="*/ 58366 h 2398878"/>
              <a:gd name="connsiteX36" fmla="*/ 12723818 w 13016124"/>
              <a:gd name="connsiteY36" fmla="*/ 19455 h 2398878"/>
              <a:gd name="connsiteX37" fmla="*/ 12869733 w 13016124"/>
              <a:gd name="connsiteY37" fmla="*/ 9728 h 2398878"/>
              <a:gd name="connsiteX38" fmla="*/ 12898916 w 13016124"/>
              <a:gd name="connsiteY38" fmla="*/ 0 h 2398878"/>
              <a:gd name="connsiteX39" fmla="*/ 12947554 w 13016124"/>
              <a:gd name="connsiteY39" fmla="*/ 38911 h 2398878"/>
              <a:gd name="connsiteX40" fmla="*/ 12957282 w 13016124"/>
              <a:gd name="connsiteY40" fmla="*/ 1488332 h 2398878"/>
              <a:gd name="connsiteX41" fmla="*/ 12928099 w 13016124"/>
              <a:gd name="connsiteY41" fmla="*/ 1673157 h 2398878"/>
              <a:gd name="connsiteX42" fmla="*/ 12918371 w 13016124"/>
              <a:gd name="connsiteY42" fmla="*/ 1828800 h 2398878"/>
              <a:gd name="connsiteX43" fmla="*/ 12898916 w 13016124"/>
              <a:gd name="connsiteY43" fmla="*/ 1887166 h 2398878"/>
              <a:gd name="connsiteX44" fmla="*/ 12889188 w 13016124"/>
              <a:gd name="connsiteY44" fmla="*/ 1974715 h 2398878"/>
              <a:gd name="connsiteX45" fmla="*/ 12879460 w 13016124"/>
              <a:gd name="connsiteY45" fmla="*/ 2013625 h 2398878"/>
              <a:gd name="connsiteX46" fmla="*/ 12840550 w 13016124"/>
              <a:gd name="connsiteY46" fmla="*/ 2208179 h 2398878"/>
              <a:gd name="connsiteX47" fmla="*/ 12830822 w 13016124"/>
              <a:gd name="connsiteY47" fmla="*/ 2237362 h 2398878"/>
              <a:gd name="connsiteX48" fmla="*/ 12801639 w 13016124"/>
              <a:gd name="connsiteY48" fmla="*/ 2256817 h 2398878"/>
              <a:gd name="connsiteX49" fmla="*/ 12159614 w 13016124"/>
              <a:gd name="connsiteY49" fmla="*/ 2237362 h 2398878"/>
              <a:gd name="connsiteX50" fmla="*/ 11361945 w 13016124"/>
              <a:gd name="connsiteY50" fmla="*/ 2256817 h 2398878"/>
              <a:gd name="connsiteX51" fmla="*/ 11138209 w 13016124"/>
              <a:gd name="connsiteY51" fmla="*/ 2276272 h 2398878"/>
              <a:gd name="connsiteX52" fmla="*/ 10593460 w 13016124"/>
              <a:gd name="connsiteY52" fmla="*/ 2286000 h 2398878"/>
              <a:gd name="connsiteX53" fmla="*/ 8385282 w 13016124"/>
              <a:gd name="connsiteY53" fmla="*/ 2295728 h 2398878"/>
              <a:gd name="connsiteX54" fmla="*/ 8161545 w 13016124"/>
              <a:gd name="connsiteY54" fmla="*/ 2315183 h 2398878"/>
              <a:gd name="connsiteX55" fmla="*/ 8112907 w 13016124"/>
              <a:gd name="connsiteY55" fmla="*/ 2324911 h 2398878"/>
              <a:gd name="connsiteX56" fmla="*/ 7918354 w 13016124"/>
              <a:gd name="connsiteY56" fmla="*/ 2334638 h 2398878"/>
              <a:gd name="connsiteX57" fmla="*/ 5291886 w 13016124"/>
              <a:gd name="connsiteY57" fmla="*/ 2344366 h 2398878"/>
              <a:gd name="connsiteX58" fmla="*/ 5058422 w 13016124"/>
              <a:gd name="connsiteY58" fmla="*/ 2324911 h 2398878"/>
              <a:gd name="connsiteX59" fmla="*/ 4883324 w 13016124"/>
              <a:gd name="connsiteY59" fmla="*/ 2305455 h 2398878"/>
              <a:gd name="connsiteX60" fmla="*/ 4727682 w 13016124"/>
              <a:gd name="connsiteY60" fmla="*/ 2295728 h 2398878"/>
              <a:gd name="connsiteX61" fmla="*/ 4601222 w 13016124"/>
              <a:gd name="connsiteY61" fmla="*/ 2276272 h 2398878"/>
              <a:gd name="connsiteX62" fmla="*/ 4484490 w 13016124"/>
              <a:gd name="connsiteY62" fmla="*/ 2266545 h 2398878"/>
              <a:gd name="connsiteX63" fmla="*/ 3443631 w 13016124"/>
              <a:gd name="connsiteY63" fmla="*/ 2247089 h 2398878"/>
              <a:gd name="connsiteX64" fmla="*/ 2996158 w 13016124"/>
              <a:gd name="connsiteY64" fmla="*/ 2256817 h 2398878"/>
              <a:gd name="connsiteX65" fmla="*/ 2966975 w 13016124"/>
              <a:gd name="connsiteY65" fmla="*/ 2266545 h 2398878"/>
              <a:gd name="connsiteX66" fmla="*/ 2782150 w 13016124"/>
              <a:gd name="connsiteY66" fmla="*/ 2286000 h 2398878"/>
              <a:gd name="connsiteX67" fmla="*/ 2723784 w 13016124"/>
              <a:gd name="connsiteY67" fmla="*/ 2295728 h 2398878"/>
              <a:gd name="connsiteX68" fmla="*/ 2490320 w 13016124"/>
              <a:gd name="connsiteY68" fmla="*/ 2305455 h 2398878"/>
              <a:gd name="connsiteX69" fmla="*/ 418328 w 13016124"/>
              <a:gd name="connsiteY69" fmla="*/ 2295728 h 2398878"/>
              <a:gd name="connsiteX70" fmla="*/ 359962 w 13016124"/>
              <a:gd name="connsiteY70" fmla="*/ 2256817 h 2398878"/>
              <a:gd name="connsiteX71" fmla="*/ 272414 w 13016124"/>
              <a:gd name="connsiteY71" fmla="*/ 2188723 h 2398878"/>
              <a:gd name="connsiteX72" fmla="*/ 262686 w 13016124"/>
              <a:gd name="connsiteY72" fmla="*/ 2159540 h 2398878"/>
              <a:gd name="connsiteX73" fmla="*/ 214048 w 13016124"/>
              <a:gd name="connsiteY73" fmla="*/ 2110902 h 2398878"/>
              <a:gd name="connsiteX74" fmla="*/ 204320 w 13016124"/>
              <a:gd name="connsiteY74" fmla="*/ 2081719 h 2398878"/>
              <a:gd name="connsiteX75" fmla="*/ 184865 w 13016124"/>
              <a:gd name="connsiteY75" fmla="*/ 2052536 h 2398878"/>
              <a:gd name="connsiteX76" fmla="*/ 145954 w 13016124"/>
              <a:gd name="connsiteY76" fmla="*/ 1984442 h 2398878"/>
              <a:gd name="connsiteX77" fmla="*/ 126499 w 13016124"/>
              <a:gd name="connsiteY77" fmla="*/ 1906621 h 2398878"/>
              <a:gd name="connsiteX78" fmla="*/ 116771 w 13016124"/>
              <a:gd name="connsiteY78" fmla="*/ 1877438 h 2398878"/>
              <a:gd name="connsiteX79" fmla="*/ 97316 w 13016124"/>
              <a:gd name="connsiteY79" fmla="*/ 1809345 h 2398878"/>
              <a:gd name="connsiteX80" fmla="*/ 87588 w 13016124"/>
              <a:gd name="connsiteY80" fmla="*/ 1731523 h 2398878"/>
              <a:gd name="connsiteX81" fmla="*/ 68133 w 13016124"/>
              <a:gd name="connsiteY81" fmla="*/ 1673157 h 2398878"/>
              <a:gd name="connsiteX82" fmla="*/ 19494 w 13016124"/>
              <a:gd name="connsiteY82" fmla="*/ 1556425 h 2398878"/>
              <a:gd name="connsiteX83" fmla="*/ 9767 w 13016124"/>
              <a:gd name="connsiteY83" fmla="*/ 1429966 h 2398878"/>
              <a:gd name="connsiteX84" fmla="*/ 39 w 13016124"/>
              <a:gd name="connsiteY84" fmla="*/ 1361872 h 2398878"/>
              <a:gd name="connsiteX85" fmla="*/ 19494 w 13016124"/>
              <a:gd name="connsiteY85" fmla="*/ 1099225 h 2398878"/>
              <a:gd name="connsiteX86" fmla="*/ 29222 w 13016124"/>
              <a:gd name="connsiteY86" fmla="*/ 1070042 h 2398878"/>
              <a:gd name="connsiteX87" fmla="*/ 58405 w 13016124"/>
              <a:gd name="connsiteY87" fmla="*/ 992221 h 2398878"/>
              <a:gd name="connsiteX88" fmla="*/ 77860 w 13016124"/>
              <a:gd name="connsiteY88" fmla="*/ 924128 h 2398878"/>
              <a:gd name="connsiteX89" fmla="*/ 97316 w 13016124"/>
              <a:gd name="connsiteY89" fmla="*/ 885217 h 2398878"/>
              <a:gd name="connsiteX90" fmla="*/ 116771 w 13016124"/>
              <a:gd name="connsiteY90" fmla="*/ 807396 h 2398878"/>
              <a:gd name="connsiteX91" fmla="*/ 155682 w 13016124"/>
              <a:gd name="connsiteY91" fmla="*/ 729574 h 2398878"/>
              <a:gd name="connsiteX92" fmla="*/ 165409 w 13016124"/>
              <a:gd name="connsiteY92" fmla="*/ 700391 h 2398878"/>
              <a:gd name="connsiteX93" fmla="*/ 175137 w 13016124"/>
              <a:gd name="connsiteY93" fmla="*/ 642025 h 2398878"/>
              <a:gd name="connsiteX94" fmla="*/ 223775 w 13016124"/>
              <a:gd name="connsiteY94" fmla="*/ 573932 h 2398878"/>
              <a:gd name="connsiteX95" fmla="*/ 262686 w 13016124"/>
              <a:gd name="connsiteY95" fmla="*/ 505838 h 2398878"/>
              <a:gd name="connsiteX96" fmla="*/ 301596 w 13016124"/>
              <a:gd name="connsiteY96" fmla="*/ 447472 h 2398878"/>
              <a:gd name="connsiteX97" fmla="*/ 321052 w 13016124"/>
              <a:gd name="connsiteY97" fmla="*/ 428017 h 2398878"/>
              <a:gd name="connsiteX98" fmla="*/ 359962 w 13016124"/>
              <a:gd name="connsiteY98" fmla="*/ 369651 h 2398878"/>
              <a:gd name="connsiteX99" fmla="*/ 408601 w 13016124"/>
              <a:gd name="connsiteY99" fmla="*/ 321013 h 2398878"/>
              <a:gd name="connsiteX100" fmla="*/ 428056 w 13016124"/>
              <a:gd name="connsiteY100" fmla="*/ 301557 h 2398878"/>
              <a:gd name="connsiteX101" fmla="*/ 447511 w 13016124"/>
              <a:gd name="connsiteY101" fmla="*/ 272374 h 2398878"/>
              <a:gd name="connsiteX102" fmla="*/ 505877 w 13016124"/>
              <a:gd name="connsiteY102" fmla="*/ 233464 h 2398878"/>
              <a:gd name="connsiteX103" fmla="*/ 603154 w 13016124"/>
              <a:gd name="connsiteY103" fmla="*/ 223736 h 2398878"/>
              <a:gd name="connsiteX104" fmla="*/ 651792 w 13016124"/>
              <a:gd name="connsiteY104" fmla="*/ 243191 h 2398878"/>
              <a:gd name="connsiteX105" fmla="*/ 622609 w 13016124"/>
              <a:gd name="connsiteY105" fmla="*/ 252919 h 2398878"/>
              <a:gd name="connsiteX106" fmla="*/ 544788 w 13016124"/>
              <a:gd name="connsiteY10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791877 w 13016124"/>
              <a:gd name="connsiteY16" fmla="*/ 914400 h 2398878"/>
              <a:gd name="connsiteX17" fmla="*/ 3005886 w 13016124"/>
              <a:gd name="connsiteY17" fmla="*/ 933855 h 2398878"/>
              <a:gd name="connsiteX18" fmla="*/ 3239350 w 13016124"/>
              <a:gd name="connsiteY18" fmla="*/ 943583 h 2398878"/>
              <a:gd name="connsiteX19" fmla="*/ 5797081 w 13016124"/>
              <a:gd name="connsiteY19" fmla="*/ 1275468 h 2398878"/>
              <a:gd name="connsiteX20" fmla="*/ 7047995 w 13016124"/>
              <a:gd name="connsiteY20" fmla="*/ 1373761 h 2398878"/>
              <a:gd name="connsiteX21" fmla="*/ 10002960 w 13016124"/>
              <a:gd name="connsiteY21" fmla="*/ 1142821 h 2398878"/>
              <a:gd name="connsiteX22" fmla="*/ 11316835 w 13016124"/>
              <a:gd name="connsiteY22" fmla="*/ 814728 h 2398878"/>
              <a:gd name="connsiteX23" fmla="*/ 11955333 w 13016124"/>
              <a:gd name="connsiteY23" fmla="*/ 330740 h 2398878"/>
              <a:gd name="connsiteX24" fmla="*/ 12033154 w 13016124"/>
              <a:gd name="connsiteY24" fmla="*/ 301557 h 2398878"/>
              <a:gd name="connsiteX25" fmla="*/ 12101248 w 13016124"/>
              <a:gd name="connsiteY25" fmla="*/ 272374 h 2398878"/>
              <a:gd name="connsiteX26" fmla="*/ 12169341 w 13016124"/>
              <a:gd name="connsiteY26" fmla="*/ 243191 h 2398878"/>
              <a:gd name="connsiteX27" fmla="*/ 12266618 w 13016124"/>
              <a:gd name="connsiteY27" fmla="*/ 204281 h 2398878"/>
              <a:gd name="connsiteX28" fmla="*/ 12334711 w 13016124"/>
              <a:gd name="connsiteY28" fmla="*/ 175098 h 2398878"/>
              <a:gd name="connsiteX29" fmla="*/ 12363894 w 13016124"/>
              <a:gd name="connsiteY29" fmla="*/ 155642 h 2398878"/>
              <a:gd name="connsiteX30" fmla="*/ 12431988 w 13016124"/>
              <a:gd name="connsiteY30" fmla="*/ 126459 h 2398878"/>
              <a:gd name="connsiteX31" fmla="*/ 12470899 w 13016124"/>
              <a:gd name="connsiteY31" fmla="*/ 97277 h 2398878"/>
              <a:gd name="connsiteX32" fmla="*/ 12529265 w 13016124"/>
              <a:gd name="connsiteY32" fmla="*/ 87549 h 2398878"/>
              <a:gd name="connsiteX33" fmla="*/ 12568175 w 13016124"/>
              <a:gd name="connsiteY33" fmla="*/ 77821 h 2398878"/>
              <a:gd name="connsiteX34" fmla="*/ 12626541 w 13016124"/>
              <a:gd name="connsiteY34" fmla="*/ 58366 h 2398878"/>
              <a:gd name="connsiteX35" fmla="*/ 12723818 w 13016124"/>
              <a:gd name="connsiteY35" fmla="*/ 19455 h 2398878"/>
              <a:gd name="connsiteX36" fmla="*/ 12869733 w 13016124"/>
              <a:gd name="connsiteY36" fmla="*/ 9728 h 2398878"/>
              <a:gd name="connsiteX37" fmla="*/ 12898916 w 13016124"/>
              <a:gd name="connsiteY37" fmla="*/ 0 h 2398878"/>
              <a:gd name="connsiteX38" fmla="*/ 12947554 w 13016124"/>
              <a:gd name="connsiteY38" fmla="*/ 38911 h 2398878"/>
              <a:gd name="connsiteX39" fmla="*/ 12957282 w 13016124"/>
              <a:gd name="connsiteY39" fmla="*/ 1488332 h 2398878"/>
              <a:gd name="connsiteX40" fmla="*/ 12928099 w 13016124"/>
              <a:gd name="connsiteY40" fmla="*/ 1673157 h 2398878"/>
              <a:gd name="connsiteX41" fmla="*/ 12918371 w 13016124"/>
              <a:gd name="connsiteY41" fmla="*/ 1828800 h 2398878"/>
              <a:gd name="connsiteX42" fmla="*/ 12898916 w 13016124"/>
              <a:gd name="connsiteY42" fmla="*/ 1887166 h 2398878"/>
              <a:gd name="connsiteX43" fmla="*/ 12889188 w 13016124"/>
              <a:gd name="connsiteY43" fmla="*/ 1974715 h 2398878"/>
              <a:gd name="connsiteX44" fmla="*/ 12879460 w 13016124"/>
              <a:gd name="connsiteY44" fmla="*/ 2013625 h 2398878"/>
              <a:gd name="connsiteX45" fmla="*/ 12840550 w 13016124"/>
              <a:gd name="connsiteY45" fmla="*/ 2208179 h 2398878"/>
              <a:gd name="connsiteX46" fmla="*/ 12830822 w 13016124"/>
              <a:gd name="connsiteY46" fmla="*/ 2237362 h 2398878"/>
              <a:gd name="connsiteX47" fmla="*/ 12801639 w 13016124"/>
              <a:gd name="connsiteY47" fmla="*/ 2256817 h 2398878"/>
              <a:gd name="connsiteX48" fmla="*/ 12159614 w 13016124"/>
              <a:gd name="connsiteY48" fmla="*/ 2237362 h 2398878"/>
              <a:gd name="connsiteX49" fmla="*/ 11361945 w 13016124"/>
              <a:gd name="connsiteY49" fmla="*/ 2256817 h 2398878"/>
              <a:gd name="connsiteX50" fmla="*/ 11138209 w 13016124"/>
              <a:gd name="connsiteY50" fmla="*/ 2276272 h 2398878"/>
              <a:gd name="connsiteX51" fmla="*/ 10593460 w 13016124"/>
              <a:gd name="connsiteY51" fmla="*/ 2286000 h 2398878"/>
              <a:gd name="connsiteX52" fmla="*/ 8385282 w 13016124"/>
              <a:gd name="connsiteY52" fmla="*/ 2295728 h 2398878"/>
              <a:gd name="connsiteX53" fmla="*/ 8161545 w 13016124"/>
              <a:gd name="connsiteY53" fmla="*/ 2315183 h 2398878"/>
              <a:gd name="connsiteX54" fmla="*/ 8112907 w 13016124"/>
              <a:gd name="connsiteY54" fmla="*/ 2324911 h 2398878"/>
              <a:gd name="connsiteX55" fmla="*/ 7918354 w 13016124"/>
              <a:gd name="connsiteY55" fmla="*/ 2334638 h 2398878"/>
              <a:gd name="connsiteX56" fmla="*/ 5291886 w 13016124"/>
              <a:gd name="connsiteY56" fmla="*/ 2344366 h 2398878"/>
              <a:gd name="connsiteX57" fmla="*/ 5058422 w 13016124"/>
              <a:gd name="connsiteY57" fmla="*/ 2324911 h 2398878"/>
              <a:gd name="connsiteX58" fmla="*/ 4883324 w 13016124"/>
              <a:gd name="connsiteY58" fmla="*/ 2305455 h 2398878"/>
              <a:gd name="connsiteX59" fmla="*/ 4727682 w 13016124"/>
              <a:gd name="connsiteY59" fmla="*/ 2295728 h 2398878"/>
              <a:gd name="connsiteX60" fmla="*/ 4601222 w 13016124"/>
              <a:gd name="connsiteY60" fmla="*/ 2276272 h 2398878"/>
              <a:gd name="connsiteX61" fmla="*/ 4484490 w 13016124"/>
              <a:gd name="connsiteY61" fmla="*/ 2266545 h 2398878"/>
              <a:gd name="connsiteX62" fmla="*/ 3443631 w 13016124"/>
              <a:gd name="connsiteY62" fmla="*/ 2247089 h 2398878"/>
              <a:gd name="connsiteX63" fmla="*/ 2996158 w 13016124"/>
              <a:gd name="connsiteY63" fmla="*/ 2256817 h 2398878"/>
              <a:gd name="connsiteX64" fmla="*/ 2966975 w 13016124"/>
              <a:gd name="connsiteY64" fmla="*/ 2266545 h 2398878"/>
              <a:gd name="connsiteX65" fmla="*/ 2782150 w 13016124"/>
              <a:gd name="connsiteY65" fmla="*/ 2286000 h 2398878"/>
              <a:gd name="connsiteX66" fmla="*/ 2723784 w 13016124"/>
              <a:gd name="connsiteY66" fmla="*/ 2295728 h 2398878"/>
              <a:gd name="connsiteX67" fmla="*/ 2490320 w 13016124"/>
              <a:gd name="connsiteY67" fmla="*/ 2305455 h 2398878"/>
              <a:gd name="connsiteX68" fmla="*/ 418328 w 13016124"/>
              <a:gd name="connsiteY68" fmla="*/ 2295728 h 2398878"/>
              <a:gd name="connsiteX69" fmla="*/ 359962 w 13016124"/>
              <a:gd name="connsiteY69" fmla="*/ 2256817 h 2398878"/>
              <a:gd name="connsiteX70" fmla="*/ 272414 w 13016124"/>
              <a:gd name="connsiteY70" fmla="*/ 2188723 h 2398878"/>
              <a:gd name="connsiteX71" fmla="*/ 262686 w 13016124"/>
              <a:gd name="connsiteY71" fmla="*/ 2159540 h 2398878"/>
              <a:gd name="connsiteX72" fmla="*/ 214048 w 13016124"/>
              <a:gd name="connsiteY72" fmla="*/ 2110902 h 2398878"/>
              <a:gd name="connsiteX73" fmla="*/ 204320 w 13016124"/>
              <a:gd name="connsiteY73" fmla="*/ 2081719 h 2398878"/>
              <a:gd name="connsiteX74" fmla="*/ 184865 w 13016124"/>
              <a:gd name="connsiteY74" fmla="*/ 2052536 h 2398878"/>
              <a:gd name="connsiteX75" fmla="*/ 145954 w 13016124"/>
              <a:gd name="connsiteY75" fmla="*/ 1984442 h 2398878"/>
              <a:gd name="connsiteX76" fmla="*/ 126499 w 13016124"/>
              <a:gd name="connsiteY76" fmla="*/ 1906621 h 2398878"/>
              <a:gd name="connsiteX77" fmla="*/ 116771 w 13016124"/>
              <a:gd name="connsiteY77" fmla="*/ 1877438 h 2398878"/>
              <a:gd name="connsiteX78" fmla="*/ 97316 w 13016124"/>
              <a:gd name="connsiteY78" fmla="*/ 1809345 h 2398878"/>
              <a:gd name="connsiteX79" fmla="*/ 87588 w 13016124"/>
              <a:gd name="connsiteY79" fmla="*/ 1731523 h 2398878"/>
              <a:gd name="connsiteX80" fmla="*/ 68133 w 13016124"/>
              <a:gd name="connsiteY80" fmla="*/ 1673157 h 2398878"/>
              <a:gd name="connsiteX81" fmla="*/ 19494 w 13016124"/>
              <a:gd name="connsiteY81" fmla="*/ 1556425 h 2398878"/>
              <a:gd name="connsiteX82" fmla="*/ 9767 w 13016124"/>
              <a:gd name="connsiteY82" fmla="*/ 1429966 h 2398878"/>
              <a:gd name="connsiteX83" fmla="*/ 39 w 13016124"/>
              <a:gd name="connsiteY83" fmla="*/ 1361872 h 2398878"/>
              <a:gd name="connsiteX84" fmla="*/ 19494 w 13016124"/>
              <a:gd name="connsiteY84" fmla="*/ 1099225 h 2398878"/>
              <a:gd name="connsiteX85" fmla="*/ 29222 w 13016124"/>
              <a:gd name="connsiteY85" fmla="*/ 1070042 h 2398878"/>
              <a:gd name="connsiteX86" fmla="*/ 58405 w 13016124"/>
              <a:gd name="connsiteY86" fmla="*/ 992221 h 2398878"/>
              <a:gd name="connsiteX87" fmla="*/ 77860 w 13016124"/>
              <a:gd name="connsiteY87" fmla="*/ 924128 h 2398878"/>
              <a:gd name="connsiteX88" fmla="*/ 97316 w 13016124"/>
              <a:gd name="connsiteY88" fmla="*/ 885217 h 2398878"/>
              <a:gd name="connsiteX89" fmla="*/ 116771 w 13016124"/>
              <a:gd name="connsiteY89" fmla="*/ 807396 h 2398878"/>
              <a:gd name="connsiteX90" fmla="*/ 155682 w 13016124"/>
              <a:gd name="connsiteY90" fmla="*/ 729574 h 2398878"/>
              <a:gd name="connsiteX91" fmla="*/ 165409 w 13016124"/>
              <a:gd name="connsiteY91" fmla="*/ 700391 h 2398878"/>
              <a:gd name="connsiteX92" fmla="*/ 175137 w 13016124"/>
              <a:gd name="connsiteY92" fmla="*/ 642025 h 2398878"/>
              <a:gd name="connsiteX93" fmla="*/ 223775 w 13016124"/>
              <a:gd name="connsiteY93" fmla="*/ 573932 h 2398878"/>
              <a:gd name="connsiteX94" fmla="*/ 262686 w 13016124"/>
              <a:gd name="connsiteY94" fmla="*/ 505838 h 2398878"/>
              <a:gd name="connsiteX95" fmla="*/ 301596 w 13016124"/>
              <a:gd name="connsiteY95" fmla="*/ 447472 h 2398878"/>
              <a:gd name="connsiteX96" fmla="*/ 321052 w 13016124"/>
              <a:gd name="connsiteY96" fmla="*/ 428017 h 2398878"/>
              <a:gd name="connsiteX97" fmla="*/ 359962 w 13016124"/>
              <a:gd name="connsiteY97" fmla="*/ 369651 h 2398878"/>
              <a:gd name="connsiteX98" fmla="*/ 408601 w 13016124"/>
              <a:gd name="connsiteY98" fmla="*/ 321013 h 2398878"/>
              <a:gd name="connsiteX99" fmla="*/ 428056 w 13016124"/>
              <a:gd name="connsiteY99" fmla="*/ 301557 h 2398878"/>
              <a:gd name="connsiteX100" fmla="*/ 447511 w 13016124"/>
              <a:gd name="connsiteY100" fmla="*/ 272374 h 2398878"/>
              <a:gd name="connsiteX101" fmla="*/ 505877 w 13016124"/>
              <a:gd name="connsiteY101" fmla="*/ 233464 h 2398878"/>
              <a:gd name="connsiteX102" fmla="*/ 603154 w 13016124"/>
              <a:gd name="connsiteY102" fmla="*/ 223736 h 2398878"/>
              <a:gd name="connsiteX103" fmla="*/ 651792 w 13016124"/>
              <a:gd name="connsiteY103" fmla="*/ 243191 h 2398878"/>
              <a:gd name="connsiteX104" fmla="*/ 622609 w 13016124"/>
              <a:gd name="connsiteY104" fmla="*/ 252919 h 2398878"/>
              <a:gd name="connsiteX105" fmla="*/ 544788 w 13016124"/>
              <a:gd name="connsiteY10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005886 w 13016124"/>
              <a:gd name="connsiteY16" fmla="*/ 933855 h 2398878"/>
              <a:gd name="connsiteX17" fmla="*/ 3239350 w 13016124"/>
              <a:gd name="connsiteY17" fmla="*/ 943583 h 2398878"/>
              <a:gd name="connsiteX18" fmla="*/ 5797081 w 13016124"/>
              <a:gd name="connsiteY18" fmla="*/ 1275468 h 2398878"/>
              <a:gd name="connsiteX19" fmla="*/ 7047995 w 13016124"/>
              <a:gd name="connsiteY19" fmla="*/ 1373761 h 2398878"/>
              <a:gd name="connsiteX20" fmla="*/ 10002960 w 13016124"/>
              <a:gd name="connsiteY20" fmla="*/ 1142821 h 2398878"/>
              <a:gd name="connsiteX21" fmla="*/ 11316835 w 13016124"/>
              <a:gd name="connsiteY21" fmla="*/ 814728 h 2398878"/>
              <a:gd name="connsiteX22" fmla="*/ 11955333 w 13016124"/>
              <a:gd name="connsiteY22" fmla="*/ 330740 h 2398878"/>
              <a:gd name="connsiteX23" fmla="*/ 12033154 w 13016124"/>
              <a:gd name="connsiteY23" fmla="*/ 301557 h 2398878"/>
              <a:gd name="connsiteX24" fmla="*/ 12101248 w 13016124"/>
              <a:gd name="connsiteY24" fmla="*/ 272374 h 2398878"/>
              <a:gd name="connsiteX25" fmla="*/ 12169341 w 13016124"/>
              <a:gd name="connsiteY25" fmla="*/ 243191 h 2398878"/>
              <a:gd name="connsiteX26" fmla="*/ 12266618 w 13016124"/>
              <a:gd name="connsiteY26" fmla="*/ 204281 h 2398878"/>
              <a:gd name="connsiteX27" fmla="*/ 12334711 w 13016124"/>
              <a:gd name="connsiteY27" fmla="*/ 175098 h 2398878"/>
              <a:gd name="connsiteX28" fmla="*/ 12363894 w 13016124"/>
              <a:gd name="connsiteY28" fmla="*/ 155642 h 2398878"/>
              <a:gd name="connsiteX29" fmla="*/ 12431988 w 13016124"/>
              <a:gd name="connsiteY29" fmla="*/ 126459 h 2398878"/>
              <a:gd name="connsiteX30" fmla="*/ 12470899 w 13016124"/>
              <a:gd name="connsiteY30" fmla="*/ 97277 h 2398878"/>
              <a:gd name="connsiteX31" fmla="*/ 12529265 w 13016124"/>
              <a:gd name="connsiteY31" fmla="*/ 87549 h 2398878"/>
              <a:gd name="connsiteX32" fmla="*/ 12568175 w 13016124"/>
              <a:gd name="connsiteY32" fmla="*/ 77821 h 2398878"/>
              <a:gd name="connsiteX33" fmla="*/ 12626541 w 13016124"/>
              <a:gd name="connsiteY33" fmla="*/ 58366 h 2398878"/>
              <a:gd name="connsiteX34" fmla="*/ 12723818 w 13016124"/>
              <a:gd name="connsiteY34" fmla="*/ 19455 h 2398878"/>
              <a:gd name="connsiteX35" fmla="*/ 12869733 w 13016124"/>
              <a:gd name="connsiteY35" fmla="*/ 9728 h 2398878"/>
              <a:gd name="connsiteX36" fmla="*/ 12898916 w 13016124"/>
              <a:gd name="connsiteY36" fmla="*/ 0 h 2398878"/>
              <a:gd name="connsiteX37" fmla="*/ 12947554 w 13016124"/>
              <a:gd name="connsiteY37" fmla="*/ 38911 h 2398878"/>
              <a:gd name="connsiteX38" fmla="*/ 12957282 w 13016124"/>
              <a:gd name="connsiteY38" fmla="*/ 1488332 h 2398878"/>
              <a:gd name="connsiteX39" fmla="*/ 12928099 w 13016124"/>
              <a:gd name="connsiteY39" fmla="*/ 1673157 h 2398878"/>
              <a:gd name="connsiteX40" fmla="*/ 12918371 w 13016124"/>
              <a:gd name="connsiteY40" fmla="*/ 1828800 h 2398878"/>
              <a:gd name="connsiteX41" fmla="*/ 12898916 w 13016124"/>
              <a:gd name="connsiteY41" fmla="*/ 1887166 h 2398878"/>
              <a:gd name="connsiteX42" fmla="*/ 12889188 w 13016124"/>
              <a:gd name="connsiteY42" fmla="*/ 1974715 h 2398878"/>
              <a:gd name="connsiteX43" fmla="*/ 12879460 w 13016124"/>
              <a:gd name="connsiteY43" fmla="*/ 2013625 h 2398878"/>
              <a:gd name="connsiteX44" fmla="*/ 12840550 w 13016124"/>
              <a:gd name="connsiteY44" fmla="*/ 2208179 h 2398878"/>
              <a:gd name="connsiteX45" fmla="*/ 12830822 w 13016124"/>
              <a:gd name="connsiteY45" fmla="*/ 2237362 h 2398878"/>
              <a:gd name="connsiteX46" fmla="*/ 12801639 w 13016124"/>
              <a:gd name="connsiteY46" fmla="*/ 2256817 h 2398878"/>
              <a:gd name="connsiteX47" fmla="*/ 12159614 w 13016124"/>
              <a:gd name="connsiteY47" fmla="*/ 2237362 h 2398878"/>
              <a:gd name="connsiteX48" fmla="*/ 11361945 w 13016124"/>
              <a:gd name="connsiteY48" fmla="*/ 2256817 h 2398878"/>
              <a:gd name="connsiteX49" fmla="*/ 11138209 w 13016124"/>
              <a:gd name="connsiteY49" fmla="*/ 2276272 h 2398878"/>
              <a:gd name="connsiteX50" fmla="*/ 10593460 w 13016124"/>
              <a:gd name="connsiteY50" fmla="*/ 2286000 h 2398878"/>
              <a:gd name="connsiteX51" fmla="*/ 8385282 w 13016124"/>
              <a:gd name="connsiteY51" fmla="*/ 2295728 h 2398878"/>
              <a:gd name="connsiteX52" fmla="*/ 8161545 w 13016124"/>
              <a:gd name="connsiteY52" fmla="*/ 2315183 h 2398878"/>
              <a:gd name="connsiteX53" fmla="*/ 8112907 w 13016124"/>
              <a:gd name="connsiteY53" fmla="*/ 2324911 h 2398878"/>
              <a:gd name="connsiteX54" fmla="*/ 7918354 w 13016124"/>
              <a:gd name="connsiteY54" fmla="*/ 2334638 h 2398878"/>
              <a:gd name="connsiteX55" fmla="*/ 5291886 w 13016124"/>
              <a:gd name="connsiteY55" fmla="*/ 2344366 h 2398878"/>
              <a:gd name="connsiteX56" fmla="*/ 5058422 w 13016124"/>
              <a:gd name="connsiteY56" fmla="*/ 2324911 h 2398878"/>
              <a:gd name="connsiteX57" fmla="*/ 4883324 w 13016124"/>
              <a:gd name="connsiteY57" fmla="*/ 2305455 h 2398878"/>
              <a:gd name="connsiteX58" fmla="*/ 4727682 w 13016124"/>
              <a:gd name="connsiteY58" fmla="*/ 2295728 h 2398878"/>
              <a:gd name="connsiteX59" fmla="*/ 4601222 w 13016124"/>
              <a:gd name="connsiteY59" fmla="*/ 2276272 h 2398878"/>
              <a:gd name="connsiteX60" fmla="*/ 4484490 w 13016124"/>
              <a:gd name="connsiteY60" fmla="*/ 2266545 h 2398878"/>
              <a:gd name="connsiteX61" fmla="*/ 3443631 w 13016124"/>
              <a:gd name="connsiteY61" fmla="*/ 2247089 h 2398878"/>
              <a:gd name="connsiteX62" fmla="*/ 2996158 w 13016124"/>
              <a:gd name="connsiteY62" fmla="*/ 2256817 h 2398878"/>
              <a:gd name="connsiteX63" fmla="*/ 2966975 w 13016124"/>
              <a:gd name="connsiteY63" fmla="*/ 2266545 h 2398878"/>
              <a:gd name="connsiteX64" fmla="*/ 2782150 w 13016124"/>
              <a:gd name="connsiteY64" fmla="*/ 2286000 h 2398878"/>
              <a:gd name="connsiteX65" fmla="*/ 2723784 w 13016124"/>
              <a:gd name="connsiteY65" fmla="*/ 2295728 h 2398878"/>
              <a:gd name="connsiteX66" fmla="*/ 2490320 w 13016124"/>
              <a:gd name="connsiteY66" fmla="*/ 2305455 h 2398878"/>
              <a:gd name="connsiteX67" fmla="*/ 418328 w 13016124"/>
              <a:gd name="connsiteY67" fmla="*/ 2295728 h 2398878"/>
              <a:gd name="connsiteX68" fmla="*/ 359962 w 13016124"/>
              <a:gd name="connsiteY68" fmla="*/ 2256817 h 2398878"/>
              <a:gd name="connsiteX69" fmla="*/ 272414 w 13016124"/>
              <a:gd name="connsiteY69" fmla="*/ 2188723 h 2398878"/>
              <a:gd name="connsiteX70" fmla="*/ 262686 w 13016124"/>
              <a:gd name="connsiteY70" fmla="*/ 2159540 h 2398878"/>
              <a:gd name="connsiteX71" fmla="*/ 214048 w 13016124"/>
              <a:gd name="connsiteY71" fmla="*/ 2110902 h 2398878"/>
              <a:gd name="connsiteX72" fmla="*/ 204320 w 13016124"/>
              <a:gd name="connsiteY72" fmla="*/ 2081719 h 2398878"/>
              <a:gd name="connsiteX73" fmla="*/ 184865 w 13016124"/>
              <a:gd name="connsiteY73" fmla="*/ 2052536 h 2398878"/>
              <a:gd name="connsiteX74" fmla="*/ 145954 w 13016124"/>
              <a:gd name="connsiteY74" fmla="*/ 1984442 h 2398878"/>
              <a:gd name="connsiteX75" fmla="*/ 126499 w 13016124"/>
              <a:gd name="connsiteY75" fmla="*/ 1906621 h 2398878"/>
              <a:gd name="connsiteX76" fmla="*/ 116771 w 13016124"/>
              <a:gd name="connsiteY76" fmla="*/ 1877438 h 2398878"/>
              <a:gd name="connsiteX77" fmla="*/ 97316 w 13016124"/>
              <a:gd name="connsiteY77" fmla="*/ 1809345 h 2398878"/>
              <a:gd name="connsiteX78" fmla="*/ 87588 w 13016124"/>
              <a:gd name="connsiteY78" fmla="*/ 1731523 h 2398878"/>
              <a:gd name="connsiteX79" fmla="*/ 68133 w 13016124"/>
              <a:gd name="connsiteY79" fmla="*/ 1673157 h 2398878"/>
              <a:gd name="connsiteX80" fmla="*/ 19494 w 13016124"/>
              <a:gd name="connsiteY80" fmla="*/ 1556425 h 2398878"/>
              <a:gd name="connsiteX81" fmla="*/ 9767 w 13016124"/>
              <a:gd name="connsiteY81" fmla="*/ 1429966 h 2398878"/>
              <a:gd name="connsiteX82" fmla="*/ 39 w 13016124"/>
              <a:gd name="connsiteY82" fmla="*/ 1361872 h 2398878"/>
              <a:gd name="connsiteX83" fmla="*/ 19494 w 13016124"/>
              <a:gd name="connsiteY83" fmla="*/ 1099225 h 2398878"/>
              <a:gd name="connsiteX84" fmla="*/ 29222 w 13016124"/>
              <a:gd name="connsiteY84" fmla="*/ 1070042 h 2398878"/>
              <a:gd name="connsiteX85" fmla="*/ 58405 w 13016124"/>
              <a:gd name="connsiteY85" fmla="*/ 992221 h 2398878"/>
              <a:gd name="connsiteX86" fmla="*/ 77860 w 13016124"/>
              <a:gd name="connsiteY86" fmla="*/ 924128 h 2398878"/>
              <a:gd name="connsiteX87" fmla="*/ 97316 w 13016124"/>
              <a:gd name="connsiteY87" fmla="*/ 885217 h 2398878"/>
              <a:gd name="connsiteX88" fmla="*/ 116771 w 13016124"/>
              <a:gd name="connsiteY88" fmla="*/ 807396 h 2398878"/>
              <a:gd name="connsiteX89" fmla="*/ 155682 w 13016124"/>
              <a:gd name="connsiteY89" fmla="*/ 729574 h 2398878"/>
              <a:gd name="connsiteX90" fmla="*/ 165409 w 13016124"/>
              <a:gd name="connsiteY90" fmla="*/ 700391 h 2398878"/>
              <a:gd name="connsiteX91" fmla="*/ 175137 w 13016124"/>
              <a:gd name="connsiteY91" fmla="*/ 642025 h 2398878"/>
              <a:gd name="connsiteX92" fmla="*/ 223775 w 13016124"/>
              <a:gd name="connsiteY92" fmla="*/ 573932 h 2398878"/>
              <a:gd name="connsiteX93" fmla="*/ 262686 w 13016124"/>
              <a:gd name="connsiteY93" fmla="*/ 505838 h 2398878"/>
              <a:gd name="connsiteX94" fmla="*/ 301596 w 13016124"/>
              <a:gd name="connsiteY94" fmla="*/ 447472 h 2398878"/>
              <a:gd name="connsiteX95" fmla="*/ 321052 w 13016124"/>
              <a:gd name="connsiteY95" fmla="*/ 428017 h 2398878"/>
              <a:gd name="connsiteX96" fmla="*/ 359962 w 13016124"/>
              <a:gd name="connsiteY96" fmla="*/ 369651 h 2398878"/>
              <a:gd name="connsiteX97" fmla="*/ 408601 w 13016124"/>
              <a:gd name="connsiteY97" fmla="*/ 321013 h 2398878"/>
              <a:gd name="connsiteX98" fmla="*/ 428056 w 13016124"/>
              <a:gd name="connsiteY98" fmla="*/ 301557 h 2398878"/>
              <a:gd name="connsiteX99" fmla="*/ 447511 w 13016124"/>
              <a:gd name="connsiteY99" fmla="*/ 272374 h 2398878"/>
              <a:gd name="connsiteX100" fmla="*/ 505877 w 13016124"/>
              <a:gd name="connsiteY100" fmla="*/ 233464 h 2398878"/>
              <a:gd name="connsiteX101" fmla="*/ 603154 w 13016124"/>
              <a:gd name="connsiteY101" fmla="*/ 223736 h 2398878"/>
              <a:gd name="connsiteX102" fmla="*/ 651792 w 13016124"/>
              <a:gd name="connsiteY102" fmla="*/ 243191 h 2398878"/>
              <a:gd name="connsiteX103" fmla="*/ 622609 w 13016124"/>
              <a:gd name="connsiteY103" fmla="*/ 252919 h 2398878"/>
              <a:gd name="connsiteX104" fmla="*/ 544788 w 13016124"/>
              <a:gd name="connsiteY10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39350 w 13016124"/>
              <a:gd name="connsiteY16" fmla="*/ 943583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69495 w 13016124"/>
              <a:gd name="connsiteY16" fmla="*/ 1203835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3269495 w 13016124"/>
              <a:gd name="connsiteY15" fmla="*/ 1203835 h 2398878"/>
              <a:gd name="connsiteX16" fmla="*/ 5797081 w 13016124"/>
              <a:gd name="connsiteY16" fmla="*/ 1275468 h 2398878"/>
              <a:gd name="connsiteX17" fmla="*/ 7047995 w 13016124"/>
              <a:gd name="connsiteY17" fmla="*/ 1373761 h 2398878"/>
              <a:gd name="connsiteX18" fmla="*/ 10002960 w 13016124"/>
              <a:gd name="connsiteY18" fmla="*/ 1142821 h 2398878"/>
              <a:gd name="connsiteX19" fmla="*/ 11316835 w 13016124"/>
              <a:gd name="connsiteY19" fmla="*/ 814728 h 2398878"/>
              <a:gd name="connsiteX20" fmla="*/ 11955333 w 13016124"/>
              <a:gd name="connsiteY20" fmla="*/ 330740 h 2398878"/>
              <a:gd name="connsiteX21" fmla="*/ 12033154 w 13016124"/>
              <a:gd name="connsiteY21" fmla="*/ 301557 h 2398878"/>
              <a:gd name="connsiteX22" fmla="*/ 12101248 w 13016124"/>
              <a:gd name="connsiteY22" fmla="*/ 272374 h 2398878"/>
              <a:gd name="connsiteX23" fmla="*/ 12169341 w 13016124"/>
              <a:gd name="connsiteY23" fmla="*/ 243191 h 2398878"/>
              <a:gd name="connsiteX24" fmla="*/ 12266618 w 13016124"/>
              <a:gd name="connsiteY24" fmla="*/ 204281 h 2398878"/>
              <a:gd name="connsiteX25" fmla="*/ 12334711 w 13016124"/>
              <a:gd name="connsiteY25" fmla="*/ 175098 h 2398878"/>
              <a:gd name="connsiteX26" fmla="*/ 12363894 w 13016124"/>
              <a:gd name="connsiteY26" fmla="*/ 155642 h 2398878"/>
              <a:gd name="connsiteX27" fmla="*/ 12431988 w 13016124"/>
              <a:gd name="connsiteY27" fmla="*/ 126459 h 2398878"/>
              <a:gd name="connsiteX28" fmla="*/ 12470899 w 13016124"/>
              <a:gd name="connsiteY28" fmla="*/ 97277 h 2398878"/>
              <a:gd name="connsiteX29" fmla="*/ 12529265 w 13016124"/>
              <a:gd name="connsiteY29" fmla="*/ 87549 h 2398878"/>
              <a:gd name="connsiteX30" fmla="*/ 12568175 w 13016124"/>
              <a:gd name="connsiteY30" fmla="*/ 77821 h 2398878"/>
              <a:gd name="connsiteX31" fmla="*/ 12626541 w 13016124"/>
              <a:gd name="connsiteY31" fmla="*/ 58366 h 2398878"/>
              <a:gd name="connsiteX32" fmla="*/ 12723818 w 13016124"/>
              <a:gd name="connsiteY32" fmla="*/ 19455 h 2398878"/>
              <a:gd name="connsiteX33" fmla="*/ 12869733 w 13016124"/>
              <a:gd name="connsiteY33" fmla="*/ 9728 h 2398878"/>
              <a:gd name="connsiteX34" fmla="*/ 12898916 w 13016124"/>
              <a:gd name="connsiteY34" fmla="*/ 0 h 2398878"/>
              <a:gd name="connsiteX35" fmla="*/ 12947554 w 13016124"/>
              <a:gd name="connsiteY35" fmla="*/ 38911 h 2398878"/>
              <a:gd name="connsiteX36" fmla="*/ 12957282 w 13016124"/>
              <a:gd name="connsiteY36" fmla="*/ 1488332 h 2398878"/>
              <a:gd name="connsiteX37" fmla="*/ 12928099 w 13016124"/>
              <a:gd name="connsiteY37" fmla="*/ 1673157 h 2398878"/>
              <a:gd name="connsiteX38" fmla="*/ 12918371 w 13016124"/>
              <a:gd name="connsiteY38" fmla="*/ 1828800 h 2398878"/>
              <a:gd name="connsiteX39" fmla="*/ 12898916 w 13016124"/>
              <a:gd name="connsiteY39" fmla="*/ 1887166 h 2398878"/>
              <a:gd name="connsiteX40" fmla="*/ 12889188 w 13016124"/>
              <a:gd name="connsiteY40" fmla="*/ 1974715 h 2398878"/>
              <a:gd name="connsiteX41" fmla="*/ 12879460 w 13016124"/>
              <a:gd name="connsiteY41" fmla="*/ 2013625 h 2398878"/>
              <a:gd name="connsiteX42" fmla="*/ 12840550 w 13016124"/>
              <a:gd name="connsiteY42" fmla="*/ 2208179 h 2398878"/>
              <a:gd name="connsiteX43" fmla="*/ 12830822 w 13016124"/>
              <a:gd name="connsiteY43" fmla="*/ 2237362 h 2398878"/>
              <a:gd name="connsiteX44" fmla="*/ 12801639 w 13016124"/>
              <a:gd name="connsiteY44" fmla="*/ 2256817 h 2398878"/>
              <a:gd name="connsiteX45" fmla="*/ 12159614 w 13016124"/>
              <a:gd name="connsiteY45" fmla="*/ 2237362 h 2398878"/>
              <a:gd name="connsiteX46" fmla="*/ 11361945 w 13016124"/>
              <a:gd name="connsiteY46" fmla="*/ 2256817 h 2398878"/>
              <a:gd name="connsiteX47" fmla="*/ 11138209 w 13016124"/>
              <a:gd name="connsiteY47" fmla="*/ 2276272 h 2398878"/>
              <a:gd name="connsiteX48" fmla="*/ 10593460 w 13016124"/>
              <a:gd name="connsiteY48" fmla="*/ 2286000 h 2398878"/>
              <a:gd name="connsiteX49" fmla="*/ 8385282 w 13016124"/>
              <a:gd name="connsiteY49" fmla="*/ 2295728 h 2398878"/>
              <a:gd name="connsiteX50" fmla="*/ 8161545 w 13016124"/>
              <a:gd name="connsiteY50" fmla="*/ 2315183 h 2398878"/>
              <a:gd name="connsiteX51" fmla="*/ 8112907 w 13016124"/>
              <a:gd name="connsiteY51" fmla="*/ 2324911 h 2398878"/>
              <a:gd name="connsiteX52" fmla="*/ 7918354 w 13016124"/>
              <a:gd name="connsiteY52" fmla="*/ 2334638 h 2398878"/>
              <a:gd name="connsiteX53" fmla="*/ 5291886 w 13016124"/>
              <a:gd name="connsiteY53" fmla="*/ 2344366 h 2398878"/>
              <a:gd name="connsiteX54" fmla="*/ 5058422 w 13016124"/>
              <a:gd name="connsiteY54" fmla="*/ 2324911 h 2398878"/>
              <a:gd name="connsiteX55" fmla="*/ 4883324 w 13016124"/>
              <a:gd name="connsiteY55" fmla="*/ 2305455 h 2398878"/>
              <a:gd name="connsiteX56" fmla="*/ 4727682 w 13016124"/>
              <a:gd name="connsiteY56" fmla="*/ 2295728 h 2398878"/>
              <a:gd name="connsiteX57" fmla="*/ 4601222 w 13016124"/>
              <a:gd name="connsiteY57" fmla="*/ 2276272 h 2398878"/>
              <a:gd name="connsiteX58" fmla="*/ 4484490 w 13016124"/>
              <a:gd name="connsiteY58" fmla="*/ 2266545 h 2398878"/>
              <a:gd name="connsiteX59" fmla="*/ 3443631 w 13016124"/>
              <a:gd name="connsiteY59" fmla="*/ 2247089 h 2398878"/>
              <a:gd name="connsiteX60" fmla="*/ 2996158 w 13016124"/>
              <a:gd name="connsiteY60" fmla="*/ 2256817 h 2398878"/>
              <a:gd name="connsiteX61" fmla="*/ 2966975 w 13016124"/>
              <a:gd name="connsiteY61" fmla="*/ 2266545 h 2398878"/>
              <a:gd name="connsiteX62" fmla="*/ 2782150 w 13016124"/>
              <a:gd name="connsiteY62" fmla="*/ 2286000 h 2398878"/>
              <a:gd name="connsiteX63" fmla="*/ 2723784 w 13016124"/>
              <a:gd name="connsiteY63" fmla="*/ 2295728 h 2398878"/>
              <a:gd name="connsiteX64" fmla="*/ 2490320 w 13016124"/>
              <a:gd name="connsiteY64" fmla="*/ 2305455 h 2398878"/>
              <a:gd name="connsiteX65" fmla="*/ 418328 w 13016124"/>
              <a:gd name="connsiteY65" fmla="*/ 2295728 h 2398878"/>
              <a:gd name="connsiteX66" fmla="*/ 359962 w 13016124"/>
              <a:gd name="connsiteY66" fmla="*/ 2256817 h 2398878"/>
              <a:gd name="connsiteX67" fmla="*/ 272414 w 13016124"/>
              <a:gd name="connsiteY67" fmla="*/ 2188723 h 2398878"/>
              <a:gd name="connsiteX68" fmla="*/ 262686 w 13016124"/>
              <a:gd name="connsiteY68" fmla="*/ 2159540 h 2398878"/>
              <a:gd name="connsiteX69" fmla="*/ 214048 w 13016124"/>
              <a:gd name="connsiteY69" fmla="*/ 2110902 h 2398878"/>
              <a:gd name="connsiteX70" fmla="*/ 204320 w 13016124"/>
              <a:gd name="connsiteY70" fmla="*/ 2081719 h 2398878"/>
              <a:gd name="connsiteX71" fmla="*/ 184865 w 13016124"/>
              <a:gd name="connsiteY71" fmla="*/ 2052536 h 2398878"/>
              <a:gd name="connsiteX72" fmla="*/ 145954 w 13016124"/>
              <a:gd name="connsiteY72" fmla="*/ 1984442 h 2398878"/>
              <a:gd name="connsiteX73" fmla="*/ 126499 w 13016124"/>
              <a:gd name="connsiteY73" fmla="*/ 1906621 h 2398878"/>
              <a:gd name="connsiteX74" fmla="*/ 116771 w 13016124"/>
              <a:gd name="connsiteY74" fmla="*/ 1877438 h 2398878"/>
              <a:gd name="connsiteX75" fmla="*/ 97316 w 13016124"/>
              <a:gd name="connsiteY75" fmla="*/ 1809345 h 2398878"/>
              <a:gd name="connsiteX76" fmla="*/ 87588 w 13016124"/>
              <a:gd name="connsiteY76" fmla="*/ 1731523 h 2398878"/>
              <a:gd name="connsiteX77" fmla="*/ 68133 w 13016124"/>
              <a:gd name="connsiteY77" fmla="*/ 1673157 h 2398878"/>
              <a:gd name="connsiteX78" fmla="*/ 19494 w 13016124"/>
              <a:gd name="connsiteY78" fmla="*/ 1556425 h 2398878"/>
              <a:gd name="connsiteX79" fmla="*/ 9767 w 13016124"/>
              <a:gd name="connsiteY79" fmla="*/ 1429966 h 2398878"/>
              <a:gd name="connsiteX80" fmla="*/ 39 w 13016124"/>
              <a:gd name="connsiteY80" fmla="*/ 1361872 h 2398878"/>
              <a:gd name="connsiteX81" fmla="*/ 19494 w 13016124"/>
              <a:gd name="connsiteY81" fmla="*/ 1099225 h 2398878"/>
              <a:gd name="connsiteX82" fmla="*/ 29222 w 13016124"/>
              <a:gd name="connsiteY82" fmla="*/ 1070042 h 2398878"/>
              <a:gd name="connsiteX83" fmla="*/ 58405 w 13016124"/>
              <a:gd name="connsiteY83" fmla="*/ 992221 h 2398878"/>
              <a:gd name="connsiteX84" fmla="*/ 77860 w 13016124"/>
              <a:gd name="connsiteY84" fmla="*/ 924128 h 2398878"/>
              <a:gd name="connsiteX85" fmla="*/ 97316 w 13016124"/>
              <a:gd name="connsiteY85" fmla="*/ 885217 h 2398878"/>
              <a:gd name="connsiteX86" fmla="*/ 116771 w 13016124"/>
              <a:gd name="connsiteY86" fmla="*/ 807396 h 2398878"/>
              <a:gd name="connsiteX87" fmla="*/ 155682 w 13016124"/>
              <a:gd name="connsiteY87" fmla="*/ 729574 h 2398878"/>
              <a:gd name="connsiteX88" fmla="*/ 165409 w 13016124"/>
              <a:gd name="connsiteY88" fmla="*/ 700391 h 2398878"/>
              <a:gd name="connsiteX89" fmla="*/ 175137 w 13016124"/>
              <a:gd name="connsiteY89" fmla="*/ 642025 h 2398878"/>
              <a:gd name="connsiteX90" fmla="*/ 223775 w 13016124"/>
              <a:gd name="connsiteY90" fmla="*/ 573932 h 2398878"/>
              <a:gd name="connsiteX91" fmla="*/ 262686 w 13016124"/>
              <a:gd name="connsiteY91" fmla="*/ 505838 h 2398878"/>
              <a:gd name="connsiteX92" fmla="*/ 301596 w 13016124"/>
              <a:gd name="connsiteY92" fmla="*/ 447472 h 2398878"/>
              <a:gd name="connsiteX93" fmla="*/ 321052 w 13016124"/>
              <a:gd name="connsiteY93" fmla="*/ 428017 h 2398878"/>
              <a:gd name="connsiteX94" fmla="*/ 359962 w 13016124"/>
              <a:gd name="connsiteY94" fmla="*/ 369651 h 2398878"/>
              <a:gd name="connsiteX95" fmla="*/ 408601 w 13016124"/>
              <a:gd name="connsiteY95" fmla="*/ 321013 h 2398878"/>
              <a:gd name="connsiteX96" fmla="*/ 428056 w 13016124"/>
              <a:gd name="connsiteY96" fmla="*/ 301557 h 2398878"/>
              <a:gd name="connsiteX97" fmla="*/ 447511 w 13016124"/>
              <a:gd name="connsiteY97" fmla="*/ 272374 h 2398878"/>
              <a:gd name="connsiteX98" fmla="*/ 505877 w 13016124"/>
              <a:gd name="connsiteY98" fmla="*/ 233464 h 2398878"/>
              <a:gd name="connsiteX99" fmla="*/ 603154 w 13016124"/>
              <a:gd name="connsiteY99" fmla="*/ 223736 h 2398878"/>
              <a:gd name="connsiteX100" fmla="*/ 651792 w 13016124"/>
              <a:gd name="connsiteY100" fmla="*/ 243191 h 2398878"/>
              <a:gd name="connsiteX101" fmla="*/ 622609 w 13016124"/>
              <a:gd name="connsiteY101" fmla="*/ 252919 h 2398878"/>
              <a:gd name="connsiteX102" fmla="*/ 544788 w 13016124"/>
              <a:gd name="connsiteY102" fmla="*/ 252919 h 23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016124" h="2398878">
                <a:moveTo>
                  <a:pt x="544788" y="252919"/>
                </a:moveTo>
                <a:lnTo>
                  <a:pt x="544788" y="252919"/>
                </a:lnTo>
                <a:cubicBezTo>
                  <a:pt x="577214" y="272374"/>
                  <a:pt x="612216" y="288069"/>
                  <a:pt x="642065" y="311285"/>
                </a:cubicBezTo>
                <a:cubicBezTo>
                  <a:pt x="701836" y="357774"/>
                  <a:pt x="721224" y="394916"/>
                  <a:pt x="768524" y="447472"/>
                </a:cubicBezTo>
                <a:cubicBezTo>
                  <a:pt x="803822" y="486692"/>
                  <a:pt x="902218" y="572684"/>
                  <a:pt x="924167" y="583659"/>
                </a:cubicBezTo>
                <a:cubicBezTo>
                  <a:pt x="943622" y="593387"/>
                  <a:pt x="963881" y="601651"/>
                  <a:pt x="982533" y="612842"/>
                </a:cubicBezTo>
                <a:cubicBezTo>
                  <a:pt x="1004557" y="626057"/>
                  <a:pt x="1026875" y="649605"/>
                  <a:pt x="1050626" y="661481"/>
                </a:cubicBezTo>
                <a:cubicBezTo>
                  <a:pt x="1059797" y="666067"/>
                  <a:pt x="1070499" y="666911"/>
                  <a:pt x="1079809" y="671208"/>
                </a:cubicBezTo>
                <a:cubicBezTo>
                  <a:pt x="1164164" y="710141"/>
                  <a:pt x="1157173" y="714819"/>
                  <a:pt x="1225724" y="739302"/>
                </a:cubicBezTo>
                <a:cubicBezTo>
                  <a:pt x="1254693" y="749648"/>
                  <a:pt x="1282821" y="764135"/>
                  <a:pt x="1313273" y="768485"/>
                </a:cubicBezTo>
                <a:cubicBezTo>
                  <a:pt x="1522618" y="798392"/>
                  <a:pt x="1193276" y="752529"/>
                  <a:pt x="1488371" y="787940"/>
                </a:cubicBezTo>
                <a:cubicBezTo>
                  <a:pt x="1533901" y="793404"/>
                  <a:pt x="1579325" y="799857"/>
                  <a:pt x="1624558" y="807396"/>
                </a:cubicBezTo>
                <a:cubicBezTo>
                  <a:pt x="1637746" y="809594"/>
                  <a:pt x="1650315" y="814731"/>
                  <a:pt x="1663469" y="817123"/>
                </a:cubicBezTo>
                <a:cubicBezTo>
                  <a:pt x="1686027" y="821224"/>
                  <a:pt x="1709004" y="822749"/>
                  <a:pt x="1731562" y="826851"/>
                </a:cubicBezTo>
                <a:cubicBezTo>
                  <a:pt x="1744716" y="829243"/>
                  <a:pt x="1593754" y="821988"/>
                  <a:pt x="1770473" y="836579"/>
                </a:cubicBezTo>
                <a:lnTo>
                  <a:pt x="3269495" y="1203835"/>
                </a:lnTo>
                <a:lnTo>
                  <a:pt x="5797081" y="1275468"/>
                </a:lnTo>
                <a:cubicBezTo>
                  <a:pt x="6426831" y="1303789"/>
                  <a:pt x="6347015" y="1395869"/>
                  <a:pt x="7047995" y="1373761"/>
                </a:cubicBezTo>
                <a:cubicBezTo>
                  <a:pt x="7748975" y="1351653"/>
                  <a:pt x="8994526" y="1146064"/>
                  <a:pt x="10002960" y="1142821"/>
                </a:cubicBezTo>
                <a:cubicBezTo>
                  <a:pt x="10697686" y="1030130"/>
                  <a:pt x="10991440" y="950075"/>
                  <a:pt x="11316835" y="814728"/>
                </a:cubicBezTo>
                <a:cubicBezTo>
                  <a:pt x="11642231" y="679381"/>
                  <a:pt x="11835947" y="416268"/>
                  <a:pt x="11955333" y="330740"/>
                </a:cubicBezTo>
                <a:cubicBezTo>
                  <a:pt x="12074719" y="245212"/>
                  <a:pt x="12008835" y="311285"/>
                  <a:pt x="12033154" y="301557"/>
                </a:cubicBezTo>
                <a:cubicBezTo>
                  <a:pt x="12057473" y="291829"/>
                  <a:pt x="12078550" y="282102"/>
                  <a:pt x="12101248" y="272374"/>
                </a:cubicBezTo>
                <a:cubicBezTo>
                  <a:pt x="12123946" y="262646"/>
                  <a:pt x="12141779" y="254540"/>
                  <a:pt x="12169341" y="243191"/>
                </a:cubicBezTo>
                <a:cubicBezTo>
                  <a:pt x="12196903" y="231842"/>
                  <a:pt x="12233487" y="215325"/>
                  <a:pt x="12266618" y="204281"/>
                </a:cubicBezTo>
                <a:cubicBezTo>
                  <a:pt x="12299356" y="193368"/>
                  <a:pt x="12301056" y="194330"/>
                  <a:pt x="12334711" y="175098"/>
                </a:cubicBezTo>
                <a:cubicBezTo>
                  <a:pt x="12344862" y="169297"/>
                  <a:pt x="12353437" y="160871"/>
                  <a:pt x="12363894" y="155642"/>
                </a:cubicBezTo>
                <a:cubicBezTo>
                  <a:pt x="12385982" y="144598"/>
                  <a:pt x="12410309" y="138284"/>
                  <a:pt x="12431988" y="126459"/>
                </a:cubicBezTo>
                <a:cubicBezTo>
                  <a:pt x="12446221" y="118696"/>
                  <a:pt x="12455846" y="103298"/>
                  <a:pt x="12470899" y="97277"/>
                </a:cubicBezTo>
                <a:cubicBezTo>
                  <a:pt x="12489212" y="89952"/>
                  <a:pt x="12509924" y="91417"/>
                  <a:pt x="12529265" y="87549"/>
                </a:cubicBezTo>
                <a:cubicBezTo>
                  <a:pt x="12542375" y="84927"/>
                  <a:pt x="12555370" y="81663"/>
                  <a:pt x="12568175" y="77821"/>
                </a:cubicBezTo>
                <a:cubicBezTo>
                  <a:pt x="12587818" y="71928"/>
                  <a:pt x="12607339" y="65567"/>
                  <a:pt x="12626541" y="58366"/>
                </a:cubicBezTo>
                <a:cubicBezTo>
                  <a:pt x="12659241" y="46104"/>
                  <a:pt x="12688972" y="21778"/>
                  <a:pt x="12723818" y="19455"/>
                </a:cubicBezTo>
                <a:lnTo>
                  <a:pt x="12869733" y="9728"/>
                </a:lnTo>
                <a:cubicBezTo>
                  <a:pt x="12879461" y="6485"/>
                  <a:pt x="12888662" y="0"/>
                  <a:pt x="12898916" y="0"/>
                </a:cubicBezTo>
                <a:cubicBezTo>
                  <a:pt x="12930240" y="0"/>
                  <a:pt x="12932616" y="16503"/>
                  <a:pt x="12947554" y="38911"/>
                </a:cubicBezTo>
                <a:cubicBezTo>
                  <a:pt x="13076566" y="554967"/>
                  <a:pt x="12989963" y="181054"/>
                  <a:pt x="12957282" y="1488332"/>
                </a:cubicBezTo>
                <a:cubicBezTo>
                  <a:pt x="12955723" y="1550684"/>
                  <a:pt x="12928099" y="1673157"/>
                  <a:pt x="12928099" y="1673157"/>
                </a:cubicBezTo>
                <a:cubicBezTo>
                  <a:pt x="12924856" y="1725038"/>
                  <a:pt x="12925394" y="1777294"/>
                  <a:pt x="12918371" y="1828800"/>
                </a:cubicBezTo>
                <a:cubicBezTo>
                  <a:pt x="12915600" y="1849120"/>
                  <a:pt x="12902938" y="1867057"/>
                  <a:pt x="12898916" y="1887166"/>
                </a:cubicBezTo>
                <a:cubicBezTo>
                  <a:pt x="12893158" y="1915958"/>
                  <a:pt x="12893653" y="1945694"/>
                  <a:pt x="12889188" y="1974715"/>
                </a:cubicBezTo>
                <a:cubicBezTo>
                  <a:pt x="12887155" y="1987929"/>
                  <a:pt x="12882703" y="2000655"/>
                  <a:pt x="12879460" y="2013625"/>
                </a:cubicBezTo>
                <a:cubicBezTo>
                  <a:pt x="12866948" y="2151264"/>
                  <a:pt x="12881059" y="2086654"/>
                  <a:pt x="12840550" y="2208179"/>
                </a:cubicBezTo>
                <a:cubicBezTo>
                  <a:pt x="12837307" y="2217907"/>
                  <a:pt x="12839354" y="2231674"/>
                  <a:pt x="12830822" y="2237362"/>
                </a:cubicBezTo>
                <a:lnTo>
                  <a:pt x="12801639" y="2256817"/>
                </a:lnTo>
                <a:cubicBezTo>
                  <a:pt x="12587631" y="2250332"/>
                  <a:pt x="12373715" y="2238914"/>
                  <a:pt x="12159614" y="2237362"/>
                </a:cubicBezTo>
                <a:cubicBezTo>
                  <a:pt x="11571078" y="2233097"/>
                  <a:pt x="11671390" y="2225872"/>
                  <a:pt x="11361945" y="2256817"/>
                </a:cubicBezTo>
                <a:cubicBezTo>
                  <a:pt x="11268175" y="2280261"/>
                  <a:pt x="11313350" y="2271602"/>
                  <a:pt x="11138209" y="2276272"/>
                </a:cubicBezTo>
                <a:lnTo>
                  <a:pt x="10593460" y="2286000"/>
                </a:lnTo>
                <a:lnTo>
                  <a:pt x="8385282" y="2295728"/>
                </a:lnTo>
                <a:cubicBezTo>
                  <a:pt x="8211573" y="2320542"/>
                  <a:pt x="8462849" y="2286486"/>
                  <a:pt x="8161545" y="2315183"/>
                </a:cubicBezTo>
                <a:cubicBezTo>
                  <a:pt x="8145086" y="2316751"/>
                  <a:pt x="8129388" y="2323593"/>
                  <a:pt x="8112907" y="2324911"/>
                </a:cubicBezTo>
                <a:cubicBezTo>
                  <a:pt x="8048182" y="2330089"/>
                  <a:pt x="7983205" y="2331396"/>
                  <a:pt x="7918354" y="2334638"/>
                </a:cubicBezTo>
                <a:cubicBezTo>
                  <a:pt x="6956525" y="2462886"/>
                  <a:pt x="7759333" y="2362577"/>
                  <a:pt x="5291886" y="2344366"/>
                </a:cubicBezTo>
                <a:cubicBezTo>
                  <a:pt x="5195326" y="2343653"/>
                  <a:pt x="5144989" y="2335731"/>
                  <a:pt x="5058422" y="2324911"/>
                </a:cubicBezTo>
                <a:cubicBezTo>
                  <a:pt x="4976500" y="2304430"/>
                  <a:pt x="5028960" y="2315164"/>
                  <a:pt x="4883324" y="2305455"/>
                </a:cubicBezTo>
                <a:lnTo>
                  <a:pt x="4727682" y="2295728"/>
                </a:lnTo>
                <a:cubicBezTo>
                  <a:pt x="4668853" y="2276118"/>
                  <a:pt x="4704670" y="2285676"/>
                  <a:pt x="4601222" y="2276272"/>
                </a:cubicBezTo>
                <a:cubicBezTo>
                  <a:pt x="4562337" y="2272737"/>
                  <a:pt x="4523523" y="2267529"/>
                  <a:pt x="4484490" y="2266545"/>
                </a:cubicBezTo>
                <a:lnTo>
                  <a:pt x="3443631" y="2247089"/>
                </a:lnTo>
                <a:lnTo>
                  <a:pt x="2996158" y="2256817"/>
                </a:lnTo>
                <a:cubicBezTo>
                  <a:pt x="2985913" y="2257235"/>
                  <a:pt x="2977135" y="2265160"/>
                  <a:pt x="2966975" y="2266545"/>
                </a:cubicBezTo>
                <a:cubicBezTo>
                  <a:pt x="2905594" y="2274915"/>
                  <a:pt x="2843256" y="2275815"/>
                  <a:pt x="2782150" y="2286000"/>
                </a:cubicBezTo>
                <a:cubicBezTo>
                  <a:pt x="2762695" y="2289243"/>
                  <a:pt x="2743464" y="2294416"/>
                  <a:pt x="2723784" y="2295728"/>
                </a:cubicBezTo>
                <a:cubicBezTo>
                  <a:pt x="2646068" y="2300909"/>
                  <a:pt x="2568141" y="2302213"/>
                  <a:pt x="2490320" y="2305455"/>
                </a:cubicBezTo>
                <a:lnTo>
                  <a:pt x="418328" y="2295728"/>
                </a:lnTo>
                <a:cubicBezTo>
                  <a:pt x="394952" y="2295194"/>
                  <a:pt x="376496" y="2273351"/>
                  <a:pt x="359962" y="2256817"/>
                </a:cubicBezTo>
                <a:cubicBezTo>
                  <a:pt x="294346" y="2191201"/>
                  <a:pt x="327698" y="2207152"/>
                  <a:pt x="272414" y="2188723"/>
                </a:cubicBezTo>
                <a:cubicBezTo>
                  <a:pt x="269171" y="2178995"/>
                  <a:pt x="269092" y="2167547"/>
                  <a:pt x="262686" y="2159540"/>
                </a:cubicBezTo>
                <a:cubicBezTo>
                  <a:pt x="210805" y="2094689"/>
                  <a:pt x="252959" y="2188723"/>
                  <a:pt x="214048" y="2110902"/>
                </a:cubicBezTo>
                <a:cubicBezTo>
                  <a:pt x="209462" y="2101731"/>
                  <a:pt x="208906" y="2090890"/>
                  <a:pt x="204320" y="2081719"/>
                </a:cubicBezTo>
                <a:cubicBezTo>
                  <a:pt x="199092" y="2071262"/>
                  <a:pt x="190880" y="2062561"/>
                  <a:pt x="184865" y="2052536"/>
                </a:cubicBezTo>
                <a:cubicBezTo>
                  <a:pt x="171415" y="2030119"/>
                  <a:pt x="157645" y="2007824"/>
                  <a:pt x="145954" y="1984442"/>
                </a:cubicBezTo>
                <a:cubicBezTo>
                  <a:pt x="134834" y="1962203"/>
                  <a:pt x="132050" y="1928826"/>
                  <a:pt x="126499" y="1906621"/>
                </a:cubicBezTo>
                <a:cubicBezTo>
                  <a:pt x="124012" y="1896673"/>
                  <a:pt x="119588" y="1887297"/>
                  <a:pt x="116771" y="1877438"/>
                </a:cubicBezTo>
                <a:cubicBezTo>
                  <a:pt x="92333" y="1791910"/>
                  <a:pt x="120645" y="1879336"/>
                  <a:pt x="97316" y="1809345"/>
                </a:cubicBezTo>
                <a:cubicBezTo>
                  <a:pt x="94073" y="1783404"/>
                  <a:pt x="93066" y="1757085"/>
                  <a:pt x="87588" y="1731523"/>
                </a:cubicBezTo>
                <a:cubicBezTo>
                  <a:pt x="83291" y="1711471"/>
                  <a:pt x="74618" y="1692612"/>
                  <a:pt x="68133" y="1673157"/>
                </a:cubicBezTo>
                <a:cubicBezTo>
                  <a:pt x="41800" y="1594160"/>
                  <a:pt x="57846" y="1633129"/>
                  <a:pt x="19494" y="1556425"/>
                </a:cubicBezTo>
                <a:cubicBezTo>
                  <a:pt x="16252" y="1514272"/>
                  <a:pt x="13974" y="1472034"/>
                  <a:pt x="9767" y="1429966"/>
                </a:cubicBezTo>
                <a:cubicBezTo>
                  <a:pt x="7486" y="1407151"/>
                  <a:pt x="-635" y="1384791"/>
                  <a:pt x="39" y="1361872"/>
                </a:cubicBezTo>
                <a:cubicBezTo>
                  <a:pt x="2620" y="1274121"/>
                  <a:pt x="10759" y="1186578"/>
                  <a:pt x="19494" y="1099225"/>
                </a:cubicBezTo>
                <a:cubicBezTo>
                  <a:pt x="20514" y="1089022"/>
                  <a:pt x="26998" y="1080052"/>
                  <a:pt x="29222" y="1070042"/>
                </a:cubicBezTo>
                <a:cubicBezTo>
                  <a:pt x="45273" y="997815"/>
                  <a:pt x="22765" y="1027863"/>
                  <a:pt x="58405" y="992221"/>
                </a:cubicBezTo>
                <a:cubicBezTo>
                  <a:pt x="63339" y="972485"/>
                  <a:pt x="69490" y="943659"/>
                  <a:pt x="77860" y="924128"/>
                </a:cubicBezTo>
                <a:cubicBezTo>
                  <a:pt x="83572" y="910799"/>
                  <a:pt x="91604" y="898546"/>
                  <a:pt x="97316" y="885217"/>
                </a:cubicBezTo>
                <a:cubicBezTo>
                  <a:pt x="140394" y="784702"/>
                  <a:pt x="59685" y="955817"/>
                  <a:pt x="116771" y="807396"/>
                </a:cubicBezTo>
                <a:cubicBezTo>
                  <a:pt x="127182" y="780327"/>
                  <a:pt x="146511" y="757088"/>
                  <a:pt x="155682" y="729574"/>
                </a:cubicBezTo>
                <a:cubicBezTo>
                  <a:pt x="158924" y="719846"/>
                  <a:pt x="163185" y="710401"/>
                  <a:pt x="165409" y="700391"/>
                </a:cubicBezTo>
                <a:cubicBezTo>
                  <a:pt x="169688" y="681137"/>
                  <a:pt x="168900" y="660737"/>
                  <a:pt x="175137" y="642025"/>
                </a:cubicBezTo>
                <a:cubicBezTo>
                  <a:pt x="178003" y="633426"/>
                  <a:pt x="223052" y="574944"/>
                  <a:pt x="223775" y="573932"/>
                </a:cubicBezTo>
                <a:cubicBezTo>
                  <a:pt x="265838" y="515046"/>
                  <a:pt x="219940" y="577083"/>
                  <a:pt x="262686" y="505838"/>
                </a:cubicBezTo>
                <a:cubicBezTo>
                  <a:pt x="274716" y="485788"/>
                  <a:pt x="285062" y="464005"/>
                  <a:pt x="301596" y="447472"/>
                </a:cubicBezTo>
                <a:cubicBezTo>
                  <a:pt x="308081" y="440987"/>
                  <a:pt x="315549" y="435354"/>
                  <a:pt x="321052" y="428017"/>
                </a:cubicBezTo>
                <a:cubicBezTo>
                  <a:pt x="335081" y="409311"/>
                  <a:pt x="343428" y="386185"/>
                  <a:pt x="359962" y="369651"/>
                </a:cubicBezTo>
                <a:lnTo>
                  <a:pt x="408601" y="321013"/>
                </a:lnTo>
                <a:cubicBezTo>
                  <a:pt x="415086" y="314528"/>
                  <a:pt x="422969" y="309188"/>
                  <a:pt x="428056" y="301557"/>
                </a:cubicBezTo>
                <a:cubicBezTo>
                  <a:pt x="434541" y="291829"/>
                  <a:pt x="440208" y="281503"/>
                  <a:pt x="447511" y="272374"/>
                </a:cubicBezTo>
                <a:cubicBezTo>
                  <a:pt x="461828" y="254478"/>
                  <a:pt x="483101" y="238345"/>
                  <a:pt x="505877" y="233464"/>
                </a:cubicBezTo>
                <a:cubicBezTo>
                  <a:pt x="537741" y="226636"/>
                  <a:pt x="570728" y="226979"/>
                  <a:pt x="603154" y="223736"/>
                </a:cubicBezTo>
                <a:cubicBezTo>
                  <a:pt x="619367" y="230221"/>
                  <a:pt x="642106" y="228662"/>
                  <a:pt x="651792" y="243191"/>
                </a:cubicBezTo>
                <a:cubicBezTo>
                  <a:pt x="657480" y="251723"/>
                  <a:pt x="632557" y="250432"/>
                  <a:pt x="622609" y="252919"/>
                </a:cubicBezTo>
                <a:cubicBezTo>
                  <a:pt x="606569" y="256929"/>
                  <a:pt x="557758" y="252919"/>
                  <a:pt x="544788" y="252919"/>
                </a:cubicBezTo>
                <a:close/>
              </a:path>
            </a:pathLst>
          </a:custGeom>
          <a:solidFill>
            <a:srgbClr val="600000"/>
          </a:solidFill>
          <a:ln>
            <a:noFill/>
          </a:ln>
          <a:effectLst>
            <a:glow rad="1905000">
              <a:srgbClr val="600000">
                <a:alpha val="83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2865"/>
            <a:ext cx="12192000" cy="375513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53437" y="521728"/>
            <a:ext cx="3285127" cy="3285127"/>
            <a:chOff x="4395564" y="609277"/>
            <a:chExt cx="3285127" cy="32851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564" y="609277"/>
              <a:ext cx="3285127" cy="328512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719867" y="928401"/>
              <a:ext cx="263652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solidFill>
                    <a:schemeClr val="bg1"/>
                  </a:solidFill>
                  <a:latin typeface="Chiller" panose="04020404031007020602" pitchFamily="82" charset="0"/>
                </a:rPr>
                <a:t>01</a:t>
              </a:r>
              <a:endParaRPr lang="zh-CN" altLang="en-US" sz="16600" dirty="0">
                <a:solidFill>
                  <a:schemeClr val="bg1"/>
                </a:solidFill>
                <a:latin typeface="Chiller" panose="04020404031007020602" pitchFamily="82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524286" y="3961699"/>
            <a:ext cx="5143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Click here to add your title</a:t>
            </a:r>
            <a:endParaRPr lang="zh-CN" altLang="en-US" sz="4400" dirty="0">
              <a:solidFill>
                <a:schemeClr val="bg1"/>
              </a:solidFill>
              <a:effectLst>
                <a:glow rad="38100">
                  <a:schemeClr val="bg1"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1295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8970" y="2067450"/>
            <a:ext cx="3356043" cy="4863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268" y="1678021"/>
            <a:ext cx="2103302" cy="12254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7357" y="1678021"/>
            <a:ext cx="2103302" cy="122540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7267" y="4124810"/>
            <a:ext cx="2103302" cy="122540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7357" y="4124810"/>
            <a:ext cx="2103302" cy="122540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187037" y="3013501"/>
            <a:ext cx="2483762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77127" y="3013501"/>
            <a:ext cx="2483762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77127" y="5457774"/>
            <a:ext cx="2483762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87037" y="5457773"/>
            <a:ext cx="2483762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5160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5" y="-1"/>
            <a:ext cx="12137329" cy="3586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733" y="3840262"/>
            <a:ext cx="1110294" cy="10568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5753" y="4978182"/>
            <a:ext cx="3026254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provide professional-quality free PowerPoint templates to help you with your business presentations - freeppt7.com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853" y="3840262"/>
            <a:ext cx="1110294" cy="105685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82873" y="4978182"/>
            <a:ext cx="3026254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provide professional-quality free PowerPoint templates to help you with your business presentations - freeppt7.com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973" y="3840262"/>
            <a:ext cx="1110294" cy="105685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209993" y="4978182"/>
            <a:ext cx="3026254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provide professional-quality free PowerPoint templates to help you with your business presentations - freeppt7.com</a:t>
            </a:r>
          </a:p>
        </p:txBody>
      </p:sp>
    </p:spTree>
    <p:extLst>
      <p:ext uri="{BB962C8B-B14F-4D97-AF65-F5344CB8AC3E}">
        <p14:creationId xmlns:p14="http://schemas.microsoft.com/office/powerpoint/2010/main" val="285681893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sp>
        <p:nvSpPr>
          <p:cNvPr id="9" name="弧形 8"/>
          <p:cNvSpPr/>
          <p:nvPr/>
        </p:nvSpPr>
        <p:spPr>
          <a:xfrm>
            <a:off x="744193" y="2142348"/>
            <a:ext cx="1984725" cy="1984725"/>
          </a:xfrm>
          <a:prstGeom prst="arc">
            <a:avLst>
              <a:gd name="adj1" fmla="val 12337211"/>
              <a:gd name="adj2" fmla="val 4314939"/>
            </a:avLst>
          </a:prstGeom>
          <a:ln w="57150">
            <a:gradFill flip="none" rotWithShape="1">
              <a:gsLst>
                <a:gs pos="0">
                  <a:srgbClr val="E09C42"/>
                </a:gs>
                <a:gs pos="94000">
                  <a:srgbClr val="E09C4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>
            <a:off x="3835736" y="2142348"/>
            <a:ext cx="1984725" cy="1984725"/>
          </a:xfrm>
          <a:prstGeom prst="arc">
            <a:avLst>
              <a:gd name="adj1" fmla="val 12337211"/>
              <a:gd name="adj2" fmla="val 4314939"/>
            </a:avLst>
          </a:prstGeom>
          <a:ln w="57150">
            <a:gradFill flip="none" rotWithShape="1">
              <a:gsLst>
                <a:gs pos="0">
                  <a:srgbClr val="E09C42"/>
                </a:gs>
                <a:gs pos="94000">
                  <a:srgbClr val="E09C4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>
            <a:off x="6651507" y="2142348"/>
            <a:ext cx="1984725" cy="1984725"/>
          </a:xfrm>
          <a:prstGeom prst="arc">
            <a:avLst>
              <a:gd name="adj1" fmla="val 12337211"/>
              <a:gd name="adj2" fmla="val 4314939"/>
            </a:avLst>
          </a:prstGeom>
          <a:ln w="57150">
            <a:gradFill flip="none" rotWithShape="1">
              <a:gsLst>
                <a:gs pos="0">
                  <a:srgbClr val="E09C42"/>
                </a:gs>
                <a:gs pos="94000">
                  <a:srgbClr val="E09C4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56" y="2647070"/>
            <a:ext cx="1541999" cy="9752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99" y="2647070"/>
            <a:ext cx="1541999" cy="9752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870" y="2647070"/>
            <a:ext cx="1541999" cy="975281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96475" y="4262463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4674" y="4760034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88018" y="4262463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86217" y="4760034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03789" y="4262463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01988" y="4760034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05" y="3099589"/>
            <a:ext cx="4589205" cy="40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995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56" y="4425086"/>
            <a:ext cx="1566808" cy="15668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436" y="866106"/>
            <a:ext cx="1566808" cy="15668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324" y="1810371"/>
            <a:ext cx="3243353" cy="323725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94193" y="2857049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2392" y="3354620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17647" y="2857049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15846" y="3354620"/>
            <a:ext cx="24837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here to add text content, such as keywords, some brief introductions, etc.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74323" y="1812145"/>
            <a:ext cx="3243353" cy="3243353"/>
          </a:xfrm>
          <a:prstGeom prst="ellipse">
            <a:avLst/>
          </a:prstGeom>
          <a:noFill/>
          <a:ln>
            <a:solidFill>
              <a:srgbClr val="A2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77396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1" y="121920"/>
            <a:ext cx="2194560" cy="1170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6F7F6"/>
              </a:clrFrom>
              <a:clrTo>
                <a:srgbClr val="F6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79078" y="1622444"/>
            <a:ext cx="2278654" cy="27835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6F7F6"/>
              </a:clrFrom>
              <a:clrTo>
                <a:srgbClr val="F6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268" y="1622444"/>
            <a:ext cx="2278654" cy="2783537"/>
          </a:xfrm>
          <a:prstGeom prst="rect">
            <a:avLst/>
          </a:prstGeom>
        </p:spPr>
      </p:pic>
      <p:sp>
        <p:nvSpPr>
          <p:cNvPr id="11" name="星形: 五角 10"/>
          <p:cNvSpPr/>
          <p:nvPr/>
        </p:nvSpPr>
        <p:spPr>
          <a:xfrm>
            <a:off x="7741078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ED7A1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星形: 五角 11"/>
          <p:cNvSpPr/>
          <p:nvPr/>
        </p:nvSpPr>
        <p:spPr>
          <a:xfrm>
            <a:off x="8246917" y="4513524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ED7A1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星形: 五角 12"/>
          <p:cNvSpPr/>
          <p:nvPr/>
        </p:nvSpPr>
        <p:spPr>
          <a:xfrm>
            <a:off x="8752756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ED7A1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星形: 五角 13"/>
          <p:cNvSpPr/>
          <p:nvPr/>
        </p:nvSpPr>
        <p:spPr>
          <a:xfrm>
            <a:off x="9281447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ED7A1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星形: 五角 14"/>
          <p:cNvSpPr/>
          <p:nvPr/>
        </p:nvSpPr>
        <p:spPr>
          <a:xfrm>
            <a:off x="9787286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F4AB6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3"/>
          <p:cNvSpPr>
            <a:spLocks/>
          </p:cNvSpPr>
          <p:nvPr/>
        </p:nvSpPr>
        <p:spPr bwMode="auto">
          <a:xfrm>
            <a:off x="7741078" y="5205870"/>
            <a:ext cx="335995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2001515" y="5205869"/>
            <a:ext cx="3359957" cy="8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  <a:sym typeface="Lato Regular" charset="0"/>
              </a:rPr>
              <a:t>Click here to add text content, such as keywords, some brief introductions, etc.</a:t>
            </a:r>
          </a:p>
        </p:txBody>
      </p:sp>
      <p:sp>
        <p:nvSpPr>
          <p:cNvPr id="28" name="星形: 五角 27"/>
          <p:cNvSpPr/>
          <p:nvPr/>
        </p:nvSpPr>
        <p:spPr>
          <a:xfrm>
            <a:off x="2001515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ED7A1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星形: 五角 28"/>
          <p:cNvSpPr/>
          <p:nvPr/>
        </p:nvSpPr>
        <p:spPr>
          <a:xfrm>
            <a:off x="2507354" y="4513524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ED7A1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星形: 五角 29"/>
          <p:cNvSpPr/>
          <p:nvPr/>
        </p:nvSpPr>
        <p:spPr>
          <a:xfrm>
            <a:off x="3013193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ED7A1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星形: 五角 30"/>
          <p:cNvSpPr/>
          <p:nvPr/>
        </p:nvSpPr>
        <p:spPr>
          <a:xfrm>
            <a:off x="3541884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F4AB6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星形: 五角 31"/>
          <p:cNvSpPr/>
          <p:nvPr/>
        </p:nvSpPr>
        <p:spPr>
          <a:xfrm>
            <a:off x="4047723" y="4513523"/>
            <a:ext cx="505839" cy="505839"/>
          </a:xfrm>
          <a:prstGeom prst="star5">
            <a:avLst>
              <a:gd name="adj" fmla="val 29761"/>
              <a:gd name="hf" fmla="val 105146"/>
              <a:gd name="vf" fmla="val 110557"/>
            </a:avLst>
          </a:prstGeom>
          <a:solidFill>
            <a:srgbClr val="F4AB6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820920" y="1906216"/>
            <a:ext cx="2550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ED7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VS</a:t>
            </a:r>
            <a:endParaRPr lang="zh-CN" altLang="en-US" sz="13800" b="1" dirty="0">
              <a:solidFill>
                <a:srgbClr val="ED7A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225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-515605" y="5235190"/>
            <a:ext cx="13016124" cy="1852419"/>
          </a:xfrm>
          <a:custGeom>
            <a:avLst/>
            <a:gdLst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75937 w 13016124"/>
              <a:gd name="connsiteY32" fmla="*/ 729574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787940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449477 w 13016124"/>
              <a:gd name="connsiteY30" fmla="*/ 768485 h 2398878"/>
              <a:gd name="connsiteX31" fmla="*/ 6507843 w 13016124"/>
              <a:gd name="connsiteY31" fmla="*/ 739302 h 2398878"/>
              <a:gd name="connsiteX32" fmla="*/ 6565889 w 13016124"/>
              <a:gd name="connsiteY32" fmla="*/ 911751 h 2398878"/>
              <a:gd name="connsiteX33" fmla="*/ 6887222 w 13016124"/>
              <a:gd name="connsiteY33" fmla="*/ 710119 h 2398878"/>
              <a:gd name="connsiteX34" fmla="*/ 9912524 w 13016124"/>
              <a:gd name="connsiteY34" fmla="*/ 700391 h 2398878"/>
              <a:gd name="connsiteX35" fmla="*/ 10058439 w 13016124"/>
              <a:gd name="connsiteY35" fmla="*/ 690664 h 2398878"/>
              <a:gd name="connsiteX36" fmla="*/ 10389179 w 13016124"/>
              <a:gd name="connsiteY36" fmla="*/ 671208 h 2398878"/>
              <a:gd name="connsiteX37" fmla="*/ 10544822 w 13016124"/>
              <a:gd name="connsiteY37" fmla="*/ 642025 h 2398878"/>
              <a:gd name="connsiteX38" fmla="*/ 10846379 w 13016124"/>
              <a:gd name="connsiteY38" fmla="*/ 622570 h 2398878"/>
              <a:gd name="connsiteX39" fmla="*/ 10992294 w 13016124"/>
              <a:gd name="connsiteY39" fmla="*/ 612842 h 2398878"/>
              <a:gd name="connsiteX40" fmla="*/ 11070116 w 13016124"/>
              <a:gd name="connsiteY40" fmla="*/ 583659 h 2398878"/>
              <a:gd name="connsiteX41" fmla="*/ 11206303 w 13016124"/>
              <a:gd name="connsiteY41" fmla="*/ 554477 h 2398878"/>
              <a:gd name="connsiteX42" fmla="*/ 11274396 w 13016124"/>
              <a:gd name="connsiteY42" fmla="*/ 535021 h 2398878"/>
              <a:gd name="connsiteX43" fmla="*/ 11332762 w 13016124"/>
              <a:gd name="connsiteY43" fmla="*/ 515566 h 2398878"/>
              <a:gd name="connsiteX44" fmla="*/ 11410584 w 13016124"/>
              <a:gd name="connsiteY44" fmla="*/ 476655 h 2398878"/>
              <a:gd name="connsiteX45" fmla="*/ 11498133 w 13016124"/>
              <a:gd name="connsiteY45" fmla="*/ 457200 h 2398878"/>
              <a:gd name="connsiteX46" fmla="*/ 11624592 w 13016124"/>
              <a:gd name="connsiteY46" fmla="*/ 408562 h 2398878"/>
              <a:gd name="connsiteX47" fmla="*/ 11789962 w 13016124"/>
              <a:gd name="connsiteY47" fmla="*/ 379379 h 2398878"/>
              <a:gd name="connsiteX48" fmla="*/ 11848328 w 13016124"/>
              <a:gd name="connsiteY48" fmla="*/ 350196 h 2398878"/>
              <a:gd name="connsiteX49" fmla="*/ 11955333 w 13016124"/>
              <a:gd name="connsiteY49" fmla="*/ 330740 h 2398878"/>
              <a:gd name="connsiteX50" fmla="*/ 12033154 w 13016124"/>
              <a:gd name="connsiteY50" fmla="*/ 301557 h 2398878"/>
              <a:gd name="connsiteX51" fmla="*/ 12062337 w 13016124"/>
              <a:gd name="connsiteY51" fmla="*/ 291830 h 2398878"/>
              <a:gd name="connsiteX52" fmla="*/ 12101248 w 13016124"/>
              <a:gd name="connsiteY52" fmla="*/ 272374 h 2398878"/>
              <a:gd name="connsiteX53" fmla="*/ 12130431 w 13016124"/>
              <a:gd name="connsiteY53" fmla="*/ 262647 h 2398878"/>
              <a:gd name="connsiteX54" fmla="*/ 12169341 w 13016124"/>
              <a:gd name="connsiteY54" fmla="*/ 243191 h 2398878"/>
              <a:gd name="connsiteX55" fmla="*/ 12266618 w 13016124"/>
              <a:gd name="connsiteY55" fmla="*/ 204281 h 2398878"/>
              <a:gd name="connsiteX56" fmla="*/ 12334711 w 13016124"/>
              <a:gd name="connsiteY56" fmla="*/ 175098 h 2398878"/>
              <a:gd name="connsiteX57" fmla="*/ 12363894 w 13016124"/>
              <a:gd name="connsiteY57" fmla="*/ 155642 h 2398878"/>
              <a:gd name="connsiteX58" fmla="*/ 12431988 w 13016124"/>
              <a:gd name="connsiteY58" fmla="*/ 126459 h 2398878"/>
              <a:gd name="connsiteX59" fmla="*/ 12470899 w 13016124"/>
              <a:gd name="connsiteY59" fmla="*/ 97277 h 2398878"/>
              <a:gd name="connsiteX60" fmla="*/ 12529265 w 13016124"/>
              <a:gd name="connsiteY60" fmla="*/ 87549 h 2398878"/>
              <a:gd name="connsiteX61" fmla="*/ 12568175 w 13016124"/>
              <a:gd name="connsiteY61" fmla="*/ 77821 h 2398878"/>
              <a:gd name="connsiteX62" fmla="*/ 12626541 w 13016124"/>
              <a:gd name="connsiteY62" fmla="*/ 58366 h 2398878"/>
              <a:gd name="connsiteX63" fmla="*/ 12723818 w 13016124"/>
              <a:gd name="connsiteY63" fmla="*/ 19455 h 2398878"/>
              <a:gd name="connsiteX64" fmla="*/ 12869733 w 13016124"/>
              <a:gd name="connsiteY64" fmla="*/ 9728 h 2398878"/>
              <a:gd name="connsiteX65" fmla="*/ 12898916 w 13016124"/>
              <a:gd name="connsiteY65" fmla="*/ 0 h 2398878"/>
              <a:gd name="connsiteX66" fmla="*/ 12947554 w 13016124"/>
              <a:gd name="connsiteY66" fmla="*/ 38911 h 2398878"/>
              <a:gd name="connsiteX67" fmla="*/ 12957282 w 13016124"/>
              <a:gd name="connsiteY67" fmla="*/ 1488332 h 2398878"/>
              <a:gd name="connsiteX68" fmla="*/ 12928099 w 13016124"/>
              <a:gd name="connsiteY68" fmla="*/ 1673157 h 2398878"/>
              <a:gd name="connsiteX69" fmla="*/ 12918371 w 13016124"/>
              <a:gd name="connsiteY69" fmla="*/ 1828800 h 2398878"/>
              <a:gd name="connsiteX70" fmla="*/ 12898916 w 13016124"/>
              <a:gd name="connsiteY70" fmla="*/ 1887166 h 2398878"/>
              <a:gd name="connsiteX71" fmla="*/ 12889188 w 13016124"/>
              <a:gd name="connsiteY71" fmla="*/ 1974715 h 2398878"/>
              <a:gd name="connsiteX72" fmla="*/ 12879460 w 13016124"/>
              <a:gd name="connsiteY72" fmla="*/ 2013625 h 2398878"/>
              <a:gd name="connsiteX73" fmla="*/ 12840550 w 13016124"/>
              <a:gd name="connsiteY73" fmla="*/ 2208179 h 2398878"/>
              <a:gd name="connsiteX74" fmla="*/ 12830822 w 13016124"/>
              <a:gd name="connsiteY74" fmla="*/ 2237362 h 2398878"/>
              <a:gd name="connsiteX75" fmla="*/ 12801639 w 13016124"/>
              <a:gd name="connsiteY75" fmla="*/ 2256817 h 2398878"/>
              <a:gd name="connsiteX76" fmla="*/ 12159614 w 13016124"/>
              <a:gd name="connsiteY76" fmla="*/ 2237362 h 2398878"/>
              <a:gd name="connsiteX77" fmla="*/ 11361945 w 13016124"/>
              <a:gd name="connsiteY77" fmla="*/ 2256817 h 2398878"/>
              <a:gd name="connsiteX78" fmla="*/ 11138209 w 13016124"/>
              <a:gd name="connsiteY78" fmla="*/ 2276272 h 2398878"/>
              <a:gd name="connsiteX79" fmla="*/ 10593460 w 13016124"/>
              <a:gd name="connsiteY79" fmla="*/ 2286000 h 2398878"/>
              <a:gd name="connsiteX80" fmla="*/ 8385282 w 13016124"/>
              <a:gd name="connsiteY80" fmla="*/ 2295728 h 2398878"/>
              <a:gd name="connsiteX81" fmla="*/ 8161545 w 13016124"/>
              <a:gd name="connsiteY81" fmla="*/ 2315183 h 2398878"/>
              <a:gd name="connsiteX82" fmla="*/ 8112907 w 13016124"/>
              <a:gd name="connsiteY82" fmla="*/ 2324911 h 2398878"/>
              <a:gd name="connsiteX83" fmla="*/ 7918354 w 13016124"/>
              <a:gd name="connsiteY83" fmla="*/ 2334638 h 2398878"/>
              <a:gd name="connsiteX84" fmla="*/ 5291886 w 13016124"/>
              <a:gd name="connsiteY84" fmla="*/ 2344366 h 2398878"/>
              <a:gd name="connsiteX85" fmla="*/ 5058422 w 13016124"/>
              <a:gd name="connsiteY85" fmla="*/ 2324911 h 2398878"/>
              <a:gd name="connsiteX86" fmla="*/ 4883324 w 13016124"/>
              <a:gd name="connsiteY86" fmla="*/ 2305455 h 2398878"/>
              <a:gd name="connsiteX87" fmla="*/ 4727682 w 13016124"/>
              <a:gd name="connsiteY87" fmla="*/ 2295728 h 2398878"/>
              <a:gd name="connsiteX88" fmla="*/ 4601222 w 13016124"/>
              <a:gd name="connsiteY88" fmla="*/ 2276272 h 2398878"/>
              <a:gd name="connsiteX89" fmla="*/ 4484490 w 13016124"/>
              <a:gd name="connsiteY89" fmla="*/ 2266545 h 2398878"/>
              <a:gd name="connsiteX90" fmla="*/ 3443631 w 13016124"/>
              <a:gd name="connsiteY90" fmla="*/ 2247089 h 2398878"/>
              <a:gd name="connsiteX91" fmla="*/ 2996158 w 13016124"/>
              <a:gd name="connsiteY91" fmla="*/ 2256817 h 2398878"/>
              <a:gd name="connsiteX92" fmla="*/ 2966975 w 13016124"/>
              <a:gd name="connsiteY92" fmla="*/ 2266545 h 2398878"/>
              <a:gd name="connsiteX93" fmla="*/ 2782150 w 13016124"/>
              <a:gd name="connsiteY93" fmla="*/ 2286000 h 2398878"/>
              <a:gd name="connsiteX94" fmla="*/ 2723784 w 13016124"/>
              <a:gd name="connsiteY94" fmla="*/ 2295728 h 2398878"/>
              <a:gd name="connsiteX95" fmla="*/ 2490320 w 13016124"/>
              <a:gd name="connsiteY95" fmla="*/ 2305455 h 2398878"/>
              <a:gd name="connsiteX96" fmla="*/ 418328 w 13016124"/>
              <a:gd name="connsiteY96" fmla="*/ 2295728 h 2398878"/>
              <a:gd name="connsiteX97" fmla="*/ 359962 w 13016124"/>
              <a:gd name="connsiteY97" fmla="*/ 2256817 h 2398878"/>
              <a:gd name="connsiteX98" fmla="*/ 272414 w 13016124"/>
              <a:gd name="connsiteY98" fmla="*/ 2188723 h 2398878"/>
              <a:gd name="connsiteX99" fmla="*/ 262686 w 13016124"/>
              <a:gd name="connsiteY99" fmla="*/ 2159540 h 2398878"/>
              <a:gd name="connsiteX100" fmla="*/ 214048 w 13016124"/>
              <a:gd name="connsiteY100" fmla="*/ 2110902 h 2398878"/>
              <a:gd name="connsiteX101" fmla="*/ 204320 w 13016124"/>
              <a:gd name="connsiteY101" fmla="*/ 2081719 h 2398878"/>
              <a:gd name="connsiteX102" fmla="*/ 184865 w 13016124"/>
              <a:gd name="connsiteY102" fmla="*/ 2052536 h 2398878"/>
              <a:gd name="connsiteX103" fmla="*/ 145954 w 13016124"/>
              <a:gd name="connsiteY103" fmla="*/ 1984442 h 2398878"/>
              <a:gd name="connsiteX104" fmla="*/ 126499 w 13016124"/>
              <a:gd name="connsiteY104" fmla="*/ 1906621 h 2398878"/>
              <a:gd name="connsiteX105" fmla="*/ 116771 w 13016124"/>
              <a:gd name="connsiteY105" fmla="*/ 1877438 h 2398878"/>
              <a:gd name="connsiteX106" fmla="*/ 97316 w 13016124"/>
              <a:gd name="connsiteY106" fmla="*/ 1809345 h 2398878"/>
              <a:gd name="connsiteX107" fmla="*/ 87588 w 13016124"/>
              <a:gd name="connsiteY107" fmla="*/ 1731523 h 2398878"/>
              <a:gd name="connsiteX108" fmla="*/ 68133 w 13016124"/>
              <a:gd name="connsiteY108" fmla="*/ 1673157 h 2398878"/>
              <a:gd name="connsiteX109" fmla="*/ 19494 w 13016124"/>
              <a:gd name="connsiteY109" fmla="*/ 1556425 h 2398878"/>
              <a:gd name="connsiteX110" fmla="*/ 9767 w 13016124"/>
              <a:gd name="connsiteY110" fmla="*/ 1429966 h 2398878"/>
              <a:gd name="connsiteX111" fmla="*/ 39 w 13016124"/>
              <a:gd name="connsiteY111" fmla="*/ 1361872 h 2398878"/>
              <a:gd name="connsiteX112" fmla="*/ 19494 w 13016124"/>
              <a:gd name="connsiteY112" fmla="*/ 1099225 h 2398878"/>
              <a:gd name="connsiteX113" fmla="*/ 29222 w 13016124"/>
              <a:gd name="connsiteY113" fmla="*/ 1070042 h 2398878"/>
              <a:gd name="connsiteX114" fmla="*/ 58405 w 13016124"/>
              <a:gd name="connsiteY114" fmla="*/ 992221 h 2398878"/>
              <a:gd name="connsiteX115" fmla="*/ 77860 w 13016124"/>
              <a:gd name="connsiteY115" fmla="*/ 924128 h 2398878"/>
              <a:gd name="connsiteX116" fmla="*/ 97316 w 13016124"/>
              <a:gd name="connsiteY116" fmla="*/ 885217 h 2398878"/>
              <a:gd name="connsiteX117" fmla="*/ 116771 w 13016124"/>
              <a:gd name="connsiteY117" fmla="*/ 807396 h 2398878"/>
              <a:gd name="connsiteX118" fmla="*/ 155682 w 13016124"/>
              <a:gd name="connsiteY118" fmla="*/ 729574 h 2398878"/>
              <a:gd name="connsiteX119" fmla="*/ 165409 w 13016124"/>
              <a:gd name="connsiteY119" fmla="*/ 700391 h 2398878"/>
              <a:gd name="connsiteX120" fmla="*/ 175137 w 13016124"/>
              <a:gd name="connsiteY120" fmla="*/ 642025 h 2398878"/>
              <a:gd name="connsiteX121" fmla="*/ 223775 w 13016124"/>
              <a:gd name="connsiteY121" fmla="*/ 573932 h 2398878"/>
              <a:gd name="connsiteX122" fmla="*/ 262686 w 13016124"/>
              <a:gd name="connsiteY122" fmla="*/ 505838 h 2398878"/>
              <a:gd name="connsiteX123" fmla="*/ 301596 w 13016124"/>
              <a:gd name="connsiteY123" fmla="*/ 447472 h 2398878"/>
              <a:gd name="connsiteX124" fmla="*/ 321052 w 13016124"/>
              <a:gd name="connsiteY124" fmla="*/ 428017 h 2398878"/>
              <a:gd name="connsiteX125" fmla="*/ 359962 w 13016124"/>
              <a:gd name="connsiteY125" fmla="*/ 369651 h 2398878"/>
              <a:gd name="connsiteX126" fmla="*/ 408601 w 13016124"/>
              <a:gd name="connsiteY126" fmla="*/ 321013 h 2398878"/>
              <a:gd name="connsiteX127" fmla="*/ 428056 w 13016124"/>
              <a:gd name="connsiteY127" fmla="*/ 301557 h 2398878"/>
              <a:gd name="connsiteX128" fmla="*/ 447511 w 13016124"/>
              <a:gd name="connsiteY128" fmla="*/ 272374 h 2398878"/>
              <a:gd name="connsiteX129" fmla="*/ 505877 w 13016124"/>
              <a:gd name="connsiteY129" fmla="*/ 233464 h 2398878"/>
              <a:gd name="connsiteX130" fmla="*/ 603154 w 13016124"/>
              <a:gd name="connsiteY130" fmla="*/ 223736 h 2398878"/>
              <a:gd name="connsiteX131" fmla="*/ 651792 w 13016124"/>
              <a:gd name="connsiteY131" fmla="*/ 243191 h 2398878"/>
              <a:gd name="connsiteX132" fmla="*/ 622609 w 13016124"/>
              <a:gd name="connsiteY132" fmla="*/ 252919 h 2398878"/>
              <a:gd name="connsiteX133" fmla="*/ 544788 w 13016124"/>
              <a:gd name="connsiteY13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293835 w 13016124"/>
              <a:gd name="connsiteY29" fmla="*/ 996142 h 2398878"/>
              <a:gd name="connsiteX30" fmla="*/ 6507843 w 13016124"/>
              <a:gd name="connsiteY30" fmla="*/ 739302 h 2398878"/>
              <a:gd name="connsiteX31" fmla="*/ 6565889 w 13016124"/>
              <a:gd name="connsiteY31" fmla="*/ 911751 h 2398878"/>
              <a:gd name="connsiteX32" fmla="*/ 6887222 w 13016124"/>
              <a:gd name="connsiteY32" fmla="*/ 710119 h 2398878"/>
              <a:gd name="connsiteX33" fmla="*/ 9912524 w 13016124"/>
              <a:gd name="connsiteY33" fmla="*/ 700391 h 2398878"/>
              <a:gd name="connsiteX34" fmla="*/ 10058439 w 13016124"/>
              <a:gd name="connsiteY34" fmla="*/ 690664 h 2398878"/>
              <a:gd name="connsiteX35" fmla="*/ 10389179 w 13016124"/>
              <a:gd name="connsiteY35" fmla="*/ 671208 h 2398878"/>
              <a:gd name="connsiteX36" fmla="*/ 10544822 w 13016124"/>
              <a:gd name="connsiteY36" fmla="*/ 642025 h 2398878"/>
              <a:gd name="connsiteX37" fmla="*/ 10846379 w 13016124"/>
              <a:gd name="connsiteY37" fmla="*/ 622570 h 2398878"/>
              <a:gd name="connsiteX38" fmla="*/ 10992294 w 13016124"/>
              <a:gd name="connsiteY38" fmla="*/ 612842 h 2398878"/>
              <a:gd name="connsiteX39" fmla="*/ 11070116 w 13016124"/>
              <a:gd name="connsiteY39" fmla="*/ 583659 h 2398878"/>
              <a:gd name="connsiteX40" fmla="*/ 11206303 w 13016124"/>
              <a:gd name="connsiteY40" fmla="*/ 554477 h 2398878"/>
              <a:gd name="connsiteX41" fmla="*/ 11274396 w 13016124"/>
              <a:gd name="connsiteY41" fmla="*/ 535021 h 2398878"/>
              <a:gd name="connsiteX42" fmla="*/ 11332762 w 13016124"/>
              <a:gd name="connsiteY42" fmla="*/ 515566 h 2398878"/>
              <a:gd name="connsiteX43" fmla="*/ 11410584 w 13016124"/>
              <a:gd name="connsiteY43" fmla="*/ 476655 h 2398878"/>
              <a:gd name="connsiteX44" fmla="*/ 11498133 w 13016124"/>
              <a:gd name="connsiteY44" fmla="*/ 457200 h 2398878"/>
              <a:gd name="connsiteX45" fmla="*/ 11624592 w 13016124"/>
              <a:gd name="connsiteY45" fmla="*/ 408562 h 2398878"/>
              <a:gd name="connsiteX46" fmla="*/ 11789962 w 13016124"/>
              <a:gd name="connsiteY46" fmla="*/ 379379 h 2398878"/>
              <a:gd name="connsiteX47" fmla="*/ 11848328 w 13016124"/>
              <a:gd name="connsiteY47" fmla="*/ 350196 h 2398878"/>
              <a:gd name="connsiteX48" fmla="*/ 11955333 w 13016124"/>
              <a:gd name="connsiteY48" fmla="*/ 330740 h 2398878"/>
              <a:gd name="connsiteX49" fmla="*/ 12033154 w 13016124"/>
              <a:gd name="connsiteY49" fmla="*/ 301557 h 2398878"/>
              <a:gd name="connsiteX50" fmla="*/ 12062337 w 13016124"/>
              <a:gd name="connsiteY50" fmla="*/ 291830 h 2398878"/>
              <a:gd name="connsiteX51" fmla="*/ 12101248 w 13016124"/>
              <a:gd name="connsiteY51" fmla="*/ 272374 h 2398878"/>
              <a:gd name="connsiteX52" fmla="*/ 12130431 w 13016124"/>
              <a:gd name="connsiteY52" fmla="*/ 262647 h 2398878"/>
              <a:gd name="connsiteX53" fmla="*/ 12169341 w 13016124"/>
              <a:gd name="connsiteY53" fmla="*/ 243191 h 2398878"/>
              <a:gd name="connsiteX54" fmla="*/ 12266618 w 13016124"/>
              <a:gd name="connsiteY54" fmla="*/ 204281 h 2398878"/>
              <a:gd name="connsiteX55" fmla="*/ 12334711 w 13016124"/>
              <a:gd name="connsiteY55" fmla="*/ 175098 h 2398878"/>
              <a:gd name="connsiteX56" fmla="*/ 12363894 w 13016124"/>
              <a:gd name="connsiteY56" fmla="*/ 155642 h 2398878"/>
              <a:gd name="connsiteX57" fmla="*/ 12431988 w 13016124"/>
              <a:gd name="connsiteY57" fmla="*/ 126459 h 2398878"/>
              <a:gd name="connsiteX58" fmla="*/ 12470899 w 13016124"/>
              <a:gd name="connsiteY58" fmla="*/ 97277 h 2398878"/>
              <a:gd name="connsiteX59" fmla="*/ 12529265 w 13016124"/>
              <a:gd name="connsiteY59" fmla="*/ 87549 h 2398878"/>
              <a:gd name="connsiteX60" fmla="*/ 12568175 w 13016124"/>
              <a:gd name="connsiteY60" fmla="*/ 77821 h 2398878"/>
              <a:gd name="connsiteX61" fmla="*/ 12626541 w 13016124"/>
              <a:gd name="connsiteY61" fmla="*/ 58366 h 2398878"/>
              <a:gd name="connsiteX62" fmla="*/ 12723818 w 13016124"/>
              <a:gd name="connsiteY62" fmla="*/ 19455 h 2398878"/>
              <a:gd name="connsiteX63" fmla="*/ 12869733 w 13016124"/>
              <a:gd name="connsiteY63" fmla="*/ 9728 h 2398878"/>
              <a:gd name="connsiteX64" fmla="*/ 12898916 w 13016124"/>
              <a:gd name="connsiteY64" fmla="*/ 0 h 2398878"/>
              <a:gd name="connsiteX65" fmla="*/ 12947554 w 13016124"/>
              <a:gd name="connsiteY65" fmla="*/ 38911 h 2398878"/>
              <a:gd name="connsiteX66" fmla="*/ 12957282 w 13016124"/>
              <a:gd name="connsiteY66" fmla="*/ 1488332 h 2398878"/>
              <a:gd name="connsiteX67" fmla="*/ 12928099 w 13016124"/>
              <a:gd name="connsiteY67" fmla="*/ 1673157 h 2398878"/>
              <a:gd name="connsiteX68" fmla="*/ 12918371 w 13016124"/>
              <a:gd name="connsiteY68" fmla="*/ 1828800 h 2398878"/>
              <a:gd name="connsiteX69" fmla="*/ 12898916 w 13016124"/>
              <a:gd name="connsiteY69" fmla="*/ 1887166 h 2398878"/>
              <a:gd name="connsiteX70" fmla="*/ 12889188 w 13016124"/>
              <a:gd name="connsiteY70" fmla="*/ 1974715 h 2398878"/>
              <a:gd name="connsiteX71" fmla="*/ 12879460 w 13016124"/>
              <a:gd name="connsiteY71" fmla="*/ 2013625 h 2398878"/>
              <a:gd name="connsiteX72" fmla="*/ 12840550 w 13016124"/>
              <a:gd name="connsiteY72" fmla="*/ 2208179 h 2398878"/>
              <a:gd name="connsiteX73" fmla="*/ 12830822 w 13016124"/>
              <a:gd name="connsiteY73" fmla="*/ 2237362 h 2398878"/>
              <a:gd name="connsiteX74" fmla="*/ 12801639 w 13016124"/>
              <a:gd name="connsiteY74" fmla="*/ 2256817 h 2398878"/>
              <a:gd name="connsiteX75" fmla="*/ 12159614 w 13016124"/>
              <a:gd name="connsiteY75" fmla="*/ 2237362 h 2398878"/>
              <a:gd name="connsiteX76" fmla="*/ 11361945 w 13016124"/>
              <a:gd name="connsiteY76" fmla="*/ 2256817 h 2398878"/>
              <a:gd name="connsiteX77" fmla="*/ 11138209 w 13016124"/>
              <a:gd name="connsiteY77" fmla="*/ 2276272 h 2398878"/>
              <a:gd name="connsiteX78" fmla="*/ 10593460 w 13016124"/>
              <a:gd name="connsiteY78" fmla="*/ 2286000 h 2398878"/>
              <a:gd name="connsiteX79" fmla="*/ 8385282 w 13016124"/>
              <a:gd name="connsiteY79" fmla="*/ 2295728 h 2398878"/>
              <a:gd name="connsiteX80" fmla="*/ 8161545 w 13016124"/>
              <a:gd name="connsiteY80" fmla="*/ 2315183 h 2398878"/>
              <a:gd name="connsiteX81" fmla="*/ 8112907 w 13016124"/>
              <a:gd name="connsiteY81" fmla="*/ 2324911 h 2398878"/>
              <a:gd name="connsiteX82" fmla="*/ 7918354 w 13016124"/>
              <a:gd name="connsiteY82" fmla="*/ 2334638 h 2398878"/>
              <a:gd name="connsiteX83" fmla="*/ 5291886 w 13016124"/>
              <a:gd name="connsiteY83" fmla="*/ 2344366 h 2398878"/>
              <a:gd name="connsiteX84" fmla="*/ 5058422 w 13016124"/>
              <a:gd name="connsiteY84" fmla="*/ 2324911 h 2398878"/>
              <a:gd name="connsiteX85" fmla="*/ 4883324 w 13016124"/>
              <a:gd name="connsiteY85" fmla="*/ 2305455 h 2398878"/>
              <a:gd name="connsiteX86" fmla="*/ 4727682 w 13016124"/>
              <a:gd name="connsiteY86" fmla="*/ 2295728 h 2398878"/>
              <a:gd name="connsiteX87" fmla="*/ 4601222 w 13016124"/>
              <a:gd name="connsiteY87" fmla="*/ 2276272 h 2398878"/>
              <a:gd name="connsiteX88" fmla="*/ 4484490 w 13016124"/>
              <a:gd name="connsiteY88" fmla="*/ 2266545 h 2398878"/>
              <a:gd name="connsiteX89" fmla="*/ 3443631 w 13016124"/>
              <a:gd name="connsiteY89" fmla="*/ 2247089 h 2398878"/>
              <a:gd name="connsiteX90" fmla="*/ 2996158 w 13016124"/>
              <a:gd name="connsiteY90" fmla="*/ 2256817 h 2398878"/>
              <a:gd name="connsiteX91" fmla="*/ 2966975 w 13016124"/>
              <a:gd name="connsiteY91" fmla="*/ 2266545 h 2398878"/>
              <a:gd name="connsiteX92" fmla="*/ 2782150 w 13016124"/>
              <a:gd name="connsiteY92" fmla="*/ 2286000 h 2398878"/>
              <a:gd name="connsiteX93" fmla="*/ 2723784 w 13016124"/>
              <a:gd name="connsiteY93" fmla="*/ 2295728 h 2398878"/>
              <a:gd name="connsiteX94" fmla="*/ 2490320 w 13016124"/>
              <a:gd name="connsiteY94" fmla="*/ 2305455 h 2398878"/>
              <a:gd name="connsiteX95" fmla="*/ 418328 w 13016124"/>
              <a:gd name="connsiteY95" fmla="*/ 2295728 h 2398878"/>
              <a:gd name="connsiteX96" fmla="*/ 359962 w 13016124"/>
              <a:gd name="connsiteY96" fmla="*/ 2256817 h 2398878"/>
              <a:gd name="connsiteX97" fmla="*/ 272414 w 13016124"/>
              <a:gd name="connsiteY97" fmla="*/ 2188723 h 2398878"/>
              <a:gd name="connsiteX98" fmla="*/ 262686 w 13016124"/>
              <a:gd name="connsiteY98" fmla="*/ 2159540 h 2398878"/>
              <a:gd name="connsiteX99" fmla="*/ 214048 w 13016124"/>
              <a:gd name="connsiteY99" fmla="*/ 2110902 h 2398878"/>
              <a:gd name="connsiteX100" fmla="*/ 204320 w 13016124"/>
              <a:gd name="connsiteY100" fmla="*/ 2081719 h 2398878"/>
              <a:gd name="connsiteX101" fmla="*/ 184865 w 13016124"/>
              <a:gd name="connsiteY101" fmla="*/ 2052536 h 2398878"/>
              <a:gd name="connsiteX102" fmla="*/ 145954 w 13016124"/>
              <a:gd name="connsiteY102" fmla="*/ 1984442 h 2398878"/>
              <a:gd name="connsiteX103" fmla="*/ 126499 w 13016124"/>
              <a:gd name="connsiteY103" fmla="*/ 1906621 h 2398878"/>
              <a:gd name="connsiteX104" fmla="*/ 116771 w 13016124"/>
              <a:gd name="connsiteY104" fmla="*/ 1877438 h 2398878"/>
              <a:gd name="connsiteX105" fmla="*/ 97316 w 13016124"/>
              <a:gd name="connsiteY105" fmla="*/ 1809345 h 2398878"/>
              <a:gd name="connsiteX106" fmla="*/ 87588 w 13016124"/>
              <a:gd name="connsiteY106" fmla="*/ 1731523 h 2398878"/>
              <a:gd name="connsiteX107" fmla="*/ 68133 w 13016124"/>
              <a:gd name="connsiteY107" fmla="*/ 1673157 h 2398878"/>
              <a:gd name="connsiteX108" fmla="*/ 19494 w 13016124"/>
              <a:gd name="connsiteY108" fmla="*/ 1556425 h 2398878"/>
              <a:gd name="connsiteX109" fmla="*/ 9767 w 13016124"/>
              <a:gd name="connsiteY109" fmla="*/ 1429966 h 2398878"/>
              <a:gd name="connsiteX110" fmla="*/ 39 w 13016124"/>
              <a:gd name="connsiteY110" fmla="*/ 1361872 h 2398878"/>
              <a:gd name="connsiteX111" fmla="*/ 19494 w 13016124"/>
              <a:gd name="connsiteY111" fmla="*/ 1099225 h 2398878"/>
              <a:gd name="connsiteX112" fmla="*/ 29222 w 13016124"/>
              <a:gd name="connsiteY112" fmla="*/ 1070042 h 2398878"/>
              <a:gd name="connsiteX113" fmla="*/ 58405 w 13016124"/>
              <a:gd name="connsiteY113" fmla="*/ 992221 h 2398878"/>
              <a:gd name="connsiteX114" fmla="*/ 77860 w 13016124"/>
              <a:gd name="connsiteY114" fmla="*/ 924128 h 2398878"/>
              <a:gd name="connsiteX115" fmla="*/ 97316 w 13016124"/>
              <a:gd name="connsiteY115" fmla="*/ 885217 h 2398878"/>
              <a:gd name="connsiteX116" fmla="*/ 116771 w 13016124"/>
              <a:gd name="connsiteY116" fmla="*/ 807396 h 2398878"/>
              <a:gd name="connsiteX117" fmla="*/ 155682 w 13016124"/>
              <a:gd name="connsiteY117" fmla="*/ 729574 h 2398878"/>
              <a:gd name="connsiteX118" fmla="*/ 165409 w 13016124"/>
              <a:gd name="connsiteY118" fmla="*/ 700391 h 2398878"/>
              <a:gd name="connsiteX119" fmla="*/ 175137 w 13016124"/>
              <a:gd name="connsiteY119" fmla="*/ 642025 h 2398878"/>
              <a:gd name="connsiteX120" fmla="*/ 223775 w 13016124"/>
              <a:gd name="connsiteY120" fmla="*/ 573932 h 2398878"/>
              <a:gd name="connsiteX121" fmla="*/ 262686 w 13016124"/>
              <a:gd name="connsiteY121" fmla="*/ 505838 h 2398878"/>
              <a:gd name="connsiteX122" fmla="*/ 301596 w 13016124"/>
              <a:gd name="connsiteY122" fmla="*/ 447472 h 2398878"/>
              <a:gd name="connsiteX123" fmla="*/ 321052 w 13016124"/>
              <a:gd name="connsiteY123" fmla="*/ 428017 h 2398878"/>
              <a:gd name="connsiteX124" fmla="*/ 359962 w 13016124"/>
              <a:gd name="connsiteY124" fmla="*/ 369651 h 2398878"/>
              <a:gd name="connsiteX125" fmla="*/ 408601 w 13016124"/>
              <a:gd name="connsiteY125" fmla="*/ 321013 h 2398878"/>
              <a:gd name="connsiteX126" fmla="*/ 428056 w 13016124"/>
              <a:gd name="connsiteY126" fmla="*/ 301557 h 2398878"/>
              <a:gd name="connsiteX127" fmla="*/ 447511 w 13016124"/>
              <a:gd name="connsiteY127" fmla="*/ 272374 h 2398878"/>
              <a:gd name="connsiteX128" fmla="*/ 505877 w 13016124"/>
              <a:gd name="connsiteY128" fmla="*/ 233464 h 2398878"/>
              <a:gd name="connsiteX129" fmla="*/ 603154 w 13016124"/>
              <a:gd name="connsiteY129" fmla="*/ 223736 h 2398878"/>
              <a:gd name="connsiteX130" fmla="*/ 651792 w 13016124"/>
              <a:gd name="connsiteY130" fmla="*/ 243191 h 2398878"/>
              <a:gd name="connsiteX131" fmla="*/ 622609 w 13016124"/>
              <a:gd name="connsiteY131" fmla="*/ 252919 h 2398878"/>
              <a:gd name="connsiteX132" fmla="*/ 544788 w 13016124"/>
              <a:gd name="connsiteY13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216014 w 13016124"/>
              <a:gd name="connsiteY28" fmla="*/ 807396 h 2398878"/>
              <a:gd name="connsiteX29" fmla="*/ 6507843 w 13016124"/>
              <a:gd name="connsiteY29" fmla="*/ 739302 h 2398878"/>
              <a:gd name="connsiteX30" fmla="*/ 6565889 w 13016124"/>
              <a:gd name="connsiteY30" fmla="*/ 911751 h 2398878"/>
              <a:gd name="connsiteX31" fmla="*/ 6887222 w 13016124"/>
              <a:gd name="connsiteY31" fmla="*/ 710119 h 2398878"/>
              <a:gd name="connsiteX32" fmla="*/ 9912524 w 13016124"/>
              <a:gd name="connsiteY32" fmla="*/ 700391 h 2398878"/>
              <a:gd name="connsiteX33" fmla="*/ 10058439 w 13016124"/>
              <a:gd name="connsiteY33" fmla="*/ 690664 h 2398878"/>
              <a:gd name="connsiteX34" fmla="*/ 10389179 w 13016124"/>
              <a:gd name="connsiteY34" fmla="*/ 671208 h 2398878"/>
              <a:gd name="connsiteX35" fmla="*/ 10544822 w 13016124"/>
              <a:gd name="connsiteY35" fmla="*/ 642025 h 2398878"/>
              <a:gd name="connsiteX36" fmla="*/ 10846379 w 13016124"/>
              <a:gd name="connsiteY36" fmla="*/ 622570 h 2398878"/>
              <a:gd name="connsiteX37" fmla="*/ 10992294 w 13016124"/>
              <a:gd name="connsiteY37" fmla="*/ 612842 h 2398878"/>
              <a:gd name="connsiteX38" fmla="*/ 11070116 w 13016124"/>
              <a:gd name="connsiteY38" fmla="*/ 583659 h 2398878"/>
              <a:gd name="connsiteX39" fmla="*/ 11206303 w 13016124"/>
              <a:gd name="connsiteY39" fmla="*/ 554477 h 2398878"/>
              <a:gd name="connsiteX40" fmla="*/ 11274396 w 13016124"/>
              <a:gd name="connsiteY40" fmla="*/ 535021 h 2398878"/>
              <a:gd name="connsiteX41" fmla="*/ 11332762 w 13016124"/>
              <a:gd name="connsiteY41" fmla="*/ 515566 h 2398878"/>
              <a:gd name="connsiteX42" fmla="*/ 11410584 w 13016124"/>
              <a:gd name="connsiteY42" fmla="*/ 476655 h 2398878"/>
              <a:gd name="connsiteX43" fmla="*/ 11498133 w 13016124"/>
              <a:gd name="connsiteY43" fmla="*/ 457200 h 2398878"/>
              <a:gd name="connsiteX44" fmla="*/ 11624592 w 13016124"/>
              <a:gd name="connsiteY44" fmla="*/ 408562 h 2398878"/>
              <a:gd name="connsiteX45" fmla="*/ 11789962 w 13016124"/>
              <a:gd name="connsiteY45" fmla="*/ 379379 h 2398878"/>
              <a:gd name="connsiteX46" fmla="*/ 11848328 w 13016124"/>
              <a:gd name="connsiteY46" fmla="*/ 350196 h 2398878"/>
              <a:gd name="connsiteX47" fmla="*/ 11955333 w 13016124"/>
              <a:gd name="connsiteY47" fmla="*/ 330740 h 2398878"/>
              <a:gd name="connsiteX48" fmla="*/ 12033154 w 13016124"/>
              <a:gd name="connsiteY48" fmla="*/ 301557 h 2398878"/>
              <a:gd name="connsiteX49" fmla="*/ 12062337 w 13016124"/>
              <a:gd name="connsiteY49" fmla="*/ 291830 h 2398878"/>
              <a:gd name="connsiteX50" fmla="*/ 12101248 w 13016124"/>
              <a:gd name="connsiteY50" fmla="*/ 272374 h 2398878"/>
              <a:gd name="connsiteX51" fmla="*/ 12130431 w 13016124"/>
              <a:gd name="connsiteY51" fmla="*/ 262647 h 2398878"/>
              <a:gd name="connsiteX52" fmla="*/ 12169341 w 13016124"/>
              <a:gd name="connsiteY52" fmla="*/ 243191 h 2398878"/>
              <a:gd name="connsiteX53" fmla="*/ 12266618 w 13016124"/>
              <a:gd name="connsiteY53" fmla="*/ 204281 h 2398878"/>
              <a:gd name="connsiteX54" fmla="*/ 12334711 w 13016124"/>
              <a:gd name="connsiteY54" fmla="*/ 175098 h 2398878"/>
              <a:gd name="connsiteX55" fmla="*/ 12363894 w 13016124"/>
              <a:gd name="connsiteY55" fmla="*/ 155642 h 2398878"/>
              <a:gd name="connsiteX56" fmla="*/ 12431988 w 13016124"/>
              <a:gd name="connsiteY56" fmla="*/ 126459 h 2398878"/>
              <a:gd name="connsiteX57" fmla="*/ 12470899 w 13016124"/>
              <a:gd name="connsiteY57" fmla="*/ 97277 h 2398878"/>
              <a:gd name="connsiteX58" fmla="*/ 12529265 w 13016124"/>
              <a:gd name="connsiteY58" fmla="*/ 87549 h 2398878"/>
              <a:gd name="connsiteX59" fmla="*/ 12568175 w 13016124"/>
              <a:gd name="connsiteY59" fmla="*/ 77821 h 2398878"/>
              <a:gd name="connsiteX60" fmla="*/ 12626541 w 13016124"/>
              <a:gd name="connsiteY60" fmla="*/ 58366 h 2398878"/>
              <a:gd name="connsiteX61" fmla="*/ 12723818 w 13016124"/>
              <a:gd name="connsiteY61" fmla="*/ 19455 h 2398878"/>
              <a:gd name="connsiteX62" fmla="*/ 12869733 w 13016124"/>
              <a:gd name="connsiteY62" fmla="*/ 9728 h 2398878"/>
              <a:gd name="connsiteX63" fmla="*/ 12898916 w 13016124"/>
              <a:gd name="connsiteY63" fmla="*/ 0 h 2398878"/>
              <a:gd name="connsiteX64" fmla="*/ 12947554 w 13016124"/>
              <a:gd name="connsiteY64" fmla="*/ 38911 h 2398878"/>
              <a:gd name="connsiteX65" fmla="*/ 12957282 w 13016124"/>
              <a:gd name="connsiteY65" fmla="*/ 1488332 h 2398878"/>
              <a:gd name="connsiteX66" fmla="*/ 12928099 w 13016124"/>
              <a:gd name="connsiteY66" fmla="*/ 1673157 h 2398878"/>
              <a:gd name="connsiteX67" fmla="*/ 12918371 w 13016124"/>
              <a:gd name="connsiteY67" fmla="*/ 1828800 h 2398878"/>
              <a:gd name="connsiteX68" fmla="*/ 12898916 w 13016124"/>
              <a:gd name="connsiteY68" fmla="*/ 1887166 h 2398878"/>
              <a:gd name="connsiteX69" fmla="*/ 12889188 w 13016124"/>
              <a:gd name="connsiteY69" fmla="*/ 1974715 h 2398878"/>
              <a:gd name="connsiteX70" fmla="*/ 12879460 w 13016124"/>
              <a:gd name="connsiteY70" fmla="*/ 2013625 h 2398878"/>
              <a:gd name="connsiteX71" fmla="*/ 12840550 w 13016124"/>
              <a:gd name="connsiteY71" fmla="*/ 2208179 h 2398878"/>
              <a:gd name="connsiteX72" fmla="*/ 12830822 w 13016124"/>
              <a:gd name="connsiteY72" fmla="*/ 2237362 h 2398878"/>
              <a:gd name="connsiteX73" fmla="*/ 12801639 w 13016124"/>
              <a:gd name="connsiteY73" fmla="*/ 2256817 h 2398878"/>
              <a:gd name="connsiteX74" fmla="*/ 12159614 w 13016124"/>
              <a:gd name="connsiteY74" fmla="*/ 2237362 h 2398878"/>
              <a:gd name="connsiteX75" fmla="*/ 11361945 w 13016124"/>
              <a:gd name="connsiteY75" fmla="*/ 2256817 h 2398878"/>
              <a:gd name="connsiteX76" fmla="*/ 11138209 w 13016124"/>
              <a:gd name="connsiteY76" fmla="*/ 2276272 h 2398878"/>
              <a:gd name="connsiteX77" fmla="*/ 10593460 w 13016124"/>
              <a:gd name="connsiteY77" fmla="*/ 2286000 h 2398878"/>
              <a:gd name="connsiteX78" fmla="*/ 8385282 w 13016124"/>
              <a:gd name="connsiteY78" fmla="*/ 2295728 h 2398878"/>
              <a:gd name="connsiteX79" fmla="*/ 8161545 w 13016124"/>
              <a:gd name="connsiteY79" fmla="*/ 2315183 h 2398878"/>
              <a:gd name="connsiteX80" fmla="*/ 8112907 w 13016124"/>
              <a:gd name="connsiteY80" fmla="*/ 2324911 h 2398878"/>
              <a:gd name="connsiteX81" fmla="*/ 7918354 w 13016124"/>
              <a:gd name="connsiteY81" fmla="*/ 2334638 h 2398878"/>
              <a:gd name="connsiteX82" fmla="*/ 5291886 w 13016124"/>
              <a:gd name="connsiteY82" fmla="*/ 2344366 h 2398878"/>
              <a:gd name="connsiteX83" fmla="*/ 5058422 w 13016124"/>
              <a:gd name="connsiteY83" fmla="*/ 2324911 h 2398878"/>
              <a:gd name="connsiteX84" fmla="*/ 4883324 w 13016124"/>
              <a:gd name="connsiteY84" fmla="*/ 2305455 h 2398878"/>
              <a:gd name="connsiteX85" fmla="*/ 4727682 w 13016124"/>
              <a:gd name="connsiteY85" fmla="*/ 2295728 h 2398878"/>
              <a:gd name="connsiteX86" fmla="*/ 4601222 w 13016124"/>
              <a:gd name="connsiteY86" fmla="*/ 2276272 h 2398878"/>
              <a:gd name="connsiteX87" fmla="*/ 4484490 w 13016124"/>
              <a:gd name="connsiteY87" fmla="*/ 2266545 h 2398878"/>
              <a:gd name="connsiteX88" fmla="*/ 3443631 w 13016124"/>
              <a:gd name="connsiteY88" fmla="*/ 2247089 h 2398878"/>
              <a:gd name="connsiteX89" fmla="*/ 2996158 w 13016124"/>
              <a:gd name="connsiteY89" fmla="*/ 2256817 h 2398878"/>
              <a:gd name="connsiteX90" fmla="*/ 2966975 w 13016124"/>
              <a:gd name="connsiteY90" fmla="*/ 2266545 h 2398878"/>
              <a:gd name="connsiteX91" fmla="*/ 2782150 w 13016124"/>
              <a:gd name="connsiteY91" fmla="*/ 2286000 h 2398878"/>
              <a:gd name="connsiteX92" fmla="*/ 2723784 w 13016124"/>
              <a:gd name="connsiteY92" fmla="*/ 2295728 h 2398878"/>
              <a:gd name="connsiteX93" fmla="*/ 2490320 w 13016124"/>
              <a:gd name="connsiteY93" fmla="*/ 2305455 h 2398878"/>
              <a:gd name="connsiteX94" fmla="*/ 418328 w 13016124"/>
              <a:gd name="connsiteY94" fmla="*/ 2295728 h 2398878"/>
              <a:gd name="connsiteX95" fmla="*/ 359962 w 13016124"/>
              <a:gd name="connsiteY95" fmla="*/ 2256817 h 2398878"/>
              <a:gd name="connsiteX96" fmla="*/ 272414 w 13016124"/>
              <a:gd name="connsiteY96" fmla="*/ 2188723 h 2398878"/>
              <a:gd name="connsiteX97" fmla="*/ 262686 w 13016124"/>
              <a:gd name="connsiteY97" fmla="*/ 2159540 h 2398878"/>
              <a:gd name="connsiteX98" fmla="*/ 214048 w 13016124"/>
              <a:gd name="connsiteY98" fmla="*/ 2110902 h 2398878"/>
              <a:gd name="connsiteX99" fmla="*/ 204320 w 13016124"/>
              <a:gd name="connsiteY99" fmla="*/ 2081719 h 2398878"/>
              <a:gd name="connsiteX100" fmla="*/ 184865 w 13016124"/>
              <a:gd name="connsiteY100" fmla="*/ 2052536 h 2398878"/>
              <a:gd name="connsiteX101" fmla="*/ 145954 w 13016124"/>
              <a:gd name="connsiteY101" fmla="*/ 1984442 h 2398878"/>
              <a:gd name="connsiteX102" fmla="*/ 126499 w 13016124"/>
              <a:gd name="connsiteY102" fmla="*/ 1906621 h 2398878"/>
              <a:gd name="connsiteX103" fmla="*/ 116771 w 13016124"/>
              <a:gd name="connsiteY103" fmla="*/ 1877438 h 2398878"/>
              <a:gd name="connsiteX104" fmla="*/ 97316 w 13016124"/>
              <a:gd name="connsiteY104" fmla="*/ 1809345 h 2398878"/>
              <a:gd name="connsiteX105" fmla="*/ 87588 w 13016124"/>
              <a:gd name="connsiteY105" fmla="*/ 1731523 h 2398878"/>
              <a:gd name="connsiteX106" fmla="*/ 68133 w 13016124"/>
              <a:gd name="connsiteY106" fmla="*/ 1673157 h 2398878"/>
              <a:gd name="connsiteX107" fmla="*/ 19494 w 13016124"/>
              <a:gd name="connsiteY107" fmla="*/ 1556425 h 2398878"/>
              <a:gd name="connsiteX108" fmla="*/ 9767 w 13016124"/>
              <a:gd name="connsiteY108" fmla="*/ 1429966 h 2398878"/>
              <a:gd name="connsiteX109" fmla="*/ 39 w 13016124"/>
              <a:gd name="connsiteY109" fmla="*/ 1361872 h 2398878"/>
              <a:gd name="connsiteX110" fmla="*/ 19494 w 13016124"/>
              <a:gd name="connsiteY110" fmla="*/ 1099225 h 2398878"/>
              <a:gd name="connsiteX111" fmla="*/ 29222 w 13016124"/>
              <a:gd name="connsiteY111" fmla="*/ 1070042 h 2398878"/>
              <a:gd name="connsiteX112" fmla="*/ 58405 w 13016124"/>
              <a:gd name="connsiteY112" fmla="*/ 992221 h 2398878"/>
              <a:gd name="connsiteX113" fmla="*/ 77860 w 13016124"/>
              <a:gd name="connsiteY113" fmla="*/ 924128 h 2398878"/>
              <a:gd name="connsiteX114" fmla="*/ 97316 w 13016124"/>
              <a:gd name="connsiteY114" fmla="*/ 885217 h 2398878"/>
              <a:gd name="connsiteX115" fmla="*/ 116771 w 13016124"/>
              <a:gd name="connsiteY115" fmla="*/ 807396 h 2398878"/>
              <a:gd name="connsiteX116" fmla="*/ 155682 w 13016124"/>
              <a:gd name="connsiteY116" fmla="*/ 729574 h 2398878"/>
              <a:gd name="connsiteX117" fmla="*/ 165409 w 13016124"/>
              <a:gd name="connsiteY117" fmla="*/ 700391 h 2398878"/>
              <a:gd name="connsiteX118" fmla="*/ 175137 w 13016124"/>
              <a:gd name="connsiteY118" fmla="*/ 642025 h 2398878"/>
              <a:gd name="connsiteX119" fmla="*/ 223775 w 13016124"/>
              <a:gd name="connsiteY119" fmla="*/ 573932 h 2398878"/>
              <a:gd name="connsiteX120" fmla="*/ 262686 w 13016124"/>
              <a:gd name="connsiteY120" fmla="*/ 505838 h 2398878"/>
              <a:gd name="connsiteX121" fmla="*/ 301596 w 13016124"/>
              <a:gd name="connsiteY121" fmla="*/ 447472 h 2398878"/>
              <a:gd name="connsiteX122" fmla="*/ 321052 w 13016124"/>
              <a:gd name="connsiteY122" fmla="*/ 428017 h 2398878"/>
              <a:gd name="connsiteX123" fmla="*/ 359962 w 13016124"/>
              <a:gd name="connsiteY123" fmla="*/ 369651 h 2398878"/>
              <a:gd name="connsiteX124" fmla="*/ 408601 w 13016124"/>
              <a:gd name="connsiteY124" fmla="*/ 321013 h 2398878"/>
              <a:gd name="connsiteX125" fmla="*/ 428056 w 13016124"/>
              <a:gd name="connsiteY125" fmla="*/ 301557 h 2398878"/>
              <a:gd name="connsiteX126" fmla="*/ 447511 w 13016124"/>
              <a:gd name="connsiteY126" fmla="*/ 272374 h 2398878"/>
              <a:gd name="connsiteX127" fmla="*/ 505877 w 13016124"/>
              <a:gd name="connsiteY127" fmla="*/ 233464 h 2398878"/>
              <a:gd name="connsiteX128" fmla="*/ 603154 w 13016124"/>
              <a:gd name="connsiteY128" fmla="*/ 223736 h 2398878"/>
              <a:gd name="connsiteX129" fmla="*/ 651792 w 13016124"/>
              <a:gd name="connsiteY129" fmla="*/ 243191 h 2398878"/>
              <a:gd name="connsiteX130" fmla="*/ 622609 w 13016124"/>
              <a:gd name="connsiteY130" fmla="*/ 252919 h 2398878"/>
              <a:gd name="connsiteX131" fmla="*/ 544788 w 13016124"/>
              <a:gd name="connsiteY13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128465 w 13016124"/>
              <a:gd name="connsiteY27" fmla="*/ 856034 h 2398878"/>
              <a:gd name="connsiteX28" fmla="*/ 6507843 w 13016124"/>
              <a:gd name="connsiteY28" fmla="*/ 739302 h 2398878"/>
              <a:gd name="connsiteX29" fmla="*/ 6565889 w 13016124"/>
              <a:gd name="connsiteY29" fmla="*/ 911751 h 2398878"/>
              <a:gd name="connsiteX30" fmla="*/ 6887222 w 13016124"/>
              <a:gd name="connsiteY30" fmla="*/ 710119 h 2398878"/>
              <a:gd name="connsiteX31" fmla="*/ 9912524 w 13016124"/>
              <a:gd name="connsiteY31" fmla="*/ 700391 h 2398878"/>
              <a:gd name="connsiteX32" fmla="*/ 10058439 w 13016124"/>
              <a:gd name="connsiteY32" fmla="*/ 690664 h 2398878"/>
              <a:gd name="connsiteX33" fmla="*/ 10389179 w 13016124"/>
              <a:gd name="connsiteY33" fmla="*/ 671208 h 2398878"/>
              <a:gd name="connsiteX34" fmla="*/ 10544822 w 13016124"/>
              <a:gd name="connsiteY34" fmla="*/ 642025 h 2398878"/>
              <a:gd name="connsiteX35" fmla="*/ 10846379 w 13016124"/>
              <a:gd name="connsiteY35" fmla="*/ 622570 h 2398878"/>
              <a:gd name="connsiteX36" fmla="*/ 10992294 w 13016124"/>
              <a:gd name="connsiteY36" fmla="*/ 612842 h 2398878"/>
              <a:gd name="connsiteX37" fmla="*/ 11070116 w 13016124"/>
              <a:gd name="connsiteY37" fmla="*/ 583659 h 2398878"/>
              <a:gd name="connsiteX38" fmla="*/ 11206303 w 13016124"/>
              <a:gd name="connsiteY38" fmla="*/ 554477 h 2398878"/>
              <a:gd name="connsiteX39" fmla="*/ 11274396 w 13016124"/>
              <a:gd name="connsiteY39" fmla="*/ 535021 h 2398878"/>
              <a:gd name="connsiteX40" fmla="*/ 11332762 w 13016124"/>
              <a:gd name="connsiteY40" fmla="*/ 515566 h 2398878"/>
              <a:gd name="connsiteX41" fmla="*/ 11410584 w 13016124"/>
              <a:gd name="connsiteY41" fmla="*/ 476655 h 2398878"/>
              <a:gd name="connsiteX42" fmla="*/ 11498133 w 13016124"/>
              <a:gd name="connsiteY42" fmla="*/ 457200 h 2398878"/>
              <a:gd name="connsiteX43" fmla="*/ 11624592 w 13016124"/>
              <a:gd name="connsiteY43" fmla="*/ 408562 h 2398878"/>
              <a:gd name="connsiteX44" fmla="*/ 11789962 w 13016124"/>
              <a:gd name="connsiteY44" fmla="*/ 379379 h 2398878"/>
              <a:gd name="connsiteX45" fmla="*/ 11848328 w 13016124"/>
              <a:gd name="connsiteY45" fmla="*/ 350196 h 2398878"/>
              <a:gd name="connsiteX46" fmla="*/ 11955333 w 13016124"/>
              <a:gd name="connsiteY46" fmla="*/ 330740 h 2398878"/>
              <a:gd name="connsiteX47" fmla="*/ 12033154 w 13016124"/>
              <a:gd name="connsiteY47" fmla="*/ 301557 h 2398878"/>
              <a:gd name="connsiteX48" fmla="*/ 12062337 w 13016124"/>
              <a:gd name="connsiteY48" fmla="*/ 291830 h 2398878"/>
              <a:gd name="connsiteX49" fmla="*/ 12101248 w 13016124"/>
              <a:gd name="connsiteY49" fmla="*/ 272374 h 2398878"/>
              <a:gd name="connsiteX50" fmla="*/ 12130431 w 13016124"/>
              <a:gd name="connsiteY50" fmla="*/ 262647 h 2398878"/>
              <a:gd name="connsiteX51" fmla="*/ 12169341 w 13016124"/>
              <a:gd name="connsiteY51" fmla="*/ 243191 h 2398878"/>
              <a:gd name="connsiteX52" fmla="*/ 12266618 w 13016124"/>
              <a:gd name="connsiteY52" fmla="*/ 204281 h 2398878"/>
              <a:gd name="connsiteX53" fmla="*/ 12334711 w 13016124"/>
              <a:gd name="connsiteY53" fmla="*/ 175098 h 2398878"/>
              <a:gd name="connsiteX54" fmla="*/ 12363894 w 13016124"/>
              <a:gd name="connsiteY54" fmla="*/ 155642 h 2398878"/>
              <a:gd name="connsiteX55" fmla="*/ 12431988 w 13016124"/>
              <a:gd name="connsiteY55" fmla="*/ 126459 h 2398878"/>
              <a:gd name="connsiteX56" fmla="*/ 12470899 w 13016124"/>
              <a:gd name="connsiteY56" fmla="*/ 97277 h 2398878"/>
              <a:gd name="connsiteX57" fmla="*/ 12529265 w 13016124"/>
              <a:gd name="connsiteY57" fmla="*/ 87549 h 2398878"/>
              <a:gd name="connsiteX58" fmla="*/ 12568175 w 13016124"/>
              <a:gd name="connsiteY58" fmla="*/ 77821 h 2398878"/>
              <a:gd name="connsiteX59" fmla="*/ 12626541 w 13016124"/>
              <a:gd name="connsiteY59" fmla="*/ 58366 h 2398878"/>
              <a:gd name="connsiteX60" fmla="*/ 12723818 w 13016124"/>
              <a:gd name="connsiteY60" fmla="*/ 19455 h 2398878"/>
              <a:gd name="connsiteX61" fmla="*/ 12869733 w 13016124"/>
              <a:gd name="connsiteY61" fmla="*/ 9728 h 2398878"/>
              <a:gd name="connsiteX62" fmla="*/ 12898916 w 13016124"/>
              <a:gd name="connsiteY62" fmla="*/ 0 h 2398878"/>
              <a:gd name="connsiteX63" fmla="*/ 12947554 w 13016124"/>
              <a:gd name="connsiteY63" fmla="*/ 38911 h 2398878"/>
              <a:gd name="connsiteX64" fmla="*/ 12957282 w 13016124"/>
              <a:gd name="connsiteY64" fmla="*/ 1488332 h 2398878"/>
              <a:gd name="connsiteX65" fmla="*/ 12928099 w 13016124"/>
              <a:gd name="connsiteY65" fmla="*/ 1673157 h 2398878"/>
              <a:gd name="connsiteX66" fmla="*/ 12918371 w 13016124"/>
              <a:gd name="connsiteY66" fmla="*/ 1828800 h 2398878"/>
              <a:gd name="connsiteX67" fmla="*/ 12898916 w 13016124"/>
              <a:gd name="connsiteY67" fmla="*/ 1887166 h 2398878"/>
              <a:gd name="connsiteX68" fmla="*/ 12889188 w 13016124"/>
              <a:gd name="connsiteY68" fmla="*/ 1974715 h 2398878"/>
              <a:gd name="connsiteX69" fmla="*/ 12879460 w 13016124"/>
              <a:gd name="connsiteY69" fmla="*/ 2013625 h 2398878"/>
              <a:gd name="connsiteX70" fmla="*/ 12840550 w 13016124"/>
              <a:gd name="connsiteY70" fmla="*/ 2208179 h 2398878"/>
              <a:gd name="connsiteX71" fmla="*/ 12830822 w 13016124"/>
              <a:gd name="connsiteY71" fmla="*/ 2237362 h 2398878"/>
              <a:gd name="connsiteX72" fmla="*/ 12801639 w 13016124"/>
              <a:gd name="connsiteY72" fmla="*/ 2256817 h 2398878"/>
              <a:gd name="connsiteX73" fmla="*/ 12159614 w 13016124"/>
              <a:gd name="connsiteY73" fmla="*/ 2237362 h 2398878"/>
              <a:gd name="connsiteX74" fmla="*/ 11361945 w 13016124"/>
              <a:gd name="connsiteY74" fmla="*/ 2256817 h 2398878"/>
              <a:gd name="connsiteX75" fmla="*/ 11138209 w 13016124"/>
              <a:gd name="connsiteY75" fmla="*/ 2276272 h 2398878"/>
              <a:gd name="connsiteX76" fmla="*/ 10593460 w 13016124"/>
              <a:gd name="connsiteY76" fmla="*/ 2286000 h 2398878"/>
              <a:gd name="connsiteX77" fmla="*/ 8385282 w 13016124"/>
              <a:gd name="connsiteY77" fmla="*/ 2295728 h 2398878"/>
              <a:gd name="connsiteX78" fmla="*/ 8161545 w 13016124"/>
              <a:gd name="connsiteY78" fmla="*/ 2315183 h 2398878"/>
              <a:gd name="connsiteX79" fmla="*/ 8112907 w 13016124"/>
              <a:gd name="connsiteY79" fmla="*/ 2324911 h 2398878"/>
              <a:gd name="connsiteX80" fmla="*/ 7918354 w 13016124"/>
              <a:gd name="connsiteY80" fmla="*/ 2334638 h 2398878"/>
              <a:gd name="connsiteX81" fmla="*/ 5291886 w 13016124"/>
              <a:gd name="connsiteY81" fmla="*/ 2344366 h 2398878"/>
              <a:gd name="connsiteX82" fmla="*/ 5058422 w 13016124"/>
              <a:gd name="connsiteY82" fmla="*/ 2324911 h 2398878"/>
              <a:gd name="connsiteX83" fmla="*/ 4883324 w 13016124"/>
              <a:gd name="connsiteY83" fmla="*/ 2305455 h 2398878"/>
              <a:gd name="connsiteX84" fmla="*/ 4727682 w 13016124"/>
              <a:gd name="connsiteY84" fmla="*/ 2295728 h 2398878"/>
              <a:gd name="connsiteX85" fmla="*/ 4601222 w 13016124"/>
              <a:gd name="connsiteY85" fmla="*/ 2276272 h 2398878"/>
              <a:gd name="connsiteX86" fmla="*/ 4484490 w 13016124"/>
              <a:gd name="connsiteY86" fmla="*/ 2266545 h 2398878"/>
              <a:gd name="connsiteX87" fmla="*/ 3443631 w 13016124"/>
              <a:gd name="connsiteY87" fmla="*/ 2247089 h 2398878"/>
              <a:gd name="connsiteX88" fmla="*/ 2996158 w 13016124"/>
              <a:gd name="connsiteY88" fmla="*/ 2256817 h 2398878"/>
              <a:gd name="connsiteX89" fmla="*/ 2966975 w 13016124"/>
              <a:gd name="connsiteY89" fmla="*/ 2266545 h 2398878"/>
              <a:gd name="connsiteX90" fmla="*/ 2782150 w 13016124"/>
              <a:gd name="connsiteY90" fmla="*/ 2286000 h 2398878"/>
              <a:gd name="connsiteX91" fmla="*/ 2723784 w 13016124"/>
              <a:gd name="connsiteY91" fmla="*/ 2295728 h 2398878"/>
              <a:gd name="connsiteX92" fmla="*/ 2490320 w 13016124"/>
              <a:gd name="connsiteY92" fmla="*/ 2305455 h 2398878"/>
              <a:gd name="connsiteX93" fmla="*/ 418328 w 13016124"/>
              <a:gd name="connsiteY93" fmla="*/ 2295728 h 2398878"/>
              <a:gd name="connsiteX94" fmla="*/ 359962 w 13016124"/>
              <a:gd name="connsiteY94" fmla="*/ 2256817 h 2398878"/>
              <a:gd name="connsiteX95" fmla="*/ 272414 w 13016124"/>
              <a:gd name="connsiteY95" fmla="*/ 2188723 h 2398878"/>
              <a:gd name="connsiteX96" fmla="*/ 262686 w 13016124"/>
              <a:gd name="connsiteY96" fmla="*/ 2159540 h 2398878"/>
              <a:gd name="connsiteX97" fmla="*/ 214048 w 13016124"/>
              <a:gd name="connsiteY97" fmla="*/ 2110902 h 2398878"/>
              <a:gd name="connsiteX98" fmla="*/ 204320 w 13016124"/>
              <a:gd name="connsiteY98" fmla="*/ 2081719 h 2398878"/>
              <a:gd name="connsiteX99" fmla="*/ 184865 w 13016124"/>
              <a:gd name="connsiteY99" fmla="*/ 2052536 h 2398878"/>
              <a:gd name="connsiteX100" fmla="*/ 145954 w 13016124"/>
              <a:gd name="connsiteY100" fmla="*/ 1984442 h 2398878"/>
              <a:gd name="connsiteX101" fmla="*/ 126499 w 13016124"/>
              <a:gd name="connsiteY101" fmla="*/ 1906621 h 2398878"/>
              <a:gd name="connsiteX102" fmla="*/ 116771 w 13016124"/>
              <a:gd name="connsiteY102" fmla="*/ 1877438 h 2398878"/>
              <a:gd name="connsiteX103" fmla="*/ 97316 w 13016124"/>
              <a:gd name="connsiteY103" fmla="*/ 1809345 h 2398878"/>
              <a:gd name="connsiteX104" fmla="*/ 87588 w 13016124"/>
              <a:gd name="connsiteY104" fmla="*/ 1731523 h 2398878"/>
              <a:gd name="connsiteX105" fmla="*/ 68133 w 13016124"/>
              <a:gd name="connsiteY105" fmla="*/ 1673157 h 2398878"/>
              <a:gd name="connsiteX106" fmla="*/ 19494 w 13016124"/>
              <a:gd name="connsiteY106" fmla="*/ 1556425 h 2398878"/>
              <a:gd name="connsiteX107" fmla="*/ 9767 w 13016124"/>
              <a:gd name="connsiteY107" fmla="*/ 1429966 h 2398878"/>
              <a:gd name="connsiteX108" fmla="*/ 39 w 13016124"/>
              <a:gd name="connsiteY108" fmla="*/ 1361872 h 2398878"/>
              <a:gd name="connsiteX109" fmla="*/ 19494 w 13016124"/>
              <a:gd name="connsiteY109" fmla="*/ 1099225 h 2398878"/>
              <a:gd name="connsiteX110" fmla="*/ 29222 w 13016124"/>
              <a:gd name="connsiteY110" fmla="*/ 1070042 h 2398878"/>
              <a:gd name="connsiteX111" fmla="*/ 58405 w 13016124"/>
              <a:gd name="connsiteY111" fmla="*/ 992221 h 2398878"/>
              <a:gd name="connsiteX112" fmla="*/ 77860 w 13016124"/>
              <a:gd name="connsiteY112" fmla="*/ 924128 h 2398878"/>
              <a:gd name="connsiteX113" fmla="*/ 97316 w 13016124"/>
              <a:gd name="connsiteY113" fmla="*/ 885217 h 2398878"/>
              <a:gd name="connsiteX114" fmla="*/ 116771 w 13016124"/>
              <a:gd name="connsiteY114" fmla="*/ 807396 h 2398878"/>
              <a:gd name="connsiteX115" fmla="*/ 155682 w 13016124"/>
              <a:gd name="connsiteY115" fmla="*/ 729574 h 2398878"/>
              <a:gd name="connsiteX116" fmla="*/ 165409 w 13016124"/>
              <a:gd name="connsiteY116" fmla="*/ 700391 h 2398878"/>
              <a:gd name="connsiteX117" fmla="*/ 175137 w 13016124"/>
              <a:gd name="connsiteY117" fmla="*/ 642025 h 2398878"/>
              <a:gd name="connsiteX118" fmla="*/ 223775 w 13016124"/>
              <a:gd name="connsiteY118" fmla="*/ 573932 h 2398878"/>
              <a:gd name="connsiteX119" fmla="*/ 262686 w 13016124"/>
              <a:gd name="connsiteY119" fmla="*/ 505838 h 2398878"/>
              <a:gd name="connsiteX120" fmla="*/ 301596 w 13016124"/>
              <a:gd name="connsiteY120" fmla="*/ 447472 h 2398878"/>
              <a:gd name="connsiteX121" fmla="*/ 321052 w 13016124"/>
              <a:gd name="connsiteY121" fmla="*/ 428017 h 2398878"/>
              <a:gd name="connsiteX122" fmla="*/ 359962 w 13016124"/>
              <a:gd name="connsiteY122" fmla="*/ 369651 h 2398878"/>
              <a:gd name="connsiteX123" fmla="*/ 408601 w 13016124"/>
              <a:gd name="connsiteY123" fmla="*/ 321013 h 2398878"/>
              <a:gd name="connsiteX124" fmla="*/ 428056 w 13016124"/>
              <a:gd name="connsiteY124" fmla="*/ 301557 h 2398878"/>
              <a:gd name="connsiteX125" fmla="*/ 447511 w 13016124"/>
              <a:gd name="connsiteY125" fmla="*/ 272374 h 2398878"/>
              <a:gd name="connsiteX126" fmla="*/ 505877 w 13016124"/>
              <a:gd name="connsiteY126" fmla="*/ 233464 h 2398878"/>
              <a:gd name="connsiteX127" fmla="*/ 603154 w 13016124"/>
              <a:gd name="connsiteY127" fmla="*/ 223736 h 2398878"/>
              <a:gd name="connsiteX128" fmla="*/ 651792 w 13016124"/>
              <a:gd name="connsiteY128" fmla="*/ 243191 h 2398878"/>
              <a:gd name="connsiteX129" fmla="*/ 622609 w 13016124"/>
              <a:gd name="connsiteY129" fmla="*/ 252919 h 2398878"/>
              <a:gd name="connsiteX130" fmla="*/ 544788 w 13016124"/>
              <a:gd name="connsiteY13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060371 w 13016124"/>
              <a:gd name="connsiteY26" fmla="*/ 865762 h 2398878"/>
              <a:gd name="connsiteX27" fmla="*/ 6507843 w 13016124"/>
              <a:gd name="connsiteY27" fmla="*/ 739302 h 2398878"/>
              <a:gd name="connsiteX28" fmla="*/ 6565889 w 13016124"/>
              <a:gd name="connsiteY28" fmla="*/ 911751 h 2398878"/>
              <a:gd name="connsiteX29" fmla="*/ 6887222 w 13016124"/>
              <a:gd name="connsiteY29" fmla="*/ 710119 h 2398878"/>
              <a:gd name="connsiteX30" fmla="*/ 9912524 w 13016124"/>
              <a:gd name="connsiteY30" fmla="*/ 700391 h 2398878"/>
              <a:gd name="connsiteX31" fmla="*/ 10058439 w 13016124"/>
              <a:gd name="connsiteY31" fmla="*/ 690664 h 2398878"/>
              <a:gd name="connsiteX32" fmla="*/ 10389179 w 13016124"/>
              <a:gd name="connsiteY32" fmla="*/ 671208 h 2398878"/>
              <a:gd name="connsiteX33" fmla="*/ 10544822 w 13016124"/>
              <a:gd name="connsiteY33" fmla="*/ 642025 h 2398878"/>
              <a:gd name="connsiteX34" fmla="*/ 10846379 w 13016124"/>
              <a:gd name="connsiteY34" fmla="*/ 622570 h 2398878"/>
              <a:gd name="connsiteX35" fmla="*/ 10992294 w 13016124"/>
              <a:gd name="connsiteY35" fmla="*/ 612842 h 2398878"/>
              <a:gd name="connsiteX36" fmla="*/ 11070116 w 13016124"/>
              <a:gd name="connsiteY36" fmla="*/ 583659 h 2398878"/>
              <a:gd name="connsiteX37" fmla="*/ 11206303 w 13016124"/>
              <a:gd name="connsiteY37" fmla="*/ 554477 h 2398878"/>
              <a:gd name="connsiteX38" fmla="*/ 11274396 w 13016124"/>
              <a:gd name="connsiteY38" fmla="*/ 535021 h 2398878"/>
              <a:gd name="connsiteX39" fmla="*/ 11332762 w 13016124"/>
              <a:gd name="connsiteY39" fmla="*/ 515566 h 2398878"/>
              <a:gd name="connsiteX40" fmla="*/ 11410584 w 13016124"/>
              <a:gd name="connsiteY40" fmla="*/ 476655 h 2398878"/>
              <a:gd name="connsiteX41" fmla="*/ 11498133 w 13016124"/>
              <a:gd name="connsiteY41" fmla="*/ 457200 h 2398878"/>
              <a:gd name="connsiteX42" fmla="*/ 11624592 w 13016124"/>
              <a:gd name="connsiteY42" fmla="*/ 408562 h 2398878"/>
              <a:gd name="connsiteX43" fmla="*/ 11789962 w 13016124"/>
              <a:gd name="connsiteY43" fmla="*/ 379379 h 2398878"/>
              <a:gd name="connsiteX44" fmla="*/ 11848328 w 13016124"/>
              <a:gd name="connsiteY44" fmla="*/ 350196 h 2398878"/>
              <a:gd name="connsiteX45" fmla="*/ 11955333 w 13016124"/>
              <a:gd name="connsiteY45" fmla="*/ 330740 h 2398878"/>
              <a:gd name="connsiteX46" fmla="*/ 12033154 w 13016124"/>
              <a:gd name="connsiteY46" fmla="*/ 301557 h 2398878"/>
              <a:gd name="connsiteX47" fmla="*/ 12062337 w 13016124"/>
              <a:gd name="connsiteY47" fmla="*/ 291830 h 2398878"/>
              <a:gd name="connsiteX48" fmla="*/ 12101248 w 13016124"/>
              <a:gd name="connsiteY48" fmla="*/ 272374 h 2398878"/>
              <a:gd name="connsiteX49" fmla="*/ 12130431 w 13016124"/>
              <a:gd name="connsiteY49" fmla="*/ 262647 h 2398878"/>
              <a:gd name="connsiteX50" fmla="*/ 12169341 w 13016124"/>
              <a:gd name="connsiteY50" fmla="*/ 243191 h 2398878"/>
              <a:gd name="connsiteX51" fmla="*/ 12266618 w 13016124"/>
              <a:gd name="connsiteY51" fmla="*/ 204281 h 2398878"/>
              <a:gd name="connsiteX52" fmla="*/ 12334711 w 13016124"/>
              <a:gd name="connsiteY52" fmla="*/ 175098 h 2398878"/>
              <a:gd name="connsiteX53" fmla="*/ 12363894 w 13016124"/>
              <a:gd name="connsiteY53" fmla="*/ 155642 h 2398878"/>
              <a:gd name="connsiteX54" fmla="*/ 12431988 w 13016124"/>
              <a:gd name="connsiteY54" fmla="*/ 126459 h 2398878"/>
              <a:gd name="connsiteX55" fmla="*/ 12470899 w 13016124"/>
              <a:gd name="connsiteY55" fmla="*/ 97277 h 2398878"/>
              <a:gd name="connsiteX56" fmla="*/ 12529265 w 13016124"/>
              <a:gd name="connsiteY56" fmla="*/ 87549 h 2398878"/>
              <a:gd name="connsiteX57" fmla="*/ 12568175 w 13016124"/>
              <a:gd name="connsiteY57" fmla="*/ 77821 h 2398878"/>
              <a:gd name="connsiteX58" fmla="*/ 12626541 w 13016124"/>
              <a:gd name="connsiteY58" fmla="*/ 58366 h 2398878"/>
              <a:gd name="connsiteX59" fmla="*/ 12723818 w 13016124"/>
              <a:gd name="connsiteY59" fmla="*/ 19455 h 2398878"/>
              <a:gd name="connsiteX60" fmla="*/ 12869733 w 13016124"/>
              <a:gd name="connsiteY60" fmla="*/ 9728 h 2398878"/>
              <a:gd name="connsiteX61" fmla="*/ 12898916 w 13016124"/>
              <a:gd name="connsiteY61" fmla="*/ 0 h 2398878"/>
              <a:gd name="connsiteX62" fmla="*/ 12947554 w 13016124"/>
              <a:gd name="connsiteY62" fmla="*/ 38911 h 2398878"/>
              <a:gd name="connsiteX63" fmla="*/ 12957282 w 13016124"/>
              <a:gd name="connsiteY63" fmla="*/ 1488332 h 2398878"/>
              <a:gd name="connsiteX64" fmla="*/ 12928099 w 13016124"/>
              <a:gd name="connsiteY64" fmla="*/ 1673157 h 2398878"/>
              <a:gd name="connsiteX65" fmla="*/ 12918371 w 13016124"/>
              <a:gd name="connsiteY65" fmla="*/ 1828800 h 2398878"/>
              <a:gd name="connsiteX66" fmla="*/ 12898916 w 13016124"/>
              <a:gd name="connsiteY66" fmla="*/ 1887166 h 2398878"/>
              <a:gd name="connsiteX67" fmla="*/ 12889188 w 13016124"/>
              <a:gd name="connsiteY67" fmla="*/ 1974715 h 2398878"/>
              <a:gd name="connsiteX68" fmla="*/ 12879460 w 13016124"/>
              <a:gd name="connsiteY68" fmla="*/ 2013625 h 2398878"/>
              <a:gd name="connsiteX69" fmla="*/ 12840550 w 13016124"/>
              <a:gd name="connsiteY69" fmla="*/ 2208179 h 2398878"/>
              <a:gd name="connsiteX70" fmla="*/ 12830822 w 13016124"/>
              <a:gd name="connsiteY70" fmla="*/ 2237362 h 2398878"/>
              <a:gd name="connsiteX71" fmla="*/ 12801639 w 13016124"/>
              <a:gd name="connsiteY71" fmla="*/ 2256817 h 2398878"/>
              <a:gd name="connsiteX72" fmla="*/ 12159614 w 13016124"/>
              <a:gd name="connsiteY72" fmla="*/ 2237362 h 2398878"/>
              <a:gd name="connsiteX73" fmla="*/ 11361945 w 13016124"/>
              <a:gd name="connsiteY73" fmla="*/ 2256817 h 2398878"/>
              <a:gd name="connsiteX74" fmla="*/ 11138209 w 13016124"/>
              <a:gd name="connsiteY74" fmla="*/ 2276272 h 2398878"/>
              <a:gd name="connsiteX75" fmla="*/ 10593460 w 13016124"/>
              <a:gd name="connsiteY75" fmla="*/ 2286000 h 2398878"/>
              <a:gd name="connsiteX76" fmla="*/ 8385282 w 13016124"/>
              <a:gd name="connsiteY76" fmla="*/ 2295728 h 2398878"/>
              <a:gd name="connsiteX77" fmla="*/ 8161545 w 13016124"/>
              <a:gd name="connsiteY77" fmla="*/ 2315183 h 2398878"/>
              <a:gd name="connsiteX78" fmla="*/ 8112907 w 13016124"/>
              <a:gd name="connsiteY78" fmla="*/ 2324911 h 2398878"/>
              <a:gd name="connsiteX79" fmla="*/ 7918354 w 13016124"/>
              <a:gd name="connsiteY79" fmla="*/ 2334638 h 2398878"/>
              <a:gd name="connsiteX80" fmla="*/ 5291886 w 13016124"/>
              <a:gd name="connsiteY80" fmla="*/ 2344366 h 2398878"/>
              <a:gd name="connsiteX81" fmla="*/ 5058422 w 13016124"/>
              <a:gd name="connsiteY81" fmla="*/ 2324911 h 2398878"/>
              <a:gd name="connsiteX82" fmla="*/ 4883324 w 13016124"/>
              <a:gd name="connsiteY82" fmla="*/ 2305455 h 2398878"/>
              <a:gd name="connsiteX83" fmla="*/ 4727682 w 13016124"/>
              <a:gd name="connsiteY83" fmla="*/ 2295728 h 2398878"/>
              <a:gd name="connsiteX84" fmla="*/ 4601222 w 13016124"/>
              <a:gd name="connsiteY84" fmla="*/ 2276272 h 2398878"/>
              <a:gd name="connsiteX85" fmla="*/ 4484490 w 13016124"/>
              <a:gd name="connsiteY85" fmla="*/ 2266545 h 2398878"/>
              <a:gd name="connsiteX86" fmla="*/ 3443631 w 13016124"/>
              <a:gd name="connsiteY86" fmla="*/ 2247089 h 2398878"/>
              <a:gd name="connsiteX87" fmla="*/ 2996158 w 13016124"/>
              <a:gd name="connsiteY87" fmla="*/ 2256817 h 2398878"/>
              <a:gd name="connsiteX88" fmla="*/ 2966975 w 13016124"/>
              <a:gd name="connsiteY88" fmla="*/ 2266545 h 2398878"/>
              <a:gd name="connsiteX89" fmla="*/ 2782150 w 13016124"/>
              <a:gd name="connsiteY89" fmla="*/ 2286000 h 2398878"/>
              <a:gd name="connsiteX90" fmla="*/ 2723784 w 13016124"/>
              <a:gd name="connsiteY90" fmla="*/ 2295728 h 2398878"/>
              <a:gd name="connsiteX91" fmla="*/ 2490320 w 13016124"/>
              <a:gd name="connsiteY91" fmla="*/ 2305455 h 2398878"/>
              <a:gd name="connsiteX92" fmla="*/ 418328 w 13016124"/>
              <a:gd name="connsiteY92" fmla="*/ 2295728 h 2398878"/>
              <a:gd name="connsiteX93" fmla="*/ 359962 w 13016124"/>
              <a:gd name="connsiteY93" fmla="*/ 2256817 h 2398878"/>
              <a:gd name="connsiteX94" fmla="*/ 272414 w 13016124"/>
              <a:gd name="connsiteY94" fmla="*/ 2188723 h 2398878"/>
              <a:gd name="connsiteX95" fmla="*/ 262686 w 13016124"/>
              <a:gd name="connsiteY95" fmla="*/ 2159540 h 2398878"/>
              <a:gd name="connsiteX96" fmla="*/ 214048 w 13016124"/>
              <a:gd name="connsiteY96" fmla="*/ 2110902 h 2398878"/>
              <a:gd name="connsiteX97" fmla="*/ 204320 w 13016124"/>
              <a:gd name="connsiteY97" fmla="*/ 2081719 h 2398878"/>
              <a:gd name="connsiteX98" fmla="*/ 184865 w 13016124"/>
              <a:gd name="connsiteY98" fmla="*/ 2052536 h 2398878"/>
              <a:gd name="connsiteX99" fmla="*/ 145954 w 13016124"/>
              <a:gd name="connsiteY99" fmla="*/ 1984442 h 2398878"/>
              <a:gd name="connsiteX100" fmla="*/ 126499 w 13016124"/>
              <a:gd name="connsiteY100" fmla="*/ 1906621 h 2398878"/>
              <a:gd name="connsiteX101" fmla="*/ 116771 w 13016124"/>
              <a:gd name="connsiteY101" fmla="*/ 1877438 h 2398878"/>
              <a:gd name="connsiteX102" fmla="*/ 97316 w 13016124"/>
              <a:gd name="connsiteY102" fmla="*/ 1809345 h 2398878"/>
              <a:gd name="connsiteX103" fmla="*/ 87588 w 13016124"/>
              <a:gd name="connsiteY103" fmla="*/ 1731523 h 2398878"/>
              <a:gd name="connsiteX104" fmla="*/ 68133 w 13016124"/>
              <a:gd name="connsiteY104" fmla="*/ 1673157 h 2398878"/>
              <a:gd name="connsiteX105" fmla="*/ 19494 w 13016124"/>
              <a:gd name="connsiteY105" fmla="*/ 1556425 h 2398878"/>
              <a:gd name="connsiteX106" fmla="*/ 9767 w 13016124"/>
              <a:gd name="connsiteY106" fmla="*/ 1429966 h 2398878"/>
              <a:gd name="connsiteX107" fmla="*/ 39 w 13016124"/>
              <a:gd name="connsiteY107" fmla="*/ 1361872 h 2398878"/>
              <a:gd name="connsiteX108" fmla="*/ 19494 w 13016124"/>
              <a:gd name="connsiteY108" fmla="*/ 1099225 h 2398878"/>
              <a:gd name="connsiteX109" fmla="*/ 29222 w 13016124"/>
              <a:gd name="connsiteY109" fmla="*/ 1070042 h 2398878"/>
              <a:gd name="connsiteX110" fmla="*/ 58405 w 13016124"/>
              <a:gd name="connsiteY110" fmla="*/ 992221 h 2398878"/>
              <a:gd name="connsiteX111" fmla="*/ 77860 w 13016124"/>
              <a:gd name="connsiteY111" fmla="*/ 924128 h 2398878"/>
              <a:gd name="connsiteX112" fmla="*/ 97316 w 13016124"/>
              <a:gd name="connsiteY112" fmla="*/ 885217 h 2398878"/>
              <a:gd name="connsiteX113" fmla="*/ 116771 w 13016124"/>
              <a:gd name="connsiteY113" fmla="*/ 807396 h 2398878"/>
              <a:gd name="connsiteX114" fmla="*/ 155682 w 13016124"/>
              <a:gd name="connsiteY114" fmla="*/ 729574 h 2398878"/>
              <a:gd name="connsiteX115" fmla="*/ 165409 w 13016124"/>
              <a:gd name="connsiteY115" fmla="*/ 700391 h 2398878"/>
              <a:gd name="connsiteX116" fmla="*/ 175137 w 13016124"/>
              <a:gd name="connsiteY116" fmla="*/ 642025 h 2398878"/>
              <a:gd name="connsiteX117" fmla="*/ 223775 w 13016124"/>
              <a:gd name="connsiteY117" fmla="*/ 573932 h 2398878"/>
              <a:gd name="connsiteX118" fmla="*/ 262686 w 13016124"/>
              <a:gd name="connsiteY118" fmla="*/ 505838 h 2398878"/>
              <a:gd name="connsiteX119" fmla="*/ 301596 w 13016124"/>
              <a:gd name="connsiteY119" fmla="*/ 447472 h 2398878"/>
              <a:gd name="connsiteX120" fmla="*/ 321052 w 13016124"/>
              <a:gd name="connsiteY120" fmla="*/ 428017 h 2398878"/>
              <a:gd name="connsiteX121" fmla="*/ 359962 w 13016124"/>
              <a:gd name="connsiteY121" fmla="*/ 369651 h 2398878"/>
              <a:gd name="connsiteX122" fmla="*/ 408601 w 13016124"/>
              <a:gd name="connsiteY122" fmla="*/ 321013 h 2398878"/>
              <a:gd name="connsiteX123" fmla="*/ 428056 w 13016124"/>
              <a:gd name="connsiteY123" fmla="*/ 301557 h 2398878"/>
              <a:gd name="connsiteX124" fmla="*/ 447511 w 13016124"/>
              <a:gd name="connsiteY124" fmla="*/ 272374 h 2398878"/>
              <a:gd name="connsiteX125" fmla="*/ 505877 w 13016124"/>
              <a:gd name="connsiteY125" fmla="*/ 233464 h 2398878"/>
              <a:gd name="connsiteX126" fmla="*/ 603154 w 13016124"/>
              <a:gd name="connsiteY126" fmla="*/ 223736 h 2398878"/>
              <a:gd name="connsiteX127" fmla="*/ 651792 w 13016124"/>
              <a:gd name="connsiteY127" fmla="*/ 243191 h 2398878"/>
              <a:gd name="connsiteX128" fmla="*/ 622609 w 13016124"/>
              <a:gd name="connsiteY128" fmla="*/ 252919 h 2398878"/>
              <a:gd name="connsiteX129" fmla="*/ 544788 w 13016124"/>
              <a:gd name="connsiteY12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011733 w 13016124"/>
              <a:gd name="connsiteY25" fmla="*/ 875489 h 2398878"/>
              <a:gd name="connsiteX26" fmla="*/ 6507843 w 13016124"/>
              <a:gd name="connsiteY26" fmla="*/ 739302 h 2398878"/>
              <a:gd name="connsiteX27" fmla="*/ 6565889 w 13016124"/>
              <a:gd name="connsiteY27" fmla="*/ 911751 h 2398878"/>
              <a:gd name="connsiteX28" fmla="*/ 6887222 w 13016124"/>
              <a:gd name="connsiteY28" fmla="*/ 710119 h 2398878"/>
              <a:gd name="connsiteX29" fmla="*/ 9912524 w 13016124"/>
              <a:gd name="connsiteY29" fmla="*/ 700391 h 2398878"/>
              <a:gd name="connsiteX30" fmla="*/ 10058439 w 13016124"/>
              <a:gd name="connsiteY30" fmla="*/ 690664 h 2398878"/>
              <a:gd name="connsiteX31" fmla="*/ 10389179 w 13016124"/>
              <a:gd name="connsiteY31" fmla="*/ 671208 h 2398878"/>
              <a:gd name="connsiteX32" fmla="*/ 10544822 w 13016124"/>
              <a:gd name="connsiteY32" fmla="*/ 642025 h 2398878"/>
              <a:gd name="connsiteX33" fmla="*/ 10846379 w 13016124"/>
              <a:gd name="connsiteY33" fmla="*/ 622570 h 2398878"/>
              <a:gd name="connsiteX34" fmla="*/ 10992294 w 13016124"/>
              <a:gd name="connsiteY34" fmla="*/ 612842 h 2398878"/>
              <a:gd name="connsiteX35" fmla="*/ 11070116 w 13016124"/>
              <a:gd name="connsiteY35" fmla="*/ 583659 h 2398878"/>
              <a:gd name="connsiteX36" fmla="*/ 11206303 w 13016124"/>
              <a:gd name="connsiteY36" fmla="*/ 554477 h 2398878"/>
              <a:gd name="connsiteX37" fmla="*/ 11274396 w 13016124"/>
              <a:gd name="connsiteY37" fmla="*/ 535021 h 2398878"/>
              <a:gd name="connsiteX38" fmla="*/ 11332762 w 13016124"/>
              <a:gd name="connsiteY38" fmla="*/ 515566 h 2398878"/>
              <a:gd name="connsiteX39" fmla="*/ 11410584 w 13016124"/>
              <a:gd name="connsiteY39" fmla="*/ 476655 h 2398878"/>
              <a:gd name="connsiteX40" fmla="*/ 11498133 w 13016124"/>
              <a:gd name="connsiteY40" fmla="*/ 457200 h 2398878"/>
              <a:gd name="connsiteX41" fmla="*/ 11624592 w 13016124"/>
              <a:gd name="connsiteY41" fmla="*/ 408562 h 2398878"/>
              <a:gd name="connsiteX42" fmla="*/ 11789962 w 13016124"/>
              <a:gd name="connsiteY42" fmla="*/ 379379 h 2398878"/>
              <a:gd name="connsiteX43" fmla="*/ 11848328 w 13016124"/>
              <a:gd name="connsiteY43" fmla="*/ 350196 h 2398878"/>
              <a:gd name="connsiteX44" fmla="*/ 11955333 w 13016124"/>
              <a:gd name="connsiteY44" fmla="*/ 330740 h 2398878"/>
              <a:gd name="connsiteX45" fmla="*/ 12033154 w 13016124"/>
              <a:gd name="connsiteY45" fmla="*/ 301557 h 2398878"/>
              <a:gd name="connsiteX46" fmla="*/ 12062337 w 13016124"/>
              <a:gd name="connsiteY46" fmla="*/ 291830 h 2398878"/>
              <a:gd name="connsiteX47" fmla="*/ 12101248 w 13016124"/>
              <a:gd name="connsiteY47" fmla="*/ 272374 h 2398878"/>
              <a:gd name="connsiteX48" fmla="*/ 12130431 w 13016124"/>
              <a:gd name="connsiteY48" fmla="*/ 262647 h 2398878"/>
              <a:gd name="connsiteX49" fmla="*/ 12169341 w 13016124"/>
              <a:gd name="connsiteY49" fmla="*/ 243191 h 2398878"/>
              <a:gd name="connsiteX50" fmla="*/ 12266618 w 13016124"/>
              <a:gd name="connsiteY50" fmla="*/ 204281 h 2398878"/>
              <a:gd name="connsiteX51" fmla="*/ 12334711 w 13016124"/>
              <a:gd name="connsiteY51" fmla="*/ 175098 h 2398878"/>
              <a:gd name="connsiteX52" fmla="*/ 12363894 w 13016124"/>
              <a:gd name="connsiteY52" fmla="*/ 155642 h 2398878"/>
              <a:gd name="connsiteX53" fmla="*/ 12431988 w 13016124"/>
              <a:gd name="connsiteY53" fmla="*/ 126459 h 2398878"/>
              <a:gd name="connsiteX54" fmla="*/ 12470899 w 13016124"/>
              <a:gd name="connsiteY54" fmla="*/ 97277 h 2398878"/>
              <a:gd name="connsiteX55" fmla="*/ 12529265 w 13016124"/>
              <a:gd name="connsiteY55" fmla="*/ 87549 h 2398878"/>
              <a:gd name="connsiteX56" fmla="*/ 12568175 w 13016124"/>
              <a:gd name="connsiteY56" fmla="*/ 77821 h 2398878"/>
              <a:gd name="connsiteX57" fmla="*/ 12626541 w 13016124"/>
              <a:gd name="connsiteY57" fmla="*/ 58366 h 2398878"/>
              <a:gd name="connsiteX58" fmla="*/ 12723818 w 13016124"/>
              <a:gd name="connsiteY58" fmla="*/ 19455 h 2398878"/>
              <a:gd name="connsiteX59" fmla="*/ 12869733 w 13016124"/>
              <a:gd name="connsiteY59" fmla="*/ 9728 h 2398878"/>
              <a:gd name="connsiteX60" fmla="*/ 12898916 w 13016124"/>
              <a:gd name="connsiteY60" fmla="*/ 0 h 2398878"/>
              <a:gd name="connsiteX61" fmla="*/ 12947554 w 13016124"/>
              <a:gd name="connsiteY61" fmla="*/ 38911 h 2398878"/>
              <a:gd name="connsiteX62" fmla="*/ 12957282 w 13016124"/>
              <a:gd name="connsiteY62" fmla="*/ 1488332 h 2398878"/>
              <a:gd name="connsiteX63" fmla="*/ 12928099 w 13016124"/>
              <a:gd name="connsiteY63" fmla="*/ 1673157 h 2398878"/>
              <a:gd name="connsiteX64" fmla="*/ 12918371 w 13016124"/>
              <a:gd name="connsiteY64" fmla="*/ 1828800 h 2398878"/>
              <a:gd name="connsiteX65" fmla="*/ 12898916 w 13016124"/>
              <a:gd name="connsiteY65" fmla="*/ 1887166 h 2398878"/>
              <a:gd name="connsiteX66" fmla="*/ 12889188 w 13016124"/>
              <a:gd name="connsiteY66" fmla="*/ 1974715 h 2398878"/>
              <a:gd name="connsiteX67" fmla="*/ 12879460 w 13016124"/>
              <a:gd name="connsiteY67" fmla="*/ 2013625 h 2398878"/>
              <a:gd name="connsiteX68" fmla="*/ 12840550 w 13016124"/>
              <a:gd name="connsiteY68" fmla="*/ 2208179 h 2398878"/>
              <a:gd name="connsiteX69" fmla="*/ 12830822 w 13016124"/>
              <a:gd name="connsiteY69" fmla="*/ 2237362 h 2398878"/>
              <a:gd name="connsiteX70" fmla="*/ 12801639 w 13016124"/>
              <a:gd name="connsiteY70" fmla="*/ 2256817 h 2398878"/>
              <a:gd name="connsiteX71" fmla="*/ 12159614 w 13016124"/>
              <a:gd name="connsiteY71" fmla="*/ 2237362 h 2398878"/>
              <a:gd name="connsiteX72" fmla="*/ 11361945 w 13016124"/>
              <a:gd name="connsiteY72" fmla="*/ 2256817 h 2398878"/>
              <a:gd name="connsiteX73" fmla="*/ 11138209 w 13016124"/>
              <a:gd name="connsiteY73" fmla="*/ 2276272 h 2398878"/>
              <a:gd name="connsiteX74" fmla="*/ 10593460 w 13016124"/>
              <a:gd name="connsiteY74" fmla="*/ 2286000 h 2398878"/>
              <a:gd name="connsiteX75" fmla="*/ 8385282 w 13016124"/>
              <a:gd name="connsiteY75" fmla="*/ 2295728 h 2398878"/>
              <a:gd name="connsiteX76" fmla="*/ 8161545 w 13016124"/>
              <a:gd name="connsiteY76" fmla="*/ 2315183 h 2398878"/>
              <a:gd name="connsiteX77" fmla="*/ 8112907 w 13016124"/>
              <a:gd name="connsiteY77" fmla="*/ 2324911 h 2398878"/>
              <a:gd name="connsiteX78" fmla="*/ 7918354 w 13016124"/>
              <a:gd name="connsiteY78" fmla="*/ 2334638 h 2398878"/>
              <a:gd name="connsiteX79" fmla="*/ 5291886 w 13016124"/>
              <a:gd name="connsiteY79" fmla="*/ 2344366 h 2398878"/>
              <a:gd name="connsiteX80" fmla="*/ 5058422 w 13016124"/>
              <a:gd name="connsiteY80" fmla="*/ 2324911 h 2398878"/>
              <a:gd name="connsiteX81" fmla="*/ 4883324 w 13016124"/>
              <a:gd name="connsiteY81" fmla="*/ 2305455 h 2398878"/>
              <a:gd name="connsiteX82" fmla="*/ 4727682 w 13016124"/>
              <a:gd name="connsiteY82" fmla="*/ 2295728 h 2398878"/>
              <a:gd name="connsiteX83" fmla="*/ 4601222 w 13016124"/>
              <a:gd name="connsiteY83" fmla="*/ 2276272 h 2398878"/>
              <a:gd name="connsiteX84" fmla="*/ 4484490 w 13016124"/>
              <a:gd name="connsiteY84" fmla="*/ 2266545 h 2398878"/>
              <a:gd name="connsiteX85" fmla="*/ 3443631 w 13016124"/>
              <a:gd name="connsiteY85" fmla="*/ 2247089 h 2398878"/>
              <a:gd name="connsiteX86" fmla="*/ 2996158 w 13016124"/>
              <a:gd name="connsiteY86" fmla="*/ 2256817 h 2398878"/>
              <a:gd name="connsiteX87" fmla="*/ 2966975 w 13016124"/>
              <a:gd name="connsiteY87" fmla="*/ 2266545 h 2398878"/>
              <a:gd name="connsiteX88" fmla="*/ 2782150 w 13016124"/>
              <a:gd name="connsiteY88" fmla="*/ 2286000 h 2398878"/>
              <a:gd name="connsiteX89" fmla="*/ 2723784 w 13016124"/>
              <a:gd name="connsiteY89" fmla="*/ 2295728 h 2398878"/>
              <a:gd name="connsiteX90" fmla="*/ 2490320 w 13016124"/>
              <a:gd name="connsiteY90" fmla="*/ 2305455 h 2398878"/>
              <a:gd name="connsiteX91" fmla="*/ 418328 w 13016124"/>
              <a:gd name="connsiteY91" fmla="*/ 2295728 h 2398878"/>
              <a:gd name="connsiteX92" fmla="*/ 359962 w 13016124"/>
              <a:gd name="connsiteY92" fmla="*/ 2256817 h 2398878"/>
              <a:gd name="connsiteX93" fmla="*/ 272414 w 13016124"/>
              <a:gd name="connsiteY93" fmla="*/ 2188723 h 2398878"/>
              <a:gd name="connsiteX94" fmla="*/ 262686 w 13016124"/>
              <a:gd name="connsiteY94" fmla="*/ 2159540 h 2398878"/>
              <a:gd name="connsiteX95" fmla="*/ 214048 w 13016124"/>
              <a:gd name="connsiteY95" fmla="*/ 2110902 h 2398878"/>
              <a:gd name="connsiteX96" fmla="*/ 204320 w 13016124"/>
              <a:gd name="connsiteY96" fmla="*/ 2081719 h 2398878"/>
              <a:gd name="connsiteX97" fmla="*/ 184865 w 13016124"/>
              <a:gd name="connsiteY97" fmla="*/ 2052536 h 2398878"/>
              <a:gd name="connsiteX98" fmla="*/ 145954 w 13016124"/>
              <a:gd name="connsiteY98" fmla="*/ 1984442 h 2398878"/>
              <a:gd name="connsiteX99" fmla="*/ 126499 w 13016124"/>
              <a:gd name="connsiteY99" fmla="*/ 1906621 h 2398878"/>
              <a:gd name="connsiteX100" fmla="*/ 116771 w 13016124"/>
              <a:gd name="connsiteY100" fmla="*/ 1877438 h 2398878"/>
              <a:gd name="connsiteX101" fmla="*/ 97316 w 13016124"/>
              <a:gd name="connsiteY101" fmla="*/ 1809345 h 2398878"/>
              <a:gd name="connsiteX102" fmla="*/ 87588 w 13016124"/>
              <a:gd name="connsiteY102" fmla="*/ 1731523 h 2398878"/>
              <a:gd name="connsiteX103" fmla="*/ 68133 w 13016124"/>
              <a:gd name="connsiteY103" fmla="*/ 1673157 h 2398878"/>
              <a:gd name="connsiteX104" fmla="*/ 19494 w 13016124"/>
              <a:gd name="connsiteY104" fmla="*/ 1556425 h 2398878"/>
              <a:gd name="connsiteX105" fmla="*/ 9767 w 13016124"/>
              <a:gd name="connsiteY105" fmla="*/ 1429966 h 2398878"/>
              <a:gd name="connsiteX106" fmla="*/ 39 w 13016124"/>
              <a:gd name="connsiteY106" fmla="*/ 1361872 h 2398878"/>
              <a:gd name="connsiteX107" fmla="*/ 19494 w 13016124"/>
              <a:gd name="connsiteY107" fmla="*/ 1099225 h 2398878"/>
              <a:gd name="connsiteX108" fmla="*/ 29222 w 13016124"/>
              <a:gd name="connsiteY108" fmla="*/ 1070042 h 2398878"/>
              <a:gd name="connsiteX109" fmla="*/ 58405 w 13016124"/>
              <a:gd name="connsiteY109" fmla="*/ 992221 h 2398878"/>
              <a:gd name="connsiteX110" fmla="*/ 77860 w 13016124"/>
              <a:gd name="connsiteY110" fmla="*/ 924128 h 2398878"/>
              <a:gd name="connsiteX111" fmla="*/ 97316 w 13016124"/>
              <a:gd name="connsiteY111" fmla="*/ 885217 h 2398878"/>
              <a:gd name="connsiteX112" fmla="*/ 116771 w 13016124"/>
              <a:gd name="connsiteY112" fmla="*/ 807396 h 2398878"/>
              <a:gd name="connsiteX113" fmla="*/ 155682 w 13016124"/>
              <a:gd name="connsiteY113" fmla="*/ 729574 h 2398878"/>
              <a:gd name="connsiteX114" fmla="*/ 165409 w 13016124"/>
              <a:gd name="connsiteY114" fmla="*/ 700391 h 2398878"/>
              <a:gd name="connsiteX115" fmla="*/ 175137 w 13016124"/>
              <a:gd name="connsiteY115" fmla="*/ 642025 h 2398878"/>
              <a:gd name="connsiteX116" fmla="*/ 223775 w 13016124"/>
              <a:gd name="connsiteY116" fmla="*/ 573932 h 2398878"/>
              <a:gd name="connsiteX117" fmla="*/ 262686 w 13016124"/>
              <a:gd name="connsiteY117" fmla="*/ 505838 h 2398878"/>
              <a:gd name="connsiteX118" fmla="*/ 301596 w 13016124"/>
              <a:gd name="connsiteY118" fmla="*/ 447472 h 2398878"/>
              <a:gd name="connsiteX119" fmla="*/ 321052 w 13016124"/>
              <a:gd name="connsiteY119" fmla="*/ 428017 h 2398878"/>
              <a:gd name="connsiteX120" fmla="*/ 359962 w 13016124"/>
              <a:gd name="connsiteY120" fmla="*/ 369651 h 2398878"/>
              <a:gd name="connsiteX121" fmla="*/ 408601 w 13016124"/>
              <a:gd name="connsiteY121" fmla="*/ 321013 h 2398878"/>
              <a:gd name="connsiteX122" fmla="*/ 428056 w 13016124"/>
              <a:gd name="connsiteY122" fmla="*/ 301557 h 2398878"/>
              <a:gd name="connsiteX123" fmla="*/ 447511 w 13016124"/>
              <a:gd name="connsiteY123" fmla="*/ 272374 h 2398878"/>
              <a:gd name="connsiteX124" fmla="*/ 505877 w 13016124"/>
              <a:gd name="connsiteY124" fmla="*/ 233464 h 2398878"/>
              <a:gd name="connsiteX125" fmla="*/ 603154 w 13016124"/>
              <a:gd name="connsiteY125" fmla="*/ 223736 h 2398878"/>
              <a:gd name="connsiteX126" fmla="*/ 651792 w 13016124"/>
              <a:gd name="connsiteY126" fmla="*/ 243191 h 2398878"/>
              <a:gd name="connsiteX127" fmla="*/ 622609 w 13016124"/>
              <a:gd name="connsiteY127" fmla="*/ 252919 h 2398878"/>
              <a:gd name="connsiteX128" fmla="*/ 544788 w 13016124"/>
              <a:gd name="connsiteY12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5924184 w 13016124"/>
              <a:gd name="connsiteY24" fmla="*/ 885217 h 2398878"/>
              <a:gd name="connsiteX25" fmla="*/ 6507843 w 13016124"/>
              <a:gd name="connsiteY25" fmla="*/ 739302 h 2398878"/>
              <a:gd name="connsiteX26" fmla="*/ 6565889 w 13016124"/>
              <a:gd name="connsiteY26" fmla="*/ 911751 h 2398878"/>
              <a:gd name="connsiteX27" fmla="*/ 6887222 w 13016124"/>
              <a:gd name="connsiteY27" fmla="*/ 710119 h 2398878"/>
              <a:gd name="connsiteX28" fmla="*/ 9912524 w 13016124"/>
              <a:gd name="connsiteY28" fmla="*/ 700391 h 2398878"/>
              <a:gd name="connsiteX29" fmla="*/ 10058439 w 13016124"/>
              <a:gd name="connsiteY29" fmla="*/ 690664 h 2398878"/>
              <a:gd name="connsiteX30" fmla="*/ 10389179 w 13016124"/>
              <a:gd name="connsiteY30" fmla="*/ 671208 h 2398878"/>
              <a:gd name="connsiteX31" fmla="*/ 10544822 w 13016124"/>
              <a:gd name="connsiteY31" fmla="*/ 642025 h 2398878"/>
              <a:gd name="connsiteX32" fmla="*/ 10846379 w 13016124"/>
              <a:gd name="connsiteY32" fmla="*/ 622570 h 2398878"/>
              <a:gd name="connsiteX33" fmla="*/ 10992294 w 13016124"/>
              <a:gd name="connsiteY33" fmla="*/ 612842 h 2398878"/>
              <a:gd name="connsiteX34" fmla="*/ 11070116 w 13016124"/>
              <a:gd name="connsiteY34" fmla="*/ 583659 h 2398878"/>
              <a:gd name="connsiteX35" fmla="*/ 11206303 w 13016124"/>
              <a:gd name="connsiteY35" fmla="*/ 554477 h 2398878"/>
              <a:gd name="connsiteX36" fmla="*/ 11274396 w 13016124"/>
              <a:gd name="connsiteY36" fmla="*/ 535021 h 2398878"/>
              <a:gd name="connsiteX37" fmla="*/ 11332762 w 13016124"/>
              <a:gd name="connsiteY37" fmla="*/ 515566 h 2398878"/>
              <a:gd name="connsiteX38" fmla="*/ 11410584 w 13016124"/>
              <a:gd name="connsiteY38" fmla="*/ 476655 h 2398878"/>
              <a:gd name="connsiteX39" fmla="*/ 11498133 w 13016124"/>
              <a:gd name="connsiteY39" fmla="*/ 457200 h 2398878"/>
              <a:gd name="connsiteX40" fmla="*/ 11624592 w 13016124"/>
              <a:gd name="connsiteY40" fmla="*/ 408562 h 2398878"/>
              <a:gd name="connsiteX41" fmla="*/ 11789962 w 13016124"/>
              <a:gd name="connsiteY41" fmla="*/ 379379 h 2398878"/>
              <a:gd name="connsiteX42" fmla="*/ 11848328 w 13016124"/>
              <a:gd name="connsiteY42" fmla="*/ 350196 h 2398878"/>
              <a:gd name="connsiteX43" fmla="*/ 11955333 w 13016124"/>
              <a:gd name="connsiteY43" fmla="*/ 330740 h 2398878"/>
              <a:gd name="connsiteX44" fmla="*/ 12033154 w 13016124"/>
              <a:gd name="connsiteY44" fmla="*/ 301557 h 2398878"/>
              <a:gd name="connsiteX45" fmla="*/ 12062337 w 13016124"/>
              <a:gd name="connsiteY45" fmla="*/ 291830 h 2398878"/>
              <a:gd name="connsiteX46" fmla="*/ 12101248 w 13016124"/>
              <a:gd name="connsiteY46" fmla="*/ 272374 h 2398878"/>
              <a:gd name="connsiteX47" fmla="*/ 12130431 w 13016124"/>
              <a:gd name="connsiteY47" fmla="*/ 262647 h 2398878"/>
              <a:gd name="connsiteX48" fmla="*/ 12169341 w 13016124"/>
              <a:gd name="connsiteY48" fmla="*/ 243191 h 2398878"/>
              <a:gd name="connsiteX49" fmla="*/ 12266618 w 13016124"/>
              <a:gd name="connsiteY49" fmla="*/ 204281 h 2398878"/>
              <a:gd name="connsiteX50" fmla="*/ 12334711 w 13016124"/>
              <a:gd name="connsiteY50" fmla="*/ 175098 h 2398878"/>
              <a:gd name="connsiteX51" fmla="*/ 12363894 w 13016124"/>
              <a:gd name="connsiteY51" fmla="*/ 155642 h 2398878"/>
              <a:gd name="connsiteX52" fmla="*/ 12431988 w 13016124"/>
              <a:gd name="connsiteY52" fmla="*/ 126459 h 2398878"/>
              <a:gd name="connsiteX53" fmla="*/ 12470899 w 13016124"/>
              <a:gd name="connsiteY53" fmla="*/ 97277 h 2398878"/>
              <a:gd name="connsiteX54" fmla="*/ 12529265 w 13016124"/>
              <a:gd name="connsiteY54" fmla="*/ 87549 h 2398878"/>
              <a:gd name="connsiteX55" fmla="*/ 12568175 w 13016124"/>
              <a:gd name="connsiteY55" fmla="*/ 77821 h 2398878"/>
              <a:gd name="connsiteX56" fmla="*/ 12626541 w 13016124"/>
              <a:gd name="connsiteY56" fmla="*/ 58366 h 2398878"/>
              <a:gd name="connsiteX57" fmla="*/ 12723818 w 13016124"/>
              <a:gd name="connsiteY57" fmla="*/ 19455 h 2398878"/>
              <a:gd name="connsiteX58" fmla="*/ 12869733 w 13016124"/>
              <a:gd name="connsiteY58" fmla="*/ 9728 h 2398878"/>
              <a:gd name="connsiteX59" fmla="*/ 12898916 w 13016124"/>
              <a:gd name="connsiteY59" fmla="*/ 0 h 2398878"/>
              <a:gd name="connsiteX60" fmla="*/ 12947554 w 13016124"/>
              <a:gd name="connsiteY60" fmla="*/ 38911 h 2398878"/>
              <a:gd name="connsiteX61" fmla="*/ 12957282 w 13016124"/>
              <a:gd name="connsiteY61" fmla="*/ 1488332 h 2398878"/>
              <a:gd name="connsiteX62" fmla="*/ 12928099 w 13016124"/>
              <a:gd name="connsiteY62" fmla="*/ 1673157 h 2398878"/>
              <a:gd name="connsiteX63" fmla="*/ 12918371 w 13016124"/>
              <a:gd name="connsiteY63" fmla="*/ 1828800 h 2398878"/>
              <a:gd name="connsiteX64" fmla="*/ 12898916 w 13016124"/>
              <a:gd name="connsiteY64" fmla="*/ 1887166 h 2398878"/>
              <a:gd name="connsiteX65" fmla="*/ 12889188 w 13016124"/>
              <a:gd name="connsiteY65" fmla="*/ 1974715 h 2398878"/>
              <a:gd name="connsiteX66" fmla="*/ 12879460 w 13016124"/>
              <a:gd name="connsiteY66" fmla="*/ 2013625 h 2398878"/>
              <a:gd name="connsiteX67" fmla="*/ 12840550 w 13016124"/>
              <a:gd name="connsiteY67" fmla="*/ 2208179 h 2398878"/>
              <a:gd name="connsiteX68" fmla="*/ 12830822 w 13016124"/>
              <a:gd name="connsiteY68" fmla="*/ 2237362 h 2398878"/>
              <a:gd name="connsiteX69" fmla="*/ 12801639 w 13016124"/>
              <a:gd name="connsiteY69" fmla="*/ 2256817 h 2398878"/>
              <a:gd name="connsiteX70" fmla="*/ 12159614 w 13016124"/>
              <a:gd name="connsiteY70" fmla="*/ 2237362 h 2398878"/>
              <a:gd name="connsiteX71" fmla="*/ 11361945 w 13016124"/>
              <a:gd name="connsiteY71" fmla="*/ 2256817 h 2398878"/>
              <a:gd name="connsiteX72" fmla="*/ 11138209 w 13016124"/>
              <a:gd name="connsiteY72" fmla="*/ 2276272 h 2398878"/>
              <a:gd name="connsiteX73" fmla="*/ 10593460 w 13016124"/>
              <a:gd name="connsiteY73" fmla="*/ 2286000 h 2398878"/>
              <a:gd name="connsiteX74" fmla="*/ 8385282 w 13016124"/>
              <a:gd name="connsiteY74" fmla="*/ 2295728 h 2398878"/>
              <a:gd name="connsiteX75" fmla="*/ 8161545 w 13016124"/>
              <a:gd name="connsiteY75" fmla="*/ 2315183 h 2398878"/>
              <a:gd name="connsiteX76" fmla="*/ 8112907 w 13016124"/>
              <a:gd name="connsiteY76" fmla="*/ 2324911 h 2398878"/>
              <a:gd name="connsiteX77" fmla="*/ 7918354 w 13016124"/>
              <a:gd name="connsiteY77" fmla="*/ 2334638 h 2398878"/>
              <a:gd name="connsiteX78" fmla="*/ 5291886 w 13016124"/>
              <a:gd name="connsiteY78" fmla="*/ 2344366 h 2398878"/>
              <a:gd name="connsiteX79" fmla="*/ 5058422 w 13016124"/>
              <a:gd name="connsiteY79" fmla="*/ 2324911 h 2398878"/>
              <a:gd name="connsiteX80" fmla="*/ 4883324 w 13016124"/>
              <a:gd name="connsiteY80" fmla="*/ 2305455 h 2398878"/>
              <a:gd name="connsiteX81" fmla="*/ 4727682 w 13016124"/>
              <a:gd name="connsiteY81" fmla="*/ 2295728 h 2398878"/>
              <a:gd name="connsiteX82" fmla="*/ 4601222 w 13016124"/>
              <a:gd name="connsiteY82" fmla="*/ 2276272 h 2398878"/>
              <a:gd name="connsiteX83" fmla="*/ 4484490 w 13016124"/>
              <a:gd name="connsiteY83" fmla="*/ 2266545 h 2398878"/>
              <a:gd name="connsiteX84" fmla="*/ 3443631 w 13016124"/>
              <a:gd name="connsiteY84" fmla="*/ 2247089 h 2398878"/>
              <a:gd name="connsiteX85" fmla="*/ 2996158 w 13016124"/>
              <a:gd name="connsiteY85" fmla="*/ 2256817 h 2398878"/>
              <a:gd name="connsiteX86" fmla="*/ 2966975 w 13016124"/>
              <a:gd name="connsiteY86" fmla="*/ 2266545 h 2398878"/>
              <a:gd name="connsiteX87" fmla="*/ 2782150 w 13016124"/>
              <a:gd name="connsiteY87" fmla="*/ 2286000 h 2398878"/>
              <a:gd name="connsiteX88" fmla="*/ 2723784 w 13016124"/>
              <a:gd name="connsiteY88" fmla="*/ 2295728 h 2398878"/>
              <a:gd name="connsiteX89" fmla="*/ 2490320 w 13016124"/>
              <a:gd name="connsiteY89" fmla="*/ 2305455 h 2398878"/>
              <a:gd name="connsiteX90" fmla="*/ 418328 w 13016124"/>
              <a:gd name="connsiteY90" fmla="*/ 2295728 h 2398878"/>
              <a:gd name="connsiteX91" fmla="*/ 359962 w 13016124"/>
              <a:gd name="connsiteY91" fmla="*/ 2256817 h 2398878"/>
              <a:gd name="connsiteX92" fmla="*/ 272414 w 13016124"/>
              <a:gd name="connsiteY92" fmla="*/ 2188723 h 2398878"/>
              <a:gd name="connsiteX93" fmla="*/ 262686 w 13016124"/>
              <a:gd name="connsiteY93" fmla="*/ 2159540 h 2398878"/>
              <a:gd name="connsiteX94" fmla="*/ 214048 w 13016124"/>
              <a:gd name="connsiteY94" fmla="*/ 2110902 h 2398878"/>
              <a:gd name="connsiteX95" fmla="*/ 204320 w 13016124"/>
              <a:gd name="connsiteY95" fmla="*/ 2081719 h 2398878"/>
              <a:gd name="connsiteX96" fmla="*/ 184865 w 13016124"/>
              <a:gd name="connsiteY96" fmla="*/ 2052536 h 2398878"/>
              <a:gd name="connsiteX97" fmla="*/ 145954 w 13016124"/>
              <a:gd name="connsiteY97" fmla="*/ 1984442 h 2398878"/>
              <a:gd name="connsiteX98" fmla="*/ 126499 w 13016124"/>
              <a:gd name="connsiteY98" fmla="*/ 1906621 h 2398878"/>
              <a:gd name="connsiteX99" fmla="*/ 116771 w 13016124"/>
              <a:gd name="connsiteY99" fmla="*/ 1877438 h 2398878"/>
              <a:gd name="connsiteX100" fmla="*/ 97316 w 13016124"/>
              <a:gd name="connsiteY100" fmla="*/ 1809345 h 2398878"/>
              <a:gd name="connsiteX101" fmla="*/ 87588 w 13016124"/>
              <a:gd name="connsiteY101" fmla="*/ 1731523 h 2398878"/>
              <a:gd name="connsiteX102" fmla="*/ 68133 w 13016124"/>
              <a:gd name="connsiteY102" fmla="*/ 1673157 h 2398878"/>
              <a:gd name="connsiteX103" fmla="*/ 19494 w 13016124"/>
              <a:gd name="connsiteY103" fmla="*/ 1556425 h 2398878"/>
              <a:gd name="connsiteX104" fmla="*/ 9767 w 13016124"/>
              <a:gd name="connsiteY104" fmla="*/ 1429966 h 2398878"/>
              <a:gd name="connsiteX105" fmla="*/ 39 w 13016124"/>
              <a:gd name="connsiteY105" fmla="*/ 1361872 h 2398878"/>
              <a:gd name="connsiteX106" fmla="*/ 19494 w 13016124"/>
              <a:gd name="connsiteY106" fmla="*/ 1099225 h 2398878"/>
              <a:gd name="connsiteX107" fmla="*/ 29222 w 13016124"/>
              <a:gd name="connsiteY107" fmla="*/ 1070042 h 2398878"/>
              <a:gd name="connsiteX108" fmla="*/ 58405 w 13016124"/>
              <a:gd name="connsiteY108" fmla="*/ 992221 h 2398878"/>
              <a:gd name="connsiteX109" fmla="*/ 77860 w 13016124"/>
              <a:gd name="connsiteY109" fmla="*/ 924128 h 2398878"/>
              <a:gd name="connsiteX110" fmla="*/ 97316 w 13016124"/>
              <a:gd name="connsiteY110" fmla="*/ 885217 h 2398878"/>
              <a:gd name="connsiteX111" fmla="*/ 116771 w 13016124"/>
              <a:gd name="connsiteY111" fmla="*/ 807396 h 2398878"/>
              <a:gd name="connsiteX112" fmla="*/ 155682 w 13016124"/>
              <a:gd name="connsiteY112" fmla="*/ 729574 h 2398878"/>
              <a:gd name="connsiteX113" fmla="*/ 165409 w 13016124"/>
              <a:gd name="connsiteY113" fmla="*/ 700391 h 2398878"/>
              <a:gd name="connsiteX114" fmla="*/ 175137 w 13016124"/>
              <a:gd name="connsiteY114" fmla="*/ 642025 h 2398878"/>
              <a:gd name="connsiteX115" fmla="*/ 223775 w 13016124"/>
              <a:gd name="connsiteY115" fmla="*/ 573932 h 2398878"/>
              <a:gd name="connsiteX116" fmla="*/ 262686 w 13016124"/>
              <a:gd name="connsiteY116" fmla="*/ 505838 h 2398878"/>
              <a:gd name="connsiteX117" fmla="*/ 301596 w 13016124"/>
              <a:gd name="connsiteY117" fmla="*/ 447472 h 2398878"/>
              <a:gd name="connsiteX118" fmla="*/ 321052 w 13016124"/>
              <a:gd name="connsiteY118" fmla="*/ 428017 h 2398878"/>
              <a:gd name="connsiteX119" fmla="*/ 359962 w 13016124"/>
              <a:gd name="connsiteY119" fmla="*/ 369651 h 2398878"/>
              <a:gd name="connsiteX120" fmla="*/ 408601 w 13016124"/>
              <a:gd name="connsiteY120" fmla="*/ 321013 h 2398878"/>
              <a:gd name="connsiteX121" fmla="*/ 428056 w 13016124"/>
              <a:gd name="connsiteY121" fmla="*/ 301557 h 2398878"/>
              <a:gd name="connsiteX122" fmla="*/ 447511 w 13016124"/>
              <a:gd name="connsiteY122" fmla="*/ 272374 h 2398878"/>
              <a:gd name="connsiteX123" fmla="*/ 505877 w 13016124"/>
              <a:gd name="connsiteY123" fmla="*/ 233464 h 2398878"/>
              <a:gd name="connsiteX124" fmla="*/ 603154 w 13016124"/>
              <a:gd name="connsiteY124" fmla="*/ 223736 h 2398878"/>
              <a:gd name="connsiteX125" fmla="*/ 651792 w 13016124"/>
              <a:gd name="connsiteY125" fmla="*/ 243191 h 2398878"/>
              <a:gd name="connsiteX126" fmla="*/ 622609 w 13016124"/>
              <a:gd name="connsiteY126" fmla="*/ 252919 h 2398878"/>
              <a:gd name="connsiteX127" fmla="*/ 544788 w 13016124"/>
              <a:gd name="connsiteY12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07843 w 13016124"/>
              <a:gd name="connsiteY24" fmla="*/ 739302 h 2398878"/>
              <a:gd name="connsiteX25" fmla="*/ 6565889 w 13016124"/>
              <a:gd name="connsiteY25" fmla="*/ 911751 h 2398878"/>
              <a:gd name="connsiteX26" fmla="*/ 6887222 w 13016124"/>
              <a:gd name="connsiteY26" fmla="*/ 710119 h 2398878"/>
              <a:gd name="connsiteX27" fmla="*/ 9912524 w 13016124"/>
              <a:gd name="connsiteY27" fmla="*/ 700391 h 2398878"/>
              <a:gd name="connsiteX28" fmla="*/ 10058439 w 13016124"/>
              <a:gd name="connsiteY28" fmla="*/ 690664 h 2398878"/>
              <a:gd name="connsiteX29" fmla="*/ 10389179 w 13016124"/>
              <a:gd name="connsiteY29" fmla="*/ 671208 h 2398878"/>
              <a:gd name="connsiteX30" fmla="*/ 10544822 w 13016124"/>
              <a:gd name="connsiteY30" fmla="*/ 642025 h 2398878"/>
              <a:gd name="connsiteX31" fmla="*/ 10846379 w 13016124"/>
              <a:gd name="connsiteY31" fmla="*/ 622570 h 2398878"/>
              <a:gd name="connsiteX32" fmla="*/ 10992294 w 13016124"/>
              <a:gd name="connsiteY32" fmla="*/ 612842 h 2398878"/>
              <a:gd name="connsiteX33" fmla="*/ 11070116 w 13016124"/>
              <a:gd name="connsiteY33" fmla="*/ 583659 h 2398878"/>
              <a:gd name="connsiteX34" fmla="*/ 11206303 w 13016124"/>
              <a:gd name="connsiteY34" fmla="*/ 554477 h 2398878"/>
              <a:gd name="connsiteX35" fmla="*/ 11274396 w 13016124"/>
              <a:gd name="connsiteY35" fmla="*/ 535021 h 2398878"/>
              <a:gd name="connsiteX36" fmla="*/ 11332762 w 13016124"/>
              <a:gd name="connsiteY36" fmla="*/ 515566 h 2398878"/>
              <a:gd name="connsiteX37" fmla="*/ 11410584 w 13016124"/>
              <a:gd name="connsiteY37" fmla="*/ 476655 h 2398878"/>
              <a:gd name="connsiteX38" fmla="*/ 11498133 w 13016124"/>
              <a:gd name="connsiteY38" fmla="*/ 457200 h 2398878"/>
              <a:gd name="connsiteX39" fmla="*/ 11624592 w 13016124"/>
              <a:gd name="connsiteY39" fmla="*/ 408562 h 2398878"/>
              <a:gd name="connsiteX40" fmla="*/ 11789962 w 13016124"/>
              <a:gd name="connsiteY40" fmla="*/ 379379 h 2398878"/>
              <a:gd name="connsiteX41" fmla="*/ 11848328 w 13016124"/>
              <a:gd name="connsiteY41" fmla="*/ 350196 h 2398878"/>
              <a:gd name="connsiteX42" fmla="*/ 11955333 w 13016124"/>
              <a:gd name="connsiteY42" fmla="*/ 330740 h 2398878"/>
              <a:gd name="connsiteX43" fmla="*/ 12033154 w 13016124"/>
              <a:gd name="connsiteY43" fmla="*/ 301557 h 2398878"/>
              <a:gd name="connsiteX44" fmla="*/ 12062337 w 13016124"/>
              <a:gd name="connsiteY44" fmla="*/ 291830 h 2398878"/>
              <a:gd name="connsiteX45" fmla="*/ 12101248 w 13016124"/>
              <a:gd name="connsiteY45" fmla="*/ 272374 h 2398878"/>
              <a:gd name="connsiteX46" fmla="*/ 12130431 w 13016124"/>
              <a:gd name="connsiteY46" fmla="*/ 262647 h 2398878"/>
              <a:gd name="connsiteX47" fmla="*/ 12169341 w 13016124"/>
              <a:gd name="connsiteY47" fmla="*/ 243191 h 2398878"/>
              <a:gd name="connsiteX48" fmla="*/ 12266618 w 13016124"/>
              <a:gd name="connsiteY48" fmla="*/ 204281 h 2398878"/>
              <a:gd name="connsiteX49" fmla="*/ 12334711 w 13016124"/>
              <a:gd name="connsiteY49" fmla="*/ 175098 h 2398878"/>
              <a:gd name="connsiteX50" fmla="*/ 12363894 w 13016124"/>
              <a:gd name="connsiteY50" fmla="*/ 155642 h 2398878"/>
              <a:gd name="connsiteX51" fmla="*/ 12431988 w 13016124"/>
              <a:gd name="connsiteY51" fmla="*/ 126459 h 2398878"/>
              <a:gd name="connsiteX52" fmla="*/ 12470899 w 13016124"/>
              <a:gd name="connsiteY52" fmla="*/ 97277 h 2398878"/>
              <a:gd name="connsiteX53" fmla="*/ 12529265 w 13016124"/>
              <a:gd name="connsiteY53" fmla="*/ 87549 h 2398878"/>
              <a:gd name="connsiteX54" fmla="*/ 12568175 w 13016124"/>
              <a:gd name="connsiteY54" fmla="*/ 77821 h 2398878"/>
              <a:gd name="connsiteX55" fmla="*/ 12626541 w 13016124"/>
              <a:gd name="connsiteY55" fmla="*/ 58366 h 2398878"/>
              <a:gd name="connsiteX56" fmla="*/ 12723818 w 13016124"/>
              <a:gd name="connsiteY56" fmla="*/ 19455 h 2398878"/>
              <a:gd name="connsiteX57" fmla="*/ 12869733 w 13016124"/>
              <a:gd name="connsiteY57" fmla="*/ 9728 h 2398878"/>
              <a:gd name="connsiteX58" fmla="*/ 12898916 w 13016124"/>
              <a:gd name="connsiteY58" fmla="*/ 0 h 2398878"/>
              <a:gd name="connsiteX59" fmla="*/ 12947554 w 13016124"/>
              <a:gd name="connsiteY59" fmla="*/ 38911 h 2398878"/>
              <a:gd name="connsiteX60" fmla="*/ 12957282 w 13016124"/>
              <a:gd name="connsiteY60" fmla="*/ 1488332 h 2398878"/>
              <a:gd name="connsiteX61" fmla="*/ 12928099 w 13016124"/>
              <a:gd name="connsiteY61" fmla="*/ 1673157 h 2398878"/>
              <a:gd name="connsiteX62" fmla="*/ 12918371 w 13016124"/>
              <a:gd name="connsiteY62" fmla="*/ 1828800 h 2398878"/>
              <a:gd name="connsiteX63" fmla="*/ 12898916 w 13016124"/>
              <a:gd name="connsiteY63" fmla="*/ 1887166 h 2398878"/>
              <a:gd name="connsiteX64" fmla="*/ 12889188 w 13016124"/>
              <a:gd name="connsiteY64" fmla="*/ 1974715 h 2398878"/>
              <a:gd name="connsiteX65" fmla="*/ 12879460 w 13016124"/>
              <a:gd name="connsiteY65" fmla="*/ 2013625 h 2398878"/>
              <a:gd name="connsiteX66" fmla="*/ 12840550 w 13016124"/>
              <a:gd name="connsiteY66" fmla="*/ 2208179 h 2398878"/>
              <a:gd name="connsiteX67" fmla="*/ 12830822 w 13016124"/>
              <a:gd name="connsiteY67" fmla="*/ 2237362 h 2398878"/>
              <a:gd name="connsiteX68" fmla="*/ 12801639 w 13016124"/>
              <a:gd name="connsiteY68" fmla="*/ 2256817 h 2398878"/>
              <a:gd name="connsiteX69" fmla="*/ 12159614 w 13016124"/>
              <a:gd name="connsiteY69" fmla="*/ 2237362 h 2398878"/>
              <a:gd name="connsiteX70" fmla="*/ 11361945 w 13016124"/>
              <a:gd name="connsiteY70" fmla="*/ 2256817 h 2398878"/>
              <a:gd name="connsiteX71" fmla="*/ 11138209 w 13016124"/>
              <a:gd name="connsiteY71" fmla="*/ 2276272 h 2398878"/>
              <a:gd name="connsiteX72" fmla="*/ 10593460 w 13016124"/>
              <a:gd name="connsiteY72" fmla="*/ 2286000 h 2398878"/>
              <a:gd name="connsiteX73" fmla="*/ 8385282 w 13016124"/>
              <a:gd name="connsiteY73" fmla="*/ 2295728 h 2398878"/>
              <a:gd name="connsiteX74" fmla="*/ 8161545 w 13016124"/>
              <a:gd name="connsiteY74" fmla="*/ 2315183 h 2398878"/>
              <a:gd name="connsiteX75" fmla="*/ 8112907 w 13016124"/>
              <a:gd name="connsiteY75" fmla="*/ 2324911 h 2398878"/>
              <a:gd name="connsiteX76" fmla="*/ 7918354 w 13016124"/>
              <a:gd name="connsiteY76" fmla="*/ 2334638 h 2398878"/>
              <a:gd name="connsiteX77" fmla="*/ 5291886 w 13016124"/>
              <a:gd name="connsiteY77" fmla="*/ 2344366 h 2398878"/>
              <a:gd name="connsiteX78" fmla="*/ 5058422 w 13016124"/>
              <a:gd name="connsiteY78" fmla="*/ 2324911 h 2398878"/>
              <a:gd name="connsiteX79" fmla="*/ 4883324 w 13016124"/>
              <a:gd name="connsiteY79" fmla="*/ 2305455 h 2398878"/>
              <a:gd name="connsiteX80" fmla="*/ 4727682 w 13016124"/>
              <a:gd name="connsiteY80" fmla="*/ 2295728 h 2398878"/>
              <a:gd name="connsiteX81" fmla="*/ 4601222 w 13016124"/>
              <a:gd name="connsiteY81" fmla="*/ 2276272 h 2398878"/>
              <a:gd name="connsiteX82" fmla="*/ 4484490 w 13016124"/>
              <a:gd name="connsiteY82" fmla="*/ 2266545 h 2398878"/>
              <a:gd name="connsiteX83" fmla="*/ 3443631 w 13016124"/>
              <a:gd name="connsiteY83" fmla="*/ 2247089 h 2398878"/>
              <a:gd name="connsiteX84" fmla="*/ 2996158 w 13016124"/>
              <a:gd name="connsiteY84" fmla="*/ 2256817 h 2398878"/>
              <a:gd name="connsiteX85" fmla="*/ 2966975 w 13016124"/>
              <a:gd name="connsiteY85" fmla="*/ 2266545 h 2398878"/>
              <a:gd name="connsiteX86" fmla="*/ 2782150 w 13016124"/>
              <a:gd name="connsiteY86" fmla="*/ 2286000 h 2398878"/>
              <a:gd name="connsiteX87" fmla="*/ 2723784 w 13016124"/>
              <a:gd name="connsiteY87" fmla="*/ 2295728 h 2398878"/>
              <a:gd name="connsiteX88" fmla="*/ 2490320 w 13016124"/>
              <a:gd name="connsiteY88" fmla="*/ 2305455 h 2398878"/>
              <a:gd name="connsiteX89" fmla="*/ 418328 w 13016124"/>
              <a:gd name="connsiteY89" fmla="*/ 2295728 h 2398878"/>
              <a:gd name="connsiteX90" fmla="*/ 359962 w 13016124"/>
              <a:gd name="connsiteY90" fmla="*/ 2256817 h 2398878"/>
              <a:gd name="connsiteX91" fmla="*/ 272414 w 13016124"/>
              <a:gd name="connsiteY91" fmla="*/ 2188723 h 2398878"/>
              <a:gd name="connsiteX92" fmla="*/ 262686 w 13016124"/>
              <a:gd name="connsiteY92" fmla="*/ 2159540 h 2398878"/>
              <a:gd name="connsiteX93" fmla="*/ 214048 w 13016124"/>
              <a:gd name="connsiteY93" fmla="*/ 2110902 h 2398878"/>
              <a:gd name="connsiteX94" fmla="*/ 204320 w 13016124"/>
              <a:gd name="connsiteY94" fmla="*/ 2081719 h 2398878"/>
              <a:gd name="connsiteX95" fmla="*/ 184865 w 13016124"/>
              <a:gd name="connsiteY95" fmla="*/ 2052536 h 2398878"/>
              <a:gd name="connsiteX96" fmla="*/ 145954 w 13016124"/>
              <a:gd name="connsiteY96" fmla="*/ 1984442 h 2398878"/>
              <a:gd name="connsiteX97" fmla="*/ 126499 w 13016124"/>
              <a:gd name="connsiteY97" fmla="*/ 1906621 h 2398878"/>
              <a:gd name="connsiteX98" fmla="*/ 116771 w 13016124"/>
              <a:gd name="connsiteY98" fmla="*/ 1877438 h 2398878"/>
              <a:gd name="connsiteX99" fmla="*/ 97316 w 13016124"/>
              <a:gd name="connsiteY99" fmla="*/ 1809345 h 2398878"/>
              <a:gd name="connsiteX100" fmla="*/ 87588 w 13016124"/>
              <a:gd name="connsiteY100" fmla="*/ 1731523 h 2398878"/>
              <a:gd name="connsiteX101" fmla="*/ 68133 w 13016124"/>
              <a:gd name="connsiteY101" fmla="*/ 1673157 h 2398878"/>
              <a:gd name="connsiteX102" fmla="*/ 19494 w 13016124"/>
              <a:gd name="connsiteY102" fmla="*/ 1556425 h 2398878"/>
              <a:gd name="connsiteX103" fmla="*/ 9767 w 13016124"/>
              <a:gd name="connsiteY103" fmla="*/ 1429966 h 2398878"/>
              <a:gd name="connsiteX104" fmla="*/ 39 w 13016124"/>
              <a:gd name="connsiteY104" fmla="*/ 1361872 h 2398878"/>
              <a:gd name="connsiteX105" fmla="*/ 19494 w 13016124"/>
              <a:gd name="connsiteY105" fmla="*/ 1099225 h 2398878"/>
              <a:gd name="connsiteX106" fmla="*/ 29222 w 13016124"/>
              <a:gd name="connsiteY106" fmla="*/ 1070042 h 2398878"/>
              <a:gd name="connsiteX107" fmla="*/ 58405 w 13016124"/>
              <a:gd name="connsiteY107" fmla="*/ 992221 h 2398878"/>
              <a:gd name="connsiteX108" fmla="*/ 77860 w 13016124"/>
              <a:gd name="connsiteY108" fmla="*/ 924128 h 2398878"/>
              <a:gd name="connsiteX109" fmla="*/ 97316 w 13016124"/>
              <a:gd name="connsiteY109" fmla="*/ 885217 h 2398878"/>
              <a:gd name="connsiteX110" fmla="*/ 116771 w 13016124"/>
              <a:gd name="connsiteY110" fmla="*/ 807396 h 2398878"/>
              <a:gd name="connsiteX111" fmla="*/ 155682 w 13016124"/>
              <a:gd name="connsiteY111" fmla="*/ 729574 h 2398878"/>
              <a:gd name="connsiteX112" fmla="*/ 165409 w 13016124"/>
              <a:gd name="connsiteY112" fmla="*/ 700391 h 2398878"/>
              <a:gd name="connsiteX113" fmla="*/ 175137 w 13016124"/>
              <a:gd name="connsiteY113" fmla="*/ 642025 h 2398878"/>
              <a:gd name="connsiteX114" fmla="*/ 223775 w 13016124"/>
              <a:gd name="connsiteY114" fmla="*/ 573932 h 2398878"/>
              <a:gd name="connsiteX115" fmla="*/ 262686 w 13016124"/>
              <a:gd name="connsiteY115" fmla="*/ 505838 h 2398878"/>
              <a:gd name="connsiteX116" fmla="*/ 301596 w 13016124"/>
              <a:gd name="connsiteY116" fmla="*/ 447472 h 2398878"/>
              <a:gd name="connsiteX117" fmla="*/ 321052 w 13016124"/>
              <a:gd name="connsiteY117" fmla="*/ 428017 h 2398878"/>
              <a:gd name="connsiteX118" fmla="*/ 359962 w 13016124"/>
              <a:gd name="connsiteY118" fmla="*/ 369651 h 2398878"/>
              <a:gd name="connsiteX119" fmla="*/ 408601 w 13016124"/>
              <a:gd name="connsiteY119" fmla="*/ 321013 h 2398878"/>
              <a:gd name="connsiteX120" fmla="*/ 428056 w 13016124"/>
              <a:gd name="connsiteY120" fmla="*/ 301557 h 2398878"/>
              <a:gd name="connsiteX121" fmla="*/ 447511 w 13016124"/>
              <a:gd name="connsiteY121" fmla="*/ 272374 h 2398878"/>
              <a:gd name="connsiteX122" fmla="*/ 505877 w 13016124"/>
              <a:gd name="connsiteY122" fmla="*/ 233464 h 2398878"/>
              <a:gd name="connsiteX123" fmla="*/ 603154 w 13016124"/>
              <a:gd name="connsiteY123" fmla="*/ 223736 h 2398878"/>
              <a:gd name="connsiteX124" fmla="*/ 651792 w 13016124"/>
              <a:gd name="connsiteY124" fmla="*/ 243191 h 2398878"/>
              <a:gd name="connsiteX125" fmla="*/ 622609 w 13016124"/>
              <a:gd name="connsiteY125" fmla="*/ 252919 h 2398878"/>
              <a:gd name="connsiteX126" fmla="*/ 544788 w 13016124"/>
              <a:gd name="connsiteY12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565889 w 13016124"/>
              <a:gd name="connsiteY24" fmla="*/ 911751 h 2398878"/>
              <a:gd name="connsiteX25" fmla="*/ 6887222 w 13016124"/>
              <a:gd name="connsiteY25" fmla="*/ 710119 h 2398878"/>
              <a:gd name="connsiteX26" fmla="*/ 9912524 w 13016124"/>
              <a:gd name="connsiteY26" fmla="*/ 700391 h 2398878"/>
              <a:gd name="connsiteX27" fmla="*/ 10058439 w 13016124"/>
              <a:gd name="connsiteY27" fmla="*/ 690664 h 2398878"/>
              <a:gd name="connsiteX28" fmla="*/ 10389179 w 13016124"/>
              <a:gd name="connsiteY28" fmla="*/ 671208 h 2398878"/>
              <a:gd name="connsiteX29" fmla="*/ 10544822 w 13016124"/>
              <a:gd name="connsiteY29" fmla="*/ 642025 h 2398878"/>
              <a:gd name="connsiteX30" fmla="*/ 10846379 w 13016124"/>
              <a:gd name="connsiteY30" fmla="*/ 622570 h 2398878"/>
              <a:gd name="connsiteX31" fmla="*/ 10992294 w 13016124"/>
              <a:gd name="connsiteY31" fmla="*/ 612842 h 2398878"/>
              <a:gd name="connsiteX32" fmla="*/ 11070116 w 13016124"/>
              <a:gd name="connsiteY32" fmla="*/ 583659 h 2398878"/>
              <a:gd name="connsiteX33" fmla="*/ 11206303 w 13016124"/>
              <a:gd name="connsiteY33" fmla="*/ 554477 h 2398878"/>
              <a:gd name="connsiteX34" fmla="*/ 11274396 w 13016124"/>
              <a:gd name="connsiteY34" fmla="*/ 535021 h 2398878"/>
              <a:gd name="connsiteX35" fmla="*/ 11332762 w 13016124"/>
              <a:gd name="connsiteY35" fmla="*/ 515566 h 2398878"/>
              <a:gd name="connsiteX36" fmla="*/ 11410584 w 13016124"/>
              <a:gd name="connsiteY36" fmla="*/ 476655 h 2398878"/>
              <a:gd name="connsiteX37" fmla="*/ 11498133 w 13016124"/>
              <a:gd name="connsiteY37" fmla="*/ 457200 h 2398878"/>
              <a:gd name="connsiteX38" fmla="*/ 11624592 w 13016124"/>
              <a:gd name="connsiteY38" fmla="*/ 408562 h 2398878"/>
              <a:gd name="connsiteX39" fmla="*/ 11789962 w 13016124"/>
              <a:gd name="connsiteY39" fmla="*/ 379379 h 2398878"/>
              <a:gd name="connsiteX40" fmla="*/ 11848328 w 13016124"/>
              <a:gd name="connsiteY40" fmla="*/ 350196 h 2398878"/>
              <a:gd name="connsiteX41" fmla="*/ 11955333 w 13016124"/>
              <a:gd name="connsiteY41" fmla="*/ 330740 h 2398878"/>
              <a:gd name="connsiteX42" fmla="*/ 12033154 w 13016124"/>
              <a:gd name="connsiteY42" fmla="*/ 301557 h 2398878"/>
              <a:gd name="connsiteX43" fmla="*/ 12062337 w 13016124"/>
              <a:gd name="connsiteY43" fmla="*/ 291830 h 2398878"/>
              <a:gd name="connsiteX44" fmla="*/ 12101248 w 13016124"/>
              <a:gd name="connsiteY44" fmla="*/ 272374 h 2398878"/>
              <a:gd name="connsiteX45" fmla="*/ 12130431 w 13016124"/>
              <a:gd name="connsiteY45" fmla="*/ 262647 h 2398878"/>
              <a:gd name="connsiteX46" fmla="*/ 12169341 w 13016124"/>
              <a:gd name="connsiteY46" fmla="*/ 243191 h 2398878"/>
              <a:gd name="connsiteX47" fmla="*/ 12266618 w 13016124"/>
              <a:gd name="connsiteY47" fmla="*/ 204281 h 2398878"/>
              <a:gd name="connsiteX48" fmla="*/ 12334711 w 13016124"/>
              <a:gd name="connsiteY48" fmla="*/ 175098 h 2398878"/>
              <a:gd name="connsiteX49" fmla="*/ 12363894 w 13016124"/>
              <a:gd name="connsiteY49" fmla="*/ 155642 h 2398878"/>
              <a:gd name="connsiteX50" fmla="*/ 12431988 w 13016124"/>
              <a:gd name="connsiteY50" fmla="*/ 126459 h 2398878"/>
              <a:gd name="connsiteX51" fmla="*/ 12470899 w 13016124"/>
              <a:gd name="connsiteY51" fmla="*/ 97277 h 2398878"/>
              <a:gd name="connsiteX52" fmla="*/ 12529265 w 13016124"/>
              <a:gd name="connsiteY52" fmla="*/ 87549 h 2398878"/>
              <a:gd name="connsiteX53" fmla="*/ 12568175 w 13016124"/>
              <a:gd name="connsiteY53" fmla="*/ 77821 h 2398878"/>
              <a:gd name="connsiteX54" fmla="*/ 12626541 w 13016124"/>
              <a:gd name="connsiteY54" fmla="*/ 58366 h 2398878"/>
              <a:gd name="connsiteX55" fmla="*/ 12723818 w 13016124"/>
              <a:gd name="connsiteY55" fmla="*/ 19455 h 2398878"/>
              <a:gd name="connsiteX56" fmla="*/ 12869733 w 13016124"/>
              <a:gd name="connsiteY56" fmla="*/ 9728 h 2398878"/>
              <a:gd name="connsiteX57" fmla="*/ 12898916 w 13016124"/>
              <a:gd name="connsiteY57" fmla="*/ 0 h 2398878"/>
              <a:gd name="connsiteX58" fmla="*/ 12947554 w 13016124"/>
              <a:gd name="connsiteY58" fmla="*/ 38911 h 2398878"/>
              <a:gd name="connsiteX59" fmla="*/ 12957282 w 13016124"/>
              <a:gd name="connsiteY59" fmla="*/ 1488332 h 2398878"/>
              <a:gd name="connsiteX60" fmla="*/ 12928099 w 13016124"/>
              <a:gd name="connsiteY60" fmla="*/ 1673157 h 2398878"/>
              <a:gd name="connsiteX61" fmla="*/ 12918371 w 13016124"/>
              <a:gd name="connsiteY61" fmla="*/ 1828800 h 2398878"/>
              <a:gd name="connsiteX62" fmla="*/ 12898916 w 13016124"/>
              <a:gd name="connsiteY62" fmla="*/ 1887166 h 2398878"/>
              <a:gd name="connsiteX63" fmla="*/ 12889188 w 13016124"/>
              <a:gd name="connsiteY63" fmla="*/ 1974715 h 2398878"/>
              <a:gd name="connsiteX64" fmla="*/ 12879460 w 13016124"/>
              <a:gd name="connsiteY64" fmla="*/ 2013625 h 2398878"/>
              <a:gd name="connsiteX65" fmla="*/ 12840550 w 13016124"/>
              <a:gd name="connsiteY65" fmla="*/ 2208179 h 2398878"/>
              <a:gd name="connsiteX66" fmla="*/ 12830822 w 13016124"/>
              <a:gd name="connsiteY66" fmla="*/ 2237362 h 2398878"/>
              <a:gd name="connsiteX67" fmla="*/ 12801639 w 13016124"/>
              <a:gd name="connsiteY67" fmla="*/ 2256817 h 2398878"/>
              <a:gd name="connsiteX68" fmla="*/ 12159614 w 13016124"/>
              <a:gd name="connsiteY68" fmla="*/ 2237362 h 2398878"/>
              <a:gd name="connsiteX69" fmla="*/ 11361945 w 13016124"/>
              <a:gd name="connsiteY69" fmla="*/ 2256817 h 2398878"/>
              <a:gd name="connsiteX70" fmla="*/ 11138209 w 13016124"/>
              <a:gd name="connsiteY70" fmla="*/ 2276272 h 2398878"/>
              <a:gd name="connsiteX71" fmla="*/ 10593460 w 13016124"/>
              <a:gd name="connsiteY71" fmla="*/ 2286000 h 2398878"/>
              <a:gd name="connsiteX72" fmla="*/ 8385282 w 13016124"/>
              <a:gd name="connsiteY72" fmla="*/ 2295728 h 2398878"/>
              <a:gd name="connsiteX73" fmla="*/ 8161545 w 13016124"/>
              <a:gd name="connsiteY73" fmla="*/ 2315183 h 2398878"/>
              <a:gd name="connsiteX74" fmla="*/ 8112907 w 13016124"/>
              <a:gd name="connsiteY74" fmla="*/ 2324911 h 2398878"/>
              <a:gd name="connsiteX75" fmla="*/ 7918354 w 13016124"/>
              <a:gd name="connsiteY75" fmla="*/ 2334638 h 2398878"/>
              <a:gd name="connsiteX76" fmla="*/ 5291886 w 13016124"/>
              <a:gd name="connsiteY76" fmla="*/ 2344366 h 2398878"/>
              <a:gd name="connsiteX77" fmla="*/ 5058422 w 13016124"/>
              <a:gd name="connsiteY77" fmla="*/ 2324911 h 2398878"/>
              <a:gd name="connsiteX78" fmla="*/ 4883324 w 13016124"/>
              <a:gd name="connsiteY78" fmla="*/ 2305455 h 2398878"/>
              <a:gd name="connsiteX79" fmla="*/ 4727682 w 13016124"/>
              <a:gd name="connsiteY79" fmla="*/ 2295728 h 2398878"/>
              <a:gd name="connsiteX80" fmla="*/ 4601222 w 13016124"/>
              <a:gd name="connsiteY80" fmla="*/ 2276272 h 2398878"/>
              <a:gd name="connsiteX81" fmla="*/ 4484490 w 13016124"/>
              <a:gd name="connsiteY81" fmla="*/ 2266545 h 2398878"/>
              <a:gd name="connsiteX82" fmla="*/ 3443631 w 13016124"/>
              <a:gd name="connsiteY82" fmla="*/ 2247089 h 2398878"/>
              <a:gd name="connsiteX83" fmla="*/ 2996158 w 13016124"/>
              <a:gd name="connsiteY83" fmla="*/ 2256817 h 2398878"/>
              <a:gd name="connsiteX84" fmla="*/ 2966975 w 13016124"/>
              <a:gd name="connsiteY84" fmla="*/ 2266545 h 2398878"/>
              <a:gd name="connsiteX85" fmla="*/ 2782150 w 13016124"/>
              <a:gd name="connsiteY85" fmla="*/ 2286000 h 2398878"/>
              <a:gd name="connsiteX86" fmla="*/ 2723784 w 13016124"/>
              <a:gd name="connsiteY86" fmla="*/ 2295728 h 2398878"/>
              <a:gd name="connsiteX87" fmla="*/ 2490320 w 13016124"/>
              <a:gd name="connsiteY87" fmla="*/ 2305455 h 2398878"/>
              <a:gd name="connsiteX88" fmla="*/ 418328 w 13016124"/>
              <a:gd name="connsiteY88" fmla="*/ 2295728 h 2398878"/>
              <a:gd name="connsiteX89" fmla="*/ 359962 w 13016124"/>
              <a:gd name="connsiteY89" fmla="*/ 2256817 h 2398878"/>
              <a:gd name="connsiteX90" fmla="*/ 272414 w 13016124"/>
              <a:gd name="connsiteY90" fmla="*/ 2188723 h 2398878"/>
              <a:gd name="connsiteX91" fmla="*/ 262686 w 13016124"/>
              <a:gd name="connsiteY91" fmla="*/ 2159540 h 2398878"/>
              <a:gd name="connsiteX92" fmla="*/ 214048 w 13016124"/>
              <a:gd name="connsiteY92" fmla="*/ 2110902 h 2398878"/>
              <a:gd name="connsiteX93" fmla="*/ 204320 w 13016124"/>
              <a:gd name="connsiteY93" fmla="*/ 2081719 h 2398878"/>
              <a:gd name="connsiteX94" fmla="*/ 184865 w 13016124"/>
              <a:gd name="connsiteY94" fmla="*/ 2052536 h 2398878"/>
              <a:gd name="connsiteX95" fmla="*/ 145954 w 13016124"/>
              <a:gd name="connsiteY95" fmla="*/ 1984442 h 2398878"/>
              <a:gd name="connsiteX96" fmla="*/ 126499 w 13016124"/>
              <a:gd name="connsiteY96" fmla="*/ 1906621 h 2398878"/>
              <a:gd name="connsiteX97" fmla="*/ 116771 w 13016124"/>
              <a:gd name="connsiteY97" fmla="*/ 1877438 h 2398878"/>
              <a:gd name="connsiteX98" fmla="*/ 97316 w 13016124"/>
              <a:gd name="connsiteY98" fmla="*/ 1809345 h 2398878"/>
              <a:gd name="connsiteX99" fmla="*/ 87588 w 13016124"/>
              <a:gd name="connsiteY99" fmla="*/ 1731523 h 2398878"/>
              <a:gd name="connsiteX100" fmla="*/ 68133 w 13016124"/>
              <a:gd name="connsiteY100" fmla="*/ 1673157 h 2398878"/>
              <a:gd name="connsiteX101" fmla="*/ 19494 w 13016124"/>
              <a:gd name="connsiteY101" fmla="*/ 1556425 h 2398878"/>
              <a:gd name="connsiteX102" fmla="*/ 9767 w 13016124"/>
              <a:gd name="connsiteY102" fmla="*/ 1429966 h 2398878"/>
              <a:gd name="connsiteX103" fmla="*/ 39 w 13016124"/>
              <a:gd name="connsiteY103" fmla="*/ 1361872 h 2398878"/>
              <a:gd name="connsiteX104" fmla="*/ 19494 w 13016124"/>
              <a:gd name="connsiteY104" fmla="*/ 1099225 h 2398878"/>
              <a:gd name="connsiteX105" fmla="*/ 29222 w 13016124"/>
              <a:gd name="connsiteY105" fmla="*/ 1070042 h 2398878"/>
              <a:gd name="connsiteX106" fmla="*/ 58405 w 13016124"/>
              <a:gd name="connsiteY106" fmla="*/ 992221 h 2398878"/>
              <a:gd name="connsiteX107" fmla="*/ 77860 w 13016124"/>
              <a:gd name="connsiteY107" fmla="*/ 924128 h 2398878"/>
              <a:gd name="connsiteX108" fmla="*/ 97316 w 13016124"/>
              <a:gd name="connsiteY108" fmla="*/ 885217 h 2398878"/>
              <a:gd name="connsiteX109" fmla="*/ 116771 w 13016124"/>
              <a:gd name="connsiteY109" fmla="*/ 807396 h 2398878"/>
              <a:gd name="connsiteX110" fmla="*/ 155682 w 13016124"/>
              <a:gd name="connsiteY110" fmla="*/ 729574 h 2398878"/>
              <a:gd name="connsiteX111" fmla="*/ 165409 w 13016124"/>
              <a:gd name="connsiteY111" fmla="*/ 700391 h 2398878"/>
              <a:gd name="connsiteX112" fmla="*/ 175137 w 13016124"/>
              <a:gd name="connsiteY112" fmla="*/ 642025 h 2398878"/>
              <a:gd name="connsiteX113" fmla="*/ 223775 w 13016124"/>
              <a:gd name="connsiteY113" fmla="*/ 573932 h 2398878"/>
              <a:gd name="connsiteX114" fmla="*/ 262686 w 13016124"/>
              <a:gd name="connsiteY114" fmla="*/ 505838 h 2398878"/>
              <a:gd name="connsiteX115" fmla="*/ 301596 w 13016124"/>
              <a:gd name="connsiteY115" fmla="*/ 447472 h 2398878"/>
              <a:gd name="connsiteX116" fmla="*/ 321052 w 13016124"/>
              <a:gd name="connsiteY116" fmla="*/ 428017 h 2398878"/>
              <a:gd name="connsiteX117" fmla="*/ 359962 w 13016124"/>
              <a:gd name="connsiteY117" fmla="*/ 369651 h 2398878"/>
              <a:gd name="connsiteX118" fmla="*/ 408601 w 13016124"/>
              <a:gd name="connsiteY118" fmla="*/ 321013 h 2398878"/>
              <a:gd name="connsiteX119" fmla="*/ 428056 w 13016124"/>
              <a:gd name="connsiteY119" fmla="*/ 301557 h 2398878"/>
              <a:gd name="connsiteX120" fmla="*/ 447511 w 13016124"/>
              <a:gd name="connsiteY120" fmla="*/ 272374 h 2398878"/>
              <a:gd name="connsiteX121" fmla="*/ 505877 w 13016124"/>
              <a:gd name="connsiteY121" fmla="*/ 233464 h 2398878"/>
              <a:gd name="connsiteX122" fmla="*/ 603154 w 13016124"/>
              <a:gd name="connsiteY122" fmla="*/ 223736 h 2398878"/>
              <a:gd name="connsiteX123" fmla="*/ 651792 w 13016124"/>
              <a:gd name="connsiteY123" fmla="*/ 243191 h 2398878"/>
              <a:gd name="connsiteX124" fmla="*/ 622609 w 13016124"/>
              <a:gd name="connsiteY124" fmla="*/ 252919 h 2398878"/>
              <a:gd name="connsiteX125" fmla="*/ 544788 w 13016124"/>
              <a:gd name="connsiteY12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887222 w 13016124"/>
              <a:gd name="connsiteY24" fmla="*/ 710119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17179 w 13016124"/>
              <a:gd name="connsiteY23" fmla="*/ 924128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19903 w 13016124"/>
              <a:gd name="connsiteY22" fmla="*/ 933855 h 2398878"/>
              <a:gd name="connsiteX23" fmla="*/ 5807130 w 13016124"/>
              <a:gd name="connsiteY23" fmla="*/ 1119317 h 2398878"/>
              <a:gd name="connsiteX24" fmla="*/ 6967608 w 13016124"/>
              <a:gd name="connsiteY24" fmla="*/ 1074471 h 2398878"/>
              <a:gd name="connsiteX25" fmla="*/ 9912524 w 13016124"/>
              <a:gd name="connsiteY25" fmla="*/ 700391 h 2398878"/>
              <a:gd name="connsiteX26" fmla="*/ 10058439 w 13016124"/>
              <a:gd name="connsiteY26" fmla="*/ 690664 h 2398878"/>
              <a:gd name="connsiteX27" fmla="*/ 10389179 w 13016124"/>
              <a:gd name="connsiteY27" fmla="*/ 671208 h 2398878"/>
              <a:gd name="connsiteX28" fmla="*/ 10544822 w 13016124"/>
              <a:gd name="connsiteY28" fmla="*/ 642025 h 2398878"/>
              <a:gd name="connsiteX29" fmla="*/ 10846379 w 13016124"/>
              <a:gd name="connsiteY29" fmla="*/ 622570 h 2398878"/>
              <a:gd name="connsiteX30" fmla="*/ 10992294 w 13016124"/>
              <a:gd name="connsiteY30" fmla="*/ 612842 h 2398878"/>
              <a:gd name="connsiteX31" fmla="*/ 11070116 w 13016124"/>
              <a:gd name="connsiteY31" fmla="*/ 583659 h 2398878"/>
              <a:gd name="connsiteX32" fmla="*/ 11206303 w 13016124"/>
              <a:gd name="connsiteY32" fmla="*/ 554477 h 2398878"/>
              <a:gd name="connsiteX33" fmla="*/ 11274396 w 13016124"/>
              <a:gd name="connsiteY33" fmla="*/ 535021 h 2398878"/>
              <a:gd name="connsiteX34" fmla="*/ 11332762 w 13016124"/>
              <a:gd name="connsiteY34" fmla="*/ 515566 h 2398878"/>
              <a:gd name="connsiteX35" fmla="*/ 11410584 w 13016124"/>
              <a:gd name="connsiteY35" fmla="*/ 476655 h 2398878"/>
              <a:gd name="connsiteX36" fmla="*/ 11498133 w 13016124"/>
              <a:gd name="connsiteY36" fmla="*/ 457200 h 2398878"/>
              <a:gd name="connsiteX37" fmla="*/ 11624592 w 13016124"/>
              <a:gd name="connsiteY37" fmla="*/ 408562 h 2398878"/>
              <a:gd name="connsiteX38" fmla="*/ 11789962 w 13016124"/>
              <a:gd name="connsiteY38" fmla="*/ 379379 h 2398878"/>
              <a:gd name="connsiteX39" fmla="*/ 11848328 w 13016124"/>
              <a:gd name="connsiteY39" fmla="*/ 350196 h 2398878"/>
              <a:gd name="connsiteX40" fmla="*/ 11955333 w 13016124"/>
              <a:gd name="connsiteY40" fmla="*/ 330740 h 2398878"/>
              <a:gd name="connsiteX41" fmla="*/ 12033154 w 13016124"/>
              <a:gd name="connsiteY41" fmla="*/ 301557 h 2398878"/>
              <a:gd name="connsiteX42" fmla="*/ 12062337 w 13016124"/>
              <a:gd name="connsiteY42" fmla="*/ 291830 h 2398878"/>
              <a:gd name="connsiteX43" fmla="*/ 12101248 w 13016124"/>
              <a:gd name="connsiteY43" fmla="*/ 272374 h 2398878"/>
              <a:gd name="connsiteX44" fmla="*/ 12130431 w 13016124"/>
              <a:gd name="connsiteY44" fmla="*/ 262647 h 2398878"/>
              <a:gd name="connsiteX45" fmla="*/ 12169341 w 13016124"/>
              <a:gd name="connsiteY45" fmla="*/ 243191 h 2398878"/>
              <a:gd name="connsiteX46" fmla="*/ 12266618 w 13016124"/>
              <a:gd name="connsiteY46" fmla="*/ 204281 h 2398878"/>
              <a:gd name="connsiteX47" fmla="*/ 12334711 w 13016124"/>
              <a:gd name="connsiteY47" fmla="*/ 175098 h 2398878"/>
              <a:gd name="connsiteX48" fmla="*/ 12363894 w 13016124"/>
              <a:gd name="connsiteY48" fmla="*/ 155642 h 2398878"/>
              <a:gd name="connsiteX49" fmla="*/ 12431988 w 13016124"/>
              <a:gd name="connsiteY49" fmla="*/ 126459 h 2398878"/>
              <a:gd name="connsiteX50" fmla="*/ 12470899 w 13016124"/>
              <a:gd name="connsiteY50" fmla="*/ 97277 h 2398878"/>
              <a:gd name="connsiteX51" fmla="*/ 12529265 w 13016124"/>
              <a:gd name="connsiteY51" fmla="*/ 87549 h 2398878"/>
              <a:gd name="connsiteX52" fmla="*/ 12568175 w 13016124"/>
              <a:gd name="connsiteY52" fmla="*/ 77821 h 2398878"/>
              <a:gd name="connsiteX53" fmla="*/ 12626541 w 13016124"/>
              <a:gd name="connsiteY53" fmla="*/ 58366 h 2398878"/>
              <a:gd name="connsiteX54" fmla="*/ 12723818 w 13016124"/>
              <a:gd name="connsiteY54" fmla="*/ 19455 h 2398878"/>
              <a:gd name="connsiteX55" fmla="*/ 12869733 w 13016124"/>
              <a:gd name="connsiteY55" fmla="*/ 9728 h 2398878"/>
              <a:gd name="connsiteX56" fmla="*/ 12898916 w 13016124"/>
              <a:gd name="connsiteY56" fmla="*/ 0 h 2398878"/>
              <a:gd name="connsiteX57" fmla="*/ 12947554 w 13016124"/>
              <a:gd name="connsiteY57" fmla="*/ 38911 h 2398878"/>
              <a:gd name="connsiteX58" fmla="*/ 12957282 w 13016124"/>
              <a:gd name="connsiteY58" fmla="*/ 1488332 h 2398878"/>
              <a:gd name="connsiteX59" fmla="*/ 12928099 w 13016124"/>
              <a:gd name="connsiteY59" fmla="*/ 1673157 h 2398878"/>
              <a:gd name="connsiteX60" fmla="*/ 12918371 w 13016124"/>
              <a:gd name="connsiteY60" fmla="*/ 1828800 h 2398878"/>
              <a:gd name="connsiteX61" fmla="*/ 12898916 w 13016124"/>
              <a:gd name="connsiteY61" fmla="*/ 1887166 h 2398878"/>
              <a:gd name="connsiteX62" fmla="*/ 12889188 w 13016124"/>
              <a:gd name="connsiteY62" fmla="*/ 1974715 h 2398878"/>
              <a:gd name="connsiteX63" fmla="*/ 12879460 w 13016124"/>
              <a:gd name="connsiteY63" fmla="*/ 2013625 h 2398878"/>
              <a:gd name="connsiteX64" fmla="*/ 12840550 w 13016124"/>
              <a:gd name="connsiteY64" fmla="*/ 2208179 h 2398878"/>
              <a:gd name="connsiteX65" fmla="*/ 12830822 w 13016124"/>
              <a:gd name="connsiteY65" fmla="*/ 2237362 h 2398878"/>
              <a:gd name="connsiteX66" fmla="*/ 12801639 w 13016124"/>
              <a:gd name="connsiteY66" fmla="*/ 2256817 h 2398878"/>
              <a:gd name="connsiteX67" fmla="*/ 12159614 w 13016124"/>
              <a:gd name="connsiteY67" fmla="*/ 2237362 h 2398878"/>
              <a:gd name="connsiteX68" fmla="*/ 11361945 w 13016124"/>
              <a:gd name="connsiteY68" fmla="*/ 2256817 h 2398878"/>
              <a:gd name="connsiteX69" fmla="*/ 11138209 w 13016124"/>
              <a:gd name="connsiteY69" fmla="*/ 2276272 h 2398878"/>
              <a:gd name="connsiteX70" fmla="*/ 10593460 w 13016124"/>
              <a:gd name="connsiteY70" fmla="*/ 2286000 h 2398878"/>
              <a:gd name="connsiteX71" fmla="*/ 8385282 w 13016124"/>
              <a:gd name="connsiteY71" fmla="*/ 2295728 h 2398878"/>
              <a:gd name="connsiteX72" fmla="*/ 8161545 w 13016124"/>
              <a:gd name="connsiteY72" fmla="*/ 2315183 h 2398878"/>
              <a:gd name="connsiteX73" fmla="*/ 8112907 w 13016124"/>
              <a:gd name="connsiteY73" fmla="*/ 2324911 h 2398878"/>
              <a:gd name="connsiteX74" fmla="*/ 7918354 w 13016124"/>
              <a:gd name="connsiteY74" fmla="*/ 2334638 h 2398878"/>
              <a:gd name="connsiteX75" fmla="*/ 5291886 w 13016124"/>
              <a:gd name="connsiteY75" fmla="*/ 2344366 h 2398878"/>
              <a:gd name="connsiteX76" fmla="*/ 5058422 w 13016124"/>
              <a:gd name="connsiteY76" fmla="*/ 2324911 h 2398878"/>
              <a:gd name="connsiteX77" fmla="*/ 4883324 w 13016124"/>
              <a:gd name="connsiteY77" fmla="*/ 2305455 h 2398878"/>
              <a:gd name="connsiteX78" fmla="*/ 4727682 w 13016124"/>
              <a:gd name="connsiteY78" fmla="*/ 2295728 h 2398878"/>
              <a:gd name="connsiteX79" fmla="*/ 4601222 w 13016124"/>
              <a:gd name="connsiteY79" fmla="*/ 2276272 h 2398878"/>
              <a:gd name="connsiteX80" fmla="*/ 4484490 w 13016124"/>
              <a:gd name="connsiteY80" fmla="*/ 2266545 h 2398878"/>
              <a:gd name="connsiteX81" fmla="*/ 3443631 w 13016124"/>
              <a:gd name="connsiteY81" fmla="*/ 2247089 h 2398878"/>
              <a:gd name="connsiteX82" fmla="*/ 2996158 w 13016124"/>
              <a:gd name="connsiteY82" fmla="*/ 2256817 h 2398878"/>
              <a:gd name="connsiteX83" fmla="*/ 2966975 w 13016124"/>
              <a:gd name="connsiteY83" fmla="*/ 2266545 h 2398878"/>
              <a:gd name="connsiteX84" fmla="*/ 2782150 w 13016124"/>
              <a:gd name="connsiteY84" fmla="*/ 2286000 h 2398878"/>
              <a:gd name="connsiteX85" fmla="*/ 2723784 w 13016124"/>
              <a:gd name="connsiteY85" fmla="*/ 2295728 h 2398878"/>
              <a:gd name="connsiteX86" fmla="*/ 2490320 w 13016124"/>
              <a:gd name="connsiteY86" fmla="*/ 2305455 h 2398878"/>
              <a:gd name="connsiteX87" fmla="*/ 418328 w 13016124"/>
              <a:gd name="connsiteY87" fmla="*/ 2295728 h 2398878"/>
              <a:gd name="connsiteX88" fmla="*/ 359962 w 13016124"/>
              <a:gd name="connsiteY88" fmla="*/ 2256817 h 2398878"/>
              <a:gd name="connsiteX89" fmla="*/ 272414 w 13016124"/>
              <a:gd name="connsiteY89" fmla="*/ 2188723 h 2398878"/>
              <a:gd name="connsiteX90" fmla="*/ 262686 w 13016124"/>
              <a:gd name="connsiteY90" fmla="*/ 2159540 h 2398878"/>
              <a:gd name="connsiteX91" fmla="*/ 214048 w 13016124"/>
              <a:gd name="connsiteY91" fmla="*/ 2110902 h 2398878"/>
              <a:gd name="connsiteX92" fmla="*/ 204320 w 13016124"/>
              <a:gd name="connsiteY92" fmla="*/ 2081719 h 2398878"/>
              <a:gd name="connsiteX93" fmla="*/ 184865 w 13016124"/>
              <a:gd name="connsiteY93" fmla="*/ 2052536 h 2398878"/>
              <a:gd name="connsiteX94" fmla="*/ 145954 w 13016124"/>
              <a:gd name="connsiteY94" fmla="*/ 1984442 h 2398878"/>
              <a:gd name="connsiteX95" fmla="*/ 126499 w 13016124"/>
              <a:gd name="connsiteY95" fmla="*/ 1906621 h 2398878"/>
              <a:gd name="connsiteX96" fmla="*/ 116771 w 13016124"/>
              <a:gd name="connsiteY96" fmla="*/ 1877438 h 2398878"/>
              <a:gd name="connsiteX97" fmla="*/ 97316 w 13016124"/>
              <a:gd name="connsiteY97" fmla="*/ 1809345 h 2398878"/>
              <a:gd name="connsiteX98" fmla="*/ 87588 w 13016124"/>
              <a:gd name="connsiteY98" fmla="*/ 1731523 h 2398878"/>
              <a:gd name="connsiteX99" fmla="*/ 68133 w 13016124"/>
              <a:gd name="connsiteY99" fmla="*/ 1673157 h 2398878"/>
              <a:gd name="connsiteX100" fmla="*/ 19494 w 13016124"/>
              <a:gd name="connsiteY100" fmla="*/ 1556425 h 2398878"/>
              <a:gd name="connsiteX101" fmla="*/ 9767 w 13016124"/>
              <a:gd name="connsiteY101" fmla="*/ 1429966 h 2398878"/>
              <a:gd name="connsiteX102" fmla="*/ 39 w 13016124"/>
              <a:gd name="connsiteY102" fmla="*/ 1361872 h 2398878"/>
              <a:gd name="connsiteX103" fmla="*/ 19494 w 13016124"/>
              <a:gd name="connsiteY103" fmla="*/ 1099225 h 2398878"/>
              <a:gd name="connsiteX104" fmla="*/ 29222 w 13016124"/>
              <a:gd name="connsiteY104" fmla="*/ 1070042 h 2398878"/>
              <a:gd name="connsiteX105" fmla="*/ 58405 w 13016124"/>
              <a:gd name="connsiteY105" fmla="*/ 992221 h 2398878"/>
              <a:gd name="connsiteX106" fmla="*/ 77860 w 13016124"/>
              <a:gd name="connsiteY106" fmla="*/ 924128 h 2398878"/>
              <a:gd name="connsiteX107" fmla="*/ 97316 w 13016124"/>
              <a:gd name="connsiteY107" fmla="*/ 885217 h 2398878"/>
              <a:gd name="connsiteX108" fmla="*/ 116771 w 13016124"/>
              <a:gd name="connsiteY108" fmla="*/ 807396 h 2398878"/>
              <a:gd name="connsiteX109" fmla="*/ 155682 w 13016124"/>
              <a:gd name="connsiteY109" fmla="*/ 729574 h 2398878"/>
              <a:gd name="connsiteX110" fmla="*/ 165409 w 13016124"/>
              <a:gd name="connsiteY110" fmla="*/ 700391 h 2398878"/>
              <a:gd name="connsiteX111" fmla="*/ 175137 w 13016124"/>
              <a:gd name="connsiteY111" fmla="*/ 642025 h 2398878"/>
              <a:gd name="connsiteX112" fmla="*/ 223775 w 13016124"/>
              <a:gd name="connsiteY112" fmla="*/ 573932 h 2398878"/>
              <a:gd name="connsiteX113" fmla="*/ 262686 w 13016124"/>
              <a:gd name="connsiteY113" fmla="*/ 505838 h 2398878"/>
              <a:gd name="connsiteX114" fmla="*/ 301596 w 13016124"/>
              <a:gd name="connsiteY114" fmla="*/ 447472 h 2398878"/>
              <a:gd name="connsiteX115" fmla="*/ 321052 w 13016124"/>
              <a:gd name="connsiteY115" fmla="*/ 428017 h 2398878"/>
              <a:gd name="connsiteX116" fmla="*/ 359962 w 13016124"/>
              <a:gd name="connsiteY116" fmla="*/ 369651 h 2398878"/>
              <a:gd name="connsiteX117" fmla="*/ 408601 w 13016124"/>
              <a:gd name="connsiteY117" fmla="*/ 321013 h 2398878"/>
              <a:gd name="connsiteX118" fmla="*/ 428056 w 13016124"/>
              <a:gd name="connsiteY118" fmla="*/ 301557 h 2398878"/>
              <a:gd name="connsiteX119" fmla="*/ 447511 w 13016124"/>
              <a:gd name="connsiteY119" fmla="*/ 272374 h 2398878"/>
              <a:gd name="connsiteX120" fmla="*/ 505877 w 13016124"/>
              <a:gd name="connsiteY120" fmla="*/ 233464 h 2398878"/>
              <a:gd name="connsiteX121" fmla="*/ 603154 w 13016124"/>
              <a:gd name="connsiteY121" fmla="*/ 223736 h 2398878"/>
              <a:gd name="connsiteX122" fmla="*/ 651792 w 13016124"/>
              <a:gd name="connsiteY122" fmla="*/ 243191 h 2398878"/>
              <a:gd name="connsiteX123" fmla="*/ 622609 w 13016124"/>
              <a:gd name="connsiteY123" fmla="*/ 252919 h 2398878"/>
              <a:gd name="connsiteX124" fmla="*/ 544788 w 13016124"/>
              <a:gd name="connsiteY12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119317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6967608 w 13016124"/>
              <a:gd name="connsiteY23" fmla="*/ 1074471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058439 w 13016124"/>
              <a:gd name="connsiteY25" fmla="*/ 690664 h 2398878"/>
              <a:gd name="connsiteX26" fmla="*/ 10389179 w 13016124"/>
              <a:gd name="connsiteY26" fmla="*/ 671208 h 2398878"/>
              <a:gd name="connsiteX27" fmla="*/ 10544822 w 13016124"/>
              <a:gd name="connsiteY27" fmla="*/ 642025 h 2398878"/>
              <a:gd name="connsiteX28" fmla="*/ 10846379 w 13016124"/>
              <a:gd name="connsiteY28" fmla="*/ 622570 h 2398878"/>
              <a:gd name="connsiteX29" fmla="*/ 10992294 w 13016124"/>
              <a:gd name="connsiteY29" fmla="*/ 612842 h 2398878"/>
              <a:gd name="connsiteX30" fmla="*/ 11070116 w 13016124"/>
              <a:gd name="connsiteY30" fmla="*/ 583659 h 2398878"/>
              <a:gd name="connsiteX31" fmla="*/ 11206303 w 13016124"/>
              <a:gd name="connsiteY31" fmla="*/ 554477 h 2398878"/>
              <a:gd name="connsiteX32" fmla="*/ 11274396 w 13016124"/>
              <a:gd name="connsiteY32" fmla="*/ 535021 h 2398878"/>
              <a:gd name="connsiteX33" fmla="*/ 11332762 w 13016124"/>
              <a:gd name="connsiteY33" fmla="*/ 515566 h 2398878"/>
              <a:gd name="connsiteX34" fmla="*/ 11410584 w 13016124"/>
              <a:gd name="connsiteY34" fmla="*/ 476655 h 2398878"/>
              <a:gd name="connsiteX35" fmla="*/ 11498133 w 13016124"/>
              <a:gd name="connsiteY35" fmla="*/ 457200 h 2398878"/>
              <a:gd name="connsiteX36" fmla="*/ 11624592 w 13016124"/>
              <a:gd name="connsiteY36" fmla="*/ 408562 h 2398878"/>
              <a:gd name="connsiteX37" fmla="*/ 11789962 w 13016124"/>
              <a:gd name="connsiteY37" fmla="*/ 379379 h 2398878"/>
              <a:gd name="connsiteX38" fmla="*/ 11848328 w 13016124"/>
              <a:gd name="connsiteY38" fmla="*/ 350196 h 2398878"/>
              <a:gd name="connsiteX39" fmla="*/ 11955333 w 13016124"/>
              <a:gd name="connsiteY39" fmla="*/ 330740 h 2398878"/>
              <a:gd name="connsiteX40" fmla="*/ 12033154 w 13016124"/>
              <a:gd name="connsiteY40" fmla="*/ 301557 h 2398878"/>
              <a:gd name="connsiteX41" fmla="*/ 12062337 w 13016124"/>
              <a:gd name="connsiteY41" fmla="*/ 291830 h 2398878"/>
              <a:gd name="connsiteX42" fmla="*/ 12101248 w 13016124"/>
              <a:gd name="connsiteY42" fmla="*/ 272374 h 2398878"/>
              <a:gd name="connsiteX43" fmla="*/ 12130431 w 13016124"/>
              <a:gd name="connsiteY43" fmla="*/ 262647 h 2398878"/>
              <a:gd name="connsiteX44" fmla="*/ 12169341 w 13016124"/>
              <a:gd name="connsiteY44" fmla="*/ 243191 h 2398878"/>
              <a:gd name="connsiteX45" fmla="*/ 12266618 w 13016124"/>
              <a:gd name="connsiteY45" fmla="*/ 204281 h 2398878"/>
              <a:gd name="connsiteX46" fmla="*/ 12334711 w 13016124"/>
              <a:gd name="connsiteY46" fmla="*/ 175098 h 2398878"/>
              <a:gd name="connsiteX47" fmla="*/ 12363894 w 13016124"/>
              <a:gd name="connsiteY47" fmla="*/ 155642 h 2398878"/>
              <a:gd name="connsiteX48" fmla="*/ 12431988 w 13016124"/>
              <a:gd name="connsiteY48" fmla="*/ 126459 h 2398878"/>
              <a:gd name="connsiteX49" fmla="*/ 12470899 w 13016124"/>
              <a:gd name="connsiteY49" fmla="*/ 97277 h 2398878"/>
              <a:gd name="connsiteX50" fmla="*/ 12529265 w 13016124"/>
              <a:gd name="connsiteY50" fmla="*/ 87549 h 2398878"/>
              <a:gd name="connsiteX51" fmla="*/ 12568175 w 13016124"/>
              <a:gd name="connsiteY51" fmla="*/ 77821 h 2398878"/>
              <a:gd name="connsiteX52" fmla="*/ 12626541 w 13016124"/>
              <a:gd name="connsiteY52" fmla="*/ 58366 h 2398878"/>
              <a:gd name="connsiteX53" fmla="*/ 12723818 w 13016124"/>
              <a:gd name="connsiteY53" fmla="*/ 19455 h 2398878"/>
              <a:gd name="connsiteX54" fmla="*/ 12869733 w 13016124"/>
              <a:gd name="connsiteY54" fmla="*/ 9728 h 2398878"/>
              <a:gd name="connsiteX55" fmla="*/ 12898916 w 13016124"/>
              <a:gd name="connsiteY55" fmla="*/ 0 h 2398878"/>
              <a:gd name="connsiteX56" fmla="*/ 12947554 w 13016124"/>
              <a:gd name="connsiteY56" fmla="*/ 38911 h 2398878"/>
              <a:gd name="connsiteX57" fmla="*/ 12957282 w 13016124"/>
              <a:gd name="connsiteY57" fmla="*/ 1488332 h 2398878"/>
              <a:gd name="connsiteX58" fmla="*/ 12928099 w 13016124"/>
              <a:gd name="connsiteY58" fmla="*/ 1673157 h 2398878"/>
              <a:gd name="connsiteX59" fmla="*/ 12918371 w 13016124"/>
              <a:gd name="connsiteY59" fmla="*/ 1828800 h 2398878"/>
              <a:gd name="connsiteX60" fmla="*/ 12898916 w 13016124"/>
              <a:gd name="connsiteY60" fmla="*/ 1887166 h 2398878"/>
              <a:gd name="connsiteX61" fmla="*/ 12889188 w 13016124"/>
              <a:gd name="connsiteY61" fmla="*/ 1974715 h 2398878"/>
              <a:gd name="connsiteX62" fmla="*/ 12879460 w 13016124"/>
              <a:gd name="connsiteY62" fmla="*/ 2013625 h 2398878"/>
              <a:gd name="connsiteX63" fmla="*/ 12840550 w 13016124"/>
              <a:gd name="connsiteY63" fmla="*/ 2208179 h 2398878"/>
              <a:gd name="connsiteX64" fmla="*/ 12830822 w 13016124"/>
              <a:gd name="connsiteY64" fmla="*/ 2237362 h 2398878"/>
              <a:gd name="connsiteX65" fmla="*/ 12801639 w 13016124"/>
              <a:gd name="connsiteY65" fmla="*/ 2256817 h 2398878"/>
              <a:gd name="connsiteX66" fmla="*/ 12159614 w 13016124"/>
              <a:gd name="connsiteY66" fmla="*/ 2237362 h 2398878"/>
              <a:gd name="connsiteX67" fmla="*/ 11361945 w 13016124"/>
              <a:gd name="connsiteY67" fmla="*/ 2256817 h 2398878"/>
              <a:gd name="connsiteX68" fmla="*/ 11138209 w 13016124"/>
              <a:gd name="connsiteY68" fmla="*/ 2276272 h 2398878"/>
              <a:gd name="connsiteX69" fmla="*/ 10593460 w 13016124"/>
              <a:gd name="connsiteY69" fmla="*/ 2286000 h 2398878"/>
              <a:gd name="connsiteX70" fmla="*/ 8385282 w 13016124"/>
              <a:gd name="connsiteY70" fmla="*/ 2295728 h 2398878"/>
              <a:gd name="connsiteX71" fmla="*/ 8161545 w 13016124"/>
              <a:gd name="connsiteY71" fmla="*/ 2315183 h 2398878"/>
              <a:gd name="connsiteX72" fmla="*/ 8112907 w 13016124"/>
              <a:gd name="connsiteY72" fmla="*/ 2324911 h 2398878"/>
              <a:gd name="connsiteX73" fmla="*/ 7918354 w 13016124"/>
              <a:gd name="connsiteY73" fmla="*/ 2334638 h 2398878"/>
              <a:gd name="connsiteX74" fmla="*/ 5291886 w 13016124"/>
              <a:gd name="connsiteY74" fmla="*/ 2344366 h 2398878"/>
              <a:gd name="connsiteX75" fmla="*/ 5058422 w 13016124"/>
              <a:gd name="connsiteY75" fmla="*/ 2324911 h 2398878"/>
              <a:gd name="connsiteX76" fmla="*/ 4883324 w 13016124"/>
              <a:gd name="connsiteY76" fmla="*/ 2305455 h 2398878"/>
              <a:gd name="connsiteX77" fmla="*/ 4727682 w 13016124"/>
              <a:gd name="connsiteY77" fmla="*/ 2295728 h 2398878"/>
              <a:gd name="connsiteX78" fmla="*/ 4601222 w 13016124"/>
              <a:gd name="connsiteY78" fmla="*/ 2276272 h 2398878"/>
              <a:gd name="connsiteX79" fmla="*/ 4484490 w 13016124"/>
              <a:gd name="connsiteY79" fmla="*/ 2266545 h 2398878"/>
              <a:gd name="connsiteX80" fmla="*/ 3443631 w 13016124"/>
              <a:gd name="connsiteY80" fmla="*/ 2247089 h 2398878"/>
              <a:gd name="connsiteX81" fmla="*/ 2996158 w 13016124"/>
              <a:gd name="connsiteY81" fmla="*/ 2256817 h 2398878"/>
              <a:gd name="connsiteX82" fmla="*/ 2966975 w 13016124"/>
              <a:gd name="connsiteY82" fmla="*/ 2266545 h 2398878"/>
              <a:gd name="connsiteX83" fmla="*/ 2782150 w 13016124"/>
              <a:gd name="connsiteY83" fmla="*/ 2286000 h 2398878"/>
              <a:gd name="connsiteX84" fmla="*/ 2723784 w 13016124"/>
              <a:gd name="connsiteY84" fmla="*/ 2295728 h 2398878"/>
              <a:gd name="connsiteX85" fmla="*/ 2490320 w 13016124"/>
              <a:gd name="connsiteY85" fmla="*/ 2305455 h 2398878"/>
              <a:gd name="connsiteX86" fmla="*/ 418328 w 13016124"/>
              <a:gd name="connsiteY86" fmla="*/ 2295728 h 2398878"/>
              <a:gd name="connsiteX87" fmla="*/ 359962 w 13016124"/>
              <a:gd name="connsiteY87" fmla="*/ 2256817 h 2398878"/>
              <a:gd name="connsiteX88" fmla="*/ 272414 w 13016124"/>
              <a:gd name="connsiteY88" fmla="*/ 2188723 h 2398878"/>
              <a:gd name="connsiteX89" fmla="*/ 262686 w 13016124"/>
              <a:gd name="connsiteY89" fmla="*/ 2159540 h 2398878"/>
              <a:gd name="connsiteX90" fmla="*/ 214048 w 13016124"/>
              <a:gd name="connsiteY90" fmla="*/ 2110902 h 2398878"/>
              <a:gd name="connsiteX91" fmla="*/ 204320 w 13016124"/>
              <a:gd name="connsiteY91" fmla="*/ 2081719 h 2398878"/>
              <a:gd name="connsiteX92" fmla="*/ 184865 w 13016124"/>
              <a:gd name="connsiteY92" fmla="*/ 2052536 h 2398878"/>
              <a:gd name="connsiteX93" fmla="*/ 145954 w 13016124"/>
              <a:gd name="connsiteY93" fmla="*/ 1984442 h 2398878"/>
              <a:gd name="connsiteX94" fmla="*/ 126499 w 13016124"/>
              <a:gd name="connsiteY94" fmla="*/ 1906621 h 2398878"/>
              <a:gd name="connsiteX95" fmla="*/ 116771 w 13016124"/>
              <a:gd name="connsiteY95" fmla="*/ 1877438 h 2398878"/>
              <a:gd name="connsiteX96" fmla="*/ 97316 w 13016124"/>
              <a:gd name="connsiteY96" fmla="*/ 1809345 h 2398878"/>
              <a:gd name="connsiteX97" fmla="*/ 87588 w 13016124"/>
              <a:gd name="connsiteY97" fmla="*/ 1731523 h 2398878"/>
              <a:gd name="connsiteX98" fmla="*/ 68133 w 13016124"/>
              <a:gd name="connsiteY98" fmla="*/ 1673157 h 2398878"/>
              <a:gd name="connsiteX99" fmla="*/ 19494 w 13016124"/>
              <a:gd name="connsiteY99" fmla="*/ 1556425 h 2398878"/>
              <a:gd name="connsiteX100" fmla="*/ 9767 w 13016124"/>
              <a:gd name="connsiteY100" fmla="*/ 1429966 h 2398878"/>
              <a:gd name="connsiteX101" fmla="*/ 39 w 13016124"/>
              <a:gd name="connsiteY101" fmla="*/ 1361872 h 2398878"/>
              <a:gd name="connsiteX102" fmla="*/ 19494 w 13016124"/>
              <a:gd name="connsiteY102" fmla="*/ 1099225 h 2398878"/>
              <a:gd name="connsiteX103" fmla="*/ 29222 w 13016124"/>
              <a:gd name="connsiteY103" fmla="*/ 1070042 h 2398878"/>
              <a:gd name="connsiteX104" fmla="*/ 58405 w 13016124"/>
              <a:gd name="connsiteY104" fmla="*/ 992221 h 2398878"/>
              <a:gd name="connsiteX105" fmla="*/ 77860 w 13016124"/>
              <a:gd name="connsiteY105" fmla="*/ 924128 h 2398878"/>
              <a:gd name="connsiteX106" fmla="*/ 97316 w 13016124"/>
              <a:gd name="connsiteY106" fmla="*/ 885217 h 2398878"/>
              <a:gd name="connsiteX107" fmla="*/ 116771 w 13016124"/>
              <a:gd name="connsiteY107" fmla="*/ 807396 h 2398878"/>
              <a:gd name="connsiteX108" fmla="*/ 155682 w 13016124"/>
              <a:gd name="connsiteY108" fmla="*/ 729574 h 2398878"/>
              <a:gd name="connsiteX109" fmla="*/ 165409 w 13016124"/>
              <a:gd name="connsiteY109" fmla="*/ 700391 h 2398878"/>
              <a:gd name="connsiteX110" fmla="*/ 175137 w 13016124"/>
              <a:gd name="connsiteY110" fmla="*/ 642025 h 2398878"/>
              <a:gd name="connsiteX111" fmla="*/ 223775 w 13016124"/>
              <a:gd name="connsiteY111" fmla="*/ 573932 h 2398878"/>
              <a:gd name="connsiteX112" fmla="*/ 262686 w 13016124"/>
              <a:gd name="connsiteY112" fmla="*/ 505838 h 2398878"/>
              <a:gd name="connsiteX113" fmla="*/ 301596 w 13016124"/>
              <a:gd name="connsiteY113" fmla="*/ 447472 h 2398878"/>
              <a:gd name="connsiteX114" fmla="*/ 321052 w 13016124"/>
              <a:gd name="connsiteY114" fmla="*/ 428017 h 2398878"/>
              <a:gd name="connsiteX115" fmla="*/ 359962 w 13016124"/>
              <a:gd name="connsiteY115" fmla="*/ 369651 h 2398878"/>
              <a:gd name="connsiteX116" fmla="*/ 408601 w 13016124"/>
              <a:gd name="connsiteY116" fmla="*/ 321013 h 2398878"/>
              <a:gd name="connsiteX117" fmla="*/ 428056 w 13016124"/>
              <a:gd name="connsiteY117" fmla="*/ 301557 h 2398878"/>
              <a:gd name="connsiteX118" fmla="*/ 447511 w 13016124"/>
              <a:gd name="connsiteY118" fmla="*/ 272374 h 2398878"/>
              <a:gd name="connsiteX119" fmla="*/ 505877 w 13016124"/>
              <a:gd name="connsiteY119" fmla="*/ 233464 h 2398878"/>
              <a:gd name="connsiteX120" fmla="*/ 603154 w 13016124"/>
              <a:gd name="connsiteY120" fmla="*/ 223736 h 2398878"/>
              <a:gd name="connsiteX121" fmla="*/ 651792 w 13016124"/>
              <a:gd name="connsiteY121" fmla="*/ 243191 h 2398878"/>
              <a:gd name="connsiteX122" fmla="*/ 622609 w 13016124"/>
              <a:gd name="connsiteY122" fmla="*/ 252919 h 2398878"/>
              <a:gd name="connsiteX123" fmla="*/ 544788 w 13016124"/>
              <a:gd name="connsiteY12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389179 w 13016124"/>
              <a:gd name="connsiteY25" fmla="*/ 671208 h 2398878"/>
              <a:gd name="connsiteX26" fmla="*/ 10544822 w 13016124"/>
              <a:gd name="connsiteY26" fmla="*/ 642025 h 2398878"/>
              <a:gd name="connsiteX27" fmla="*/ 10846379 w 13016124"/>
              <a:gd name="connsiteY27" fmla="*/ 622570 h 2398878"/>
              <a:gd name="connsiteX28" fmla="*/ 10992294 w 13016124"/>
              <a:gd name="connsiteY28" fmla="*/ 612842 h 2398878"/>
              <a:gd name="connsiteX29" fmla="*/ 11070116 w 13016124"/>
              <a:gd name="connsiteY29" fmla="*/ 583659 h 2398878"/>
              <a:gd name="connsiteX30" fmla="*/ 11206303 w 13016124"/>
              <a:gd name="connsiteY30" fmla="*/ 554477 h 2398878"/>
              <a:gd name="connsiteX31" fmla="*/ 11274396 w 13016124"/>
              <a:gd name="connsiteY31" fmla="*/ 535021 h 2398878"/>
              <a:gd name="connsiteX32" fmla="*/ 11332762 w 13016124"/>
              <a:gd name="connsiteY32" fmla="*/ 515566 h 2398878"/>
              <a:gd name="connsiteX33" fmla="*/ 11410584 w 13016124"/>
              <a:gd name="connsiteY33" fmla="*/ 476655 h 2398878"/>
              <a:gd name="connsiteX34" fmla="*/ 11498133 w 13016124"/>
              <a:gd name="connsiteY34" fmla="*/ 457200 h 2398878"/>
              <a:gd name="connsiteX35" fmla="*/ 11624592 w 13016124"/>
              <a:gd name="connsiteY35" fmla="*/ 408562 h 2398878"/>
              <a:gd name="connsiteX36" fmla="*/ 11789962 w 13016124"/>
              <a:gd name="connsiteY36" fmla="*/ 379379 h 2398878"/>
              <a:gd name="connsiteX37" fmla="*/ 11848328 w 13016124"/>
              <a:gd name="connsiteY37" fmla="*/ 350196 h 2398878"/>
              <a:gd name="connsiteX38" fmla="*/ 11955333 w 13016124"/>
              <a:gd name="connsiteY38" fmla="*/ 330740 h 2398878"/>
              <a:gd name="connsiteX39" fmla="*/ 12033154 w 13016124"/>
              <a:gd name="connsiteY39" fmla="*/ 301557 h 2398878"/>
              <a:gd name="connsiteX40" fmla="*/ 12062337 w 13016124"/>
              <a:gd name="connsiteY40" fmla="*/ 291830 h 2398878"/>
              <a:gd name="connsiteX41" fmla="*/ 12101248 w 13016124"/>
              <a:gd name="connsiteY41" fmla="*/ 272374 h 2398878"/>
              <a:gd name="connsiteX42" fmla="*/ 12130431 w 13016124"/>
              <a:gd name="connsiteY42" fmla="*/ 262647 h 2398878"/>
              <a:gd name="connsiteX43" fmla="*/ 12169341 w 13016124"/>
              <a:gd name="connsiteY43" fmla="*/ 243191 h 2398878"/>
              <a:gd name="connsiteX44" fmla="*/ 12266618 w 13016124"/>
              <a:gd name="connsiteY44" fmla="*/ 204281 h 2398878"/>
              <a:gd name="connsiteX45" fmla="*/ 12334711 w 13016124"/>
              <a:gd name="connsiteY45" fmla="*/ 175098 h 2398878"/>
              <a:gd name="connsiteX46" fmla="*/ 12363894 w 13016124"/>
              <a:gd name="connsiteY46" fmla="*/ 155642 h 2398878"/>
              <a:gd name="connsiteX47" fmla="*/ 12431988 w 13016124"/>
              <a:gd name="connsiteY47" fmla="*/ 126459 h 2398878"/>
              <a:gd name="connsiteX48" fmla="*/ 12470899 w 13016124"/>
              <a:gd name="connsiteY48" fmla="*/ 97277 h 2398878"/>
              <a:gd name="connsiteX49" fmla="*/ 12529265 w 13016124"/>
              <a:gd name="connsiteY49" fmla="*/ 87549 h 2398878"/>
              <a:gd name="connsiteX50" fmla="*/ 12568175 w 13016124"/>
              <a:gd name="connsiteY50" fmla="*/ 77821 h 2398878"/>
              <a:gd name="connsiteX51" fmla="*/ 12626541 w 13016124"/>
              <a:gd name="connsiteY51" fmla="*/ 58366 h 2398878"/>
              <a:gd name="connsiteX52" fmla="*/ 12723818 w 13016124"/>
              <a:gd name="connsiteY52" fmla="*/ 19455 h 2398878"/>
              <a:gd name="connsiteX53" fmla="*/ 12869733 w 13016124"/>
              <a:gd name="connsiteY53" fmla="*/ 9728 h 2398878"/>
              <a:gd name="connsiteX54" fmla="*/ 12898916 w 13016124"/>
              <a:gd name="connsiteY54" fmla="*/ 0 h 2398878"/>
              <a:gd name="connsiteX55" fmla="*/ 12947554 w 13016124"/>
              <a:gd name="connsiteY55" fmla="*/ 38911 h 2398878"/>
              <a:gd name="connsiteX56" fmla="*/ 12957282 w 13016124"/>
              <a:gd name="connsiteY56" fmla="*/ 1488332 h 2398878"/>
              <a:gd name="connsiteX57" fmla="*/ 12928099 w 13016124"/>
              <a:gd name="connsiteY57" fmla="*/ 1673157 h 2398878"/>
              <a:gd name="connsiteX58" fmla="*/ 12918371 w 13016124"/>
              <a:gd name="connsiteY58" fmla="*/ 1828800 h 2398878"/>
              <a:gd name="connsiteX59" fmla="*/ 12898916 w 13016124"/>
              <a:gd name="connsiteY59" fmla="*/ 1887166 h 2398878"/>
              <a:gd name="connsiteX60" fmla="*/ 12889188 w 13016124"/>
              <a:gd name="connsiteY60" fmla="*/ 1974715 h 2398878"/>
              <a:gd name="connsiteX61" fmla="*/ 12879460 w 13016124"/>
              <a:gd name="connsiteY61" fmla="*/ 2013625 h 2398878"/>
              <a:gd name="connsiteX62" fmla="*/ 12840550 w 13016124"/>
              <a:gd name="connsiteY62" fmla="*/ 2208179 h 2398878"/>
              <a:gd name="connsiteX63" fmla="*/ 12830822 w 13016124"/>
              <a:gd name="connsiteY63" fmla="*/ 2237362 h 2398878"/>
              <a:gd name="connsiteX64" fmla="*/ 12801639 w 13016124"/>
              <a:gd name="connsiteY64" fmla="*/ 2256817 h 2398878"/>
              <a:gd name="connsiteX65" fmla="*/ 12159614 w 13016124"/>
              <a:gd name="connsiteY65" fmla="*/ 2237362 h 2398878"/>
              <a:gd name="connsiteX66" fmla="*/ 11361945 w 13016124"/>
              <a:gd name="connsiteY66" fmla="*/ 2256817 h 2398878"/>
              <a:gd name="connsiteX67" fmla="*/ 11138209 w 13016124"/>
              <a:gd name="connsiteY67" fmla="*/ 2276272 h 2398878"/>
              <a:gd name="connsiteX68" fmla="*/ 10593460 w 13016124"/>
              <a:gd name="connsiteY68" fmla="*/ 2286000 h 2398878"/>
              <a:gd name="connsiteX69" fmla="*/ 8385282 w 13016124"/>
              <a:gd name="connsiteY69" fmla="*/ 2295728 h 2398878"/>
              <a:gd name="connsiteX70" fmla="*/ 8161545 w 13016124"/>
              <a:gd name="connsiteY70" fmla="*/ 2315183 h 2398878"/>
              <a:gd name="connsiteX71" fmla="*/ 8112907 w 13016124"/>
              <a:gd name="connsiteY71" fmla="*/ 2324911 h 2398878"/>
              <a:gd name="connsiteX72" fmla="*/ 7918354 w 13016124"/>
              <a:gd name="connsiteY72" fmla="*/ 2334638 h 2398878"/>
              <a:gd name="connsiteX73" fmla="*/ 5291886 w 13016124"/>
              <a:gd name="connsiteY73" fmla="*/ 2344366 h 2398878"/>
              <a:gd name="connsiteX74" fmla="*/ 5058422 w 13016124"/>
              <a:gd name="connsiteY74" fmla="*/ 2324911 h 2398878"/>
              <a:gd name="connsiteX75" fmla="*/ 4883324 w 13016124"/>
              <a:gd name="connsiteY75" fmla="*/ 2305455 h 2398878"/>
              <a:gd name="connsiteX76" fmla="*/ 4727682 w 13016124"/>
              <a:gd name="connsiteY76" fmla="*/ 2295728 h 2398878"/>
              <a:gd name="connsiteX77" fmla="*/ 4601222 w 13016124"/>
              <a:gd name="connsiteY77" fmla="*/ 2276272 h 2398878"/>
              <a:gd name="connsiteX78" fmla="*/ 4484490 w 13016124"/>
              <a:gd name="connsiteY78" fmla="*/ 2266545 h 2398878"/>
              <a:gd name="connsiteX79" fmla="*/ 3443631 w 13016124"/>
              <a:gd name="connsiteY79" fmla="*/ 2247089 h 2398878"/>
              <a:gd name="connsiteX80" fmla="*/ 2996158 w 13016124"/>
              <a:gd name="connsiteY80" fmla="*/ 2256817 h 2398878"/>
              <a:gd name="connsiteX81" fmla="*/ 2966975 w 13016124"/>
              <a:gd name="connsiteY81" fmla="*/ 2266545 h 2398878"/>
              <a:gd name="connsiteX82" fmla="*/ 2782150 w 13016124"/>
              <a:gd name="connsiteY82" fmla="*/ 2286000 h 2398878"/>
              <a:gd name="connsiteX83" fmla="*/ 2723784 w 13016124"/>
              <a:gd name="connsiteY83" fmla="*/ 2295728 h 2398878"/>
              <a:gd name="connsiteX84" fmla="*/ 2490320 w 13016124"/>
              <a:gd name="connsiteY84" fmla="*/ 2305455 h 2398878"/>
              <a:gd name="connsiteX85" fmla="*/ 418328 w 13016124"/>
              <a:gd name="connsiteY85" fmla="*/ 2295728 h 2398878"/>
              <a:gd name="connsiteX86" fmla="*/ 359962 w 13016124"/>
              <a:gd name="connsiteY86" fmla="*/ 2256817 h 2398878"/>
              <a:gd name="connsiteX87" fmla="*/ 272414 w 13016124"/>
              <a:gd name="connsiteY87" fmla="*/ 2188723 h 2398878"/>
              <a:gd name="connsiteX88" fmla="*/ 262686 w 13016124"/>
              <a:gd name="connsiteY88" fmla="*/ 2159540 h 2398878"/>
              <a:gd name="connsiteX89" fmla="*/ 214048 w 13016124"/>
              <a:gd name="connsiteY89" fmla="*/ 2110902 h 2398878"/>
              <a:gd name="connsiteX90" fmla="*/ 204320 w 13016124"/>
              <a:gd name="connsiteY90" fmla="*/ 2081719 h 2398878"/>
              <a:gd name="connsiteX91" fmla="*/ 184865 w 13016124"/>
              <a:gd name="connsiteY91" fmla="*/ 2052536 h 2398878"/>
              <a:gd name="connsiteX92" fmla="*/ 145954 w 13016124"/>
              <a:gd name="connsiteY92" fmla="*/ 1984442 h 2398878"/>
              <a:gd name="connsiteX93" fmla="*/ 126499 w 13016124"/>
              <a:gd name="connsiteY93" fmla="*/ 1906621 h 2398878"/>
              <a:gd name="connsiteX94" fmla="*/ 116771 w 13016124"/>
              <a:gd name="connsiteY94" fmla="*/ 1877438 h 2398878"/>
              <a:gd name="connsiteX95" fmla="*/ 97316 w 13016124"/>
              <a:gd name="connsiteY95" fmla="*/ 1809345 h 2398878"/>
              <a:gd name="connsiteX96" fmla="*/ 87588 w 13016124"/>
              <a:gd name="connsiteY96" fmla="*/ 1731523 h 2398878"/>
              <a:gd name="connsiteX97" fmla="*/ 68133 w 13016124"/>
              <a:gd name="connsiteY97" fmla="*/ 1673157 h 2398878"/>
              <a:gd name="connsiteX98" fmla="*/ 19494 w 13016124"/>
              <a:gd name="connsiteY98" fmla="*/ 1556425 h 2398878"/>
              <a:gd name="connsiteX99" fmla="*/ 9767 w 13016124"/>
              <a:gd name="connsiteY99" fmla="*/ 1429966 h 2398878"/>
              <a:gd name="connsiteX100" fmla="*/ 39 w 13016124"/>
              <a:gd name="connsiteY100" fmla="*/ 1361872 h 2398878"/>
              <a:gd name="connsiteX101" fmla="*/ 19494 w 13016124"/>
              <a:gd name="connsiteY101" fmla="*/ 1099225 h 2398878"/>
              <a:gd name="connsiteX102" fmla="*/ 29222 w 13016124"/>
              <a:gd name="connsiteY102" fmla="*/ 1070042 h 2398878"/>
              <a:gd name="connsiteX103" fmla="*/ 58405 w 13016124"/>
              <a:gd name="connsiteY103" fmla="*/ 992221 h 2398878"/>
              <a:gd name="connsiteX104" fmla="*/ 77860 w 13016124"/>
              <a:gd name="connsiteY104" fmla="*/ 924128 h 2398878"/>
              <a:gd name="connsiteX105" fmla="*/ 97316 w 13016124"/>
              <a:gd name="connsiteY105" fmla="*/ 885217 h 2398878"/>
              <a:gd name="connsiteX106" fmla="*/ 116771 w 13016124"/>
              <a:gd name="connsiteY106" fmla="*/ 807396 h 2398878"/>
              <a:gd name="connsiteX107" fmla="*/ 155682 w 13016124"/>
              <a:gd name="connsiteY107" fmla="*/ 729574 h 2398878"/>
              <a:gd name="connsiteX108" fmla="*/ 165409 w 13016124"/>
              <a:gd name="connsiteY108" fmla="*/ 700391 h 2398878"/>
              <a:gd name="connsiteX109" fmla="*/ 175137 w 13016124"/>
              <a:gd name="connsiteY109" fmla="*/ 642025 h 2398878"/>
              <a:gd name="connsiteX110" fmla="*/ 223775 w 13016124"/>
              <a:gd name="connsiteY110" fmla="*/ 573932 h 2398878"/>
              <a:gd name="connsiteX111" fmla="*/ 262686 w 13016124"/>
              <a:gd name="connsiteY111" fmla="*/ 505838 h 2398878"/>
              <a:gd name="connsiteX112" fmla="*/ 301596 w 13016124"/>
              <a:gd name="connsiteY112" fmla="*/ 447472 h 2398878"/>
              <a:gd name="connsiteX113" fmla="*/ 321052 w 13016124"/>
              <a:gd name="connsiteY113" fmla="*/ 428017 h 2398878"/>
              <a:gd name="connsiteX114" fmla="*/ 359962 w 13016124"/>
              <a:gd name="connsiteY114" fmla="*/ 369651 h 2398878"/>
              <a:gd name="connsiteX115" fmla="*/ 408601 w 13016124"/>
              <a:gd name="connsiteY115" fmla="*/ 321013 h 2398878"/>
              <a:gd name="connsiteX116" fmla="*/ 428056 w 13016124"/>
              <a:gd name="connsiteY116" fmla="*/ 301557 h 2398878"/>
              <a:gd name="connsiteX117" fmla="*/ 447511 w 13016124"/>
              <a:gd name="connsiteY117" fmla="*/ 272374 h 2398878"/>
              <a:gd name="connsiteX118" fmla="*/ 505877 w 13016124"/>
              <a:gd name="connsiteY118" fmla="*/ 233464 h 2398878"/>
              <a:gd name="connsiteX119" fmla="*/ 603154 w 13016124"/>
              <a:gd name="connsiteY119" fmla="*/ 223736 h 2398878"/>
              <a:gd name="connsiteX120" fmla="*/ 651792 w 13016124"/>
              <a:gd name="connsiteY120" fmla="*/ 243191 h 2398878"/>
              <a:gd name="connsiteX121" fmla="*/ 622609 w 13016124"/>
              <a:gd name="connsiteY121" fmla="*/ 252919 h 2398878"/>
              <a:gd name="connsiteX122" fmla="*/ 544788 w 13016124"/>
              <a:gd name="connsiteY12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544822 w 13016124"/>
              <a:gd name="connsiteY25" fmla="*/ 642025 h 2398878"/>
              <a:gd name="connsiteX26" fmla="*/ 10846379 w 13016124"/>
              <a:gd name="connsiteY26" fmla="*/ 622570 h 2398878"/>
              <a:gd name="connsiteX27" fmla="*/ 10992294 w 13016124"/>
              <a:gd name="connsiteY27" fmla="*/ 612842 h 2398878"/>
              <a:gd name="connsiteX28" fmla="*/ 11070116 w 13016124"/>
              <a:gd name="connsiteY28" fmla="*/ 583659 h 2398878"/>
              <a:gd name="connsiteX29" fmla="*/ 11206303 w 13016124"/>
              <a:gd name="connsiteY29" fmla="*/ 554477 h 2398878"/>
              <a:gd name="connsiteX30" fmla="*/ 11274396 w 13016124"/>
              <a:gd name="connsiteY30" fmla="*/ 535021 h 2398878"/>
              <a:gd name="connsiteX31" fmla="*/ 11332762 w 13016124"/>
              <a:gd name="connsiteY31" fmla="*/ 515566 h 2398878"/>
              <a:gd name="connsiteX32" fmla="*/ 11410584 w 13016124"/>
              <a:gd name="connsiteY32" fmla="*/ 476655 h 2398878"/>
              <a:gd name="connsiteX33" fmla="*/ 11498133 w 13016124"/>
              <a:gd name="connsiteY33" fmla="*/ 457200 h 2398878"/>
              <a:gd name="connsiteX34" fmla="*/ 11624592 w 13016124"/>
              <a:gd name="connsiteY34" fmla="*/ 408562 h 2398878"/>
              <a:gd name="connsiteX35" fmla="*/ 11789962 w 13016124"/>
              <a:gd name="connsiteY35" fmla="*/ 379379 h 2398878"/>
              <a:gd name="connsiteX36" fmla="*/ 11848328 w 13016124"/>
              <a:gd name="connsiteY36" fmla="*/ 350196 h 2398878"/>
              <a:gd name="connsiteX37" fmla="*/ 11955333 w 13016124"/>
              <a:gd name="connsiteY37" fmla="*/ 330740 h 2398878"/>
              <a:gd name="connsiteX38" fmla="*/ 12033154 w 13016124"/>
              <a:gd name="connsiteY38" fmla="*/ 301557 h 2398878"/>
              <a:gd name="connsiteX39" fmla="*/ 12062337 w 13016124"/>
              <a:gd name="connsiteY39" fmla="*/ 291830 h 2398878"/>
              <a:gd name="connsiteX40" fmla="*/ 12101248 w 13016124"/>
              <a:gd name="connsiteY40" fmla="*/ 272374 h 2398878"/>
              <a:gd name="connsiteX41" fmla="*/ 12130431 w 13016124"/>
              <a:gd name="connsiteY41" fmla="*/ 262647 h 2398878"/>
              <a:gd name="connsiteX42" fmla="*/ 12169341 w 13016124"/>
              <a:gd name="connsiteY42" fmla="*/ 243191 h 2398878"/>
              <a:gd name="connsiteX43" fmla="*/ 12266618 w 13016124"/>
              <a:gd name="connsiteY43" fmla="*/ 204281 h 2398878"/>
              <a:gd name="connsiteX44" fmla="*/ 12334711 w 13016124"/>
              <a:gd name="connsiteY44" fmla="*/ 175098 h 2398878"/>
              <a:gd name="connsiteX45" fmla="*/ 12363894 w 13016124"/>
              <a:gd name="connsiteY45" fmla="*/ 155642 h 2398878"/>
              <a:gd name="connsiteX46" fmla="*/ 12431988 w 13016124"/>
              <a:gd name="connsiteY46" fmla="*/ 126459 h 2398878"/>
              <a:gd name="connsiteX47" fmla="*/ 12470899 w 13016124"/>
              <a:gd name="connsiteY47" fmla="*/ 97277 h 2398878"/>
              <a:gd name="connsiteX48" fmla="*/ 12529265 w 13016124"/>
              <a:gd name="connsiteY48" fmla="*/ 87549 h 2398878"/>
              <a:gd name="connsiteX49" fmla="*/ 12568175 w 13016124"/>
              <a:gd name="connsiteY49" fmla="*/ 77821 h 2398878"/>
              <a:gd name="connsiteX50" fmla="*/ 12626541 w 13016124"/>
              <a:gd name="connsiteY50" fmla="*/ 58366 h 2398878"/>
              <a:gd name="connsiteX51" fmla="*/ 12723818 w 13016124"/>
              <a:gd name="connsiteY51" fmla="*/ 19455 h 2398878"/>
              <a:gd name="connsiteX52" fmla="*/ 12869733 w 13016124"/>
              <a:gd name="connsiteY52" fmla="*/ 9728 h 2398878"/>
              <a:gd name="connsiteX53" fmla="*/ 12898916 w 13016124"/>
              <a:gd name="connsiteY53" fmla="*/ 0 h 2398878"/>
              <a:gd name="connsiteX54" fmla="*/ 12947554 w 13016124"/>
              <a:gd name="connsiteY54" fmla="*/ 38911 h 2398878"/>
              <a:gd name="connsiteX55" fmla="*/ 12957282 w 13016124"/>
              <a:gd name="connsiteY55" fmla="*/ 1488332 h 2398878"/>
              <a:gd name="connsiteX56" fmla="*/ 12928099 w 13016124"/>
              <a:gd name="connsiteY56" fmla="*/ 1673157 h 2398878"/>
              <a:gd name="connsiteX57" fmla="*/ 12918371 w 13016124"/>
              <a:gd name="connsiteY57" fmla="*/ 1828800 h 2398878"/>
              <a:gd name="connsiteX58" fmla="*/ 12898916 w 13016124"/>
              <a:gd name="connsiteY58" fmla="*/ 1887166 h 2398878"/>
              <a:gd name="connsiteX59" fmla="*/ 12889188 w 13016124"/>
              <a:gd name="connsiteY59" fmla="*/ 1974715 h 2398878"/>
              <a:gd name="connsiteX60" fmla="*/ 12879460 w 13016124"/>
              <a:gd name="connsiteY60" fmla="*/ 2013625 h 2398878"/>
              <a:gd name="connsiteX61" fmla="*/ 12840550 w 13016124"/>
              <a:gd name="connsiteY61" fmla="*/ 2208179 h 2398878"/>
              <a:gd name="connsiteX62" fmla="*/ 12830822 w 13016124"/>
              <a:gd name="connsiteY62" fmla="*/ 2237362 h 2398878"/>
              <a:gd name="connsiteX63" fmla="*/ 12801639 w 13016124"/>
              <a:gd name="connsiteY63" fmla="*/ 2256817 h 2398878"/>
              <a:gd name="connsiteX64" fmla="*/ 12159614 w 13016124"/>
              <a:gd name="connsiteY64" fmla="*/ 2237362 h 2398878"/>
              <a:gd name="connsiteX65" fmla="*/ 11361945 w 13016124"/>
              <a:gd name="connsiteY65" fmla="*/ 2256817 h 2398878"/>
              <a:gd name="connsiteX66" fmla="*/ 11138209 w 13016124"/>
              <a:gd name="connsiteY66" fmla="*/ 2276272 h 2398878"/>
              <a:gd name="connsiteX67" fmla="*/ 10593460 w 13016124"/>
              <a:gd name="connsiteY67" fmla="*/ 2286000 h 2398878"/>
              <a:gd name="connsiteX68" fmla="*/ 8385282 w 13016124"/>
              <a:gd name="connsiteY68" fmla="*/ 2295728 h 2398878"/>
              <a:gd name="connsiteX69" fmla="*/ 8161545 w 13016124"/>
              <a:gd name="connsiteY69" fmla="*/ 2315183 h 2398878"/>
              <a:gd name="connsiteX70" fmla="*/ 8112907 w 13016124"/>
              <a:gd name="connsiteY70" fmla="*/ 2324911 h 2398878"/>
              <a:gd name="connsiteX71" fmla="*/ 7918354 w 13016124"/>
              <a:gd name="connsiteY71" fmla="*/ 2334638 h 2398878"/>
              <a:gd name="connsiteX72" fmla="*/ 5291886 w 13016124"/>
              <a:gd name="connsiteY72" fmla="*/ 2344366 h 2398878"/>
              <a:gd name="connsiteX73" fmla="*/ 5058422 w 13016124"/>
              <a:gd name="connsiteY73" fmla="*/ 2324911 h 2398878"/>
              <a:gd name="connsiteX74" fmla="*/ 4883324 w 13016124"/>
              <a:gd name="connsiteY74" fmla="*/ 2305455 h 2398878"/>
              <a:gd name="connsiteX75" fmla="*/ 4727682 w 13016124"/>
              <a:gd name="connsiteY75" fmla="*/ 2295728 h 2398878"/>
              <a:gd name="connsiteX76" fmla="*/ 4601222 w 13016124"/>
              <a:gd name="connsiteY76" fmla="*/ 2276272 h 2398878"/>
              <a:gd name="connsiteX77" fmla="*/ 4484490 w 13016124"/>
              <a:gd name="connsiteY77" fmla="*/ 2266545 h 2398878"/>
              <a:gd name="connsiteX78" fmla="*/ 3443631 w 13016124"/>
              <a:gd name="connsiteY78" fmla="*/ 2247089 h 2398878"/>
              <a:gd name="connsiteX79" fmla="*/ 2996158 w 13016124"/>
              <a:gd name="connsiteY79" fmla="*/ 2256817 h 2398878"/>
              <a:gd name="connsiteX80" fmla="*/ 2966975 w 13016124"/>
              <a:gd name="connsiteY80" fmla="*/ 2266545 h 2398878"/>
              <a:gd name="connsiteX81" fmla="*/ 2782150 w 13016124"/>
              <a:gd name="connsiteY81" fmla="*/ 2286000 h 2398878"/>
              <a:gd name="connsiteX82" fmla="*/ 2723784 w 13016124"/>
              <a:gd name="connsiteY82" fmla="*/ 2295728 h 2398878"/>
              <a:gd name="connsiteX83" fmla="*/ 2490320 w 13016124"/>
              <a:gd name="connsiteY83" fmla="*/ 2305455 h 2398878"/>
              <a:gd name="connsiteX84" fmla="*/ 418328 w 13016124"/>
              <a:gd name="connsiteY84" fmla="*/ 2295728 h 2398878"/>
              <a:gd name="connsiteX85" fmla="*/ 359962 w 13016124"/>
              <a:gd name="connsiteY85" fmla="*/ 2256817 h 2398878"/>
              <a:gd name="connsiteX86" fmla="*/ 272414 w 13016124"/>
              <a:gd name="connsiteY86" fmla="*/ 2188723 h 2398878"/>
              <a:gd name="connsiteX87" fmla="*/ 262686 w 13016124"/>
              <a:gd name="connsiteY87" fmla="*/ 2159540 h 2398878"/>
              <a:gd name="connsiteX88" fmla="*/ 214048 w 13016124"/>
              <a:gd name="connsiteY88" fmla="*/ 2110902 h 2398878"/>
              <a:gd name="connsiteX89" fmla="*/ 204320 w 13016124"/>
              <a:gd name="connsiteY89" fmla="*/ 2081719 h 2398878"/>
              <a:gd name="connsiteX90" fmla="*/ 184865 w 13016124"/>
              <a:gd name="connsiteY90" fmla="*/ 2052536 h 2398878"/>
              <a:gd name="connsiteX91" fmla="*/ 145954 w 13016124"/>
              <a:gd name="connsiteY91" fmla="*/ 1984442 h 2398878"/>
              <a:gd name="connsiteX92" fmla="*/ 126499 w 13016124"/>
              <a:gd name="connsiteY92" fmla="*/ 1906621 h 2398878"/>
              <a:gd name="connsiteX93" fmla="*/ 116771 w 13016124"/>
              <a:gd name="connsiteY93" fmla="*/ 1877438 h 2398878"/>
              <a:gd name="connsiteX94" fmla="*/ 97316 w 13016124"/>
              <a:gd name="connsiteY94" fmla="*/ 1809345 h 2398878"/>
              <a:gd name="connsiteX95" fmla="*/ 87588 w 13016124"/>
              <a:gd name="connsiteY95" fmla="*/ 1731523 h 2398878"/>
              <a:gd name="connsiteX96" fmla="*/ 68133 w 13016124"/>
              <a:gd name="connsiteY96" fmla="*/ 1673157 h 2398878"/>
              <a:gd name="connsiteX97" fmla="*/ 19494 w 13016124"/>
              <a:gd name="connsiteY97" fmla="*/ 1556425 h 2398878"/>
              <a:gd name="connsiteX98" fmla="*/ 9767 w 13016124"/>
              <a:gd name="connsiteY98" fmla="*/ 1429966 h 2398878"/>
              <a:gd name="connsiteX99" fmla="*/ 39 w 13016124"/>
              <a:gd name="connsiteY99" fmla="*/ 1361872 h 2398878"/>
              <a:gd name="connsiteX100" fmla="*/ 19494 w 13016124"/>
              <a:gd name="connsiteY100" fmla="*/ 1099225 h 2398878"/>
              <a:gd name="connsiteX101" fmla="*/ 29222 w 13016124"/>
              <a:gd name="connsiteY101" fmla="*/ 1070042 h 2398878"/>
              <a:gd name="connsiteX102" fmla="*/ 58405 w 13016124"/>
              <a:gd name="connsiteY102" fmla="*/ 992221 h 2398878"/>
              <a:gd name="connsiteX103" fmla="*/ 77860 w 13016124"/>
              <a:gd name="connsiteY103" fmla="*/ 924128 h 2398878"/>
              <a:gd name="connsiteX104" fmla="*/ 97316 w 13016124"/>
              <a:gd name="connsiteY104" fmla="*/ 885217 h 2398878"/>
              <a:gd name="connsiteX105" fmla="*/ 116771 w 13016124"/>
              <a:gd name="connsiteY105" fmla="*/ 807396 h 2398878"/>
              <a:gd name="connsiteX106" fmla="*/ 155682 w 13016124"/>
              <a:gd name="connsiteY106" fmla="*/ 729574 h 2398878"/>
              <a:gd name="connsiteX107" fmla="*/ 165409 w 13016124"/>
              <a:gd name="connsiteY107" fmla="*/ 700391 h 2398878"/>
              <a:gd name="connsiteX108" fmla="*/ 175137 w 13016124"/>
              <a:gd name="connsiteY108" fmla="*/ 642025 h 2398878"/>
              <a:gd name="connsiteX109" fmla="*/ 223775 w 13016124"/>
              <a:gd name="connsiteY109" fmla="*/ 573932 h 2398878"/>
              <a:gd name="connsiteX110" fmla="*/ 262686 w 13016124"/>
              <a:gd name="connsiteY110" fmla="*/ 505838 h 2398878"/>
              <a:gd name="connsiteX111" fmla="*/ 301596 w 13016124"/>
              <a:gd name="connsiteY111" fmla="*/ 447472 h 2398878"/>
              <a:gd name="connsiteX112" fmla="*/ 321052 w 13016124"/>
              <a:gd name="connsiteY112" fmla="*/ 428017 h 2398878"/>
              <a:gd name="connsiteX113" fmla="*/ 359962 w 13016124"/>
              <a:gd name="connsiteY113" fmla="*/ 369651 h 2398878"/>
              <a:gd name="connsiteX114" fmla="*/ 408601 w 13016124"/>
              <a:gd name="connsiteY114" fmla="*/ 321013 h 2398878"/>
              <a:gd name="connsiteX115" fmla="*/ 428056 w 13016124"/>
              <a:gd name="connsiteY115" fmla="*/ 301557 h 2398878"/>
              <a:gd name="connsiteX116" fmla="*/ 447511 w 13016124"/>
              <a:gd name="connsiteY116" fmla="*/ 272374 h 2398878"/>
              <a:gd name="connsiteX117" fmla="*/ 505877 w 13016124"/>
              <a:gd name="connsiteY117" fmla="*/ 233464 h 2398878"/>
              <a:gd name="connsiteX118" fmla="*/ 603154 w 13016124"/>
              <a:gd name="connsiteY118" fmla="*/ 223736 h 2398878"/>
              <a:gd name="connsiteX119" fmla="*/ 651792 w 13016124"/>
              <a:gd name="connsiteY119" fmla="*/ 243191 h 2398878"/>
              <a:gd name="connsiteX120" fmla="*/ 622609 w 13016124"/>
              <a:gd name="connsiteY120" fmla="*/ 252919 h 2398878"/>
              <a:gd name="connsiteX121" fmla="*/ 544788 w 13016124"/>
              <a:gd name="connsiteY12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9912524 w 13016124"/>
              <a:gd name="connsiteY24" fmla="*/ 700391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846379 w 13016124"/>
              <a:gd name="connsiteY25" fmla="*/ 622570 h 2398878"/>
              <a:gd name="connsiteX26" fmla="*/ 10992294 w 13016124"/>
              <a:gd name="connsiteY26" fmla="*/ 612842 h 2398878"/>
              <a:gd name="connsiteX27" fmla="*/ 11070116 w 13016124"/>
              <a:gd name="connsiteY27" fmla="*/ 583659 h 2398878"/>
              <a:gd name="connsiteX28" fmla="*/ 11206303 w 13016124"/>
              <a:gd name="connsiteY28" fmla="*/ 554477 h 2398878"/>
              <a:gd name="connsiteX29" fmla="*/ 11274396 w 13016124"/>
              <a:gd name="connsiteY29" fmla="*/ 535021 h 2398878"/>
              <a:gd name="connsiteX30" fmla="*/ 11332762 w 13016124"/>
              <a:gd name="connsiteY30" fmla="*/ 515566 h 2398878"/>
              <a:gd name="connsiteX31" fmla="*/ 11410584 w 13016124"/>
              <a:gd name="connsiteY31" fmla="*/ 476655 h 2398878"/>
              <a:gd name="connsiteX32" fmla="*/ 11498133 w 13016124"/>
              <a:gd name="connsiteY32" fmla="*/ 457200 h 2398878"/>
              <a:gd name="connsiteX33" fmla="*/ 11624592 w 13016124"/>
              <a:gd name="connsiteY33" fmla="*/ 408562 h 2398878"/>
              <a:gd name="connsiteX34" fmla="*/ 11789962 w 13016124"/>
              <a:gd name="connsiteY34" fmla="*/ 379379 h 2398878"/>
              <a:gd name="connsiteX35" fmla="*/ 11848328 w 13016124"/>
              <a:gd name="connsiteY35" fmla="*/ 350196 h 2398878"/>
              <a:gd name="connsiteX36" fmla="*/ 11955333 w 13016124"/>
              <a:gd name="connsiteY36" fmla="*/ 330740 h 2398878"/>
              <a:gd name="connsiteX37" fmla="*/ 12033154 w 13016124"/>
              <a:gd name="connsiteY37" fmla="*/ 301557 h 2398878"/>
              <a:gd name="connsiteX38" fmla="*/ 12062337 w 13016124"/>
              <a:gd name="connsiteY38" fmla="*/ 291830 h 2398878"/>
              <a:gd name="connsiteX39" fmla="*/ 12101248 w 13016124"/>
              <a:gd name="connsiteY39" fmla="*/ 272374 h 2398878"/>
              <a:gd name="connsiteX40" fmla="*/ 12130431 w 13016124"/>
              <a:gd name="connsiteY40" fmla="*/ 262647 h 2398878"/>
              <a:gd name="connsiteX41" fmla="*/ 12169341 w 13016124"/>
              <a:gd name="connsiteY41" fmla="*/ 243191 h 2398878"/>
              <a:gd name="connsiteX42" fmla="*/ 12266618 w 13016124"/>
              <a:gd name="connsiteY42" fmla="*/ 204281 h 2398878"/>
              <a:gd name="connsiteX43" fmla="*/ 12334711 w 13016124"/>
              <a:gd name="connsiteY43" fmla="*/ 175098 h 2398878"/>
              <a:gd name="connsiteX44" fmla="*/ 12363894 w 13016124"/>
              <a:gd name="connsiteY44" fmla="*/ 155642 h 2398878"/>
              <a:gd name="connsiteX45" fmla="*/ 12431988 w 13016124"/>
              <a:gd name="connsiteY45" fmla="*/ 126459 h 2398878"/>
              <a:gd name="connsiteX46" fmla="*/ 12470899 w 13016124"/>
              <a:gd name="connsiteY46" fmla="*/ 97277 h 2398878"/>
              <a:gd name="connsiteX47" fmla="*/ 12529265 w 13016124"/>
              <a:gd name="connsiteY47" fmla="*/ 87549 h 2398878"/>
              <a:gd name="connsiteX48" fmla="*/ 12568175 w 13016124"/>
              <a:gd name="connsiteY48" fmla="*/ 77821 h 2398878"/>
              <a:gd name="connsiteX49" fmla="*/ 12626541 w 13016124"/>
              <a:gd name="connsiteY49" fmla="*/ 58366 h 2398878"/>
              <a:gd name="connsiteX50" fmla="*/ 12723818 w 13016124"/>
              <a:gd name="connsiteY50" fmla="*/ 19455 h 2398878"/>
              <a:gd name="connsiteX51" fmla="*/ 12869733 w 13016124"/>
              <a:gd name="connsiteY51" fmla="*/ 9728 h 2398878"/>
              <a:gd name="connsiteX52" fmla="*/ 12898916 w 13016124"/>
              <a:gd name="connsiteY52" fmla="*/ 0 h 2398878"/>
              <a:gd name="connsiteX53" fmla="*/ 12947554 w 13016124"/>
              <a:gd name="connsiteY53" fmla="*/ 38911 h 2398878"/>
              <a:gd name="connsiteX54" fmla="*/ 12957282 w 13016124"/>
              <a:gd name="connsiteY54" fmla="*/ 1488332 h 2398878"/>
              <a:gd name="connsiteX55" fmla="*/ 12928099 w 13016124"/>
              <a:gd name="connsiteY55" fmla="*/ 1673157 h 2398878"/>
              <a:gd name="connsiteX56" fmla="*/ 12918371 w 13016124"/>
              <a:gd name="connsiteY56" fmla="*/ 1828800 h 2398878"/>
              <a:gd name="connsiteX57" fmla="*/ 12898916 w 13016124"/>
              <a:gd name="connsiteY57" fmla="*/ 1887166 h 2398878"/>
              <a:gd name="connsiteX58" fmla="*/ 12889188 w 13016124"/>
              <a:gd name="connsiteY58" fmla="*/ 1974715 h 2398878"/>
              <a:gd name="connsiteX59" fmla="*/ 12879460 w 13016124"/>
              <a:gd name="connsiteY59" fmla="*/ 2013625 h 2398878"/>
              <a:gd name="connsiteX60" fmla="*/ 12840550 w 13016124"/>
              <a:gd name="connsiteY60" fmla="*/ 2208179 h 2398878"/>
              <a:gd name="connsiteX61" fmla="*/ 12830822 w 13016124"/>
              <a:gd name="connsiteY61" fmla="*/ 2237362 h 2398878"/>
              <a:gd name="connsiteX62" fmla="*/ 12801639 w 13016124"/>
              <a:gd name="connsiteY62" fmla="*/ 2256817 h 2398878"/>
              <a:gd name="connsiteX63" fmla="*/ 12159614 w 13016124"/>
              <a:gd name="connsiteY63" fmla="*/ 2237362 h 2398878"/>
              <a:gd name="connsiteX64" fmla="*/ 11361945 w 13016124"/>
              <a:gd name="connsiteY64" fmla="*/ 2256817 h 2398878"/>
              <a:gd name="connsiteX65" fmla="*/ 11138209 w 13016124"/>
              <a:gd name="connsiteY65" fmla="*/ 2276272 h 2398878"/>
              <a:gd name="connsiteX66" fmla="*/ 10593460 w 13016124"/>
              <a:gd name="connsiteY66" fmla="*/ 2286000 h 2398878"/>
              <a:gd name="connsiteX67" fmla="*/ 8385282 w 13016124"/>
              <a:gd name="connsiteY67" fmla="*/ 2295728 h 2398878"/>
              <a:gd name="connsiteX68" fmla="*/ 8161545 w 13016124"/>
              <a:gd name="connsiteY68" fmla="*/ 2315183 h 2398878"/>
              <a:gd name="connsiteX69" fmla="*/ 8112907 w 13016124"/>
              <a:gd name="connsiteY69" fmla="*/ 2324911 h 2398878"/>
              <a:gd name="connsiteX70" fmla="*/ 7918354 w 13016124"/>
              <a:gd name="connsiteY70" fmla="*/ 2334638 h 2398878"/>
              <a:gd name="connsiteX71" fmla="*/ 5291886 w 13016124"/>
              <a:gd name="connsiteY71" fmla="*/ 2344366 h 2398878"/>
              <a:gd name="connsiteX72" fmla="*/ 5058422 w 13016124"/>
              <a:gd name="connsiteY72" fmla="*/ 2324911 h 2398878"/>
              <a:gd name="connsiteX73" fmla="*/ 4883324 w 13016124"/>
              <a:gd name="connsiteY73" fmla="*/ 2305455 h 2398878"/>
              <a:gd name="connsiteX74" fmla="*/ 4727682 w 13016124"/>
              <a:gd name="connsiteY74" fmla="*/ 2295728 h 2398878"/>
              <a:gd name="connsiteX75" fmla="*/ 4601222 w 13016124"/>
              <a:gd name="connsiteY75" fmla="*/ 2276272 h 2398878"/>
              <a:gd name="connsiteX76" fmla="*/ 4484490 w 13016124"/>
              <a:gd name="connsiteY76" fmla="*/ 2266545 h 2398878"/>
              <a:gd name="connsiteX77" fmla="*/ 3443631 w 13016124"/>
              <a:gd name="connsiteY77" fmla="*/ 2247089 h 2398878"/>
              <a:gd name="connsiteX78" fmla="*/ 2996158 w 13016124"/>
              <a:gd name="connsiteY78" fmla="*/ 2256817 h 2398878"/>
              <a:gd name="connsiteX79" fmla="*/ 2966975 w 13016124"/>
              <a:gd name="connsiteY79" fmla="*/ 2266545 h 2398878"/>
              <a:gd name="connsiteX80" fmla="*/ 2782150 w 13016124"/>
              <a:gd name="connsiteY80" fmla="*/ 2286000 h 2398878"/>
              <a:gd name="connsiteX81" fmla="*/ 2723784 w 13016124"/>
              <a:gd name="connsiteY81" fmla="*/ 2295728 h 2398878"/>
              <a:gd name="connsiteX82" fmla="*/ 2490320 w 13016124"/>
              <a:gd name="connsiteY82" fmla="*/ 2305455 h 2398878"/>
              <a:gd name="connsiteX83" fmla="*/ 418328 w 13016124"/>
              <a:gd name="connsiteY83" fmla="*/ 2295728 h 2398878"/>
              <a:gd name="connsiteX84" fmla="*/ 359962 w 13016124"/>
              <a:gd name="connsiteY84" fmla="*/ 2256817 h 2398878"/>
              <a:gd name="connsiteX85" fmla="*/ 272414 w 13016124"/>
              <a:gd name="connsiteY85" fmla="*/ 2188723 h 2398878"/>
              <a:gd name="connsiteX86" fmla="*/ 262686 w 13016124"/>
              <a:gd name="connsiteY86" fmla="*/ 2159540 h 2398878"/>
              <a:gd name="connsiteX87" fmla="*/ 214048 w 13016124"/>
              <a:gd name="connsiteY87" fmla="*/ 2110902 h 2398878"/>
              <a:gd name="connsiteX88" fmla="*/ 204320 w 13016124"/>
              <a:gd name="connsiteY88" fmla="*/ 2081719 h 2398878"/>
              <a:gd name="connsiteX89" fmla="*/ 184865 w 13016124"/>
              <a:gd name="connsiteY89" fmla="*/ 2052536 h 2398878"/>
              <a:gd name="connsiteX90" fmla="*/ 145954 w 13016124"/>
              <a:gd name="connsiteY90" fmla="*/ 1984442 h 2398878"/>
              <a:gd name="connsiteX91" fmla="*/ 126499 w 13016124"/>
              <a:gd name="connsiteY91" fmla="*/ 1906621 h 2398878"/>
              <a:gd name="connsiteX92" fmla="*/ 116771 w 13016124"/>
              <a:gd name="connsiteY92" fmla="*/ 1877438 h 2398878"/>
              <a:gd name="connsiteX93" fmla="*/ 97316 w 13016124"/>
              <a:gd name="connsiteY93" fmla="*/ 1809345 h 2398878"/>
              <a:gd name="connsiteX94" fmla="*/ 87588 w 13016124"/>
              <a:gd name="connsiteY94" fmla="*/ 1731523 h 2398878"/>
              <a:gd name="connsiteX95" fmla="*/ 68133 w 13016124"/>
              <a:gd name="connsiteY95" fmla="*/ 1673157 h 2398878"/>
              <a:gd name="connsiteX96" fmla="*/ 19494 w 13016124"/>
              <a:gd name="connsiteY96" fmla="*/ 1556425 h 2398878"/>
              <a:gd name="connsiteX97" fmla="*/ 9767 w 13016124"/>
              <a:gd name="connsiteY97" fmla="*/ 1429966 h 2398878"/>
              <a:gd name="connsiteX98" fmla="*/ 39 w 13016124"/>
              <a:gd name="connsiteY98" fmla="*/ 1361872 h 2398878"/>
              <a:gd name="connsiteX99" fmla="*/ 19494 w 13016124"/>
              <a:gd name="connsiteY99" fmla="*/ 1099225 h 2398878"/>
              <a:gd name="connsiteX100" fmla="*/ 29222 w 13016124"/>
              <a:gd name="connsiteY100" fmla="*/ 1070042 h 2398878"/>
              <a:gd name="connsiteX101" fmla="*/ 58405 w 13016124"/>
              <a:gd name="connsiteY101" fmla="*/ 992221 h 2398878"/>
              <a:gd name="connsiteX102" fmla="*/ 77860 w 13016124"/>
              <a:gd name="connsiteY102" fmla="*/ 924128 h 2398878"/>
              <a:gd name="connsiteX103" fmla="*/ 97316 w 13016124"/>
              <a:gd name="connsiteY103" fmla="*/ 885217 h 2398878"/>
              <a:gd name="connsiteX104" fmla="*/ 116771 w 13016124"/>
              <a:gd name="connsiteY104" fmla="*/ 807396 h 2398878"/>
              <a:gd name="connsiteX105" fmla="*/ 155682 w 13016124"/>
              <a:gd name="connsiteY105" fmla="*/ 729574 h 2398878"/>
              <a:gd name="connsiteX106" fmla="*/ 165409 w 13016124"/>
              <a:gd name="connsiteY106" fmla="*/ 700391 h 2398878"/>
              <a:gd name="connsiteX107" fmla="*/ 175137 w 13016124"/>
              <a:gd name="connsiteY107" fmla="*/ 642025 h 2398878"/>
              <a:gd name="connsiteX108" fmla="*/ 223775 w 13016124"/>
              <a:gd name="connsiteY108" fmla="*/ 573932 h 2398878"/>
              <a:gd name="connsiteX109" fmla="*/ 262686 w 13016124"/>
              <a:gd name="connsiteY109" fmla="*/ 505838 h 2398878"/>
              <a:gd name="connsiteX110" fmla="*/ 301596 w 13016124"/>
              <a:gd name="connsiteY110" fmla="*/ 447472 h 2398878"/>
              <a:gd name="connsiteX111" fmla="*/ 321052 w 13016124"/>
              <a:gd name="connsiteY111" fmla="*/ 428017 h 2398878"/>
              <a:gd name="connsiteX112" fmla="*/ 359962 w 13016124"/>
              <a:gd name="connsiteY112" fmla="*/ 369651 h 2398878"/>
              <a:gd name="connsiteX113" fmla="*/ 408601 w 13016124"/>
              <a:gd name="connsiteY113" fmla="*/ 321013 h 2398878"/>
              <a:gd name="connsiteX114" fmla="*/ 428056 w 13016124"/>
              <a:gd name="connsiteY114" fmla="*/ 301557 h 2398878"/>
              <a:gd name="connsiteX115" fmla="*/ 447511 w 13016124"/>
              <a:gd name="connsiteY115" fmla="*/ 272374 h 2398878"/>
              <a:gd name="connsiteX116" fmla="*/ 505877 w 13016124"/>
              <a:gd name="connsiteY116" fmla="*/ 233464 h 2398878"/>
              <a:gd name="connsiteX117" fmla="*/ 603154 w 13016124"/>
              <a:gd name="connsiteY117" fmla="*/ 223736 h 2398878"/>
              <a:gd name="connsiteX118" fmla="*/ 651792 w 13016124"/>
              <a:gd name="connsiteY118" fmla="*/ 243191 h 2398878"/>
              <a:gd name="connsiteX119" fmla="*/ 622609 w 13016124"/>
              <a:gd name="connsiteY119" fmla="*/ 252919 h 2398878"/>
              <a:gd name="connsiteX120" fmla="*/ 544788 w 13016124"/>
              <a:gd name="connsiteY12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0992294 w 13016124"/>
              <a:gd name="connsiteY25" fmla="*/ 612842 h 2398878"/>
              <a:gd name="connsiteX26" fmla="*/ 11070116 w 13016124"/>
              <a:gd name="connsiteY26" fmla="*/ 583659 h 2398878"/>
              <a:gd name="connsiteX27" fmla="*/ 11206303 w 13016124"/>
              <a:gd name="connsiteY27" fmla="*/ 554477 h 2398878"/>
              <a:gd name="connsiteX28" fmla="*/ 11274396 w 13016124"/>
              <a:gd name="connsiteY28" fmla="*/ 535021 h 2398878"/>
              <a:gd name="connsiteX29" fmla="*/ 11332762 w 13016124"/>
              <a:gd name="connsiteY29" fmla="*/ 515566 h 2398878"/>
              <a:gd name="connsiteX30" fmla="*/ 11410584 w 13016124"/>
              <a:gd name="connsiteY30" fmla="*/ 476655 h 2398878"/>
              <a:gd name="connsiteX31" fmla="*/ 11498133 w 13016124"/>
              <a:gd name="connsiteY31" fmla="*/ 457200 h 2398878"/>
              <a:gd name="connsiteX32" fmla="*/ 11624592 w 13016124"/>
              <a:gd name="connsiteY32" fmla="*/ 408562 h 2398878"/>
              <a:gd name="connsiteX33" fmla="*/ 11789962 w 13016124"/>
              <a:gd name="connsiteY33" fmla="*/ 379379 h 2398878"/>
              <a:gd name="connsiteX34" fmla="*/ 11848328 w 13016124"/>
              <a:gd name="connsiteY34" fmla="*/ 350196 h 2398878"/>
              <a:gd name="connsiteX35" fmla="*/ 11955333 w 13016124"/>
              <a:gd name="connsiteY35" fmla="*/ 330740 h 2398878"/>
              <a:gd name="connsiteX36" fmla="*/ 12033154 w 13016124"/>
              <a:gd name="connsiteY36" fmla="*/ 301557 h 2398878"/>
              <a:gd name="connsiteX37" fmla="*/ 12062337 w 13016124"/>
              <a:gd name="connsiteY37" fmla="*/ 291830 h 2398878"/>
              <a:gd name="connsiteX38" fmla="*/ 12101248 w 13016124"/>
              <a:gd name="connsiteY38" fmla="*/ 272374 h 2398878"/>
              <a:gd name="connsiteX39" fmla="*/ 12130431 w 13016124"/>
              <a:gd name="connsiteY39" fmla="*/ 262647 h 2398878"/>
              <a:gd name="connsiteX40" fmla="*/ 12169341 w 13016124"/>
              <a:gd name="connsiteY40" fmla="*/ 243191 h 2398878"/>
              <a:gd name="connsiteX41" fmla="*/ 12266618 w 13016124"/>
              <a:gd name="connsiteY41" fmla="*/ 204281 h 2398878"/>
              <a:gd name="connsiteX42" fmla="*/ 12334711 w 13016124"/>
              <a:gd name="connsiteY42" fmla="*/ 175098 h 2398878"/>
              <a:gd name="connsiteX43" fmla="*/ 12363894 w 13016124"/>
              <a:gd name="connsiteY43" fmla="*/ 155642 h 2398878"/>
              <a:gd name="connsiteX44" fmla="*/ 12431988 w 13016124"/>
              <a:gd name="connsiteY44" fmla="*/ 126459 h 2398878"/>
              <a:gd name="connsiteX45" fmla="*/ 12470899 w 13016124"/>
              <a:gd name="connsiteY45" fmla="*/ 97277 h 2398878"/>
              <a:gd name="connsiteX46" fmla="*/ 12529265 w 13016124"/>
              <a:gd name="connsiteY46" fmla="*/ 87549 h 2398878"/>
              <a:gd name="connsiteX47" fmla="*/ 12568175 w 13016124"/>
              <a:gd name="connsiteY47" fmla="*/ 77821 h 2398878"/>
              <a:gd name="connsiteX48" fmla="*/ 12626541 w 13016124"/>
              <a:gd name="connsiteY48" fmla="*/ 58366 h 2398878"/>
              <a:gd name="connsiteX49" fmla="*/ 12723818 w 13016124"/>
              <a:gd name="connsiteY49" fmla="*/ 19455 h 2398878"/>
              <a:gd name="connsiteX50" fmla="*/ 12869733 w 13016124"/>
              <a:gd name="connsiteY50" fmla="*/ 9728 h 2398878"/>
              <a:gd name="connsiteX51" fmla="*/ 12898916 w 13016124"/>
              <a:gd name="connsiteY51" fmla="*/ 0 h 2398878"/>
              <a:gd name="connsiteX52" fmla="*/ 12947554 w 13016124"/>
              <a:gd name="connsiteY52" fmla="*/ 38911 h 2398878"/>
              <a:gd name="connsiteX53" fmla="*/ 12957282 w 13016124"/>
              <a:gd name="connsiteY53" fmla="*/ 1488332 h 2398878"/>
              <a:gd name="connsiteX54" fmla="*/ 12928099 w 13016124"/>
              <a:gd name="connsiteY54" fmla="*/ 1673157 h 2398878"/>
              <a:gd name="connsiteX55" fmla="*/ 12918371 w 13016124"/>
              <a:gd name="connsiteY55" fmla="*/ 1828800 h 2398878"/>
              <a:gd name="connsiteX56" fmla="*/ 12898916 w 13016124"/>
              <a:gd name="connsiteY56" fmla="*/ 1887166 h 2398878"/>
              <a:gd name="connsiteX57" fmla="*/ 12889188 w 13016124"/>
              <a:gd name="connsiteY57" fmla="*/ 1974715 h 2398878"/>
              <a:gd name="connsiteX58" fmla="*/ 12879460 w 13016124"/>
              <a:gd name="connsiteY58" fmla="*/ 2013625 h 2398878"/>
              <a:gd name="connsiteX59" fmla="*/ 12840550 w 13016124"/>
              <a:gd name="connsiteY59" fmla="*/ 2208179 h 2398878"/>
              <a:gd name="connsiteX60" fmla="*/ 12830822 w 13016124"/>
              <a:gd name="connsiteY60" fmla="*/ 2237362 h 2398878"/>
              <a:gd name="connsiteX61" fmla="*/ 12801639 w 13016124"/>
              <a:gd name="connsiteY61" fmla="*/ 2256817 h 2398878"/>
              <a:gd name="connsiteX62" fmla="*/ 12159614 w 13016124"/>
              <a:gd name="connsiteY62" fmla="*/ 2237362 h 2398878"/>
              <a:gd name="connsiteX63" fmla="*/ 11361945 w 13016124"/>
              <a:gd name="connsiteY63" fmla="*/ 2256817 h 2398878"/>
              <a:gd name="connsiteX64" fmla="*/ 11138209 w 13016124"/>
              <a:gd name="connsiteY64" fmla="*/ 2276272 h 2398878"/>
              <a:gd name="connsiteX65" fmla="*/ 10593460 w 13016124"/>
              <a:gd name="connsiteY65" fmla="*/ 2286000 h 2398878"/>
              <a:gd name="connsiteX66" fmla="*/ 8385282 w 13016124"/>
              <a:gd name="connsiteY66" fmla="*/ 2295728 h 2398878"/>
              <a:gd name="connsiteX67" fmla="*/ 8161545 w 13016124"/>
              <a:gd name="connsiteY67" fmla="*/ 2315183 h 2398878"/>
              <a:gd name="connsiteX68" fmla="*/ 8112907 w 13016124"/>
              <a:gd name="connsiteY68" fmla="*/ 2324911 h 2398878"/>
              <a:gd name="connsiteX69" fmla="*/ 7918354 w 13016124"/>
              <a:gd name="connsiteY69" fmla="*/ 2334638 h 2398878"/>
              <a:gd name="connsiteX70" fmla="*/ 5291886 w 13016124"/>
              <a:gd name="connsiteY70" fmla="*/ 2344366 h 2398878"/>
              <a:gd name="connsiteX71" fmla="*/ 5058422 w 13016124"/>
              <a:gd name="connsiteY71" fmla="*/ 2324911 h 2398878"/>
              <a:gd name="connsiteX72" fmla="*/ 4883324 w 13016124"/>
              <a:gd name="connsiteY72" fmla="*/ 2305455 h 2398878"/>
              <a:gd name="connsiteX73" fmla="*/ 4727682 w 13016124"/>
              <a:gd name="connsiteY73" fmla="*/ 2295728 h 2398878"/>
              <a:gd name="connsiteX74" fmla="*/ 4601222 w 13016124"/>
              <a:gd name="connsiteY74" fmla="*/ 2276272 h 2398878"/>
              <a:gd name="connsiteX75" fmla="*/ 4484490 w 13016124"/>
              <a:gd name="connsiteY75" fmla="*/ 2266545 h 2398878"/>
              <a:gd name="connsiteX76" fmla="*/ 3443631 w 13016124"/>
              <a:gd name="connsiteY76" fmla="*/ 2247089 h 2398878"/>
              <a:gd name="connsiteX77" fmla="*/ 2996158 w 13016124"/>
              <a:gd name="connsiteY77" fmla="*/ 2256817 h 2398878"/>
              <a:gd name="connsiteX78" fmla="*/ 2966975 w 13016124"/>
              <a:gd name="connsiteY78" fmla="*/ 2266545 h 2398878"/>
              <a:gd name="connsiteX79" fmla="*/ 2782150 w 13016124"/>
              <a:gd name="connsiteY79" fmla="*/ 2286000 h 2398878"/>
              <a:gd name="connsiteX80" fmla="*/ 2723784 w 13016124"/>
              <a:gd name="connsiteY80" fmla="*/ 2295728 h 2398878"/>
              <a:gd name="connsiteX81" fmla="*/ 2490320 w 13016124"/>
              <a:gd name="connsiteY81" fmla="*/ 2305455 h 2398878"/>
              <a:gd name="connsiteX82" fmla="*/ 418328 w 13016124"/>
              <a:gd name="connsiteY82" fmla="*/ 2295728 h 2398878"/>
              <a:gd name="connsiteX83" fmla="*/ 359962 w 13016124"/>
              <a:gd name="connsiteY83" fmla="*/ 2256817 h 2398878"/>
              <a:gd name="connsiteX84" fmla="*/ 272414 w 13016124"/>
              <a:gd name="connsiteY84" fmla="*/ 2188723 h 2398878"/>
              <a:gd name="connsiteX85" fmla="*/ 262686 w 13016124"/>
              <a:gd name="connsiteY85" fmla="*/ 2159540 h 2398878"/>
              <a:gd name="connsiteX86" fmla="*/ 214048 w 13016124"/>
              <a:gd name="connsiteY86" fmla="*/ 2110902 h 2398878"/>
              <a:gd name="connsiteX87" fmla="*/ 204320 w 13016124"/>
              <a:gd name="connsiteY87" fmla="*/ 2081719 h 2398878"/>
              <a:gd name="connsiteX88" fmla="*/ 184865 w 13016124"/>
              <a:gd name="connsiteY88" fmla="*/ 2052536 h 2398878"/>
              <a:gd name="connsiteX89" fmla="*/ 145954 w 13016124"/>
              <a:gd name="connsiteY89" fmla="*/ 1984442 h 2398878"/>
              <a:gd name="connsiteX90" fmla="*/ 126499 w 13016124"/>
              <a:gd name="connsiteY90" fmla="*/ 1906621 h 2398878"/>
              <a:gd name="connsiteX91" fmla="*/ 116771 w 13016124"/>
              <a:gd name="connsiteY91" fmla="*/ 1877438 h 2398878"/>
              <a:gd name="connsiteX92" fmla="*/ 97316 w 13016124"/>
              <a:gd name="connsiteY92" fmla="*/ 1809345 h 2398878"/>
              <a:gd name="connsiteX93" fmla="*/ 87588 w 13016124"/>
              <a:gd name="connsiteY93" fmla="*/ 1731523 h 2398878"/>
              <a:gd name="connsiteX94" fmla="*/ 68133 w 13016124"/>
              <a:gd name="connsiteY94" fmla="*/ 1673157 h 2398878"/>
              <a:gd name="connsiteX95" fmla="*/ 19494 w 13016124"/>
              <a:gd name="connsiteY95" fmla="*/ 1556425 h 2398878"/>
              <a:gd name="connsiteX96" fmla="*/ 9767 w 13016124"/>
              <a:gd name="connsiteY96" fmla="*/ 1429966 h 2398878"/>
              <a:gd name="connsiteX97" fmla="*/ 39 w 13016124"/>
              <a:gd name="connsiteY97" fmla="*/ 1361872 h 2398878"/>
              <a:gd name="connsiteX98" fmla="*/ 19494 w 13016124"/>
              <a:gd name="connsiteY98" fmla="*/ 1099225 h 2398878"/>
              <a:gd name="connsiteX99" fmla="*/ 29222 w 13016124"/>
              <a:gd name="connsiteY99" fmla="*/ 1070042 h 2398878"/>
              <a:gd name="connsiteX100" fmla="*/ 58405 w 13016124"/>
              <a:gd name="connsiteY100" fmla="*/ 992221 h 2398878"/>
              <a:gd name="connsiteX101" fmla="*/ 77860 w 13016124"/>
              <a:gd name="connsiteY101" fmla="*/ 924128 h 2398878"/>
              <a:gd name="connsiteX102" fmla="*/ 97316 w 13016124"/>
              <a:gd name="connsiteY102" fmla="*/ 885217 h 2398878"/>
              <a:gd name="connsiteX103" fmla="*/ 116771 w 13016124"/>
              <a:gd name="connsiteY103" fmla="*/ 807396 h 2398878"/>
              <a:gd name="connsiteX104" fmla="*/ 155682 w 13016124"/>
              <a:gd name="connsiteY104" fmla="*/ 729574 h 2398878"/>
              <a:gd name="connsiteX105" fmla="*/ 165409 w 13016124"/>
              <a:gd name="connsiteY105" fmla="*/ 700391 h 2398878"/>
              <a:gd name="connsiteX106" fmla="*/ 175137 w 13016124"/>
              <a:gd name="connsiteY106" fmla="*/ 642025 h 2398878"/>
              <a:gd name="connsiteX107" fmla="*/ 223775 w 13016124"/>
              <a:gd name="connsiteY107" fmla="*/ 573932 h 2398878"/>
              <a:gd name="connsiteX108" fmla="*/ 262686 w 13016124"/>
              <a:gd name="connsiteY108" fmla="*/ 505838 h 2398878"/>
              <a:gd name="connsiteX109" fmla="*/ 301596 w 13016124"/>
              <a:gd name="connsiteY109" fmla="*/ 447472 h 2398878"/>
              <a:gd name="connsiteX110" fmla="*/ 321052 w 13016124"/>
              <a:gd name="connsiteY110" fmla="*/ 428017 h 2398878"/>
              <a:gd name="connsiteX111" fmla="*/ 359962 w 13016124"/>
              <a:gd name="connsiteY111" fmla="*/ 369651 h 2398878"/>
              <a:gd name="connsiteX112" fmla="*/ 408601 w 13016124"/>
              <a:gd name="connsiteY112" fmla="*/ 321013 h 2398878"/>
              <a:gd name="connsiteX113" fmla="*/ 428056 w 13016124"/>
              <a:gd name="connsiteY113" fmla="*/ 301557 h 2398878"/>
              <a:gd name="connsiteX114" fmla="*/ 447511 w 13016124"/>
              <a:gd name="connsiteY114" fmla="*/ 272374 h 2398878"/>
              <a:gd name="connsiteX115" fmla="*/ 505877 w 13016124"/>
              <a:gd name="connsiteY115" fmla="*/ 233464 h 2398878"/>
              <a:gd name="connsiteX116" fmla="*/ 603154 w 13016124"/>
              <a:gd name="connsiteY116" fmla="*/ 223736 h 2398878"/>
              <a:gd name="connsiteX117" fmla="*/ 651792 w 13016124"/>
              <a:gd name="connsiteY117" fmla="*/ 243191 h 2398878"/>
              <a:gd name="connsiteX118" fmla="*/ 622609 w 13016124"/>
              <a:gd name="connsiteY118" fmla="*/ 252919 h 2398878"/>
              <a:gd name="connsiteX119" fmla="*/ 544788 w 13016124"/>
              <a:gd name="connsiteY11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070116 w 13016124"/>
              <a:gd name="connsiteY25" fmla="*/ 583659 h 2398878"/>
              <a:gd name="connsiteX26" fmla="*/ 11206303 w 13016124"/>
              <a:gd name="connsiteY26" fmla="*/ 554477 h 2398878"/>
              <a:gd name="connsiteX27" fmla="*/ 11274396 w 13016124"/>
              <a:gd name="connsiteY27" fmla="*/ 535021 h 2398878"/>
              <a:gd name="connsiteX28" fmla="*/ 11332762 w 13016124"/>
              <a:gd name="connsiteY28" fmla="*/ 515566 h 2398878"/>
              <a:gd name="connsiteX29" fmla="*/ 11410584 w 13016124"/>
              <a:gd name="connsiteY29" fmla="*/ 476655 h 2398878"/>
              <a:gd name="connsiteX30" fmla="*/ 11498133 w 13016124"/>
              <a:gd name="connsiteY30" fmla="*/ 457200 h 2398878"/>
              <a:gd name="connsiteX31" fmla="*/ 11624592 w 13016124"/>
              <a:gd name="connsiteY31" fmla="*/ 408562 h 2398878"/>
              <a:gd name="connsiteX32" fmla="*/ 11789962 w 13016124"/>
              <a:gd name="connsiteY32" fmla="*/ 379379 h 2398878"/>
              <a:gd name="connsiteX33" fmla="*/ 11848328 w 13016124"/>
              <a:gd name="connsiteY33" fmla="*/ 350196 h 2398878"/>
              <a:gd name="connsiteX34" fmla="*/ 11955333 w 13016124"/>
              <a:gd name="connsiteY34" fmla="*/ 330740 h 2398878"/>
              <a:gd name="connsiteX35" fmla="*/ 12033154 w 13016124"/>
              <a:gd name="connsiteY35" fmla="*/ 301557 h 2398878"/>
              <a:gd name="connsiteX36" fmla="*/ 12062337 w 13016124"/>
              <a:gd name="connsiteY36" fmla="*/ 291830 h 2398878"/>
              <a:gd name="connsiteX37" fmla="*/ 12101248 w 13016124"/>
              <a:gd name="connsiteY37" fmla="*/ 272374 h 2398878"/>
              <a:gd name="connsiteX38" fmla="*/ 12130431 w 13016124"/>
              <a:gd name="connsiteY38" fmla="*/ 262647 h 2398878"/>
              <a:gd name="connsiteX39" fmla="*/ 12169341 w 13016124"/>
              <a:gd name="connsiteY39" fmla="*/ 243191 h 2398878"/>
              <a:gd name="connsiteX40" fmla="*/ 12266618 w 13016124"/>
              <a:gd name="connsiteY40" fmla="*/ 204281 h 2398878"/>
              <a:gd name="connsiteX41" fmla="*/ 12334711 w 13016124"/>
              <a:gd name="connsiteY41" fmla="*/ 175098 h 2398878"/>
              <a:gd name="connsiteX42" fmla="*/ 12363894 w 13016124"/>
              <a:gd name="connsiteY42" fmla="*/ 155642 h 2398878"/>
              <a:gd name="connsiteX43" fmla="*/ 12431988 w 13016124"/>
              <a:gd name="connsiteY43" fmla="*/ 126459 h 2398878"/>
              <a:gd name="connsiteX44" fmla="*/ 12470899 w 13016124"/>
              <a:gd name="connsiteY44" fmla="*/ 97277 h 2398878"/>
              <a:gd name="connsiteX45" fmla="*/ 12529265 w 13016124"/>
              <a:gd name="connsiteY45" fmla="*/ 87549 h 2398878"/>
              <a:gd name="connsiteX46" fmla="*/ 12568175 w 13016124"/>
              <a:gd name="connsiteY46" fmla="*/ 77821 h 2398878"/>
              <a:gd name="connsiteX47" fmla="*/ 12626541 w 13016124"/>
              <a:gd name="connsiteY47" fmla="*/ 58366 h 2398878"/>
              <a:gd name="connsiteX48" fmla="*/ 12723818 w 13016124"/>
              <a:gd name="connsiteY48" fmla="*/ 19455 h 2398878"/>
              <a:gd name="connsiteX49" fmla="*/ 12869733 w 13016124"/>
              <a:gd name="connsiteY49" fmla="*/ 9728 h 2398878"/>
              <a:gd name="connsiteX50" fmla="*/ 12898916 w 13016124"/>
              <a:gd name="connsiteY50" fmla="*/ 0 h 2398878"/>
              <a:gd name="connsiteX51" fmla="*/ 12947554 w 13016124"/>
              <a:gd name="connsiteY51" fmla="*/ 38911 h 2398878"/>
              <a:gd name="connsiteX52" fmla="*/ 12957282 w 13016124"/>
              <a:gd name="connsiteY52" fmla="*/ 1488332 h 2398878"/>
              <a:gd name="connsiteX53" fmla="*/ 12928099 w 13016124"/>
              <a:gd name="connsiteY53" fmla="*/ 1673157 h 2398878"/>
              <a:gd name="connsiteX54" fmla="*/ 12918371 w 13016124"/>
              <a:gd name="connsiteY54" fmla="*/ 1828800 h 2398878"/>
              <a:gd name="connsiteX55" fmla="*/ 12898916 w 13016124"/>
              <a:gd name="connsiteY55" fmla="*/ 1887166 h 2398878"/>
              <a:gd name="connsiteX56" fmla="*/ 12889188 w 13016124"/>
              <a:gd name="connsiteY56" fmla="*/ 1974715 h 2398878"/>
              <a:gd name="connsiteX57" fmla="*/ 12879460 w 13016124"/>
              <a:gd name="connsiteY57" fmla="*/ 2013625 h 2398878"/>
              <a:gd name="connsiteX58" fmla="*/ 12840550 w 13016124"/>
              <a:gd name="connsiteY58" fmla="*/ 2208179 h 2398878"/>
              <a:gd name="connsiteX59" fmla="*/ 12830822 w 13016124"/>
              <a:gd name="connsiteY59" fmla="*/ 2237362 h 2398878"/>
              <a:gd name="connsiteX60" fmla="*/ 12801639 w 13016124"/>
              <a:gd name="connsiteY60" fmla="*/ 2256817 h 2398878"/>
              <a:gd name="connsiteX61" fmla="*/ 12159614 w 13016124"/>
              <a:gd name="connsiteY61" fmla="*/ 2237362 h 2398878"/>
              <a:gd name="connsiteX62" fmla="*/ 11361945 w 13016124"/>
              <a:gd name="connsiteY62" fmla="*/ 2256817 h 2398878"/>
              <a:gd name="connsiteX63" fmla="*/ 11138209 w 13016124"/>
              <a:gd name="connsiteY63" fmla="*/ 2276272 h 2398878"/>
              <a:gd name="connsiteX64" fmla="*/ 10593460 w 13016124"/>
              <a:gd name="connsiteY64" fmla="*/ 2286000 h 2398878"/>
              <a:gd name="connsiteX65" fmla="*/ 8385282 w 13016124"/>
              <a:gd name="connsiteY65" fmla="*/ 2295728 h 2398878"/>
              <a:gd name="connsiteX66" fmla="*/ 8161545 w 13016124"/>
              <a:gd name="connsiteY66" fmla="*/ 2315183 h 2398878"/>
              <a:gd name="connsiteX67" fmla="*/ 8112907 w 13016124"/>
              <a:gd name="connsiteY67" fmla="*/ 2324911 h 2398878"/>
              <a:gd name="connsiteX68" fmla="*/ 7918354 w 13016124"/>
              <a:gd name="connsiteY68" fmla="*/ 2334638 h 2398878"/>
              <a:gd name="connsiteX69" fmla="*/ 5291886 w 13016124"/>
              <a:gd name="connsiteY69" fmla="*/ 2344366 h 2398878"/>
              <a:gd name="connsiteX70" fmla="*/ 5058422 w 13016124"/>
              <a:gd name="connsiteY70" fmla="*/ 2324911 h 2398878"/>
              <a:gd name="connsiteX71" fmla="*/ 4883324 w 13016124"/>
              <a:gd name="connsiteY71" fmla="*/ 2305455 h 2398878"/>
              <a:gd name="connsiteX72" fmla="*/ 4727682 w 13016124"/>
              <a:gd name="connsiteY72" fmla="*/ 2295728 h 2398878"/>
              <a:gd name="connsiteX73" fmla="*/ 4601222 w 13016124"/>
              <a:gd name="connsiteY73" fmla="*/ 2276272 h 2398878"/>
              <a:gd name="connsiteX74" fmla="*/ 4484490 w 13016124"/>
              <a:gd name="connsiteY74" fmla="*/ 2266545 h 2398878"/>
              <a:gd name="connsiteX75" fmla="*/ 3443631 w 13016124"/>
              <a:gd name="connsiteY75" fmla="*/ 2247089 h 2398878"/>
              <a:gd name="connsiteX76" fmla="*/ 2996158 w 13016124"/>
              <a:gd name="connsiteY76" fmla="*/ 2256817 h 2398878"/>
              <a:gd name="connsiteX77" fmla="*/ 2966975 w 13016124"/>
              <a:gd name="connsiteY77" fmla="*/ 2266545 h 2398878"/>
              <a:gd name="connsiteX78" fmla="*/ 2782150 w 13016124"/>
              <a:gd name="connsiteY78" fmla="*/ 2286000 h 2398878"/>
              <a:gd name="connsiteX79" fmla="*/ 2723784 w 13016124"/>
              <a:gd name="connsiteY79" fmla="*/ 2295728 h 2398878"/>
              <a:gd name="connsiteX80" fmla="*/ 2490320 w 13016124"/>
              <a:gd name="connsiteY80" fmla="*/ 2305455 h 2398878"/>
              <a:gd name="connsiteX81" fmla="*/ 418328 w 13016124"/>
              <a:gd name="connsiteY81" fmla="*/ 2295728 h 2398878"/>
              <a:gd name="connsiteX82" fmla="*/ 359962 w 13016124"/>
              <a:gd name="connsiteY82" fmla="*/ 2256817 h 2398878"/>
              <a:gd name="connsiteX83" fmla="*/ 272414 w 13016124"/>
              <a:gd name="connsiteY83" fmla="*/ 2188723 h 2398878"/>
              <a:gd name="connsiteX84" fmla="*/ 262686 w 13016124"/>
              <a:gd name="connsiteY84" fmla="*/ 2159540 h 2398878"/>
              <a:gd name="connsiteX85" fmla="*/ 214048 w 13016124"/>
              <a:gd name="connsiteY85" fmla="*/ 2110902 h 2398878"/>
              <a:gd name="connsiteX86" fmla="*/ 204320 w 13016124"/>
              <a:gd name="connsiteY86" fmla="*/ 2081719 h 2398878"/>
              <a:gd name="connsiteX87" fmla="*/ 184865 w 13016124"/>
              <a:gd name="connsiteY87" fmla="*/ 2052536 h 2398878"/>
              <a:gd name="connsiteX88" fmla="*/ 145954 w 13016124"/>
              <a:gd name="connsiteY88" fmla="*/ 1984442 h 2398878"/>
              <a:gd name="connsiteX89" fmla="*/ 126499 w 13016124"/>
              <a:gd name="connsiteY89" fmla="*/ 1906621 h 2398878"/>
              <a:gd name="connsiteX90" fmla="*/ 116771 w 13016124"/>
              <a:gd name="connsiteY90" fmla="*/ 1877438 h 2398878"/>
              <a:gd name="connsiteX91" fmla="*/ 97316 w 13016124"/>
              <a:gd name="connsiteY91" fmla="*/ 1809345 h 2398878"/>
              <a:gd name="connsiteX92" fmla="*/ 87588 w 13016124"/>
              <a:gd name="connsiteY92" fmla="*/ 1731523 h 2398878"/>
              <a:gd name="connsiteX93" fmla="*/ 68133 w 13016124"/>
              <a:gd name="connsiteY93" fmla="*/ 1673157 h 2398878"/>
              <a:gd name="connsiteX94" fmla="*/ 19494 w 13016124"/>
              <a:gd name="connsiteY94" fmla="*/ 1556425 h 2398878"/>
              <a:gd name="connsiteX95" fmla="*/ 9767 w 13016124"/>
              <a:gd name="connsiteY95" fmla="*/ 1429966 h 2398878"/>
              <a:gd name="connsiteX96" fmla="*/ 39 w 13016124"/>
              <a:gd name="connsiteY96" fmla="*/ 1361872 h 2398878"/>
              <a:gd name="connsiteX97" fmla="*/ 19494 w 13016124"/>
              <a:gd name="connsiteY97" fmla="*/ 1099225 h 2398878"/>
              <a:gd name="connsiteX98" fmla="*/ 29222 w 13016124"/>
              <a:gd name="connsiteY98" fmla="*/ 1070042 h 2398878"/>
              <a:gd name="connsiteX99" fmla="*/ 58405 w 13016124"/>
              <a:gd name="connsiteY99" fmla="*/ 992221 h 2398878"/>
              <a:gd name="connsiteX100" fmla="*/ 77860 w 13016124"/>
              <a:gd name="connsiteY100" fmla="*/ 924128 h 2398878"/>
              <a:gd name="connsiteX101" fmla="*/ 97316 w 13016124"/>
              <a:gd name="connsiteY101" fmla="*/ 885217 h 2398878"/>
              <a:gd name="connsiteX102" fmla="*/ 116771 w 13016124"/>
              <a:gd name="connsiteY102" fmla="*/ 807396 h 2398878"/>
              <a:gd name="connsiteX103" fmla="*/ 155682 w 13016124"/>
              <a:gd name="connsiteY103" fmla="*/ 729574 h 2398878"/>
              <a:gd name="connsiteX104" fmla="*/ 165409 w 13016124"/>
              <a:gd name="connsiteY104" fmla="*/ 700391 h 2398878"/>
              <a:gd name="connsiteX105" fmla="*/ 175137 w 13016124"/>
              <a:gd name="connsiteY105" fmla="*/ 642025 h 2398878"/>
              <a:gd name="connsiteX106" fmla="*/ 223775 w 13016124"/>
              <a:gd name="connsiteY106" fmla="*/ 573932 h 2398878"/>
              <a:gd name="connsiteX107" fmla="*/ 262686 w 13016124"/>
              <a:gd name="connsiteY107" fmla="*/ 505838 h 2398878"/>
              <a:gd name="connsiteX108" fmla="*/ 301596 w 13016124"/>
              <a:gd name="connsiteY108" fmla="*/ 447472 h 2398878"/>
              <a:gd name="connsiteX109" fmla="*/ 321052 w 13016124"/>
              <a:gd name="connsiteY109" fmla="*/ 428017 h 2398878"/>
              <a:gd name="connsiteX110" fmla="*/ 359962 w 13016124"/>
              <a:gd name="connsiteY110" fmla="*/ 369651 h 2398878"/>
              <a:gd name="connsiteX111" fmla="*/ 408601 w 13016124"/>
              <a:gd name="connsiteY111" fmla="*/ 321013 h 2398878"/>
              <a:gd name="connsiteX112" fmla="*/ 428056 w 13016124"/>
              <a:gd name="connsiteY112" fmla="*/ 301557 h 2398878"/>
              <a:gd name="connsiteX113" fmla="*/ 447511 w 13016124"/>
              <a:gd name="connsiteY113" fmla="*/ 272374 h 2398878"/>
              <a:gd name="connsiteX114" fmla="*/ 505877 w 13016124"/>
              <a:gd name="connsiteY114" fmla="*/ 233464 h 2398878"/>
              <a:gd name="connsiteX115" fmla="*/ 603154 w 13016124"/>
              <a:gd name="connsiteY115" fmla="*/ 223736 h 2398878"/>
              <a:gd name="connsiteX116" fmla="*/ 651792 w 13016124"/>
              <a:gd name="connsiteY116" fmla="*/ 243191 h 2398878"/>
              <a:gd name="connsiteX117" fmla="*/ 622609 w 13016124"/>
              <a:gd name="connsiteY117" fmla="*/ 252919 h 2398878"/>
              <a:gd name="connsiteX118" fmla="*/ 544788 w 13016124"/>
              <a:gd name="connsiteY11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274396 w 13016124"/>
              <a:gd name="connsiteY26" fmla="*/ 535021 h 2398878"/>
              <a:gd name="connsiteX27" fmla="*/ 11332762 w 13016124"/>
              <a:gd name="connsiteY27" fmla="*/ 515566 h 2398878"/>
              <a:gd name="connsiteX28" fmla="*/ 11410584 w 13016124"/>
              <a:gd name="connsiteY28" fmla="*/ 476655 h 2398878"/>
              <a:gd name="connsiteX29" fmla="*/ 11498133 w 13016124"/>
              <a:gd name="connsiteY29" fmla="*/ 457200 h 2398878"/>
              <a:gd name="connsiteX30" fmla="*/ 11624592 w 13016124"/>
              <a:gd name="connsiteY30" fmla="*/ 408562 h 2398878"/>
              <a:gd name="connsiteX31" fmla="*/ 11789962 w 13016124"/>
              <a:gd name="connsiteY31" fmla="*/ 379379 h 2398878"/>
              <a:gd name="connsiteX32" fmla="*/ 11848328 w 13016124"/>
              <a:gd name="connsiteY32" fmla="*/ 350196 h 2398878"/>
              <a:gd name="connsiteX33" fmla="*/ 11955333 w 13016124"/>
              <a:gd name="connsiteY33" fmla="*/ 330740 h 2398878"/>
              <a:gd name="connsiteX34" fmla="*/ 12033154 w 13016124"/>
              <a:gd name="connsiteY34" fmla="*/ 301557 h 2398878"/>
              <a:gd name="connsiteX35" fmla="*/ 12062337 w 13016124"/>
              <a:gd name="connsiteY35" fmla="*/ 291830 h 2398878"/>
              <a:gd name="connsiteX36" fmla="*/ 12101248 w 13016124"/>
              <a:gd name="connsiteY36" fmla="*/ 272374 h 2398878"/>
              <a:gd name="connsiteX37" fmla="*/ 12130431 w 13016124"/>
              <a:gd name="connsiteY37" fmla="*/ 262647 h 2398878"/>
              <a:gd name="connsiteX38" fmla="*/ 12169341 w 13016124"/>
              <a:gd name="connsiteY38" fmla="*/ 243191 h 2398878"/>
              <a:gd name="connsiteX39" fmla="*/ 12266618 w 13016124"/>
              <a:gd name="connsiteY39" fmla="*/ 204281 h 2398878"/>
              <a:gd name="connsiteX40" fmla="*/ 12334711 w 13016124"/>
              <a:gd name="connsiteY40" fmla="*/ 175098 h 2398878"/>
              <a:gd name="connsiteX41" fmla="*/ 12363894 w 13016124"/>
              <a:gd name="connsiteY41" fmla="*/ 155642 h 2398878"/>
              <a:gd name="connsiteX42" fmla="*/ 12431988 w 13016124"/>
              <a:gd name="connsiteY42" fmla="*/ 126459 h 2398878"/>
              <a:gd name="connsiteX43" fmla="*/ 12470899 w 13016124"/>
              <a:gd name="connsiteY43" fmla="*/ 97277 h 2398878"/>
              <a:gd name="connsiteX44" fmla="*/ 12529265 w 13016124"/>
              <a:gd name="connsiteY44" fmla="*/ 87549 h 2398878"/>
              <a:gd name="connsiteX45" fmla="*/ 12568175 w 13016124"/>
              <a:gd name="connsiteY45" fmla="*/ 77821 h 2398878"/>
              <a:gd name="connsiteX46" fmla="*/ 12626541 w 13016124"/>
              <a:gd name="connsiteY46" fmla="*/ 58366 h 2398878"/>
              <a:gd name="connsiteX47" fmla="*/ 12723818 w 13016124"/>
              <a:gd name="connsiteY47" fmla="*/ 19455 h 2398878"/>
              <a:gd name="connsiteX48" fmla="*/ 12869733 w 13016124"/>
              <a:gd name="connsiteY48" fmla="*/ 9728 h 2398878"/>
              <a:gd name="connsiteX49" fmla="*/ 12898916 w 13016124"/>
              <a:gd name="connsiteY49" fmla="*/ 0 h 2398878"/>
              <a:gd name="connsiteX50" fmla="*/ 12947554 w 13016124"/>
              <a:gd name="connsiteY50" fmla="*/ 38911 h 2398878"/>
              <a:gd name="connsiteX51" fmla="*/ 12957282 w 13016124"/>
              <a:gd name="connsiteY51" fmla="*/ 1488332 h 2398878"/>
              <a:gd name="connsiteX52" fmla="*/ 12928099 w 13016124"/>
              <a:gd name="connsiteY52" fmla="*/ 1673157 h 2398878"/>
              <a:gd name="connsiteX53" fmla="*/ 12918371 w 13016124"/>
              <a:gd name="connsiteY53" fmla="*/ 1828800 h 2398878"/>
              <a:gd name="connsiteX54" fmla="*/ 12898916 w 13016124"/>
              <a:gd name="connsiteY54" fmla="*/ 1887166 h 2398878"/>
              <a:gd name="connsiteX55" fmla="*/ 12889188 w 13016124"/>
              <a:gd name="connsiteY55" fmla="*/ 1974715 h 2398878"/>
              <a:gd name="connsiteX56" fmla="*/ 12879460 w 13016124"/>
              <a:gd name="connsiteY56" fmla="*/ 2013625 h 2398878"/>
              <a:gd name="connsiteX57" fmla="*/ 12840550 w 13016124"/>
              <a:gd name="connsiteY57" fmla="*/ 2208179 h 2398878"/>
              <a:gd name="connsiteX58" fmla="*/ 12830822 w 13016124"/>
              <a:gd name="connsiteY58" fmla="*/ 2237362 h 2398878"/>
              <a:gd name="connsiteX59" fmla="*/ 12801639 w 13016124"/>
              <a:gd name="connsiteY59" fmla="*/ 2256817 h 2398878"/>
              <a:gd name="connsiteX60" fmla="*/ 12159614 w 13016124"/>
              <a:gd name="connsiteY60" fmla="*/ 2237362 h 2398878"/>
              <a:gd name="connsiteX61" fmla="*/ 11361945 w 13016124"/>
              <a:gd name="connsiteY61" fmla="*/ 2256817 h 2398878"/>
              <a:gd name="connsiteX62" fmla="*/ 11138209 w 13016124"/>
              <a:gd name="connsiteY62" fmla="*/ 2276272 h 2398878"/>
              <a:gd name="connsiteX63" fmla="*/ 10593460 w 13016124"/>
              <a:gd name="connsiteY63" fmla="*/ 2286000 h 2398878"/>
              <a:gd name="connsiteX64" fmla="*/ 8385282 w 13016124"/>
              <a:gd name="connsiteY64" fmla="*/ 2295728 h 2398878"/>
              <a:gd name="connsiteX65" fmla="*/ 8161545 w 13016124"/>
              <a:gd name="connsiteY65" fmla="*/ 2315183 h 2398878"/>
              <a:gd name="connsiteX66" fmla="*/ 8112907 w 13016124"/>
              <a:gd name="connsiteY66" fmla="*/ 2324911 h 2398878"/>
              <a:gd name="connsiteX67" fmla="*/ 7918354 w 13016124"/>
              <a:gd name="connsiteY67" fmla="*/ 2334638 h 2398878"/>
              <a:gd name="connsiteX68" fmla="*/ 5291886 w 13016124"/>
              <a:gd name="connsiteY68" fmla="*/ 2344366 h 2398878"/>
              <a:gd name="connsiteX69" fmla="*/ 5058422 w 13016124"/>
              <a:gd name="connsiteY69" fmla="*/ 2324911 h 2398878"/>
              <a:gd name="connsiteX70" fmla="*/ 4883324 w 13016124"/>
              <a:gd name="connsiteY70" fmla="*/ 2305455 h 2398878"/>
              <a:gd name="connsiteX71" fmla="*/ 4727682 w 13016124"/>
              <a:gd name="connsiteY71" fmla="*/ 2295728 h 2398878"/>
              <a:gd name="connsiteX72" fmla="*/ 4601222 w 13016124"/>
              <a:gd name="connsiteY72" fmla="*/ 2276272 h 2398878"/>
              <a:gd name="connsiteX73" fmla="*/ 4484490 w 13016124"/>
              <a:gd name="connsiteY73" fmla="*/ 2266545 h 2398878"/>
              <a:gd name="connsiteX74" fmla="*/ 3443631 w 13016124"/>
              <a:gd name="connsiteY74" fmla="*/ 2247089 h 2398878"/>
              <a:gd name="connsiteX75" fmla="*/ 2996158 w 13016124"/>
              <a:gd name="connsiteY75" fmla="*/ 2256817 h 2398878"/>
              <a:gd name="connsiteX76" fmla="*/ 2966975 w 13016124"/>
              <a:gd name="connsiteY76" fmla="*/ 2266545 h 2398878"/>
              <a:gd name="connsiteX77" fmla="*/ 2782150 w 13016124"/>
              <a:gd name="connsiteY77" fmla="*/ 2286000 h 2398878"/>
              <a:gd name="connsiteX78" fmla="*/ 2723784 w 13016124"/>
              <a:gd name="connsiteY78" fmla="*/ 2295728 h 2398878"/>
              <a:gd name="connsiteX79" fmla="*/ 2490320 w 13016124"/>
              <a:gd name="connsiteY79" fmla="*/ 2305455 h 2398878"/>
              <a:gd name="connsiteX80" fmla="*/ 418328 w 13016124"/>
              <a:gd name="connsiteY80" fmla="*/ 2295728 h 2398878"/>
              <a:gd name="connsiteX81" fmla="*/ 359962 w 13016124"/>
              <a:gd name="connsiteY81" fmla="*/ 2256817 h 2398878"/>
              <a:gd name="connsiteX82" fmla="*/ 272414 w 13016124"/>
              <a:gd name="connsiteY82" fmla="*/ 2188723 h 2398878"/>
              <a:gd name="connsiteX83" fmla="*/ 262686 w 13016124"/>
              <a:gd name="connsiteY83" fmla="*/ 2159540 h 2398878"/>
              <a:gd name="connsiteX84" fmla="*/ 214048 w 13016124"/>
              <a:gd name="connsiteY84" fmla="*/ 2110902 h 2398878"/>
              <a:gd name="connsiteX85" fmla="*/ 204320 w 13016124"/>
              <a:gd name="connsiteY85" fmla="*/ 2081719 h 2398878"/>
              <a:gd name="connsiteX86" fmla="*/ 184865 w 13016124"/>
              <a:gd name="connsiteY86" fmla="*/ 2052536 h 2398878"/>
              <a:gd name="connsiteX87" fmla="*/ 145954 w 13016124"/>
              <a:gd name="connsiteY87" fmla="*/ 1984442 h 2398878"/>
              <a:gd name="connsiteX88" fmla="*/ 126499 w 13016124"/>
              <a:gd name="connsiteY88" fmla="*/ 1906621 h 2398878"/>
              <a:gd name="connsiteX89" fmla="*/ 116771 w 13016124"/>
              <a:gd name="connsiteY89" fmla="*/ 1877438 h 2398878"/>
              <a:gd name="connsiteX90" fmla="*/ 97316 w 13016124"/>
              <a:gd name="connsiteY90" fmla="*/ 1809345 h 2398878"/>
              <a:gd name="connsiteX91" fmla="*/ 87588 w 13016124"/>
              <a:gd name="connsiteY91" fmla="*/ 1731523 h 2398878"/>
              <a:gd name="connsiteX92" fmla="*/ 68133 w 13016124"/>
              <a:gd name="connsiteY92" fmla="*/ 1673157 h 2398878"/>
              <a:gd name="connsiteX93" fmla="*/ 19494 w 13016124"/>
              <a:gd name="connsiteY93" fmla="*/ 1556425 h 2398878"/>
              <a:gd name="connsiteX94" fmla="*/ 9767 w 13016124"/>
              <a:gd name="connsiteY94" fmla="*/ 1429966 h 2398878"/>
              <a:gd name="connsiteX95" fmla="*/ 39 w 13016124"/>
              <a:gd name="connsiteY95" fmla="*/ 1361872 h 2398878"/>
              <a:gd name="connsiteX96" fmla="*/ 19494 w 13016124"/>
              <a:gd name="connsiteY96" fmla="*/ 1099225 h 2398878"/>
              <a:gd name="connsiteX97" fmla="*/ 29222 w 13016124"/>
              <a:gd name="connsiteY97" fmla="*/ 1070042 h 2398878"/>
              <a:gd name="connsiteX98" fmla="*/ 58405 w 13016124"/>
              <a:gd name="connsiteY98" fmla="*/ 992221 h 2398878"/>
              <a:gd name="connsiteX99" fmla="*/ 77860 w 13016124"/>
              <a:gd name="connsiteY99" fmla="*/ 924128 h 2398878"/>
              <a:gd name="connsiteX100" fmla="*/ 97316 w 13016124"/>
              <a:gd name="connsiteY100" fmla="*/ 885217 h 2398878"/>
              <a:gd name="connsiteX101" fmla="*/ 116771 w 13016124"/>
              <a:gd name="connsiteY101" fmla="*/ 807396 h 2398878"/>
              <a:gd name="connsiteX102" fmla="*/ 155682 w 13016124"/>
              <a:gd name="connsiteY102" fmla="*/ 729574 h 2398878"/>
              <a:gd name="connsiteX103" fmla="*/ 165409 w 13016124"/>
              <a:gd name="connsiteY103" fmla="*/ 700391 h 2398878"/>
              <a:gd name="connsiteX104" fmla="*/ 175137 w 13016124"/>
              <a:gd name="connsiteY104" fmla="*/ 642025 h 2398878"/>
              <a:gd name="connsiteX105" fmla="*/ 223775 w 13016124"/>
              <a:gd name="connsiteY105" fmla="*/ 573932 h 2398878"/>
              <a:gd name="connsiteX106" fmla="*/ 262686 w 13016124"/>
              <a:gd name="connsiteY106" fmla="*/ 505838 h 2398878"/>
              <a:gd name="connsiteX107" fmla="*/ 301596 w 13016124"/>
              <a:gd name="connsiteY107" fmla="*/ 447472 h 2398878"/>
              <a:gd name="connsiteX108" fmla="*/ 321052 w 13016124"/>
              <a:gd name="connsiteY108" fmla="*/ 428017 h 2398878"/>
              <a:gd name="connsiteX109" fmla="*/ 359962 w 13016124"/>
              <a:gd name="connsiteY109" fmla="*/ 369651 h 2398878"/>
              <a:gd name="connsiteX110" fmla="*/ 408601 w 13016124"/>
              <a:gd name="connsiteY110" fmla="*/ 321013 h 2398878"/>
              <a:gd name="connsiteX111" fmla="*/ 428056 w 13016124"/>
              <a:gd name="connsiteY111" fmla="*/ 301557 h 2398878"/>
              <a:gd name="connsiteX112" fmla="*/ 447511 w 13016124"/>
              <a:gd name="connsiteY112" fmla="*/ 272374 h 2398878"/>
              <a:gd name="connsiteX113" fmla="*/ 505877 w 13016124"/>
              <a:gd name="connsiteY113" fmla="*/ 233464 h 2398878"/>
              <a:gd name="connsiteX114" fmla="*/ 603154 w 13016124"/>
              <a:gd name="connsiteY114" fmla="*/ 223736 h 2398878"/>
              <a:gd name="connsiteX115" fmla="*/ 651792 w 13016124"/>
              <a:gd name="connsiteY115" fmla="*/ 243191 h 2398878"/>
              <a:gd name="connsiteX116" fmla="*/ 622609 w 13016124"/>
              <a:gd name="connsiteY116" fmla="*/ 252919 h 2398878"/>
              <a:gd name="connsiteX117" fmla="*/ 544788 w 13016124"/>
              <a:gd name="connsiteY11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498133 w 13016124"/>
              <a:gd name="connsiteY28" fmla="*/ 457200 h 2398878"/>
              <a:gd name="connsiteX29" fmla="*/ 11624592 w 13016124"/>
              <a:gd name="connsiteY29" fmla="*/ 408562 h 2398878"/>
              <a:gd name="connsiteX30" fmla="*/ 11789962 w 13016124"/>
              <a:gd name="connsiteY30" fmla="*/ 379379 h 2398878"/>
              <a:gd name="connsiteX31" fmla="*/ 11848328 w 13016124"/>
              <a:gd name="connsiteY31" fmla="*/ 350196 h 2398878"/>
              <a:gd name="connsiteX32" fmla="*/ 11955333 w 13016124"/>
              <a:gd name="connsiteY32" fmla="*/ 330740 h 2398878"/>
              <a:gd name="connsiteX33" fmla="*/ 12033154 w 13016124"/>
              <a:gd name="connsiteY33" fmla="*/ 301557 h 2398878"/>
              <a:gd name="connsiteX34" fmla="*/ 12062337 w 13016124"/>
              <a:gd name="connsiteY34" fmla="*/ 291830 h 2398878"/>
              <a:gd name="connsiteX35" fmla="*/ 12101248 w 13016124"/>
              <a:gd name="connsiteY35" fmla="*/ 272374 h 2398878"/>
              <a:gd name="connsiteX36" fmla="*/ 12130431 w 13016124"/>
              <a:gd name="connsiteY36" fmla="*/ 262647 h 2398878"/>
              <a:gd name="connsiteX37" fmla="*/ 12169341 w 13016124"/>
              <a:gd name="connsiteY37" fmla="*/ 243191 h 2398878"/>
              <a:gd name="connsiteX38" fmla="*/ 12266618 w 13016124"/>
              <a:gd name="connsiteY38" fmla="*/ 204281 h 2398878"/>
              <a:gd name="connsiteX39" fmla="*/ 12334711 w 13016124"/>
              <a:gd name="connsiteY39" fmla="*/ 175098 h 2398878"/>
              <a:gd name="connsiteX40" fmla="*/ 12363894 w 13016124"/>
              <a:gd name="connsiteY40" fmla="*/ 155642 h 2398878"/>
              <a:gd name="connsiteX41" fmla="*/ 12431988 w 13016124"/>
              <a:gd name="connsiteY41" fmla="*/ 126459 h 2398878"/>
              <a:gd name="connsiteX42" fmla="*/ 12470899 w 13016124"/>
              <a:gd name="connsiteY42" fmla="*/ 97277 h 2398878"/>
              <a:gd name="connsiteX43" fmla="*/ 12529265 w 13016124"/>
              <a:gd name="connsiteY43" fmla="*/ 87549 h 2398878"/>
              <a:gd name="connsiteX44" fmla="*/ 12568175 w 13016124"/>
              <a:gd name="connsiteY44" fmla="*/ 77821 h 2398878"/>
              <a:gd name="connsiteX45" fmla="*/ 12626541 w 13016124"/>
              <a:gd name="connsiteY45" fmla="*/ 58366 h 2398878"/>
              <a:gd name="connsiteX46" fmla="*/ 12723818 w 13016124"/>
              <a:gd name="connsiteY46" fmla="*/ 19455 h 2398878"/>
              <a:gd name="connsiteX47" fmla="*/ 12869733 w 13016124"/>
              <a:gd name="connsiteY47" fmla="*/ 9728 h 2398878"/>
              <a:gd name="connsiteX48" fmla="*/ 12898916 w 13016124"/>
              <a:gd name="connsiteY48" fmla="*/ 0 h 2398878"/>
              <a:gd name="connsiteX49" fmla="*/ 12947554 w 13016124"/>
              <a:gd name="connsiteY49" fmla="*/ 38911 h 2398878"/>
              <a:gd name="connsiteX50" fmla="*/ 12957282 w 13016124"/>
              <a:gd name="connsiteY50" fmla="*/ 1488332 h 2398878"/>
              <a:gd name="connsiteX51" fmla="*/ 12928099 w 13016124"/>
              <a:gd name="connsiteY51" fmla="*/ 1673157 h 2398878"/>
              <a:gd name="connsiteX52" fmla="*/ 12918371 w 13016124"/>
              <a:gd name="connsiteY52" fmla="*/ 1828800 h 2398878"/>
              <a:gd name="connsiteX53" fmla="*/ 12898916 w 13016124"/>
              <a:gd name="connsiteY53" fmla="*/ 1887166 h 2398878"/>
              <a:gd name="connsiteX54" fmla="*/ 12889188 w 13016124"/>
              <a:gd name="connsiteY54" fmla="*/ 1974715 h 2398878"/>
              <a:gd name="connsiteX55" fmla="*/ 12879460 w 13016124"/>
              <a:gd name="connsiteY55" fmla="*/ 2013625 h 2398878"/>
              <a:gd name="connsiteX56" fmla="*/ 12840550 w 13016124"/>
              <a:gd name="connsiteY56" fmla="*/ 2208179 h 2398878"/>
              <a:gd name="connsiteX57" fmla="*/ 12830822 w 13016124"/>
              <a:gd name="connsiteY57" fmla="*/ 2237362 h 2398878"/>
              <a:gd name="connsiteX58" fmla="*/ 12801639 w 13016124"/>
              <a:gd name="connsiteY58" fmla="*/ 2256817 h 2398878"/>
              <a:gd name="connsiteX59" fmla="*/ 12159614 w 13016124"/>
              <a:gd name="connsiteY59" fmla="*/ 2237362 h 2398878"/>
              <a:gd name="connsiteX60" fmla="*/ 11361945 w 13016124"/>
              <a:gd name="connsiteY60" fmla="*/ 2256817 h 2398878"/>
              <a:gd name="connsiteX61" fmla="*/ 11138209 w 13016124"/>
              <a:gd name="connsiteY61" fmla="*/ 2276272 h 2398878"/>
              <a:gd name="connsiteX62" fmla="*/ 10593460 w 13016124"/>
              <a:gd name="connsiteY62" fmla="*/ 2286000 h 2398878"/>
              <a:gd name="connsiteX63" fmla="*/ 8385282 w 13016124"/>
              <a:gd name="connsiteY63" fmla="*/ 2295728 h 2398878"/>
              <a:gd name="connsiteX64" fmla="*/ 8161545 w 13016124"/>
              <a:gd name="connsiteY64" fmla="*/ 2315183 h 2398878"/>
              <a:gd name="connsiteX65" fmla="*/ 8112907 w 13016124"/>
              <a:gd name="connsiteY65" fmla="*/ 2324911 h 2398878"/>
              <a:gd name="connsiteX66" fmla="*/ 7918354 w 13016124"/>
              <a:gd name="connsiteY66" fmla="*/ 2334638 h 2398878"/>
              <a:gd name="connsiteX67" fmla="*/ 5291886 w 13016124"/>
              <a:gd name="connsiteY67" fmla="*/ 2344366 h 2398878"/>
              <a:gd name="connsiteX68" fmla="*/ 5058422 w 13016124"/>
              <a:gd name="connsiteY68" fmla="*/ 2324911 h 2398878"/>
              <a:gd name="connsiteX69" fmla="*/ 4883324 w 13016124"/>
              <a:gd name="connsiteY69" fmla="*/ 2305455 h 2398878"/>
              <a:gd name="connsiteX70" fmla="*/ 4727682 w 13016124"/>
              <a:gd name="connsiteY70" fmla="*/ 2295728 h 2398878"/>
              <a:gd name="connsiteX71" fmla="*/ 4601222 w 13016124"/>
              <a:gd name="connsiteY71" fmla="*/ 2276272 h 2398878"/>
              <a:gd name="connsiteX72" fmla="*/ 4484490 w 13016124"/>
              <a:gd name="connsiteY72" fmla="*/ 2266545 h 2398878"/>
              <a:gd name="connsiteX73" fmla="*/ 3443631 w 13016124"/>
              <a:gd name="connsiteY73" fmla="*/ 2247089 h 2398878"/>
              <a:gd name="connsiteX74" fmla="*/ 2996158 w 13016124"/>
              <a:gd name="connsiteY74" fmla="*/ 2256817 h 2398878"/>
              <a:gd name="connsiteX75" fmla="*/ 2966975 w 13016124"/>
              <a:gd name="connsiteY75" fmla="*/ 2266545 h 2398878"/>
              <a:gd name="connsiteX76" fmla="*/ 2782150 w 13016124"/>
              <a:gd name="connsiteY76" fmla="*/ 2286000 h 2398878"/>
              <a:gd name="connsiteX77" fmla="*/ 2723784 w 13016124"/>
              <a:gd name="connsiteY77" fmla="*/ 2295728 h 2398878"/>
              <a:gd name="connsiteX78" fmla="*/ 2490320 w 13016124"/>
              <a:gd name="connsiteY78" fmla="*/ 2305455 h 2398878"/>
              <a:gd name="connsiteX79" fmla="*/ 418328 w 13016124"/>
              <a:gd name="connsiteY79" fmla="*/ 2295728 h 2398878"/>
              <a:gd name="connsiteX80" fmla="*/ 359962 w 13016124"/>
              <a:gd name="connsiteY80" fmla="*/ 2256817 h 2398878"/>
              <a:gd name="connsiteX81" fmla="*/ 272414 w 13016124"/>
              <a:gd name="connsiteY81" fmla="*/ 2188723 h 2398878"/>
              <a:gd name="connsiteX82" fmla="*/ 262686 w 13016124"/>
              <a:gd name="connsiteY82" fmla="*/ 2159540 h 2398878"/>
              <a:gd name="connsiteX83" fmla="*/ 214048 w 13016124"/>
              <a:gd name="connsiteY83" fmla="*/ 2110902 h 2398878"/>
              <a:gd name="connsiteX84" fmla="*/ 204320 w 13016124"/>
              <a:gd name="connsiteY84" fmla="*/ 2081719 h 2398878"/>
              <a:gd name="connsiteX85" fmla="*/ 184865 w 13016124"/>
              <a:gd name="connsiteY85" fmla="*/ 2052536 h 2398878"/>
              <a:gd name="connsiteX86" fmla="*/ 145954 w 13016124"/>
              <a:gd name="connsiteY86" fmla="*/ 1984442 h 2398878"/>
              <a:gd name="connsiteX87" fmla="*/ 126499 w 13016124"/>
              <a:gd name="connsiteY87" fmla="*/ 1906621 h 2398878"/>
              <a:gd name="connsiteX88" fmla="*/ 116771 w 13016124"/>
              <a:gd name="connsiteY88" fmla="*/ 1877438 h 2398878"/>
              <a:gd name="connsiteX89" fmla="*/ 97316 w 13016124"/>
              <a:gd name="connsiteY89" fmla="*/ 1809345 h 2398878"/>
              <a:gd name="connsiteX90" fmla="*/ 87588 w 13016124"/>
              <a:gd name="connsiteY90" fmla="*/ 1731523 h 2398878"/>
              <a:gd name="connsiteX91" fmla="*/ 68133 w 13016124"/>
              <a:gd name="connsiteY91" fmla="*/ 1673157 h 2398878"/>
              <a:gd name="connsiteX92" fmla="*/ 19494 w 13016124"/>
              <a:gd name="connsiteY92" fmla="*/ 1556425 h 2398878"/>
              <a:gd name="connsiteX93" fmla="*/ 9767 w 13016124"/>
              <a:gd name="connsiteY93" fmla="*/ 1429966 h 2398878"/>
              <a:gd name="connsiteX94" fmla="*/ 39 w 13016124"/>
              <a:gd name="connsiteY94" fmla="*/ 1361872 h 2398878"/>
              <a:gd name="connsiteX95" fmla="*/ 19494 w 13016124"/>
              <a:gd name="connsiteY95" fmla="*/ 1099225 h 2398878"/>
              <a:gd name="connsiteX96" fmla="*/ 29222 w 13016124"/>
              <a:gd name="connsiteY96" fmla="*/ 1070042 h 2398878"/>
              <a:gd name="connsiteX97" fmla="*/ 58405 w 13016124"/>
              <a:gd name="connsiteY97" fmla="*/ 992221 h 2398878"/>
              <a:gd name="connsiteX98" fmla="*/ 77860 w 13016124"/>
              <a:gd name="connsiteY98" fmla="*/ 924128 h 2398878"/>
              <a:gd name="connsiteX99" fmla="*/ 97316 w 13016124"/>
              <a:gd name="connsiteY99" fmla="*/ 885217 h 2398878"/>
              <a:gd name="connsiteX100" fmla="*/ 116771 w 13016124"/>
              <a:gd name="connsiteY100" fmla="*/ 807396 h 2398878"/>
              <a:gd name="connsiteX101" fmla="*/ 155682 w 13016124"/>
              <a:gd name="connsiteY101" fmla="*/ 729574 h 2398878"/>
              <a:gd name="connsiteX102" fmla="*/ 165409 w 13016124"/>
              <a:gd name="connsiteY102" fmla="*/ 700391 h 2398878"/>
              <a:gd name="connsiteX103" fmla="*/ 175137 w 13016124"/>
              <a:gd name="connsiteY103" fmla="*/ 642025 h 2398878"/>
              <a:gd name="connsiteX104" fmla="*/ 223775 w 13016124"/>
              <a:gd name="connsiteY104" fmla="*/ 573932 h 2398878"/>
              <a:gd name="connsiteX105" fmla="*/ 262686 w 13016124"/>
              <a:gd name="connsiteY105" fmla="*/ 505838 h 2398878"/>
              <a:gd name="connsiteX106" fmla="*/ 301596 w 13016124"/>
              <a:gd name="connsiteY106" fmla="*/ 447472 h 2398878"/>
              <a:gd name="connsiteX107" fmla="*/ 321052 w 13016124"/>
              <a:gd name="connsiteY107" fmla="*/ 428017 h 2398878"/>
              <a:gd name="connsiteX108" fmla="*/ 359962 w 13016124"/>
              <a:gd name="connsiteY108" fmla="*/ 369651 h 2398878"/>
              <a:gd name="connsiteX109" fmla="*/ 408601 w 13016124"/>
              <a:gd name="connsiteY109" fmla="*/ 321013 h 2398878"/>
              <a:gd name="connsiteX110" fmla="*/ 428056 w 13016124"/>
              <a:gd name="connsiteY110" fmla="*/ 301557 h 2398878"/>
              <a:gd name="connsiteX111" fmla="*/ 447511 w 13016124"/>
              <a:gd name="connsiteY111" fmla="*/ 272374 h 2398878"/>
              <a:gd name="connsiteX112" fmla="*/ 505877 w 13016124"/>
              <a:gd name="connsiteY112" fmla="*/ 233464 h 2398878"/>
              <a:gd name="connsiteX113" fmla="*/ 603154 w 13016124"/>
              <a:gd name="connsiteY113" fmla="*/ 223736 h 2398878"/>
              <a:gd name="connsiteX114" fmla="*/ 651792 w 13016124"/>
              <a:gd name="connsiteY114" fmla="*/ 243191 h 2398878"/>
              <a:gd name="connsiteX115" fmla="*/ 622609 w 13016124"/>
              <a:gd name="connsiteY115" fmla="*/ 252919 h 2398878"/>
              <a:gd name="connsiteX116" fmla="*/ 544788 w 13016124"/>
              <a:gd name="connsiteY11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624592 w 13016124"/>
              <a:gd name="connsiteY28" fmla="*/ 408562 h 2398878"/>
              <a:gd name="connsiteX29" fmla="*/ 11789962 w 13016124"/>
              <a:gd name="connsiteY29" fmla="*/ 379379 h 2398878"/>
              <a:gd name="connsiteX30" fmla="*/ 11848328 w 13016124"/>
              <a:gd name="connsiteY30" fmla="*/ 350196 h 2398878"/>
              <a:gd name="connsiteX31" fmla="*/ 11955333 w 13016124"/>
              <a:gd name="connsiteY31" fmla="*/ 330740 h 2398878"/>
              <a:gd name="connsiteX32" fmla="*/ 12033154 w 13016124"/>
              <a:gd name="connsiteY32" fmla="*/ 301557 h 2398878"/>
              <a:gd name="connsiteX33" fmla="*/ 12062337 w 13016124"/>
              <a:gd name="connsiteY33" fmla="*/ 291830 h 2398878"/>
              <a:gd name="connsiteX34" fmla="*/ 12101248 w 13016124"/>
              <a:gd name="connsiteY34" fmla="*/ 272374 h 2398878"/>
              <a:gd name="connsiteX35" fmla="*/ 12130431 w 13016124"/>
              <a:gd name="connsiteY35" fmla="*/ 262647 h 2398878"/>
              <a:gd name="connsiteX36" fmla="*/ 12169341 w 13016124"/>
              <a:gd name="connsiteY36" fmla="*/ 243191 h 2398878"/>
              <a:gd name="connsiteX37" fmla="*/ 12266618 w 13016124"/>
              <a:gd name="connsiteY37" fmla="*/ 204281 h 2398878"/>
              <a:gd name="connsiteX38" fmla="*/ 12334711 w 13016124"/>
              <a:gd name="connsiteY38" fmla="*/ 175098 h 2398878"/>
              <a:gd name="connsiteX39" fmla="*/ 12363894 w 13016124"/>
              <a:gd name="connsiteY39" fmla="*/ 155642 h 2398878"/>
              <a:gd name="connsiteX40" fmla="*/ 12431988 w 13016124"/>
              <a:gd name="connsiteY40" fmla="*/ 126459 h 2398878"/>
              <a:gd name="connsiteX41" fmla="*/ 12470899 w 13016124"/>
              <a:gd name="connsiteY41" fmla="*/ 97277 h 2398878"/>
              <a:gd name="connsiteX42" fmla="*/ 12529265 w 13016124"/>
              <a:gd name="connsiteY42" fmla="*/ 87549 h 2398878"/>
              <a:gd name="connsiteX43" fmla="*/ 12568175 w 13016124"/>
              <a:gd name="connsiteY43" fmla="*/ 77821 h 2398878"/>
              <a:gd name="connsiteX44" fmla="*/ 12626541 w 13016124"/>
              <a:gd name="connsiteY44" fmla="*/ 58366 h 2398878"/>
              <a:gd name="connsiteX45" fmla="*/ 12723818 w 13016124"/>
              <a:gd name="connsiteY45" fmla="*/ 19455 h 2398878"/>
              <a:gd name="connsiteX46" fmla="*/ 12869733 w 13016124"/>
              <a:gd name="connsiteY46" fmla="*/ 9728 h 2398878"/>
              <a:gd name="connsiteX47" fmla="*/ 12898916 w 13016124"/>
              <a:gd name="connsiteY47" fmla="*/ 0 h 2398878"/>
              <a:gd name="connsiteX48" fmla="*/ 12947554 w 13016124"/>
              <a:gd name="connsiteY48" fmla="*/ 38911 h 2398878"/>
              <a:gd name="connsiteX49" fmla="*/ 12957282 w 13016124"/>
              <a:gd name="connsiteY49" fmla="*/ 1488332 h 2398878"/>
              <a:gd name="connsiteX50" fmla="*/ 12928099 w 13016124"/>
              <a:gd name="connsiteY50" fmla="*/ 1673157 h 2398878"/>
              <a:gd name="connsiteX51" fmla="*/ 12918371 w 13016124"/>
              <a:gd name="connsiteY51" fmla="*/ 1828800 h 2398878"/>
              <a:gd name="connsiteX52" fmla="*/ 12898916 w 13016124"/>
              <a:gd name="connsiteY52" fmla="*/ 1887166 h 2398878"/>
              <a:gd name="connsiteX53" fmla="*/ 12889188 w 13016124"/>
              <a:gd name="connsiteY53" fmla="*/ 1974715 h 2398878"/>
              <a:gd name="connsiteX54" fmla="*/ 12879460 w 13016124"/>
              <a:gd name="connsiteY54" fmla="*/ 2013625 h 2398878"/>
              <a:gd name="connsiteX55" fmla="*/ 12840550 w 13016124"/>
              <a:gd name="connsiteY55" fmla="*/ 2208179 h 2398878"/>
              <a:gd name="connsiteX56" fmla="*/ 12830822 w 13016124"/>
              <a:gd name="connsiteY56" fmla="*/ 2237362 h 2398878"/>
              <a:gd name="connsiteX57" fmla="*/ 12801639 w 13016124"/>
              <a:gd name="connsiteY57" fmla="*/ 2256817 h 2398878"/>
              <a:gd name="connsiteX58" fmla="*/ 12159614 w 13016124"/>
              <a:gd name="connsiteY58" fmla="*/ 2237362 h 2398878"/>
              <a:gd name="connsiteX59" fmla="*/ 11361945 w 13016124"/>
              <a:gd name="connsiteY59" fmla="*/ 2256817 h 2398878"/>
              <a:gd name="connsiteX60" fmla="*/ 11138209 w 13016124"/>
              <a:gd name="connsiteY60" fmla="*/ 2276272 h 2398878"/>
              <a:gd name="connsiteX61" fmla="*/ 10593460 w 13016124"/>
              <a:gd name="connsiteY61" fmla="*/ 2286000 h 2398878"/>
              <a:gd name="connsiteX62" fmla="*/ 8385282 w 13016124"/>
              <a:gd name="connsiteY62" fmla="*/ 2295728 h 2398878"/>
              <a:gd name="connsiteX63" fmla="*/ 8161545 w 13016124"/>
              <a:gd name="connsiteY63" fmla="*/ 2315183 h 2398878"/>
              <a:gd name="connsiteX64" fmla="*/ 8112907 w 13016124"/>
              <a:gd name="connsiteY64" fmla="*/ 2324911 h 2398878"/>
              <a:gd name="connsiteX65" fmla="*/ 7918354 w 13016124"/>
              <a:gd name="connsiteY65" fmla="*/ 2334638 h 2398878"/>
              <a:gd name="connsiteX66" fmla="*/ 5291886 w 13016124"/>
              <a:gd name="connsiteY66" fmla="*/ 2344366 h 2398878"/>
              <a:gd name="connsiteX67" fmla="*/ 5058422 w 13016124"/>
              <a:gd name="connsiteY67" fmla="*/ 2324911 h 2398878"/>
              <a:gd name="connsiteX68" fmla="*/ 4883324 w 13016124"/>
              <a:gd name="connsiteY68" fmla="*/ 2305455 h 2398878"/>
              <a:gd name="connsiteX69" fmla="*/ 4727682 w 13016124"/>
              <a:gd name="connsiteY69" fmla="*/ 2295728 h 2398878"/>
              <a:gd name="connsiteX70" fmla="*/ 4601222 w 13016124"/>
              <a:gd name="connsiteY70" fmla="*/ 2276272 h 2398878"/>
              <a:gd name="connsiteX71" fmla="*/ 4484490 w 13016124"/>
              <a:gd name="connsiteY71" fmla="*/ 2266545 h 2398878"/>
              <a:gd name="connsiteX72" fmla="*/ 3443631 w 13016124"/>
              <a:gd name="connsiteY72" fmla="*/ 2247089 h 2398878"/>
              <a:gd name="connsiteX73" fmla="*/ 2996158 w 13016124"/>
              <a:gd name="connsiteY73" fmla="*/ 2256817 h 2398878"/>
              <a:gd name="connsiteX74" fmla="*/ 2966975 w 13016124"/>
              <a:gd name="connsiteY74" fmla="*/ 2266545 h 2398878"/>
              <a:gd name="connsiteX75" fmla="*/ 2782150 w 13016124"/>
              <a:gd name="connsiteY75" fmla="*/ 2286000 h 2398878"/>
              <a:gd name="connsiteX76" fmla="*/ 2723784 w 13016124"/>
              <a:gd name="connsiteY76" fmla="*/ 2295728 h 2398878"/>
              <a:gd name="connsiteX77" fmla="*/ 2490320 w 13016124"/>
              <a:gd name="connsiteY77" fmla="*/ 2305455 h 2398878"/>
              <a:gd name="connsiteX78" fmla="*/ 418328 w 13016124"/>
              <a:gd name="connsiteY78" fmla="*/ 2295728 h 2398878"/>
              <a:gd name="connsiteX79" fmla="*/ 359962 w 13016124"/>
              <a:gd name="connsiteY79" fmla="*/ 2256817 h 2398878"/>
              <a:gd name="connsiteX80" fmla="*/ 272414 w 13016124"/>
              <a:gd name="connsiteY80" fmla="*/ 2188723 h 2398878"/>
              <a:gd name="connsiteX81" fmla="*/ 262686 w 13016124"/>
              <a:gd name="connsiteY81" fmla="*/ 2159540 h 2398878"/>
              <a:gd name="connsiteX82" fmla="*/ 214048 w 13016124"/>
              <a:gd name="connsiteY82" fmla="*/ 2110902 h 2398878"/>
              <a:gd name="connsiteX83" fmla="*/ 204320 w 13016124"/>
              <a:gd name="connsiteY83" fmla="*/ 2081719 h 2398878"/>
              <a:gd name="connsiteX84" fmla="*/ 184865 w 13016124"/>
              <a:gd name="connsiteY84" fmla="*/ 2052536 h 2398878"/>
              <a:gd name="connsiteX85" fmla="*/ 145954 w 13016124"/>
              <a:gd name="connsiteY85" fmla="*/ 1984442 h 2398878"/>
              <a:gd name="connsiteX86" fmla="*/ 126499 w 13016124"/>
              <a:gd name="connsiteY86" fmla="*/ 1906621 h 2398878"/>
              <a:gd name="connsiteX87" fmla="*/ 116771 w 13016124"/>
              <a:gd name="connsiteY87" fmla="*/ 1877438 h 2398878"/>
              <a:gd name="connsiteX88" fmla="*/ 97316 w 13016124"/>
              <a:gd name="connsiteY88" fmla="*/ 1809345 h 2398878"/>
              <a:gd name="connsiteX89" fmla="*/ 87588 w 13016124"/>
              <a:gd name="connsiteY89" fmla="*/ 1731523 h 2398878"/>
              <a:gd name="connsiteX90" fmla="*/ 68133 w 13016124"/>
              <a:gd name="connsiteY90" fmla="*/ 1673157 h 2398878"/>
              <a:gd name="connsiteX91" fmla="*/ 19494 w 13016124"/>
              <a:gd name="connsiteY91" fmla="*/ 1556425 h 2398878"/>
              <a:gd name="connsiteX92" fmla="*/ 9767 w 13016124"/>
              <a:gd name="connsiteY92" fmla="*/ 1429966 h 2398878"/>
              <a:gd name="connsiteX93" fmla="*/ 39 w 13016124"/>
              <a:gd name="connsiteY93" fmla="*/ 1361872 h 2398878"/>
              <a:gd name="connsiteX94" fmla="*/ 19494 w 13016124"/>
              <a:gd name="connsiteY94" fmla="*/ 1099225 h 2398878"/>
              <a:gd name="connsiteX95" fmla="*/ 29222 w 13016124"/>
              <a:gd name="connsiteY95" fmla="*/ 1070042 h 2398878"/>
              <a:gd name="connsiteX96" fmla="*/ 58405 w 13016124"/>
              <a:gd name="connsiteY96" fmla="*/ 992221 h 2398878"/>
              <a:gd name="connsiteX97" fmla="*/ 77860 w 13016124"/>
              <a:gd name="connsiteY97" fmla="*/ 924128 h 2398878"/>
              <a:gd name="connsiteX98" fmla="*/ 97316 w 13016124"/>
              <a:gd name="connsiteY98" fmla="*/ 885217 h 2398878"/>
              <a:gd name="connsiteX99" fmla="*/ 116771 w 13016124"/>
              <a:gd name="connsiteY99" fmla="*/ 807396 h 2398878"/>
              <a:gd name="connsiteX100" fmla="*/ 155682 w 13016124"/>
              <a:gd name="connsiteY100" fmla="*/ 729574 h 2398878"/>
              <a:gd name="connsiteX101" fmla="*/ 165409 w 13016124"/>
              <a:gd name="connsiteY101" fmla="*/ 700391 h 2398878"/>
              <a:gd name="connsiteX102" fmla="*/ 175137 w 13016124"/>
              <a:gd name="connsiteY102" fmla="*/ 642025 h 2398878"/>
              <a:gd name="connsiteX103" fmla="*/ 223775 w 13016124"/>
              <a:gd name="connsiteY103" fmla="*/ 573932 h 2398878"/>
              <a:gd name="connsiteX104" fmla="*/ 262686 w 13016124"/>
              <a:gd name="connsiteY104" fmla="*/ 505838 h 2398878"/>
              <a:gd name="connsiteX105" fmla="*/ 301596 w 13016124"/>
              <a:gd name="connsiteY105" fmla="*/ 447472 h 2398878"/>
              <a:gd name="connsiteX106" fmla="*/ 321052 w 13016124"/>
              <a:gd name="connsiteY106" fmla="*/ 428017 h 2398878"/>
              <a:gd name="connsiteX107" fmla="*/ 359962 w 13016124"/>
              <a:gd name="connsiteY107" fmla="*/ 369651 h 2398878"/>
              <a:gd name="connsiteX108" fmla="*/ 408601 w 13016124"/>
              <a:gd name="connsiteY108" fmla="*/ 321013 h 2398878"/>
              <a:gd name="connsiteX109" fmla="*/ 428056 w 13016124"/>
              <a:gd name="connsiteY109" fmla="*/ 301557 h 2398878"/>
              <a:gd name="connsiteX110" fmla="*/ 447511 w 13016124"/>
              <a:gd name="connsiteY110" fmla="*/ 272374 h 2398878"/>
              <a:gd name="connsiteX111" fmla="*/ 505877 w 13016124"/>
              <a:gd name="connsiteY111" fmla="*/ 233464 h 2398878"/>
              <a:gd name="connsiteX112" fmla="*/ 603154 w 13016124"/>
              <a:gd name="connsiteY112" fmla="*/ 223736 h 2398878"/>
              <a:gd name="connsiteX113" fmla="*/ 651792 w 13016124"/>
              <a:gd name="connsiteY113" fmla="*/ 243191 h 2398878"/>
              <a:gd name="connsiteX114" fmla="*/ 622609 w 13016124"/>
              <a:gd name="connsiteY114" fmla="*/ 252919 h 2398878"/>
              <a:gd name="connsiteX115" fmla="*/ 544788 w 13016124"/>
              <a:gd name="connsiteY11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848328 w 13016124"/>
              <a:gd name="connsiteY29" fmla="*/ 350196 h 2398878"/>
              <a:gd name="connsiteX30" fmla="*/ 11955333 w 13016124"/>
              <a:gd name="connsiteY30" fmla="*/ 330740 h 2398878"/>
              <a:gd name="connsiteX31" fmla="*/ 12033154 w 13016124"/>
              <a:gd name="connsiteY31" fmla="*/ 301557 h 2398878"/>
              <a:gd name="connsiteX32" fmla="*/ 12062337 w 13016124"/>
              <a:gd name="connsiteY32" fmla="*/ 291830 h 2398878"/>
              <a:gd name="connsiteX33" fmla="*/ 12101248 w 13016124"/>
              <a:gd name="connsiteY33" fmla="*/ 272374 h 2398878"/>
              <a:gd name="connsiteX34" fmla="*/ 12130431 w 13016124"/>
              <a:gd name="connsiteY34" fmla="*/ 262647 h 2398878"/>
              <a:gd name="connsiteX35" fmla="*/ 12169341 w 13016124"/>
              <a:gd name="connsiteY35" fmla="*/ 243191 h 2398878"/>
              <a:gd name="connsiteX36" fmla="*/ 12266618 w 13016124"/>
              <a:gd name="connsiteY36" fmla="*/ 204281 h 2398878"/>
              <a:gd name="connsiteX37" fmla="*/ 12334711 w 13016124"/>
              <a:gd name="connsiteY37" fmla="*/ 175098 h 2398878"/>
              <a:gd name="connsiteX38" fmla="*/ 12363894 w 13016124"/>
              <a:gd name="connsiteY38" fmla="*/ 155642 h 2398878"/>
              <a:gd name="connsiteX39" fmla="*/ 12431988 w 13016124"/>
              <a:gd name="connsiteY39" fmla="*/ 126459 h 2398878"/>
              <a:gd name="connsiteX40" fmla="*/ 12470899 w 13016124"/>
              <a:gd name="connsiteY40" fmla="*/ 97277 h 2398878"/>
              <a:gd name="connsiteX41" fmla="*/ 12529265 w 13016124"/>
              <a:gd name="connsiteY41" fmla="*/ 87549 h 2398878"/>
              <a:gd name="connsiteX42" fmla="*/ 12568175 w 13016124"/>
              <a:gd name="connsiteY42" fmla="*/ 77821 h 2398878"/>
              <a:gd name="connsiteX43" fmla="*/ 12626541 w 13016124"/>
              <a:gd name="connsiteY43" fmla="*/ 58366 h 2398878"/>
              <a:gd name="connsiteX44" fmla="*/ 12723818 w 13016124"/>
              <a:gd name="connsiteY44" fmla="*/ 19455 h 2398878"/>
              <a:gd name="connsiteX45" fmla="*/ 12869733 w 13016124"/>
              <a:gd name="connsiteY45" fmla="*/ 9728 h 2398878"/>
              <a:gd name="connsiteX46" fmla="*/ 12898916 w 13016124"/>
              <a:gd name="connsiteY46" fmla="*/ 0 h 2398878"/>
              <a:gd name="connsiteX47" fmla="*/ 12947554 w 13016124"/>
              <a:gd name="connsiteY47" fmla="*/ 38911 h 2398878"/>
              <a:gd name="connsiteX48" fmla="*/ 12957282 w 13016124"/>
              <a:gd name="connsiteY48" fmla="*/ 1488332 h 2398878"/>
              <a:gd name="connsiteX49" fmla="*/ 12928099 w 13016124"/>
              <a:gd name="connsiteY49" fmla="*/ 1673157 h 2398878"/>
              <a:gd name="connsiteX50" fmla="*/ 12918371 w 13016124"/>
              <a:gd name="connsiteY50" fmla="*/ 1828800 h 2398878"/>
              <a:gd name="connsiteX51" fmla="*/ 12898916 w 13016124"/>
              <a:gd name="connsiteY51" fmla="*/ 1887166 h 2398878"/>
              <a:gd name="connsiteX52" fmla="*/ 12889188 w 13016124"/>
              <a:gd name="connsiteY52" fmla="*/ 1974715 h 2398878"/>
              <a:gd name="connsiteX53" fmla="*/ 12879460 w 13016124"/>
              <a:gd name="connsiteY53" fmla="*/ 2013625 h 2398878"/>
              <a:gd name="connsiteX54" fmla="*/ 12840550 w 13016124"/>
              <a:gd name="connsiteY54" fmla="*/ 2208179 h 2398878"/>
              <a:gd name="connsiteX55" fmla="*/ 12830822 w 13016124"/>
              <a:gd name="connsiteY55" fmla="*/ 2237362 h 2398878"/>
              <a:gd name="connsiteX56" fmla="*/ 12801639 w 13016124"/>
              <a:gd name="connsiteY56" fmla="*/ 2256817 h 2398878"/>
              <a:gd name="connsiteX57" fmla="*/ 12159614 w 13016124"/>
              <a:gd name="connsiteY57" fmla="*/ 2237362 h 2398878"/>
              <a:gd name="connsiteX58" fmla="*/ 11361945 w 13016124"/>
              <a:gd name="connsiteY58" fmla="*/ 2256817 h 2398878"/>
              <a:gd name="connsiteX59" fmla="*/ 11138209 w 13016124"/>
              <a:gd name="connsiteY59" fmla="*/ 2276272 h 2398878"/>
              <a:gd name="connsiteX60" fmla="*/ 10593460 w 13016124"/>
              <a:gd name="connsiteY60" fmla="*/ 2286000 h 2398878"/>
              <a:gd name="connsiteX61" fmla="*/ 8385282 w 13016124"/>
              <a:gd name="connsiteY61" fmla="*/ 2295728 h 2398878"/>
              <a:gd name="connsiteX62" fmla="*/ 8161545 w 13016124"/>
              <a:gd name="connsiteY62" fmla="*/ 2315183 h 2398878"/>
              <a:gd name="connsiteX63" fmla="*/ 8112907 w 13016124"/>
              <a:gd name="connsiteY63" fmla="*/ 2324911 h 2398878"/>
              <a:gd name="connsiteX64" fmla="*/ 7918354 w 13016124"/>
              <a:gd name="connsiteY64" fmla="*/ 2334638 h 2398878"/>
              <a:gd name="connsiteX65" fmla="*/ 5291886 w 13016124"/>
              <a:gd name="connsiteY65" fmla="*/ 2344366 h 2398878"/>
              <a:gd name="connsiteX66" fmla="*/ 5058422 w 13016124"/>
              <a:gd name="connsiteY66" fmla="*/ 2324911 h 2398878"/>
              <a:gd name="connsiteX67" fmla="*/ 4883324 w 13016124"/>
              <a:gd name="connsiteY67" fmla="*/ 2305455 h 2398878"/>
              <a:gd name="connsiteX68" fmla="*/ 4727682 w 13016124"/>
              <a:gd name="connsiteY68" fmla="*/ 2295728 h 2398878"/>
              <a:gd name="connsiteX69" fmla="*/ 4601222 w 13016124"/>
              <a:gd name="connsiteY69" fmla="*/ 2276272 h 2398878"/>
              <a:gd name="connsiteX70" fmla="*/ 4484490 w 13016124"/>
              <a:gd name="connsiteY70" fmla="*/ 2266545 h 2398878"/>
              <a:gd name="connsiteX71" fmla="*/ 3443631 w 13016124"/>
              <a:gd name="connsiteY71" fmla="*/ 2247089 h 2398878"/>
              <a:gd name="connsiteX72" fmla="*/ 2996158 w 13016124"/>
              <a:gd name="connsiteY72" fmla="*/ 2256817 h 2398878"/>
              <a:gd name="connsiteX73" fmla="*/ 2966975 w 13016124"/>
              <a:gd name="connsiteY73" fmla="*/ 2266545 h 2398878"/>
              <a:gd name="connsiteX74" fmla="*/ 2782150 w 13016124"/>
              <a:gd name="connsiteY74" fmla="*/ 2286000 h 2398878"/>
              <a:gd name="connsiteX75" fmla="*/ 2723784 w 13016124"/>
              <a:gd name="connsiteY75" fmla="*/ 2295728 h 2398878"/>
              <a:gd name="connsiteX76" fmla="*/ 2490320 w 13016124"/>
              <a:gd name="connsiteY76" fmla="*/ 2305455 h 2398878"/>
              <a:gd name="connsiteX77" fmla="*/ 418328 w 13016124"/>
              <a:gd name="connsiteY77" fmla="*/ 2295728 h 2398878"/>
              <a:gd name="connsiteX78" fmla="*/ 359962 w 13016124"/>
              <a:gd name="connsiteY78" fmla="*/ 2256817 h 2398878"/>
              <a:gd name="connsiteX79" fmla="*/ 272414 w 13016124"/>
              <a:gd name="connsiteY79" fmla="*/ 2188723 h 2398878"/>
              <a:gd name="connsiteX80" fmla="*/ 262686 w 13016124"/>
              <a:gd name="connsiteY80" fmla="*/ 2159540 h 2398878"/>
              <a:gd name="connsiteX81" fmla="*/ 214048 w 13016124"/>
              <a:gd name="connsiteY81" fmla="*/ 2110902 h 2398878"/>
              <a:gd name="connsiteX82" fmla="*/ 204320 w 13016124"/>
              <a:gd name="connsiteY82" fmla="*/ 2081719 h 2398878"/>
              <a:gd name="connsiteX83" fmla="*/ 184865 w 13016124"/>
              <a:gd name="connsiteY83" fmla="*/ 2052536 h 2398878"/>
              <a:gd name="connsiteX84" fmla="*/ 145954 w 13016124"/>
              <a:gd name="connsiteY84" fmla="*/ 1984442 h 2398878"/>
              <a:gd name="connsiteX85" fmla="*/ 126499 w 13016124"/>
              <a:gd name="connsiteY85" fmla="*/ 1906621 h 2398878"/>
              <a:gd name="connsiteX86" fmla="*/ 116771 w 13016124"/>
              <a:gd name="connsiteY86" fmla="*/ 1877438 h 2398878"/>
              <a:gd name="connsiteX87" fmla="*/ 97316 w 13016124"/>
              <a:gd name="connsiteY87" fmla="*/ 1809345 h 2398878"/>
              <a:gd name="connsiteX88" fmla="*/ 87588 w 13016124"/>
              <a:gd name="connsiteY88" fmla="*/ 1731523 h 2398878"/>
              <a:gd name="connsiteX89" fmla="*/ 68133 w 13016124"/>
              <a:gd name="connsiteY89" fmla="*/ 1673157 h 2398878"/>
              <a:gd name="connsiteX90" fmla="*/ 19494 w 13016124"/>
              <a:gd name="connsiteY90" fmla="*/ 1556425 h 2398878"/>
              <a:gd name="connsiteX91" fmla="*/ 9767 w 13016124"/>
              <a:gd name="connsiteY91" fmla="*/ 1429966 h 2398878"/>
              <a:gd name="connsiteX92" fmla="*/ 39 w 13016124"/>
              <a:gd name="connsiteY92" fmla="*/ 1361872 h 2398878"/>
              <a:gd name="connsiteX93" fmla="*/ 19494 w 13016124"/>
              <a:gd name="connsiteY93" fmla="*/ 1099225 h 2398878"/>
              <a:gd name="connsiteX94" fmla="*/ 29222 w 13016124"/>
              <a:gd name="connsiteY94" fmla="*/ 1070042 h 2398878"/>
              <a:gd name="connsiteX95" fmla="*/ 58405 w 13016124"/>
              <a:gd name="connsiteY95" fmla="*/ 992221 h 2398878"/>
              <a:gd name="connsiteX96" fmla="*/ 77860 w 13016124"/>
              <a:gd name="connsiteY96" fmla="*/ 924128 h 2398878"/>
              <a:gd name="connsiteX97" fmla="*/ 97316 w 13016124"/>
              <a:gd name="connsiteY97" fmla="*/ 885217 h 2398878"/>
              <a:gd name="connsiteX98" fmla="*/ 116771 w 13016124"/>
              <a:gd name="connsiteY98" fmla="*/ 807396 h 2398878"/>
              <a:gd name="connsiteX99" fmla="*/ 155682 w 13016124"/>
              <a:gd name="connsiteY99" fmla="*/ 729574 h 2398878"/>
              <a:gd name="connsiteX100" fmla="*/ 165409 w 13016124"/>
              <a:gd name="connsiteY100" fmla="*/ 700391 h 2398878"/>
              <a:gd name="connsiteX101" fmla="*/ 175137 w 13016124"/>
              <a:gd name="connsiteY101" fmla="*/ 642025 h 2398878"/>
              <a:gd name="connsiteX102" fmla="*/ 223775 w 13016124"/>
              <a:gd name="connsiteY102" fmla="*/ 573932 h 2398878"/>
              <a:gd name="connsiteX103" fmla="*/ 262686 w 13016124"/>
              <a:gd name="connsiteY103" fmla="*/ 505838 h 2398878"/>
              <a:gd name="connsiteX104" fmla="*/ 301596 w 13016124"/>
              <a:gd name="connsiteY104" fmla="*/ 447472 h 2398878"/>
              <a:gd name="connsiteX105" fmla="*/ 321052 w 13016124"/>
              <a:gd name="connsiteY105" fmla="*/ 428017 h 2398878"/>
              <a:gd name="connsiteX106" fmla="*/ 359962 w 13016124"/>
              <a:gd name="connsiteY106" fmla="*/ 369651 h 2398878"/>
              <a:gd name="connsiteX107" fmla="*/ 408601 w 13016124"/>
              <a:gd name="connsiteY107" fmla="*/ 321013 h 2398878"/>
              <a:gd name="connsiteX108" fmla="*/ 428056 w 13016124"/>
              <a:gd name="connsiteY108" fmla="*/ 301557 h 2398878"/>
              <a:gd name="connsiteX109" fmla="*/ 447511 w 13016124"/>
              <a:gd name="connsiteY109" fmla="*/ 272374 h 2398878"/>
              <a:gd name="connsiteX110" fmla="*/ 505877 w 13016124"/>
              <a:gd name="connsiteY110" fmla="*/ 233464 h 2398878"/>
              <a:gd name="connsiteX111" fmla="*/ 603154 w 13016124"/>
              <a:gd name="connsiteY111" fmla="*/ 223736 h 2398878"/>
              <a:gd name="connsiteX112" fmla="*/ 651792 w 13016124"/>
              <a:gd name="connsiteY112" fmla="*/ 243191 h 2398878"/>
              <a:gd name="connsiteX113" fmla="*/ 622609 w 13016124"/>
              <a:gd name="connsiteY113" fmla="*/ 252919 h 2398878"/>
              <a:gd name="connsiteX114" fmla="*/ 544788 w 13016124"/>
              <a:gd name="connsiteY11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30431 w 13016124"/>
              <a:gd name="connsiteY33" fmla="*/ 262647 h 2398878"/>
              <a:gd name="connsiteX34" fmla="*/ 12169341 w 13016124"/>
              <a:gd name="connsiteY34" fmla="*/ 243191 h 2398878"/>
              <a:gd name="connsiteX35" fmla="*/ 12266618 w 13016124"/>
              <a:gd name="connsiteY35" fmla="*/ 204281 h 2398878"/>
              <a:gd name="connsiteX36" fmla="*/ 12334711 w 13016124"/>
              <a:gd name="connsiteY36" fmla="*/ 175098 h 2398878"/>
              <a:gd name="connsiteX37" fmla="*/ 12363894 w 13016124"/>
              <a:gd name="connsiteY37" fmla="*/ 155642 h 2398878"/>
              <a:gd name="connsiteX38" fmla="*/ 12431988 w 13016124"/>
              <a:gd name="connsiteY38" fmla="*/ 126459 h 2398878"/>
              <a:gd name="connsiteX39" fmla="*/ 12470899 w 13016124"/>
              <a:gd name="connsiteY39" fmla="*/ 97277 h 2398878"/>
              <a:gd name="connsiteX40" fmla="*/ 12529265 w 13016124"/>
              <a:gd name="connsiteY40" fmla="*/ 87549 h 2398878"/>
              <a:gd name="connsiteX41" fmla="*/ 12568175 w 13016124"/>
              <a:gd name="connsiteY41" fmla="*/ 77821 h 2398878"/>
              <a:gd name="connsiteX42" fmla="*/ 12626541 w 13016124"/>
              <a:gd name="connsiteY42" fmla="*/ 58366 h 2398878"/>
              <a:gd name="connsiteX43" fmla="*/ 12723818 w 13016124"/>
              <a:gd name="connsiteY43" fmla="*/ 19455 h 2398878"/>
              <a:gd name="connsiteX44" fmla="*/ 12869733 w 13016124"/>
              <a:gd name="connsiteY44" fmla="*/ 9728 h 2398878"/>
              <a:gd name="connsiteX45" fmla="*/ 12898916 w 13016124"/>
              <a:gd name="connsiteY45" fmla="*/ 0 h 2398878"/>
              <a:gd name="connsiteX46" fmla="*/ 12947554 w 13016124"/>
              <a:gd name="connsiteY46" fmla="*/ 38911 h 2398878"/>
              <a:gd name="connsiteX47" fmla="*/ 12957282 w 13016124"/>
              <a:gd name="connsiteY47" fmla="*/ 1488332 h 2398878"/>
              <a:gd name="connsiteX48" fmla="*/ 12928099 w 13016124"/>
              <a:gd name="connsiteY48" fmla="*/ 1673157 h 2398878"/>
              <a:gd name="connsiteX49" fmla="*/ 12918371 w 13016124"/>
              <a:gd name="connsiteY49" fmla="*/ 1828800 h 2398878"/>
              <a:gd name="connsiteX50" fmla="*/ 12898916 w 13016124"/>
              <a:gd name="connsiteY50" fmla="*/ 1887166 h 2398878"/>
              <a:gd name="connsiteX51" fmla="*/ 12889188 w 13016124"/>
              <a:gd name="connsiteY51" fmla="*/ 1974715 h 2398878"/>
              <a:gd name="connsiteX52" fmla="*/ 12879460 w 13016124"/>
              <a:gd name="connsiteY52" fmla="*/ 2013625 h 2398878"/>
              <a:gd name="connsiteX53" fmla="*/ 12840550 w 13016124"/>
              <a:gd name="connsiteY53" fmla="*/ 2208179 h 2398878"/>
              <a:gd name="connsiteX54" fmla="*/ 12830822 w 13016124"/>
              <a:gd name="connsiteY54" fmla="*/ 2237362 h 2398878"/>
              <a:gd name="connsiteX55" fmla="*/ 12801639 w 13016124"/>
              <a:gd name="connsiteY55" fmla="*/ 2256817 h 2398878"/>
              <a:gd name="connsiteX56" fmla="*/ 12159614 w 13016124"/>
              <a:gd name="connsiteY56" fmla="*/ 2237362 h 2398878"/>
              <a:gd name="connsiteX57" fmla="*/ 11361945 w 13016124"/>
              <a:gd name="connsiteY57" fmla="*/ 2256817 h 2398878"/>
              <a:gd name="connsiteX58" fmla="*/ 11138209 w 13016124"/>
              <a:gd name="connsiteY58" fmla="*/ 2276272 h 2398878"/>
              <a:gd name="connsiteX59" fmla="*/ 10593460 w 13016124"/>
              <a:gd name="connsiteY59" fmla="*/ 2286000 h 2398878"/>
              <a:gd name="connsiteX60" fmla="*/ 8385282 w 13016124"/>
              <a:gd name="connsiteY60" fmla="*/ 2295728 h 2398878"/>
              <a:gd name="connsiteX61" fmla="*/ 8161545 w 13016124"/>
              <a:gd name="connsiteY61" fmla="*/ 2315183 h 2398878"/>
              <a:gd name="connsiteX62" fmla="*/ 8112907 w 13016124"/>
              <a:gd name="connsiteY62" fmla="*/ 2324911 h 2398878"/>
              <a:gd name="connsiteX63" fmla="*/ 7918354 w 13016124"/>
              <a:gd name="connsiteY63" fmla="*/ 2334638 h 2398878"/>
              <a:gd name="connsiteX64" fmla="*/ 5291886 w 13016124"/>
              <a:gd name="connsiteY64" fmla="*/ 2344366 h 2398878"/>
              <a:gd name="connsiteX65" fmla="*/ 5058422 w 13016124"/>
              <a:gd name="connsiteY65" fmla="*/ 2324911 h 2398878"/>
              <a:gd name="connsiteX66" fmla="*/ 4883324 w 13016124"/>
              <a:gd name="connsiteY66" fmla="*/ 2305455 h 2398878"/>
              <a:gd name="connsiteX67" fmla="*/ 4727682 w 13016124"/>
              <a:gd name="connsiteY67" fmla="*/ 2295728 h 2398878"/>
              <a:gd name="connsiteX68" fmla="*/ 4601222 w 13016124"/>
              <a:gd name="connsiteY68" fmla="*/ 2276272 h 2398878"/>
              <a:gd name="connsiteX69" fmla="*/ 4484490 w 13016124"/>
              <a:gd name="connsiteY69" fmla="*/ 2266545 h 2398878"/>
              <a:gd name="connsiteX70" fmla="*/ 3443631 w 13016124"/>
              <a:gd name="connsiteY70" fmla="*/ 2247089 h 2398878"/>
              <a:gd name="connsiteX71" fmla="*/ 2996158 w 13016124"/>
              <a:gd name="connsiteY71" fmla="*/ 2256817 h 2398878"/>
              <a:gd name="connsiteX72" fmla="*/ 2966975 w 13016124"/>
              <a:gd name="connsiteY72" fmla="*/ 2266545 h 2398878"/>
              <a:gd name="connsiteX73" fmla="*/ 2782150 w 13016124"/>
              <a:gd name="connsiteY73" fmla="*/ 2286000 h 2398878"/>
              <a:gd name="connsiteX74" fmla="*/ 2723784 w 13016124"/>
              <a:gd name="connsiteY74" fmla="*/ 2295728 h 2398878"/>
              <a:gd name="connsiteX75" fmla="*/ 2490320 w 13016124"/>
              <a:gd name="connsiteY75" fmla="*/ 2305455 h 2398878"/>
              <a:gd name="connsiteX76" fmla="*/ 418328 w 13016124"/>
              <a:gd name="connsiteY76" fmla="*/ 2295728 h 2398878"/>
              <a:gd name="connsiteX77" fmla="*/ 359962 w 13016124"/>
              <a:gd name="connsiteY77" fmla="*/ 2256817 h 2398878"/>
              <a:gd name="connsiteX78" fmla="*/ 272414 w 13016124"/>
              <a:gd name="connsiteY78" fmla="*/ 2188723 h 2398878"/>
              <a:gd name="connsiteX79" fmla="*/ 262686 w 13016124"/>
              <a:gd name="connsiteY79" fmla="*/ 2159540 h 2398878"/>
              <a:gd name="connsiteX80" fmla="*/ 214048 w 13016124"/>
              <a:gd name="connsiteY80" fmla="*/ 2110902 h 2398878"/>
              <a:gd name="connsiteX81" fmla="*/ 204320 w 13016124"/>
              <a:gd name="connsiteY81" fmla="*/ 2081719 h 2398878"/>
              <a:gd name="connsiteX82" fmla="*/ 184865 w 13016124"/>
              <a:gd name="connsiteY82" fmla="*/ 2052536 h 2398878"/>
              <a:gd name="connsiteX83" fmla="*/ 145954 w 13016124"/>
              <a:gd name="connsiteY83" fmla="*/ 1984442 h 2398878"/>
              <a:gd name="connsiteX84" fmla="*/ 126499 w 13016124"/>
              <a:gd name="connsiteY84" fmla="*/ 1906621 h 2398878"/>
              <a:gd name="connsiteX85" fmla="*/ 116771 w 13016124"/>
              <a:gd name="connsiteY85" fmla="*/ 1877438 h 2398878"/>
              <a:gd name="connsiteX86" fmla="*/ 97316 w 13016124"/>
              <a:gd name="connsiteY86" fmla="*/ 1809345 h 2398878"/>
              <a:gd name="connsiteX87" fmla="*/ 87588 w 13016124"/>
              <a:gd name="connsiteY87" fmla="*/ 1731523 h 2398878"/>
              <a:gd name="connsiteX88" fmla="*/ 68133 w 13016124"/>
              <a:gd name="connsiteY88" fmla="*/ 1673157 h 2398878"/>
              <a:gd name="connsiteX89" fmla="*/ 19494 w 13016124"/>
              <a:gd name="connsiteY89" fmla="*/ 1556425 h 2398878"/>
              <a:gd name="connsiteX90" fmla="*/ 9767 w 13016124"/>
              <a:gd name="connsiteY90" fmla="*/ 1429966 h 2398878"/>
              <a:gd name="connsiteX91" fmla="*/ 39 w 13016124"/>
              <a:gd name="connsiteY91" fmla="*/ 1361872 h 2398878"/>
              <a:gd name="connsiteX92" fmla="*/ 19494 w 13016124"/>
              <a:gd name="connsiteY92" fmla="*/ 1099225 h 2398878"/>
              <a:gd name="connsiteX93" fmla="*/ 29222 w 13016124"/>
              <a:gd name="connsiteY93" fmla="*/ 1070042 h 2398878"/>
              <a:gd name="connsiteX94" fmla="*/ 58405 w 13016124"/>
              <a:gd name="connsiteY94" fmla="*/ 992221 h 2398878"/>
              <a:gd name="connsiteX95" fmla="*/ 77860 w 13016124"/>
              <a:gd name="connsiteY95" fmla="*/ 924128 h 2398878"/>
              <a:gd name="connsiteX96" fmla="*/ 97316 w 13016124"/>
              <a:gd name="connsiteY96" fmla="*/ 885217 h 2398878"/>
              <a:gd name="connsiteX97" fmla="*/ 116771 w 13016124"/>
              <a:gd name="connsiteY97" fmla="*/ 807396 h 2398878"/>
              <a:gd name="connsiteX98" fmla="*/ 155682 w 13016124"/>
              <a:gd name="connsiteY98" fmla="*/ 729574 h 2398878"/>
              <a:gd name="connsiteX99" fmla="*/ 165409 w 13016124"/>
              <a:gd name="connsiteY99" fmla="*/ 700391 h 2398878"/>
              <a:gd name="connsiteX100" fmla="*/ 175137 w 13016124"/>
              <a:gd name="connsiteY100" fmla="*/ 642025 h 2398878"/>
              <a:gd name="connsiteX101" fmla="*/ 223775 w 13016124"/>
              <a:gd name="connsiteY101" fmla="*/ 573932 h 2398878"/>
              <a:gd name="connsiteX102" fmla="*/ 262686 w 13016124"/>
              <a:gd name="connsiteY102" fmla="*/ 505838 h 2398878"/>
              <a:gd name="connsiteX103" fmla="*/ 301596 w 13016124"/>
              <a:gd name="connsiteY103" fmla="*/ 447472 h 2398878"/>
              <a:gd name="connsiteX104" fmla="*/ 321052 w 13016124"/>
              <a:gd name="connsiteY104" fmla="*/ 428017 h 2398878"/>
              <a:gd name="connsiteX105" fmla="*/ 359962 w 13016124"/>
              <a:gd name="connsiteY105" fmla="*/ 369651 h 2398878"/>
              <a:gd name="connsiteX106" fmla="*/ 408601 w 13016124"/>
              <a:gd name="connsiteY106" fmla="*/ 321013 h 2398878"/>
              <a:gd name="connsiteX107" fmla="*/ 428056 w 13016124"/>
              <a:gd name="connsiteY107" fmla="*/ 301557 h 2398878"/>
              <a:gd name="connsiteX108" fmla="*/ 447511 w 13016124"/>
              <a:gd name="connsiteY108" fmla="*/ 272374 h 2398878"/>
              <a:gd name="connsiteX109" fmla="*/ 505877 w 13016124"/>
              <a:gd name="connsiteY109" fmla="*/ 233464 h 2398878"/>
              <a:gd name="connsiteX110" fmla="*/ 603154 w 13016124"/>
              <a:gd name="connsiteY110" fmla="*/ 223736 h 2398878"/>
              <a:gd name="connsiteX111" fmla="*/ 651792 w 13016124"/>
              <a:gd name="connsiteY111" fmla="*/ 243191 h 2398878"/>
              <a:gd name="connsiteX112" fmla="*/ 622609 w 13016124"/>
              <a:gd name="connsiteY112" fmla="*/ 252919 h 2398878"/>
              <a:gd name="connsiteX113" fmla="*/ 544788 w 13016124"/>
              <a:gd name="connsiteY11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062337 w 13016124"/>
              <a:gd name="connsiteY31" fmla="*/ 291830 h 2398878"/>
              <a:gd name="connsiteX32" fmla="*/ 12101248 w 13016124"/>
              <a:gd name="connsiteY32" fmla="*/ 272374 h 2398878"/>
              <a:gd name="connsiteX33" fmla="*/ 12169341 w 13016124"/>
              <a:gd name="connsiteY33" fmla="*/ 243191 h 2398878"/>
              <a:gd name="connsiteX34" fmla="*/ 12266618 w 13016124"/>
              <a:gd name="connsiteY34" fmla="*/ 204281 h 2398878"/>
              <a:gd name="connsiteX35" fmla="*/ 12334711 w 13016124"/>
              <a:gd name="connsiteY35" fmla="*/ 175098 h 2398878"/>
              <a:gd name="connsiteX36" fmla="*/ 12363894 w 13016124"/>
              <a:gd name="connsiteY36" fmla="*/ 155642 h 2398878"/>
              <a:gd name="connsiteX37" fmla="*/ 12431988 w 13016124"/>
              <a:gd name="connsiteY37" fmla="*/ 126459 h 2398878"/>
              <a:gd name="connsiteX38" fmla="*/ 12470899 w 13016124"/>
              <a:gd name="connsiteY38" fmla="*/ 97277 h 2398878"/>
              <a:gd name="connsiteX39" fmla="*/ 12529265 w 13016124"/>
              <a:gd name="connsiteY39" fmla="*/ 87549 h 2398878"/>
              <a:gd name="connsiteX40" fmla="*/ 12568175 w 13016124"/>
              <a:gd name="connsiteY40" fmla="*/ 77821 h 2398878"/>
              <a:gd name="connsiteX41" fmla="*/ 12626541 w 13016124"/>
              <a:gd name="connsiteY41" fmla="*/ 58366 h 2398878"/>
              <a:gd name="connsiteX42" fmla="*/ 12723818 w 13016124"/>
              <a:gd name="connsiteY42" fmla="*/ 19455 h 2398878"/>
              <a:gd name="connsiteX43" fmla="*/ 12869733 w 13016124"/>
              <a:gd name="connsiteY43" fmla="*/ 9728 h 2398878"/>
              <a:gd name="connsiteX44" fmla="*/ 12898916 w 13016124"/>
              <a:gd name="connsiteY44" fmla="*/ 0 h 2398878"/>
              <a:gd name="connsiteX45" fmla="*/ 12947554 w 13016124"/>
              <a:gd name="connsiteY45" fmla="*/ 38911 h 2398878"/>
              <a:gd name="connsiteX46" fmla="*/ 12957282 w 13016124"/>
              <a:gd name="connsiteY46" fmla="*/ 1488332 h 2398878"/>
              <a:gd name="connsiteX47" fmla="*/ 12928099 w 13016124"/>
              <a:gd name="connsiteY47" fmla="*/ 1673157 h 2398878"/>
              <a:gd name="connsiteX48" fmla="*/ 12918371 w 13016124"/>
              <a:gd name="connsiteY48" fmla="*/ 1828800 h 2398878"/>
              <a:gd name="connsiteX49" fmla="*/ 12898916 w 13016124"/>
              <a:gd name="connsiteY49" fmla="*/ 1887166 h 2398878"/>
              <a:gd name="connsiteX50" fmla="*/ 12889188 w 13016124"/>
              <a:gd name="connsiteY50" fmla="*/ 1974715 h 2398878"/>
              <a:gd name="connsiteX51" fmla="*/ 12879460 w 13016124"/>
              <a:gd name="connsiteY51" fmla="*/ 2013625 h 2398878"/>
              <a:gd name="connsiteX52" fmla="*/ 12840550 w 13016124"/>
              <a:gd name="connsiteY52" fmla="*/ 2208179 h 2398878"/>
              <a:gd name="connsiteX53" fmla="*/ 12830822 w 13016124"/>
              <a:gd name="connsiteY53" fmla="*/ 2237362 h 2398878"/>
              <a:gd name="connsiteX54" fmla="*/ 12801639 w 13016124"/>
              <a:gd name="connsiteY54" fmla="*/ 2256817 h 2398878"/>
              <a:gd name="connsiteX55" fmla="*/ 12159614 w 13016124"/>
              <a:gd name="connsiteY55" fmla="*/ 2237362 h 2398878"/>
              <a:gd name="connsiteX56" fmla="*/ 11361945 w 13016124"/>
              <a:gd name="connsiteY56" fmla="*/ 2256817 h 2398878"/>
              <a:gd name="connsiteX57" fmla="*/ 11138209 w 13016124"/>
              <a:gd name="connsiteY57" fmla="*/ 2276272 h 2398878"/>
              <a:gd name="connsiteX58" fmla="*/ 10593460 w 13016124"/>
              <a:gd name="connsiteY58" fmla="*/ 2286000 h 2398878"/>
              <a:gd name="connsiteX59" fmla="*/ 8385282 w 13016124"/>
              <a:gd name="connsiteY59" fmla="*/ 2295728 h 2398878"/>
              <a:gd name="connsiteX60" fmla="*/ 8161545 w 13016124"/>
              <a:gd name="connsiteY60" fmla="*/ 2315183 h 2398878"/>
              <a:gd name="connsiteX61" fmla="*/ 8112907 w 13016124"/>
              <a:gd name="connsiteY61" fmla="*/ 2324911 h 2398878"/>
              <a:gd name="connsiteX62" fmla="*/ 7918354 w 13016124"/>
              <a:gd name="connsiteY62" fmla="*/ 2334638 h 2398878"/>
              <a:gd name="connsiteX63" fmla="*/ 5291886 w 13016124"/>
              <a:gd name="connsiteY63" fmla="*/ 2344366 h 2398878"/>
              <a:gd name="connsiteX64" fmla="*/ 5058422 w 13016124"/>
              <a:gd name="connsiteY64" fmla="*/ 2324911 h 2398878"/>
              <a:gd name="connsiteX65" fmla="*/ 4883324 w 13016124"/>
              <a:gd name="connsiteY65" fmla="*/ 2305455 h 2398878"/>
              <a:gd name="connsiteX66" fmla="*/ 4727682 w 13016124"/>
              <a:gd name="connsiteY66" fmla="*/ 2295728 h 2398878"/>
              <a:gd name="connsiteX67" fmla="*/ 4601222 w 13016124"/>
              <a:gd name="connsiteY67" fmla="*/ 2276272 h 2398878"/>
              <a:gd name="connsiteX68" fmla="*/ 4484490 w 13016124"/>
              <a:gd name="connsiteY68" fmla="*/ 2266545 h 2398878"/>
              <a:gd name="connsiteX69" fmla="*/ 3443631 w 13016124"/>
              <a:gd name="connsiteY69" fmla="*/ 2247089 h 2398878"/>
              <a:gd name="connsiteX70" fmla="*/ 2996158 w 13016124"/>
              <a:gd name="connsiteY70" fmla="*/ 2256817 h 2398878"/>
              <a:gd name="connsiteX71" fmla="*/ 2966975 w 13016124"/>
              <a:gd name="connsiteY71" fmla="*/ 2266545 h 2398878"/>
              <a:gd name="connsiteX72" fmla="*/ 2782150 w 13016124"/>
              <a:gd name="connsiteY72" fmla="*/ 2286000 h 2398878"/>
              <a:gd name="connsiteX73" fmla="*/ 2723784 w 13016124"/>
              <a:gd name="connsiteY73" fmla="*/ 2295728 h 2398878"/>
              <a:gd name="connsiteX74" fmla="*/ 2490320 w 13016124"/>
              <a:gd name="connsiteY74" fmla="*/ 2305455 h 2398878"/>
              <a:gd name="connsiteX75" fmla="*/ 418328 w 13016124"/>
              <a:gd name="connsiteY75" fmla="*/ 2295728 h 2398878"/>
              <a:gd name="connsiteX76" fmla="*/ 359962 w 13016124"/>
              <a:gd name="connsiteY76" fmla="*/ 2256817 h 2398878"/>
              <a:gd name="connsiteX77" fmla="*/ 272414 w 13016124"/>
              <a:gd name="connsiteY77" fmla="*/ 2188723 h 2398878"/>
              <a:gd name="connsiteX78" fmla="*/ 262686 w 13016124"/>
              <a:gd name="connsiteY78" fmla="*/ 2159540 h 2398878"/>
              <a:gd name="connsiteX79" fmla="*/ 214048 w 13016124"/>
              <a:gd name="connsiteY79" fmla="*/ 2110902 h 2398878"/>
              <a:gd name="connsiteX80" fmla="*/ 204320 w 13016124"/>
              <a:gd name="connsiteY80" fmla="*/ 2081719 h 2398878"/>
              <a:gd name="connsiteX81" fmla="*/ 184865 w 13016124"/>
              <a:gd name="connsiteY81" fmla="*/ 2052536 h 2398878"/>
              <a:gd name="connsiteX82" fmla="*/ 145954 w 13016124"/>
              <a:gd name="connsiteY82" fmla="*/ 1984442 h 2398878"/>
              <a:gd name="connsiteX83" fmla="*/ 126499 w 13016124"/>
              <a:gd name="connsiteY83" fmla="*/ 1906621 h 2398878"/>
              <a:gd name="connsiteX84" fmla="*/ 116771 w 13016124"/>
              <a:gd name="connsiteY84" fmla="*/ 1877438 h 2398878"/>
              <a:gd name="connsiteX85" fmla="*/ 97316 w 13016124"/>
              <a:gd name="connsiteY85" fmla="*/ 1809345 h 2398878"/>
              <a:gd name="connsiteX86" fmla="*/ 87588 w 13016124"/>
              <a:gd name="connsiteY86" fmla="*/ 1731523 h 2398878"/>
              <a:gd name="connsiteX87" fmla="*/ 68133 w 13016124"/>
              <a:gd name="connsiteY87" fmla="*/ 1673157 h 2398878"/>
              <a:gd name="connsiteX88" fmla="*/ 19494 w 13016124"/>
              <a:gd name="connsiteY88" fmla="*/ 1556425 h 2398878"/>
              <a:gd name="connsiteX89" fmla="*/ 9767 w 13016124"/>
              <a:gd name="connsiteY89" fmla="*/ 1429966 h 2398878"/>
              <a:gd name="connsiteX90" fmla="*/ 39 w 13016124"/>
              <a:gd name="connsiteY90" fmla="*/ 1361872 h 2398878"/>
              <a:gd name="connsiteX91" fmla="*/ 19494 w 13016124"/>
              <a:gd name="connsiteY91" fmla="*/ 1099225 h 2398878"/>
              <a:gd name="connsiteX92" fmla="*/ 29222 w 13016124"/>
              <a:gd name="connsiteY92" fmla="*/ 1070042 h 2398878"/>
              <a:gd name="connsiteX93" fmla="*/ 58405 w 13016124"/>
              <a:gd name="connsiteY93" fmla="*/ 992221 h 2398878"/>
              <a:gd name="connsiteX94" fmla="*/ 77860 w 13016124"/>
              <a:gd name="connsiteY94" fmla="*/ 924128 h 2398878"/>
              <a:gd name="connsiteX95" fmla="*/ 97316 w 13016124"/>
              <a:gd name="connsiteY95" fmla="*/ 885217 h 2398878"/>
              <a:gd name="connsiteX96" fmla="*/ 116771 w 13016124"/>
              <a:gd name="connsiteY96" fmla="*/ 807396 h 2398878"/>
              <a:gd name="connsiteX97" fmla="*/ 155682 w 13016124"/>
              <a:gd name="connsiteY97" fmla="*/ 729574 h 2398878"/>
              <a:gd name="connsiteX98" fmla="*/ 165409 w 13016124"/>
              <a:gd name="connsiteY98" fmla="*/ 700391 h 2398878"/>
              <a:gd name="connsiteX99" fmla="*/ 175137 w 13016124"/>
              <a:gd name="connsiteY99" fmla="*/ 642025 h 2398878"/>
              <a:gd name="connsiteX100" fmla="*/ 223775 w 13016124"/>
              <a:gd name="connsiteY100" fmla="*/ 573932 h 2398878"/>
              <a:gd name="connsiteX101" fmla="*/ 262686 w 13016124"/>
              <a:gd name="connsiteY101" fmla="*/ 505838 h 2398878"/>
              <a:gd name="connsiteX102" fmla="*/ 301596 w 13016124"/>
              <a:gd name="connsiteY102" fmla="*/ 447472 h 2398878"/>
              <a:gd name="connsiteX103" fmla="*/ 321052 w 13016124"/>
              <a:gd name="connsiteY103" fmla="*/ 428017 h 2398878"/>
              <a:gd name="connsiteX104" fmla="*/ 359962 w 13016124"/>
              <a:gd name="connsiteY104" fmla="*/ 369651 h 2398878"/>
              <a:gd name="connsiteX105" fmla="*/ 408601 w 13016124"/>
              <a:gd name="connsiteY105" fmla="*/ 321013 h 2398878"/>
              <a:gd name="connsiteX106" fmla="*/ 428056 w 13016124"/>
              <a:gd name="connsiteY106" fmla="*/ 301557 h 2398878"/>
              <a:gd name="connsiteX107" fmla="*/ 447511 w 13016124"/>
              <a:gd name="connsiteY107" fmla="*/ 272374 h 2398878"/>
              <a:gd name="connsiteX108" fmla="*/ 505877 w 13016124"/>
              <a:gd name="connsiteY108" fmla="*/ 233464 h 2398878"/>
              <a:gd name="connsiteX109" fmla="*/ 603154 w 13016124"/>
              <a:gd name="connsiteY109" fmla="*/ 223736 h 2398878"/>
              <a:gd name="connsiteX110" fmla="*/ 651792 w 13016124"/>
              <a:gd name="connsiteY110" fmla="*/ 243191 h 2398878"/>
              <a:gd name="connsiteX111" fmla="*/ 622609 w 13016124"/>
              <a:gd name="connsiteY111" fmla="*/ 252919 h 2398878"/>
              <a:gd name="connsiteX112" fmla="*/ 544788 w 13016124"/>
              <a:gd name="connsiteY112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789962 w 13016124"/>
              <a:gd name="connsiteY28" fmla="*/ 379379 h 2398878"/>
              <a:gd name="connsiteX29" fmla="*/ 11955333 w 13016124"/>
              <a:gd name="connsiteY29" fmla="*/ 330740 h 2398878"/>
              <a:gd name="connsiteX30" fmla="*/ 12033154 w 13016124"/>
              <a:gd name="connsiteY30" fmla="*/ 301557 h 2398878"/>
              <a:gd name="connsiteX31" fmla="*/ 12101248 w 13016124"/>
              <a:gd name="connsiteY31" fmla="*/ 272374 h 2398878"/>
              <a:gd name="connsiteX32" fmla="*/ 12169341 w 13016124"/>
              <a:gd name="connsiteY32" fmla="*/ 243191 h 2398878"/>
              <a:gd name="connsiteX33" fmla="*/ 12266618 w 13016124"/>
              <a:gd name="connsiteY33" fmla="*/ 204281 h 2398878"/>
              <a:gd name="connsiteX34" fmla="*/ 12334711 w 13016124"/>
              <a:gd name="connsiteY34" fmla="*/ 175098 h 2398878"/>
              <a:gd name="connsiteX35" fmla="*/ 12363894 w 13016124"/>
              <a:gd name="connsiteY35" fmla="*/ 155642 h 2398878"/>
              <a:gd name="connsiteX36" fmla="*/ 12431988 w 13016124"/>
              <a:gd name="connsiteY36" fmla="*/ 126459 h 2398878"/>
              <a:gd name="connsiteX37" fmla="*/ 12470899 w 13016124"/>
              <a:gd name="connsiteY37" fmla="*/ 97277 h 2398878"/>
              <a:gd name="connsiteX38" fmla="*/ 12529265 w 13016124"/>
              <a:gd name="connsiteY38" fmla="*/ 87549 h 2398878"/>
              <a:gd name="connsiteX39" fmla="*/ 12568175 w 13016124"/>
              <a:gd name="connsiteY39" fmla="*/ 77821 h 2398878"/>
              <a:gd name="connsiteX40" fmla="*/ 12626541 w 13016124"/>
              <a:gd name="connsiteY40" fmla="*/ 58366 h 2398878"/>
              <a:gd name="connsiteX41" fmla="*/ 12723818 w 13016124"/>
              <a:gd name="connsiteY41" fmla="*/ 19455 h 2398878"/>
              <a:gd name="connsiteX42" fmla="*/ 12869733 w 13016124"/>
              <a:gd name="connsiteY42" fmla="*/ 9728 h 2398878"/>
              <a:gd name="connsiteX43" fmla="*/ 12898916 w 13016124"/>
              <a:gd name="connsiteY43" fmla="*/ 0 h 2398878"/>
              <a:gd name="connsiteX44" fmla="*/ 12947554 w 13016124"/>
              <a:gd name="connsiteY44" fmla="*/ 38911 h 2398878"/>
              <a:gd name="connsiteX45" fmla="*/ 12957282 w 13016124"/>
              <a:gd name="connsiteY45" fmla="*/ 1488332 h 2398878"/>
              <a:gd name="connsiteX46" fmla="*/ 12928099 w 13016124"/>
              <a:gd name="connsiteY46" fmla="*/ 1673157 h 2398878"/>
              <a:gd name="connsiteX47" fmla="*/ 12918371 w 13016124"/>
              <a:gd name="connsiteY47" fmla="*/ 1828800 h 2398878"/>
              <a:gd name="connsiteX48" fmla="*/ 12898916 w 13016124"/>
              <a:gd name="connsiteY48" fmla="*/ 1887166 h 2398878"/>
              <a:gd name="connsiteX49" fmla="*/ 12889188 w 13016124"/>
              <a:gd name="connsiteY49" fmla="*/ 1974715 h 2398878"/>
              <a:gd name="connsiteX50" fmla="*/ 12879460 w 13016124"/>
              <a:gd name="connsiteY50" fmla="*/ 2013625 h 2398878"/>
              <a:gd name="connsiteX51" fmla="*/ 12840550 w 13016124"/>
              <a:gd name="connsiteY51" fmla="*/ 2208179 h 2398878"/>
              <a:gd name="connsiteX52" fmla="*/ 12830822 w 13016124"/>
              <a:gd name="connsiteY52" fmla="*/ 2237362 h 2398878"/>
              <a:gd name="connsiteX53" fmla="*/ 12801639 w 13016124"/>
              <a:gd name="connsiteY53" fmla="*/ 2256817 h 2398878"/>
              <a:gd name="connsiteX54" fmla="*/ 12159614 w 13016124"/>
              <a:gd name="connsiteY54" fmla="*/ 2237362 h 2398878"/>
              <a:gd name="connsiteX55" fmla="*/ 11361945 w 13016124"/>
              <a:gd name="connsiteY55" fmla="*/ 2256817 h 2398878"/>
              <a:gd name="connsiteX56" fmla="*/ 11138209 w 13016124"/>
              <a:gd name="connsiteY56" fmla="*/ 2276272 h 2398878"/>
              <a:gd name="connsiteX57" fmla="*/ 10593460 w 13016124"/>
              <a:gd name="connsiteY57" fmla="*/ 2286000 h 2398878"/>
              <a:gd name="connsiteX58" fmla="*/ 8385282 w 13016124"/>
              <a:gd name="connsiteY58" fmla="*/ 2295728 h 2398878"/>
              <a:gd name="connsiteX59" fmla="*/ 8161545 w 13016124"/>
              <a:gd name="connsiteY59" fmla="*/ 2315183 h 2398878"/>
              <a:gd name="connsiteX60" fmla="*/ 8112907 w 13016124"/>
              <a:gd name="connsiteY60" fmla="*/ 2324911 h 2398878"/>
              <a:gd name="connsiteX61" fmla="*/ 7918354 w 13016124"/>
              <a:gd name="connsiteY61" fmla="*/ 2334638 h 2398878"/>
              <a:gd name="connsiteX62" fmla="*/ 5291886 w 13016124"/>
              <a:gd name="connsiteY62" fmla="*/ 2344366 h 2398878"/>
              <a:gd name="connsiteX63" fmla="*/ 5058422 w 13016124"/>
              <a:gd name="connsiteY63" fmla="*/ 2324911 h 2398878"/>
              <a:gd name="connsiteX64" fmla="*/ 4883324 w 13016124"/>
              <a:gd name="connsiteY64" fmla="*/ 2305455 h 2398878"/>
              <a:gd name="connsiteX65" fmla="*/ 4727682 w 13016124"/>
              <a:gd name="connsiteY65" fmla="*/ 2295728 h 2398878"/>
              <a:gd name="connsiteX66" fmla="*/ 4601222 w 13016124"/>
              <a:gd name="connsiteY66" fmla="*/ 2276272 h 2398878"/>
              <a:gd name="connsiteX67" fmla="*/ 4484490 w 13016124"/>
              <a:gd name="connsiteY67" fmla="*/ 2266545 h 2398878"/>
              <a:gd name="connsiteX68" fmla="*/ 3443631 w 13016124"/>
              <a:gd name="connsiteY68" fmla="*/ 2247089 h 2398878"/>
              <a:gd name="connsiteX69" fmla="*/ 2996158 w 13016124"/>
              <a:gd name="connsiteY69" fmla="*/ 2256817 h 2398878"/>
              <a:gd name="connsiteX70" fmla="*/ 2966975 w 13016124"/>
              <a:gd name="connsiteY70" fmla="*/ 2266545 h 2398878"/>
              <a:gd name="connsiteX71" fmla="*/ 2782150 w 13016124"/>
              <a:gd name="connsiteY71" fmla="*/ 2286000 h 2398878"/>
              <a:gd name="connsiteX72" fmla="*/ 2723784 w 13016124"/>
              <a:gd name="connsiteY72" fmla="*/ 2295728 h 2398878"/>
              <a:gd name="connsiteX73" fmla="*/ 2490320 w 13016124"/>
              <a:gd name="connsiteY73" fmla="*/ 2305455 h 2398878"/>
              <a:gd name="connsiteX74" fmla="*/ 418328 w 13016124"/>
              <a:gd name="connsiteY74" fmla="*/ 2295728 h 2398878"/>
              <a:gd name="connsiteX75" fmla="*/ 359962 w 13016124"/>
              <a:gd name="connsiteY75" fmla="*/ 2256817 h 2398878"/>
              <a:gd name="connsiteX76" fmla="*/ 272414 w 13016124"/>
              <a:gd name="connsiteY76" fmla="*/ 2188723 h 2398878"/>
              <a:gd name="connsiteX77" fmla="*/ 262686 w 13016124"/>
              <a:gd name="connsiteY77" fmla="*/ 2159540 h 2398878"/>
              <a:gd name="connsiteX78" fmla="*/ 214048 w 13016124"/>
              <a:gd name="connsiteY78" fmla="*/ 2110902 h 2398878"/>
              <a:gd name="connsiteX79" fmla="*/ 204320 w 13016124"/>
              <a:gd name="connsiteY79" fmla="*/ 2081719 h 2398878"/>
              <a:gd name="connsiteX80" fmla="*/ 184865 w 13016124"/>
              <a:gd name="connsiteY80" fmla="*/ 2052536 h 2398878"/>
              <a:gd name="connsiteX81" fmla="*/ 145954 w 13016124"/>
              <a:gd name="connsiteY81" fmla="*/ 1984442 h 2398878"/>
              <a:gd name="connsiteX82" fmla="*/ 126499 w 13016124"/>
              <a:gd name="connsiteY82" fmla="*/ 1906621 h 2398878"/>
              <a:gd name="connsiteX83" fmla="*/ 116771 w 13016124"/>
              <a:gd name="connsiteY83" fmla="*/ 1877438 h 2398878"/>
              <a:gd name="connsiteX84" fmla="*/ 97316 w 13016124"/>
              <a:gd name="connsiteY84" fmla="*/ 1809345 h 2398878"/>
              <a:gd name="connsiteX85" fmla="*/ 87588 w 13016124"/>
              <a:gd name="connsiteY85" fmla="*/ 1731523 h 2398878"/>
              <a:gd name="connsiteX86" fmla="*/ 68133 w 13016124"/>
              <a:gd name="connsiteY86" fmla="*/ 1673157 h 2398878"/>
              <a:gd name="connsiteX87" fmla="*/ 19494 w 13016124"/>
              <a:gd name="connsiteY87" fmla="*/ 1556425 h 2398878"/>
              <a:gd name="connsiteX88" fmla="*/ 9767 w 13016124"/>
              <a:gd name="connsiteY88" fmla="*/ 1429966 h 2398878"/>
              <a:gd name="connsiteX89" fmla="*/ 39 w 13016124"/>
              <a:gd name="connsiteY89" fmla="*/ 1361872 h 2398878"/>
              <a:gd name="connsiteX90" fmla="*/ 19494 w 13016124"/>
              <a:gd name="connsiteY90" fmla="*/ 1099225 h 2398878"/>
              <a:gd name="connsiteX91" fmla="*/ 29222 w 13016124"/>
              <a:gd name="connsiteY91" fmla="*/ 1070042 h 2398878"/>
              <a:gd name="connsiteX92" fmla="*/ 58405 w 13016124"/>
              <a:gd name="connsiteY92" fmla="*/ 992221 h 2398878"/>
              <a:gd name="connsiteX93" fmla="*/ 77860 w 13016124"/>
              <a:gd name="connsiteY93" fmla="*/ 924128 h 2398878"/>
              <a:gd name="connsiteX94" fmla="*/ 97316 w 13016124"/>
              <a:gd name="connsiteY94" fmla="*/ 885217 h 2398878"/>
              <a:gd name="connsiteX95" fmla="*/ 116771 w 13016124"/>
              <a:gd name="connsiteY95" fmla="*/ 807396 h 2398878"/>
              <a:gd name="connsiteX96" fmla="*/ 155682 w 13016124"/>
              <a:gd name="connsiteY96" fmla="*/ 729574 h 2398878"/>
              <a:gd name="connsiteX97" fmla="*/ 165409 w 13016124"/>
              <a:gd name="connsiteY97" fmla="*/ 700391 h 2398878"/>
              <a:gd name="connsiteX98" fmla="*/ 175137 w 13016124"/>
              <a:gd name="connsiteY98" fmla="*/ 642025 h 2398878"/>
              <a:gd name="connsiteX99" fmla="*/ 223775 w 13016124"/>
              <a:gd name="connsiteY99" fmla="*/ 573932 h 2398878"/>
              <a:gd name="connsiteX100" fmla="*/ 262686 w 13016124"/>
              <a:gd name="connsiteY100" fmla="*/ 505838 h 2398878"/>
              <a:gd name="connsiteX101" fmla="*/ 301596 w 13016124"/>
              <a:gd name="connsiteY101" fmla="*/ 447472 h 2398878"/>
              <a:gd name="connsiteX102" fmla="*/ 321052 w 13016124"/>
              <a:gd name="connsiteY102" fmla="*/ 428017 h 2398878"/>
              <a:gd name="connsiteX103" fmla="*/ 359962 w 13016124"/>
              <a:gd name="connsiteY103" fmla="*/ 369651 h 2398878"/>
              <a:gd name="connsiteX104" fmla="*/ 408601 w 13016124"/>
              <a:gd name="connsiteY104" fmla="*/ 321013 h 2398878"/>
              <a:gd name="connsiteX105" fmla="*/ 428056 w 13016124"/>
              <a:gd name="connsiteY105" fmla="*/ 301557 h 2398878"/>
              <a:gd name="connsiteX106" fmla="*/ 447511 w 13016124"/>
              <a:gd name="connsiteY106" fmla="*/ 272374 h 2398878"/>
              <a:gd name="connsiteX107" fmla="*/ 505877 w 13016124"/>
              <a:gd name="connsiteY107" fmla="*/ 233464 h 2398878"/>
              <a:gd name="connsiteX108" fmla="*/ 603154 w 13016124"/>
              <a:gd name="connsiteY108" fmla="*/ 223736 h 2398878"/>
              <a:gd name="connsiteX109" fmla="*/ 651792 w 13016124"/>
              <a:gd name="connsiteY109" fmla="*/ 243191 h 2398878"/>
              <a:gd name="connsiteX110" fmla="*/ 622609 w 13016124"/>
              <a:gd name="connsiteY110" fmla="*/ 252919 h 2398878"/>
              <a:gd name="connsiteX111" fmla="*/ 544788 w 13016124"/>
              <a:gd name="connsiteY111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410584 w 13016124"/>
              <a:gd name="connsiteY27" fmla="*/ 476655 h 2398878"/>
              <a:gd name="connsiteX28" fmla="*/ 11955333 w 13016124"/>
              <a:gd name="connsiteY28" fmla="*/ 330740 h 2398878"/>
              <a:gd name="connsiteX29" fmla="*/ 12033154 w 13016124"/>
              <a:gd name="connsiteY29" fmla="*/ 301557 h 2398878"/>
              <a:gd name="connsiteX30" fmla="*/ 12101248 w 13016124"/>
              <a:gd name="connsiteY30" fmla="*/ 272374 h 2398878"/>
              <a:gd name="connsiteX31" fmla="*/ 12169341 w 13016124"/>
              <a:gd name="connsiteY31" fmla="*/ 243191 h 2398878"/>
              <a:gd name="connsiteX32" fmla="*/ 12266618 w 13016124"/>
              <a:gd name="connsiteY32" fmla="*/ 204281 h 2398878"/>
              <a:gd name="connsiteX33" fmla="*/ 12334711 w 13016124"/>
              <a:gd name="connsiteY33" fmla="*/ 175098 h 2398878"/>
              <a:gd name="connsiteX34" fmla="*/ 12363894 w 13016124"/>
              <a:gd name="connsiteY34" fmla="*/ 155642 h 2398878"/>
              <a:gd name="connsiteX35" fmla="*/ 12431988 w 13016124"/>
              <a:gd name="connsiteY35" fmla="*/ 126459 h 2398878"/>
              <a:gd name="connsiteX36" fmla="*/ 12470899 w 13016124"/>
              <a:gd name="connsiteY36" fmla="*/ 97277 h 2398878"/>
              <a:gd name="connsiteX37" fmla="*/ 12529265 w 13016124"/>
              <a:gd name="connsiteY37" fmla="*/ 87549 h 2398878"/>
              <a:gd name="connsiteX38" fmla="*/ 12568175 w 13016124"/>
              <a:gd name="connsiteY38" fmla="*/ 77821 h 2398878"/>
              <a:gd name="connsiteX39" fmla="*/ 12626541 w 13016124"/>
              <a:gd name="connsiteY39" fmla="*/ 58366 h 2398878"/>
              <a:gd name="connsiteX40" fmla="*/ 12723818 w 13016124"/>
              <a:gd name="connsiteY40" fmla="*/ 19455 h 2398878"/>
              <a:gd name="connsiteX41" fmla="*/ 12869733 w 13016124"/>
              <a:gd name="connsiteY41" fmla="*/ 9728 h 2398878"/>
              <a:gd name="connsiteX42" fmla="*/ 12898916 w 13016124"/>
              <a:gd name="connsiteY42" fmla="*/ 0 h 2398878"/>
              <a:gd name="connsiteX43" fmla="*/ 12947554 w 13016124"/>
              <a:gd name="connsiteY43" fmla="*/ 38911 h 2398878"/>
              <a:gd name="connsiteX44" fmla="*/ 12957282 w 13016124"/>
              <a:gd name="connsiteY44" fmla="*/ 1488332 h 2398878"/>
              <a:gd name="connsiteX45" fmla="*/ 12928099 w 13016124"/>
              <a:gd name="connsiteY45" fmla="*/ 1673157 h 2398878"/>
              <a:gd name="connsiteX46" fmla="*/ 12918371 w 13016124"/>
              <a:gd name="connsiteY46" fmla="*/ 1828800 h 2398878"/>
              <a:gd name="connsiteX47" fmla="*/ 12898916 w 13016124"/>
              <a:gd name="connsiteY47" fmla="*/ 1887166 h 2398878"/>
              <a:gd name="connsiteX48" fmla="*/ 12889188 w 13016124"/>
              <a:gd name="connsiteY48" fmla="*/ 1974715 h 2398878"/>
              <a:gd name="connsiteX49" fmla="*/ 12879460 w 13016124"/>
              <a:gd name="connsiteY49" fmla="*/ 2013625 h 2398878"/>
              <a:gd name="connsiteX50" fmla="*/ 12840550 w 13016124"/>
              <a:gd name="connsiteY50" fmla="*/ 2208179 h 2398878"/>
              <a:gd name="connsiteX51" fmla="*/ 12830822 w 13016124"/>
              <a:gd name="connsiteY51" fmla="*/ 2237362 h 2398878"/>
              <a:gd name="connsiteX52" fmla="*/ 12801639 w 13016124"/>
              <a:gd name="connsiteY52" fmla="*/ 2256817 h 2398878"/>
              <a:gd name="connsiteX53" fmla="*/ 12159614 w 13016124"/>
              <a:gd name="connsiteY53" fmla="*/ 2237362 h 2398878"/>
              <a:gd name="connsiteX54" fmla="*/ 11361945 w 13016124"/>
              <a:gd name="connsiteY54" fmla="*/ 2256817 h 2398878"/>
              <a:gd name="connsiteX55" fmla="*/ 11138209 w 13016124"/>
              <a:gd name="connsiteY55" fmla="*/ 2276272 h 2398878"/>
              <a:gd name="connsiteX56" fmla="*/ 10593460 w 13016124"/>
              <a:gd name="connsiteY56" fmla="*/ 2286000 h 2398878"/>
              <a:gd name="connsiteX57" fmla="*/ 8385282 w 13016124"/>
              <a:gd name="connsiteY57" fmla="*/ 2295728 h 2398878"/>
              <a:gd name="connsiteX58" fmla="*/ 8161545 w 13016124"/>
              <a:gd name="connsiteY58" fmla="*/ 2315183 h 2398878"/>
              <a:gd name="connsiteX59" fmla="*/ 8112907 w 13016124"/>
              <a:gd name="connsiteY59" fmla="*/ 2324911 h 2398878"/>
              <a:gd name="connsiteX60" fmla="*/ 7918354 w 13016124"/>
              <a:gd name="connsiteY60" fmla="*/ 2334638 h 2398878"/>
              <a:gd name="connsiteX61" fmla="*/ 5291886 w 13016124"/>
              <a:gd name="connsiteY61" fmla="*/ 2344366 h 2398878"/>
              <a:gd name="connsiteX62" fmla="*/ 5058422 w 13016124"/>
              <a:gd name="connsiteY62" fmla="*/ 2324911 h 2398878"/>
              <a:gd name="connsiteX63" fmla="*/ 4883324 w 13016124"/>
              <a:gd name="connsiteY63" fmla="*/ 2305455 h 2398878"/>
              <a:gd name="connsiteX64" fmla="*/ 4727682 w 13016124"/>
              <a:gd name="connsiteY64" fmla="*/ 2295728 h 2398878"/>
              <a:gd name="connsiteX65" fmla="*/ 4601222 w 13016124"/>
              <a:gd name="connsiteY65" fmla="*/ 2276272 h 2398878"/>
              <a:gd name="connsiteX66" fmla="*/ 4484490 w 13016124"/>
              <a:gd name="connsiteY66" fmla="*/ 2266545 h 2398878"/>
              <a:gd name="connsiteX67" fmla="*/ 3443631 w 13016124"/>
              <a:gd name="connsiteY67" fmla="*/ 2247089 h 2398878"/>
              <a:gd name="connsiteX68" fmla="*/ 2996158 w 13016124"/>
              <a:gd name="connsiteY68" fmla="*/ 2256817 h 2398878"/>
              <a:gd name="connsiteX69" fmla="*/ 2966975 w 13016124"/>
              <a:gd name="connsiteY69" fmla="*/ 2266545 h 2398878"/>
              <a:gd name="connsiteX70" fmla="*/ 2782150 w 13016124"/>
              <a:gd name="connsiteY70" fmla="*/ 2286000 h 2398878"/>
              <a:gd name="connsiteX71" fmla="*/ 2723784 w 13016124"/>
              <a:gd name="connsiteY71" fmla="*/ 2295728 h 2398878"/>
              <a:gd name="connsiteX72" fmla="*/ 2490320 w 13016124"/>
              <a:gd name="connsiteY72" fmla="*/ 2305455 h 2398878"/>
              <a:gd name="connsiteX73" fmla="*/ 418328 w 13016124"/>
              <a:gd name="connsiteY73" fmla="*/ 2295728 h 2398878"/>
              <a:gd name="connsiteX74" fmla="*/ 359962 w 13016124"/>
              <a:gd name="connsiteY74" fmla="*/ 2256817 h 2398878"/>
              <a:gd name="connsiteX75" fmla="*/ 272414 w 13016124"/>
              <a:gd name="connsiteY75" fmla="*/ 2188723 h 2398878"/>
              <a:gd name="connsiteX76" fmla="*/ 262686 w 13016124"/>
              <a:gd name="connsiteY76" fmla="*/ 2159540 h 2398878"/>
              <a:gd name="connsiteX77" fmla="*/ 214048 w 13016124"/>
              <a:gd name="connsiteY77" fmla="*/ 2110902 h 2398878"/>
              <a:gd name="connsiteX78" fmla="*/ 204320 w 13016124"/>
              <a:gd name="connsiteY78" fmla="*/ 2081719 h 2398878"/>
              <a:gd name="connsiteX79" fmla="*/ 184865 w 13016124"/>
              <a:gd name="connsiteY79" fmla="*/ 2052536 h 2398878"/>
              <a:gd name="connsiteX80" fmla="*/ 145954 w 13016124"/>
              <a:gd name="connsiteY80" fmla="*/ 1984442 h 2398878"/>
              <a:gd name="connsiteX81" fmla="*/ 126499 w 13016124"/>
              <a:gd name="connsiteY81" fmla="*/ 1906621 h 2398878"/>
              <a:gd name="connsiteX82" fmla="*/ 116771 w 13016124"/>
              <a:gd name="connsiteY82" fmla="*/ 1877438 h 2398878"/>
              <a:gd name="connsiteX83" fmla="*/ 97316 w 13016124"/>
              <a:gd name="connsiteY83" fmla="*/ 1809345 h 2398878"/>
              <a:gd name="connsiteX84" fmla="*/ 87588 w 13016124"/>
              <a:gd name="connsiteY84" fmla="*/ 1731523 h 2398878"/>
              <a:gd name="connsiteX85" fmla="*/ 68133 w 13016124"/>
              <a:gd name="connsiteY85" fmla="*/ 1673157 h 2398878"/>
              <a:gd name="connsiteX86" fmla="*/ 19494 w 13016124"/>
              <a:gd name="connsiteY86" fmla="*/ 1556425 h 2398878"/>
              <a:gd name="connsiteX87" fmla="*/ 9767 w 13016124"/>
              <a:gd name="connsiteY87" fmla="*/ 1429966 h 2398878"/>
              <a:gd name="connsiteX88" fmla="*/ 39 w 13016124"/>
              <a:gd name="connsiteY88" fmla="*/ 1361872 h 2398878"/>
              <a:gd name="connsiteX89" fmla="*/ 19494 w 13016124"/>
              <a:gd name="connsiteY89" fmla="*/ 1099225 h 2398878"/>
              <a:gd name="connsiteX90" fmla="*/ 29222 w 13016124"/>
              <a:gd name="connsiteY90" fmla="*/ 1070042 h 2398878"/>
              <a:gd name="connsiteX91" fmla="*/ 58405 w 13016124"/>
              <a:gd name="connsiteY91" fmla="*/ 992221 h 2398878"/>
              <a:gd name="connsiteX92" fmla="*/ 77860 w 13016124"/>
              <a:gd name="connsiteY92" fmla="*/ 924128 h 2398878"/>
              <a:gd name="connsiteX93" fmla="*/ 97316 w 13016124"/>
              <a:gd name="connsiteY93" fmla="*/ 885217 h 2398878"/>
              <a:gd name="connsiteX94" fmla="*/ 116771 w 13016124"/>
              <a:gd name="connsiteY94" fmla="*/ 807396 h 2398878"/>
              <a:gd name="connsiteX95" fmla="*/ 155682 w 13016124"/>
              <a:gd name="connsiteY95" fmla="*/ 729574 h 2398878"/>
              <a:gd name="connsiteX96" fmla="*/ 165409 w 13016124"/>
              <a:gd name="connsiteY96" fmla="*/ 700391 h 2398878"/>
              <a:gd name="connsiteX97" fmla="*/ 175137 w 13016124"/>
              <a:gd name="connsiteY97" fmla="*/ 642025 h 2398878"/>
              <a:gd name="connsiteX98" fmla="*/ 223775 w 13016124"/>
              <a:gd name="connsiteY98" fmla="*/ 573932 h 2398878"/>
              <a:gd name="connsiteX99" fmla="*/ 262686 w 13016124"/>
              <a:gd name="connsiteY99" fmla="*/ 505838 h 2398878"/>
              <a:gd name="connsiteX100" fmla="*/ 301596 w 13016124"/>
              <a:gd name="connsiteY100" fmla="*/ 447472 h 2398878"/>
              <a:gd name="connsiteX101" fmla="*/ 321052 w 13016124"/>
              <a:gd name="connsiteY101" fmla="*/ 428017 h 2398878"/>
              <a:gd name="connsiteX102" fmla="*/ 359962 w 13016124"/>
              <a:gd name="connsiteY102" fmla="*/ 369651 h 2398878"/>
              <a:gd name="connsiteX103" fmla="*/ 408601 w 13016124"/>
              <a:gd name="connsiteY103" fmla="*/ 321013 h 2398878"/>
              <a:gd name="connsiteX104" fmla="*/ 428056 w 13016124"/>
              <a:gd name="connsiteY104" fmla="*/ 301557 h 2398878"/>
              <a:gd name="connsiteX105" fmla="*/ 447511 w 13016124"/>
              <a:gd name="connsiteY105" fmla="*/ 272374 h 2398878"/>
              <a:gd name="connsiteX106" fmla="*/ 505877 w 13016124"/>
              <a:gd name="connsiteY106" fmla="*/ 233464 h 2398878"/>
              <a:gd name="connsiteX107" fmla="*/ 603154 w 13016124"/>
              <a:gd name="connsiteY107" fmla="*/ 223736 h 2398878"/>
              <a:gd name="connsiteX108" fmla="*/ 651792 w 13016124"/>
              <a:gd name="connsiteY108" fmla="*/ 243191 h 2398878"/>
              <a:gd name="connsiteX109" fmla="*/ 622609 w 13016124"/>
              <a:gd name="connsiteY109" fmla="*/ 252919 h 2398878"/>
              <a:gd name="connsiteX110" fmla="*/ 544788 w 13016124"/>
              <a:gd name="connsiteY110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332762 w 13016124"/>
              <a:gd name="connsiteY26" fmla="*/ 515566 h 2398878"/>
              <a:gd name="connsiteX27" fmla="*/ 11955333 w 13016124"/>
              <a:gd name="connsiteY27" fmla="*/ 330740 h 2398878"/>
              <a:gd name="connsiteX28" fmla="*/ 12033154 w 13016124"/>
              <a:gd name="connsiteY28" fmla="*/ 301557 h 2398878"/>
              <a:gd name="connsiteX29" fmla="*/ 12101248 w 13016124"/>
              <a:gd name="connsiteY29" fmla="*/ 272374 h 2398878"/>
              <a:gd name="connsiteX30" fmla="*/ 12169341 w 13016124"/>
              <a:gd name="connsiteY30" fmla="*/ 243191 h 2398878"/>
              <a:gd name="connsiteX31" fmla="*/ 12266618 w 13016124"/>
              <a:gd name="connsiteY31" fmla="*/ 204281 h 2398878"/>
              <a:gd name="connsiteX32" fmla="*/ 12334711 w 13016124"/>
              <a:gd name="connsiteY32" fmla="*/ 175098 h 2398878"/>
              <a:gd name="connsiteX33" fmla="*/ 12363894 w 13016124"/>
              <a:gd name="connsiteY33" fmla="*/ 155642 h 2398878"/>
              <a:gd name="connsiteX34" fmla="*/ 12431988 w 13016124"/>
              <a:gd name="connsiteY34" fmla="*/ 126459 h 2398878"/>
              <a:gd name="connsiteX35" fmla="*/ 12470899 w 13016124"/>
              <a:gd name="connsiteY35" fmla="*/ 97277 h 2398878"/>
              <a:gd name="connsiteX36" fmla="*/ 12529265 w 13016124"/>
              <a:gd name="connsiteY36" fmla="*/ 87549 h 2398878"/>
              <a:gd name="connsiteX37" fmla="*/ 12568175 w 13016124"/>
              <a:gd name="connsiteY37" fmla="*/ 77821 h 2398878"/>
              <a:gd name="connsiteX38" fmla="*/ 12626541 w 13016124"/>
              <a:gd name="connsiteY38" fmla="*/ 58366 h 2398878"/>
              <a:gd name="connsiteX39" fmla="*/ 12723818 w 13016124"/>
              <a:gd name="connsiteY39" fmla="*/ 19455 h 2398878"/>
              <a:gd name="connsiteX40" fmla="*/ 12869733 w 13016124"/>
              <a:gd name="connsiteY40" fmla="*/ 9728 h 2398878"/>
              <a:gd name="connsiteX41" fmla="*/ 12898916 w 13016124"/>
              <a:gd name="connsiteY41" fmla="*/ 0 h 2398878"/>
              <a:gd name="connsiteX42" fmla="*/ 12947554 w 13016124"/>
              <a:gd name="connsiteY42" fmla="*/ 38911 h 2398878"/>
              <a:gd name="connsiteX43" fmla="*/ 12957282 w 13016124"/>
              <a:gd name="connsiteY43" fmla="*/ 1488332 h 2398878"/>
              <a:gd name="connsiteX44" fmla="*/ 12928099 w 13016124"/>
              <a:gd name="connsiteY44" fmla="*/ 1673157 h 2398878"/>
              <a:gd name="connsiteX45" fmla="*/ 12918371 w 13016124"/>
              <a:gd name="connsiteY45" fmla="*/ 1828800 h 2398878"/>
              <a:gd name="connsiteX46" fmla="*/ 12898916 w 13016124"/>
              <a:gd name="connsiteY46" fmla="*/ 1887166 h 2398878"/>
              <a:gd name="connsiteX47" fmla="*/ 12889188 w 13016124"/>
              <a:gd name="connsiteY47" fmla="*/ 1974715 h 2398878"/>
              <a:gd name="connsiteX48" fmla="*/ 12879460 w 13016124"/>
              <a:gd name="connsiteY48" fmla="*/ 2013625 h 2398878"/>
              <a:gd name="connsiteX49" fmla="*/ 12840550 w 13016124"/>
              <a:gd name="connsiteY49" fmla="*/ 2208179 h 2398878"/>
              <a:gd name="connsiteX50" fmla="*/ 12830822 w 13016124"/>
              <a:gd name="connsiteY50" fmla="*/ 2237362 h 2398878"/>
              <a:gd name="connsiteX51" fmla="*/ 12801639 w 13016124"/>
              <a:gd name="connsiteY51" fmla="*/ 2256817 h 2398878"/>
              <a:gd name="connsiteX52" fmla="*/ 12159614 w 13016124"/>
              <a:gd name="connsiteY52" fmla="*/ 2237362 h 2398878"/>
              <a:gd name="connsiteX53" fmla="*/ 11361945 w 13016124"/>
              <a:gd name="connsiteY53" fmla="*/ 2256817 h 2398878"/>
              <a:gd name="connsiteX54" fmla="*/ 11138209 w 13016124"/>
              <a:gd name="connsiteY54" fmla="*/ 2276272 h 2398878"/>
              <a:gd name="connsiteX55" fmla="*/ 10593460 w 13016124"/>
              <a:gd name="connsiteY55" fmla="*/ 2286000 h 2398878"/>
              <a:gd name="connsiteX56" fmla="*/ 8385282 w 13016124"/>
              <a:gd name="connsiteY56" fmla="*/ 2295728 h 2398878"/>
              <a:gd name="connsiteX57" fmla="*/ 8161545 w 13016124"/>
              <a:gd name="connsiteY57" fmla="*/ 2315183 h 2398878"/>
              <a:gd name="connsiteX58" fmla="*/ 8112907 w 13016124"/>
              <a:gd name="connsiteY58" fmla="*/ 2324911 h 2398878"/>
              <a:gd name="connsiteX59" fmla="*/ 7918354 w 13016124"/>
              <a:gd name="connsiteY59" fmla="*/ 2334638 h 2398878"/>
              <a:gd name="connsiteX60" fmla="*/ 5291886 w 13016124"/>
              <a:gd name="connsiteY60" fmla="*/ 2344366 h 2398878"/>
              <a:gd name="connsiteX61" fmla="*/ 5058422 w 13016124"/>
              <a:gd name="connsiteY61" fmla="*/ 2324911 h 2398878"/>
              <a:gd name="connsiteX62" fmla="*/ 4883324 w 13016124"/>
              <a:gd name="connsiteY62" fmla="*/ 2305455 h 2398878"/>
              <a:gd name="connsiteX63" fmla="*/ 4727682 w 13016124"/>
              <a:gd name="connsiteY63" fmla="*/ 2295728 h 2398878"/>
              <a:gd name="connsiteX64" fmla="*/ 4601222 w 13016124"/>
              <a:gd name="connsiteY64" fmla="*/ 2276272 h 2398878"/>
              <a:gd name="connsiteX65" fmla="*/ 4484490 w 13016124"/>
              <a:gd name="connsiteY65" fmla="*/ 2266545 h 2398878"/>
              <a:gd name="connsiteX66" fmla="*/ 3443631 w 13016124"/>
              <a:gd name="connsiteY66" fmla="*/ 2247089 h 2398878"/>
              <a:gd name="connsiteX67" fmla="*/ 2996158 w 13016124"/>
              <a:gd name="connsiteY67" fmla="*/ 2256817 h 2398878"/>
              <a:gd name="connsiteX68" fmla="*/ 2966975 w 13016124"/>
              <a:gd name="connsiteY68" fmla="*/ 2266545 h 2398878"/>
              <a:gd name="connsiteX69" fmla="*/ 2782150 w 13016124"/>
              <a:gd name="connsiteY69" fmla="*/ 2286000 h 2398878"/>
              <a:gd name="connsiteX70" fmla="*/ 2723784 w 13016124"/>
              <a:gd name="connsiteY70" fmla="*/ 2295728 h 2398878"/>
              <a:gd name="connsiteX71" fmla="*/ 2490320 w 13016124"/>
              <a:gd name="connsiteY71" fmla="*/ 2305455 h 2398878"/>
              <a:gd name="connsiteX72" fmla="*/ 418328 w 13016124"/>
              <a:gd name="connsiteY72" fmla="*/ 2295728 h 2398878"/>
              <a:gd name="connsiteX73" fmla="*/ 359962 w 13016124"/>
              <a:gd name="connsiteY73" fmla="*/ 2256817 h 2398878"/>
              <a:gd name="connsiteX74" fmla="*/ 272414 w 13016124"/>
              <a:gd name="connsiteY74" fmla="*/ 2188723 h 2398878"/>
              <a:gd name="connsiteX75" fmla="*/ 262686 w 13016124"/>
              <a:gd name="connsiteY75" fmla="*/ 2159540 h 2398878"/>
              <a:gd name="connsiteX76" fmla="*/ 214048 w 13016124"/>
              <a:gd name="connsiteY76" fmla="*/ 2110902 h 2398878"/>
              <a:gd name="connsiteX77" fmla="*/ 204320 w 13016124"/>
              <a:gd name="connsiteY77" fmla="*/ 2081719 h 2398878"/>
              <a:gd name="connsiteX78" fmla="*/ 184865 w 13016124"/>
              <a:gd name="connsiteY78" fmla="*/ 2052536 h 2398878"/>
              <a:gd name="connsiteX79" fmla="*/ 145954 w 13016124"/>
              <a:gd name="connsiteY79" fmla="*/ 1984442 h 2398878"/>
              <a:gd name="connsiteX80" fmla="*/ 126499 w 13016124"/>
              <a:gd name="connsiteY80" fmla="*/ 1906621 h 2398878"/>
              <a:gd name="connsiteX81" fmla="*/ 116771 w 13016124"/>
              <a:gd name="connsiteY81" fmla="*/ 1877438 h 2398878"/>
              <a:gd name="connsiteX82" fmla="*/ 97316 w 13016124"/>
              <a:gd name="connsiteY82" fmla="*/ 1809345 h 2398878"/>
              <a:gd name="connsiteX83" fmla="*/ 87588 w 13016124"/>
              <a:gd name="connsiteY83" fmla="*/ 1731523 h 2398878"/>
              <a:gd name="connsiteX84" fmla="*/ 68133 w 13016124"/>
              <a:gd name="connsiteY84" fmla="*/ 1673157 h 2398878"/>
              <a:gd name="connsiteX85" fmla="*/ 19494 w 13016124"/>
              <a:gd name="connsiteY85" fmla="*/ 1556425 h 2398878"/>
              <a:gd name="connsiteX86" fmla="*/ 9767 w 13016124"/>
              <a:gd name="connsiteY86" fmla="*/ 1429966 h 2398878"/>
              <a:gd name="connsiteX87" fmla="*/ 39 w 13016124"/>
              <a:gd name="connsiteY87" fmla="*/ 1361872 h 2398878"/>
              <a:gd name="connsiteX88" fmla="*/ 19494 w 13016124"/>
              <a:gd name="connsiteY88" fmla="*/ 1099225 h 2398878"/>
              <a:gd name="connsiteX89" fmla="*/ 29222 w 13016124"/>
              <a:gd name="connsiteY89" fmla="*/ 1070042 h 2398878"/>
              <a:gd name="connsiteX90" fmla="*/ 58405 w 13016124"/>
              <a:gd name="connsiteY90" fmla="*/ 992221 h 2398878"/>
              <a:gd name="connsiteX91" fmla="*/ 77860 w 13016124"/>
              <a:gd name="connsiteY91" fmla="*/ 924128 h 2398878"/>
              <a:gd name="connsiteX92" fmla="*/ 97316 w 13016124"/>
              <a:gd name="connsiteY92" fmla="*/ 885217 h 2398878"/>
              <a:gd name="connsiteX93" fmla="*/ 116771 w 13016124"/>
              <a:gd name="connsiteY93" fmla="*/ 807396 h 2398878"/>
              <a:gd name="connsiteX94" fmla="*/ 155682 w 13016124"/>
              <a:gd name="connsiteY94" fmla="*/ 729574 h 2398878"/>
              <a:gd name="connsiteX95" fmla="*/ 165409 w 13016124"/>
              <a:gd name="connsiteY95" fmla="*/ 700391 h 2398878"/>
              <a:gd name="connsiteX96" fmla="*/ 175137 w 13016124"/>
              <a:gd name="connsiteY96" fmla="*/ 642025 h 2398878"/>
              <a:gd name="connsiteX97" fmla="*/ 223775 w 13016124"/>
              <a:gd name="connsiteY97" fmla="*/ 573932 h 2398878"/>
              <a:gd name="connsiteX98" fmla="*/ 262686 w 13016124"/>
              <a:gd name="connsiteY98" fmla="*/ 505838 h 2398878"/>
              <a:gd name="connsiteX99" fmla="*/ 301596 w 13016124"/>
              <a:gd name="connsiteY99" fmla="*/ 447472 h 2398878"/>
              <a:gd name="connsiteX100" fmla="*/ 321052 w 13016124"/>
              <a:gd name="connsiteY100" fmla="*/ 428017 h 2398878"/>
              <a:gd name="connsiteX101" fmla="*/ 359962 w 13016124"/>
              <a:gd name="connsiteY101" fmla="*/ 369651 h 2398878"/>
              <a:gd name="connsiteX102" fmla="*/ 408601 w 13016124"/>
              <a:gd name="connsiteY102" fmla="*/ 321013 h 2398878"/>
              <a:gd name="connsiteX103" fmla="*/ 428056 w 13016124"/>
              <a:gd name="connsiteY103" fmla="*/ 301557 h 2398878"/>
              <a:gd name="connsiteX104" fmla="*/ 447511 w 13016124"/>
              <a:gd name="connsiteY104" fmla="*/ 272374 h 2398878"/>
              <a:gd name="connsiteX105" fmla="*/ 505877 w 13016124"/>
              <a:gd name="connsiteY105" fmla="*/ 233464 h 2398878"/>
              <a:gd name="connsiteX106" fmla="*/ 603154 w 13016124"/>
              <a:gd name="connsiteY106" fmla="*/ 223736 h 2398878"/>
              <a:gd name="connsiteX107" fmla="*/ 651792 w 13016124"/>
              <a:gd name="connsiteY107" fmla="*/ 243191 h 2398878"/>
              <a:gd name="connsiteX108" fmla="*/ 622609 w 13016124"/>
              <a:gd name="connsiteY108" fmla="*/ 252919 h 2398878"/>
              <a:gd name="connsiteX109" fmla="*/ 544788 w 13016124"/>
              <a:gd name="connsiteY109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206303 w 13016124"/>
              <a:gd name="connsiteY25" fmla="*/ 554477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13008 w 13016124"/>
              <a:gd name="connsiteY24" fmla="*/ 986669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37947 w 13016124"/>
              <a:gd name="connsiteY23" fmla="*/ 1230622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807130 w 13016124"/>
              <a:gd name="connsiteY22" fmla="*/ 122341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169307 w 13016124"/>
              <a:gd name="connsiteY16" fmla="*/ 865762 h 2398878"/>
              <a:gd name="connsiteX17" fmla="*/ 2237401 w 13016124"/>
              <a:gd name="connsiteY17" fmla="*/ 885217 h 2398878"/>
              <a:gd name="connsiteX18" fmla="*/ 2295767 w 13016124"/>
              <a:gd name="connsiteY18" fmla="*/ 894945 h 2398878"/>
              <a:gd name="connsiteX19" fmla="*/ 2791877 w 13016124"/>
              <a:gd name="connsiteY19" fmla="*/ 914400 h 2398878"/>
              <a:gd name="connsiteX20" fmla="*/ 3005886 w 13016124"/>
              <a:gd name="connsiteY20" fmla="*/ 933855 h 2398878"/>
              <a:gd name="connsiteX21" fmla="*/ 3239350 w 13016124"/>
              <a:gd name="connsiteY21" fmla="*/ 943583 h 2398878"/>
              <a:gd name="connsiteX22" fmla="*/ 5797081 w 13016124"/>
              <a:gd name="connsiteY22" fmla="*/ 1275468 h 2398878"/>
              <a:gd name="connsiteX23" fmla="*/ 7047995 w 13016124"/>
              <a:gd name="connsiteY23" fmla="*/ 1373761 h 2398878"/>
              <a:gd name="connsiteX24" fmla="*/ 10002960 w 13016124"/>
              <a:gd name="connsiteY24" fmla="*/ 1142821 h 2398878"/>
              <a:gd name="connsiteX25" fmla="*/ 11316835 w 13016124"/>
              <a:gd name="connsiteY25" fmla="*/ 814728 h 2398878"/>
              <a:gd name="connsiteX26" fmla="*/ 11955333 w 13016124"/>
              <a:gd name="connsiteY26" fmla="*/ 330740 h 2398878"/>
              <a:gd name="connsiteX27" fmla="*/ 12033154 w 13016124"/>
              <a:gd name="connsiteY27" fmla="*/ 301557 h 2398878"/>
              <a:gd name="connsiteX28" fmla="*/ 12101248 w 13016124"/>
              <a:gd name="connsiteY28" fmla="*/ 272374 h 2398878"/>
              <a:gd name="connsiteX29" fmla="*/ 12169341 w 13016124"/>
              <a:gd name="connsiteY29" fmla="*/ 243191 h 2398878"/>
              <a:gd name="connsiteX30" fmla="*/ 12266618 w 13016124"/>
              <a:gd name="connsiteY30" fmla="*/ 204281 h 2398878"/>
              <a:gd name="connsiteX31" fmla="*/ 12334711 w 13016124"/>
              <a:gd name="connsiteY31" fmla="*/ 175098 h 2398878"/>
              <a:gd name="connsiteX32" fmla="*/ 12363894 w 13016124"/>
              <a:gd name="connsiteY32" fmla="*/ 155642 h 2398878"/>
              <a:gd name="connsiteX33" fmla="*/ 12431988 w 13016124"/>
              <a:gd name="connsiteY33" fmla="*/ 126459 h 2398878"/>
              <a:gd name="connsiteX34" fmla="*/ 12470899 w 13016124"/>
              <a:gd name="connsiteY34" fmla="*/ 97277 h 2398878"/>
              <a:gd name="connsiteX35" fmla="*/ 12529265 w 13016124"/>
              <a:gd name="connsiteY35" fmla="*/ 87549 h 2398878"/>
              <a:gd name="connsiteX36" fmla="*/ 12568175 w 13016124"/>
              <a:gd name="connsiteY36" fmla="*/ 77821 h 2398878"/>
              <a:gd name="connsiteX37" fmla="*/ 12626541 w 13016124"/>
              <a:gd name="connsiteY37" fmla="*/ 58366 h 2398878"/>
              <a:gd name="connsiteX38" fmla="*/ 12723818 w 13016124"/>
              <a:gd name="connsiteY38" fmla="*/ 19455 h 2398878"/>
              <a:gd name="connsiteX39" fmla="*/ 12869733 w 13016124"/>
              <a:gd name="connsiteY39" fmla="*/ 9728 h 2398878"/>
              <a:gd name="connsiteX40" fmla="*/ 12898916 w 13016124"/>
              <a:gd name="connsiteY40" fmla="*/ 0 h 2398878"/>
              <a:gd name="connsiteX41" fmla="*/ 12947554 w 13016124"/>
              <a:gd name="connsiteY41" fmla="*/ 38911 h 2398878"/>
              <a:gd name="connsiteX42" fmla="*/ 12957282 w 13016124"/>
              <a:gd name="connsiteY42" fmla="*/ 1488332 h 2398878"/>
              <a:gd name="connsiteX43" fmla="*/ 12928099 w 13016124"/>
              <a:gd name="connsiteY43" fmla="*/ 1673157 h 2398878"/>
              <a:gd name="connsiteX44" fmla="*/ 12918371 w 13016124"/>
              <a:gd name="connsiteY44" fmla="*/ 1828800 h 2398878"/>
              <a:gd name="connsiteX45" fmla="*/ 12898916 w 13016124"/>
              <a:gd name="connsiteY45" fmla="*/ 1887166 h 2398878"/>
              <a:gd name="connsiteX46" fmla="*/ 12889188 w 13016124"/>
              <a:gd name="connsiteY46" fmla="*/ 1974715 h 2398878"/>
              <a:gd name="connsiteX47" fmla="*/ 12879460 w 13016124"/>
              <a:gd name="connsiteY47" fmla="*/ 2013625 h 2398878"/>
              <a:gd name="connsiteX48" fmla="*/ 12840550 w 13016124"/>
              <a:gd name="connsiteY48" fmla="*/ 2208179 h 2398878"/>
              <a:gd name="connsiteX49" fmla="*/ 12830822 w 13016124"/>
              <a:gd name="connsiteY49" fmla="*/ 2237362 h 2398878"/>
              <a:gd name="connsiteX50" fmla="*/ 12801639 w 13016124"/>
              <a:gd name="connsiteY50" fmla="*/ 2256817 h 2398878"/>
              <a:gd name="connsiteX51" fmla="*/ 12159614 w 13016124"/>
              <a:gd name="connsiteY51" fmla="*/ 2237362 h 2398878"/>
              <a:gd name="connsiteX52" fmla="*/ 11361945 w 13016124"/>
              <a:gd name="connsiteY52" fmla="*/ 2256817 h 2398878"/>
              <a:gd name="connsiteX53" fmla="*/ 11138209 w 13016124"/>
              <a:gd name="connsiteY53" fmla="*/ 2276272 h 2398878"/>
              <a:gd name="connsiteX54" fmla="*/ 10593460 w 13016124"/>
              <a:gd name="connsiteY54" fmla="*/ 2286000 h 2398878"/>
              <a:gd name="connsiteX55" fmla="*/ 8385282 w 13016124"/>
              <a:gd name="connsiteY55" fmla="*/ 2295728 h 2398878"/>
              <a:gd name="connsiteX56" fmla="*/ 8161545 w 13016124"/>
              <a:gd name="connsiteY56" fmla="*/ 2315183 h 2398878"/>
              <a:gd name="connsiteX57" fmla="*/ 8112907 w 13016124"/>
              <a:gd name="connsiteY57" fmla="*/ 2324911 h 2398878"/>
              <a:gd name="connsiteX58" fmla="*/ 7918354 w 13016124"/>
              <a:gd name="connsiteY58" fmla="*/ 2334638 h 2398878"/>
              <a:gd name="connsiteX59" fmla="*/ 5291886 w 13016124"/>
              <a:gd name="connsiteY59" fmla="*/ 2344366 h 2398878"/>
              <a:gd name="connsiteX60" fmla="*/ 5058422 w 13016124"/>
              <a:gd name="connsiteY60" fmla="*/ 2324911 h 2398878"/>
              <a:gd name="connsiteX61" fmla="*/ 4883324 w 13016124"/>
              <a:gd name="connsiteY61" fmla="*/ 2305455 h 2398878"/>
              <a:gd name="connsiteX62" fmla="*/ 4727682 w 13016124"/>
              <a:gd name="connsiteY62" fmla="*/ 2295728 h 2398878"/>
              <a:gd name="connsiteX63" fmla="*/ 4601222 w 13016124"/>
              <a:gd name="connsiteY63" fmla="*/ 2276272 h 2398878"/>
              <a:gd name="connsiteX64" fmla="*/ 4484490 w 13016124"/>
              <a:gd name="connsiteY64" fmla="*/ 2266545 h 2398878"/>
              <a:gd name="connsiteX65" fmla="*/ 3443631 w 13016124"/>
              <a:gd name="connsiteY65" fmla="*/ 2247089 h 2398878"/>
              <a:gd name="connsiteX66" fmla="*/ 2996158 w 13016124"/>
              <a:gd name="connsiteY66" fmla="*/ 2256817 h 2398878"/>
              <a:gd name="connsiteX67" fmla="*/ 2966975 w 13016124"/>
              <a:gd name="connsiteY67" fmla="*/ 2266545 h 2398878"/>
              <a:gd name="connsiteX68" fmla="*/ 2782150 w 13016124"/>
              <a:gd name="connsiteY68" fmla="*/ 2286000 h 2398878"/>
              <a:gd name="connsiteX69" fmla="*/ 2723784 w 13016124"/>
              <a:gd name="connsiteY69" fmla="*/ 2295728 h 2398878"/>
              <a:gd name="connsiteX70" fmla="*/ 2490320 w 13016124"/>
              <a:gd name="connsiteY70" fmla="*/ 2305455 h 2398878"/>
              <a:gd name="connsiteX71" fmla="*/ 418328 w 13016124"/>
              <a:gd name="connsiteY71" fmla="*/ 2295728 h 2398878"/>
              <a:gd name="connsiteX72" fmla="*/ 359962 w 13016124"/>
              <a:gd name="connsiteY72" fmla="*/ 2256817 h 2398878"/>
              <a:gd name="connsiteX73" fmla="*/ 272414 w 13016124"/>
              <a:gd name="connsiteY73" fmla="*/ 2188723 h 2398878"/>
              <a:gd name="connsiteX74" fmla="*/ 262686 w 13016124"/>
              <a:gd name="connsiteY74" fmla="*/ 2159540 h 2398878"/>
              <a:gd name="connsiteX75" fmla="*/ 214048 w 13016124"/>
              <a:gd name="connsiteY75" fmla="*/ 2110902 h 2398878"/>
              <a:gd name="connsiteX76" fmla="*/ 204320 w 13016124"/>
              <a:gd name="connsiteY76" fmla="*/ 2081719 h 2398878"/>
              <a:gd name="connsiteX77" fmla="*/ 184865 w 13016124"/>
              <a:gd name="connsiteY77" fmla="*/ 2052536 h 2398878"/>
              <a:gd name="connsiteX78" fmla="*/ 145954 w 13016124"/>
              <a:gd name="connsiteY78" fmla="*/ 1984442 h 2398878"/>
              <a:gd name="connsiteX79" fmla="*/ 126499 w 13016124"/>
              <a:gd name="connsiteY79" fmla="*/ 1906621 h 2398878"/>
              <a:gd name="connsiteX80" fmla="*/ 116771 w 13016124"/>
              <a:gd name="connsiteY80" fmla="*/ 1877438 h 2398878"/>
              <a:gd name="connsiteX81" fmla="*/ 97316 w 13016124"/>
              <a:gd name="connsiteY81" fmla="*/ 1809345 h 2398878"/>
              <a:gd name="connsiteX82" fmla="*/ 87588 w 13016124"/>
              <a:gd name="connsiteY82" fmla="*/ 1731523 h 2398878"/>
              <a:gd name="connsiteX83" fmla="*/ 68133 w 13016124"/>
              <a:gd name="connsiteY83" fmla="*/ 1673157 h 2398878"/>
              <a:gd name="connsiteX84" fmla="*/ 19494 w 13016124"/>
              <a:gd name="connsiteY84" fmla="*/ 1556425 h 2398878"/>
              <a:gd name="connsiteX85" fmla="*/ 9767 w 13016124"/>
              <a:gd name="connsiteY85" fmla="*/ 1429966 h 2398878"/>
              <a:gd name="connsiteX86" fmla="*/ 39 w 13016124"/>
              <a:gd name="connsiteY86" fmla="*/ 1361872 h 2398878"/>
              <a:gd name="connsiteX87" fmla="*/ 19494 w 13016124"/>
              <a:gd name="connsiteY87" fmla="*/ 1099225 h 2398878"/>
              <a:gd name="connsiteX88" fmla="*/ 29222 w 13016124"/>
              <a:gd name="connsiteY88" fmla="*/ 1070042 h 2398878"/>
              <a:gd name="connsiteX89" fmla="*/ 58405 w 13016124"/>
              <a:gd name="connsiteY89" fmla="*/ 992221 h 2398878"/>
              <a:gd name="connsiteX90" fmla="*/ 77860 w 13016124"/>
              <a:gd name="connsiteY90" fmla="*/ 924128 h 2398878"/>
              <a:gd name="connsiteX91" fmla="*/ 97316 w 13016124"/>
              <a:gd name="connsiteY91" fmla="*/ 885217 h 2398878"/>
              <a:gd name="connsiteX92" fmla="*/ 116771 w 13016124"/>
              <a:gd name="connsiteY92" fmla="*/ 807396 h 2398878"/>
              <a:gd name="connsiteX93" fmla="*/ 155682 w 13016124"/>
              <a:gd name="connsiteY93" fmla="*/ 729574 h 2398878"/>
              <a:gd name="connsiteX94" fmla="*/ 165409 w 13016124"/>
              <a:gd name="connsiteY94" fmla="*/ 700391 h 2398878"/>
              <a:gd name="connsiteX95" fmla="*/ 175137 w 13016124"/>
              <a:gd name="connsiteY95" fmla="*/ 642025 h 2398878"/>
              <a:gd name="connsiteX96" fmla="*/ 223775 w 13016124"/>
              <a:gd name="connsiteY96" fmla="*/ 573932 h 2398878"/>
              <a:gd name="connsiteX97" fmla="*/ 262686 w 13016124"/>
              <a:gd name="connsiteY97" fmla="*/ 505838 h 2398878"/>
              <a:gd name="connsiteX98" fmla="*/ 301596 w 13016124"/>
              <a:gd name="connsiteY98" fmla="*/ 447472 h 2398878"/>
              <a:gd name="connsiteX99" fmla="*/ 321052 w 13016124"/>
              <a:gd name="connsiteY99" fmla="*/ 428017 h 2398878"/>
              <a:gd name="connsiteX100" fmla="*/ 359962 w 13016124"/>
              <a:gd name="connsiteY100" fmla="*/ 369651 h 2398878"/>
              <a:gd name="connsiteX101" fmla="*/ 408601 w 13016124"/>
              <a:gd name="connsiteY101" fmla="*/ 321013 h 2398878"/>
              <a:gd name="connsiteX102" fmla="*/ 428056 w 13016124"/>
              <a:gd name="connsiteY102" fmla="*/ 301557 h 2398878"/>
              <a:gd name="connsiteX103" fmla="*/ 447511 w 13016124"/>
              <a:gd name="connsiteY103" fmla="*/ 272374 h 2398878"/>
              <a:gd name="connsiteX104" fmla="*/ 505877 w 13016124"/>
              <a:gd name="connsiteY104" fmla="*/ 233464 h 2398878"/>
              <a:gd name="connsiteX105" fmla="*/ 603154 w 13016124"/>
              <a:gd name="connsiteY105" fmla="*/ 223736 h 2398878"/>
              <a:gd name="connsiteX106" fmla="*/ 651792 w 13016124"/>
              <a:gd name="connsiteY106" fmla="*/ 243191 h 2398878"/>
              <a:gd name="connsiteX107" fmla="*/ 622609 w 13016124"/>
              <a:gd name="connsiteY107" fmla="*/ 252919 h 2398878"/>
              <a:gd name="connsiteX108" fmla="*/ 544788 w 13016124"/>
              <a:gd name="connsiteY108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062303 w 13016124"/>
              <a:gd name="connsiteY15" fmla="*/ 856034 h 2398878"/>
              <a:gd name="connsiteX16" fmla="*/ 2237401 w 13016124"/>
              <a:gd name="connsiteY16" fmla="*/ 885217 h 2398878"/>
              <a:gd name="connsiteX17" fmla="*/ 2295767 w 13016124"/>
              <a:gd name="connsiteY17" fmla="*/ 894945 h 2398878"/>
              <a:gd name="connsiteX18" fmla="*/ 2791877 w 13016124"/>
              <a:gd name="connsiteY18" fmla="*/ 914400 h 2398878"/>
              <a:gd name="connsiteX19" fmla="*/ 3005886 w 13016124"/>
              <a:gd name="connsiteY19" fmla="*/ 933855 h 2398878"/>
              <a:gd name="connsiteX20" fmla="*/ 3239350 w 13016124"/>
              <a:gd name="connsiteY20" fmla="*/ 943583 h 2398878"/>
              <a:gd name="connsiteX21" fmla="*/ 5797081 w 13016124"/>
              <a:gd name="connsiteY21" fmla="*/ 1275468 h 2398878"/>
              <a:gd name="connsiteX22" fmla="*/ 7047995 w 13016124"/>
              <a:gd name="connsiteY22" fmla="*/ 1373761 h 2398878"/>
              <a:gd name="connsiteX23" fmla="*/ 10002960 w 13016124"/>
              <a:gd name="connsiteY23" fmla="*/ 1142821 h 2398878"/>
              <a:gd name="connsiteX24" fmla="*/ 11316835 w 13016124"/>
              <a:gd name="connsiteY24" fmla="*/ 814728 h 2398878"/>
              <a:gd name="connsiteX25" fmla="*/ 11955333 w 13016124"/>
              <a:gd name="connsiteY25" fmla="*/ 330740 h 2398878"/>
              <a:gd name="connsiteX26" fmla="*/ 12033154 w 13016124"/>
              <a:gd name="connsiteY26" fmla="*/ 301557 h 2398878"/>
              <a:gd name="connsiteX27" fmla="*/ 12101248 w 13016124"/>
              <a:gd name="connsiteY27" fmla="*/ 272374 h 2398878"/>
              <a:gd name="connsiteX28" fmla="*/ 12169341 w 13016124"/>
              <a:gd name="connsiteY28" fmla="*/ 243191 h 2398878"/>
              <a:gd name="connsiteX29" fmla="*/ 12266618 w 13016124"/>
              <a:gd name="connsiteY29" fmla="*/ 204281 h 2398878"/>
              <a:gd name="connsiteX30" fmla="*/ 12334711 w 13016124"/>
              <a:gd name="connsiteY30" fmla="*/ 175098 h 2398878"/>
              <a:gd name="connsiteX31" fmla="*/ 12363894 w 13016124"/>
              <a:gd name="connsiteY31" fmla="*/ 155642 h 2398878"/>
              <a:gd name="connsiteX32" fmla="*/ 12431988 w 13016124"/>
              <a:gd name="connsiteY32" fmla="*/ 126459 h 2398878"/>
              <a:gd name="connsiteX33" fmla="*/ 12470899 w 13016124"/>
              <a:gd name="connsiteY33" fmla="*/ 97277 h 2398878"/>
              <a:gd name="connsiteX34" fmla="*/ 12529265 w 13016124"/>
              <a:gd name="connsiteY34" fmla="*/ 87549 h 2398878"/>
              <a:gd name="connsiteX35" fmla="*/ 12568175 w 13016124"/>
              <a:gd name="connsiteY35" fmla="*/ 77821 h 2398878"/>
              <a:gd name="connsiteX36" fmla="*/ 12626541 w 13016124"/>
              <a:gd name="connsiteY36" fmla="*/ 58366 h 2398878"/>
              <a:gd name="connsiteX37" fmla="*/ 12723818 w 13016124"/>
              <a:gd name="connsiteY37" fmla="*/ 19455 h 2398878"/>
              <a:gd name="connsiteX38" fmla="*/ 12869733 w 13016124"/>
              <a:gd name="connsiteY38" fmla="*/ 9728 h 2398878"/>
              <a:gd name="connsiteX39" fmla="*/ 12898916 w 13016124"/>
              <a:gd name="connsiteY39" fmla="*/ 0 h 2398878"/>
              <a:gd name="connsiteX40" fmla="*/ 12947554 w 13016124"/>
              <a:gd name="connsiteY40" fmla="*/ 38911 h 2398878"/>
              <a:gd name="connsiteX41" fmla="*/ 12957282 w 13016124"/>
              <a:gd name="connsiteY41" fmla="*/ 1488332 h 2398878"/>
              <a:gd name="connsiteX42" fmla="*/ 12928099 w 13016124"/>
              <a:gd name="connsiteY42" fmla="*/ 1673157 h 2398878"/>
              <a:gd name="connsiteX43" fmla="*/ 12918371 w 13016124"/>
              <a:gd name="connsiteY43" fmla="*/ 1828800 h 2398878"/>
              <a:gd name="connsiteX44" fmla="*/ 12898916 w 13016124"/>
              <a:gd name="connsiteY44" fmla="*/ 1887166 h 2398878"/>
              <a:gd name="connsiteX45" fmla="*/ 12889188 w 13016124"/>
              <a:gd name="connsiteY45" fmla="*/ 1974715 h 2398878"/>
              <a:gd name="connsiteX46" fmla="*/ 12879460 w 13016124"/>
              <a:gd name="connsiteY46" fmla="*/ 2013625 h 2398878"/>
              <a:gd name="connsiteX47" fmla="*/ 12840550 w 13016124"/>
              <a:gd name="connsiteY47" fmla="*/ 2208179 h 2398878"/>
              <a:gd name="connsiteX48" fmla="*/ 12830822 w 13016124"/>
              <a:gd name="connsiteY48" fmla="*/ 2237362 h 2398878"/>
              <a:gd name="connsiteX49" fmla="*/ 12801639 w 13016124"/>
              <a:gd name="connsiteY49" fmla="*/ 2256817 h 2398878"/>
              <a:gd name="connsiteX50" fmla="*/ 12159614 w 13016124"/>
              <a:gd name="connsiteY50" fmla="*/ 2237362 h 2398878"/>
              <a:gd name="connsiteX51" fmla="*/ 11361945 w 13016124"/>
              <a:gd name="connsiteY51" fmla="*/ 2256817 h 2398878"/>
              <a:gd name="connsiteX52" fmla="*/ 11138209 w 13016124"/>
              <a:gd name="connsiteY52" fmla="*/ 2276272 h 2398878"/>
              <a:gd name="connsiteX53" fmla="*/ 10593460 w 13016124"/>
              <a:gd name="connsiteY53" fmla="*/ 2286000 h 2398878"/>
              <a:gd name="connsiteX54" fmla="*/ 8385282 w 13016124"/>
              <a:gd name="connsiteY54" fmla="*/ 2295728 h 2398878"/>
              <a:gd name="connsiteX55" fmla="*/ 8161545 w 13016124"/>
              <a:gd name="connsiteY55" fmla="*/ 2315183 h 2398878"/>
              <a:gd name="connsiteX56" fmla="*/ 8112907 w 13016124"/>
              <a:gd name="connsiteY56" fmla="*/ 2324911 h 2398878"/>
              <a:gd name="connsiteX57" fmla="*/ 7918354 w 13016124"/>
              <a:gd name="connsiteY57" fmla="*/ 2334638 h 2398878"/>
              <a:gd name="connsiteX58" fmla="*/ 5291886 w 13016124"/>
              <a:gd name="connsiteY58" fmla="*/ 2344366 h 2398878"/>
              <a:gd name="connsiteX59" fmla="*/ 5058422 w 13016124"/>
              <a:gd name="connsiteY59" fmla="*/ 2324911 h 2398878"/>
              <a:gd name="connsiteX60" fmla="*/ 4883324 w 13016124"/>
              <a:gd name="connsiteY60" fmla="*/ 2305455 h 2398878"/>
              <a:gd name="connsiteX61" fmla="*/ 4727682 w 13016124"/>
              <a:gd name="connsiteY61" fmla="*/ 2295728 h 2398878"/>
              <a:gd name="connsiteX62" fmla="*/ 4601222 w 13016124"/>
              <a:gd name="connsiteY62" fmla="*/ 2276272 h 2398878"/>
              <a:gd name="connsiteX63" fmla="*/ 4484490 w 13016124"/>
              <a:gd name="connsiteY63" fmla="*/ 2266545 h 2398878"/>
              <a:gd name="connsiteX64" fmla="*/ 3443631 w 13016124"/>
              <a:gd name="connsiteY64" fmla="*/ 2247089 h 2398878"/>
              <a:gd name="connsiteX65" fmla="*/ 2996158 w 13016124"/>
              <a:gd name="connsiteY65" fmla="*/ 2256817 h 2398878"/>
              <a:gd name="connsiteX66" fmla="*/ 2966975 w 13016124"/>
              <a:gd name="connsiteY66" fmla="*/ 2266545 h 2398878"/>
              <a:gd name="connsiteX67" fmla="*/ 2782150 w 13016124"/>
              <a:gd name="connsiteY67" fmla="*/ 2286000 h 2398878"/>
              <a:gd name="connsiteX68" fmla="*/ 2723784 w 13016124"/>
              <a:gd name="connsiteY68" fmla="*/ 2295728 h 2398878"/>
              <a:gd name="connsiteX69" fmla="*/ 2490320 w 13016124"/>
              <a:gd name="connsiteY69" fmla="*/ 2305455 h 2398878"/>
              <a:gd name="connsiteX70" fmla="*/ 418328 w 13016124"/>
              <a:gd name="connsiteY70" fmla="*/ 2295728 h 2398878"/>
              <a:gd name="connsiteX71" fmla="*/ 359962 w 13016124"/>
              <a:gd name="connsiteY71" fmla="*/ 2256817 h 2398878"/>
              <a:gd name="connsiteX72" fmla="*/ 272414 w 13016124"/>
              <a:gd name="connsiteY72" fmla="*/ 2188723 h 2398878"/>
              <a:gd name="connsiteX73" fmla="*/ 262686 w 13016124"/>
              <a:gd name="connsiteY73" fmla="*/ 2159540 h 2398878"/>
              <a:gd name="connsiteX74" fmla="*/ 214048 w 13016124"/>
              <a:gd name="connsiteY74" fmla="*/ 2110902 h 2398878"/>
              <a:gd name="connsiteX75" fmla="*/ 204320 w 13016124"/>
              <a:gd name="connsiteY75" fmla="*/ 2081719 h 2398878"/>
              <a:gd name="connsiteX76" fmla="*/ 184865 w 13016124"/>
              <a:gd name="connsiteY76" fmla="*/ 2052536 h 2398878"/>
              <a:gd name="connsiteX77" fmla="*/ 145954 w 13016124"/>
              <a:gd name="connsiteY77" fmla="*/ 1984442 h 2398878"/>
              <a:gd name="connsiteX78" fmla="*/ 126499 w 13016124"/>
              <a:gd name="connsiteY78" fmla="*/ 1906621 h 2398878"/>
              <a:gd name="connsiteX79" fmla="*/ 116771 w 13016124"/>
              <a:gd name="connsiteY79" fmla="*/ 1877438 h 2398878"/>
              <a:gd name="connsiteX80" fmla="*/ 97316 w 13016124"/>
              <a:gd name="connsiteY80" fmla="*/ 1809345 h 2398878"/>
              <a:gd name="connsiteX81" fmla="*/ 87588 w 13016124"/>
              <a:gd name="connsiteY81" fmla="*/ 1731523 h 2398878"/>
              <a:gd name="connsiteX82" fmla="*/ 68133 w 13016124"/>
              <a:gd name="connsiteY82" fmla="*/ 1673157 h 2398878"/>
              <a:gd name="connsiteX83" fmla="*/ 19494 w 13016124"/>
              <a:gd name="connsiteY83" fmla="*/ 1556425 h 2398878"/>
              <a:gd name="connsiteX84" fmla="*/ 9767 w 13016124"/>
              <a:gd name="connsiteY84" fmla="*/ 1429966 h 2398878"/>
              <a:gd name="connsiteX85" fmla="*/ 39 w 13016124"/>
              <a:gd name="connsiteY85" fmla="*/ 1361872 h 2398878"/>
              <a:gd name="connsiteX86" fmla="*/ 19494 w 13016124"/>
              <a:gd name="connsiteY86" fmla="*/ 1099225 h 2398878"/>
              <a:gd name="connsiteX87" fmla="*/ 29222 w 13016124"/>
              <a:gd name="connsiteY87" fmla="*/ 1070042 h 2398878"/>
              <a:gd name="connsiteX88" fmla="*/ 58405 w 13016124"/>
              <a:gd name="connsiteY88" fmla="*/ 992221 h 2398878"/>
              <a:gd name="connsiteX89" fmla="*/ 77860 w 13016124"/>
              <a:gd name="connsiteY89" fmla="*/ 924128 h 2398878"/>
              <a:gd name="connsiteX90" fmla="*/ 97316 w 13016124"/>
              <a:gd name="connsiteY90" fmla="*/ 885217 h 2398878"/>
              <a:gd name="connsiteX91" fmla="*/ 116771 w 13016124"/>
              <a:gd name="connsiteY91" fmla="*/ 807396 h 2398878"/>
              <a:gd name="connsiteX92" fmla="*/ 155682 w 13016124"/>
              <a:gd name="connsiteY92" fmla="*/ 729574 h 2398878"/>
              <a:gd name="connsiteX93" fmla="*/ 165409 w 13016124"/>
              <a:gd name="connsiteY93" fmla="*/ 700391 h 2398878"/>
              <a:gd name="connsiteX94" fmla="*/ 175137 w 13016124"/>
              <a:gd name="connsiteY94" fmla="*/ 642025 h 2398878"/>
              <a:gd name="connsiteX95" fmla="*/ 223775 w 13016124"/>
              <a:gd name="connsiteY95" fmla="*/ 573932 h 2398878"/>
              <a:gd name="connsiteX96" fmla="*/ 262686 w 13016124"/>
              <a:gd name="connsiteY96" fmla="*/ 505838 h 2398878"/>
              <a:gd name="connsiteX97" fmla="*/ 301596 w 13016124"/>
              <a:gd name="connsiteY97" fmla="*/ 447472 h 2398878"/>
              <a:gd name="connsiteX98" fmla="*/ 321052 w 13016124"/>
              <a:gd name="connsiteY98" fmla="*/ 428017 h 2398878"/>
              <a:gd name="connsiteX99" fmla="*/ 359962 w 13016124"/>
              <a:gd name="connsiteY99" fmla="*/ 369651 h 2398878"/>
              <a:gd name="connsiteX100" fmla="*/ 408601 w 13016124"/>
              <a:gd name="connsiteY100" fmla="*/ 321013 h 2398878"/>
              <a:gd name="connsiteX101" fmla="*/ 428056 w 13016124"/>
              <a:gd name="connsiteY101" fmla="*/ 301557 h 2398878"/>
              <a:gd name="connsiteX102" fmla="*/ 447511 w 13016124"/>
              <a:gd name="connsiteY102" fmla="*/ 272374 h 2398878"/>
              <a:gd name="connsiteX103" fmla="*/ 505877 w 13016124"/>
              <a:gd name="connsiteY103" fmla="*/ 233464 h 2398878"/>
              <a:gd name="connsiteX104" fmla="*/ 603154 w 13016124"/>
              <a:gd name="connsiteY104" fmla="*/ 223736 h 2398878"/>
              <a:gd name="connsiteX105" fmla="*/ 651792 w 13016124"/>
              <a:gd name="connsiteY105" fmla="*/ 243191 h 2398878"/>
              <a:gd name="connsiteX106" fmla="*/ 622609 w 13016124"/>
              <a:gd name="connsiteY106" fmla="*/ 252919 h 2398878"/>
              <a:gd name="connsiteX107" fmla="*/ 544788 w 13016124"/>
              <a:gd name="connsiteY107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295767 w 13016124"/>
              <a:gd name="connsiteY16" fmla="*/ 894945 h 2398878"/>
              <a:gd name="connsiteX17" fmla="*/ 2791877 w 13016124"/>
              <a:gd name="connsiteY17" fmla="*/ 914400 h 2398878"/>
              <a:gd name="connsiteX18" fmla="*/ 3005886 w 13016124"/>
              <a:gd name="connsiteY18" fmla="*/ 933855 h 2398878"/>
              <a:gd name="connsiteX19" fmla="*/ 3239350 w 13016124"/>
              <a:gd name="connsiteY19" fmla="*/ 943583 h 2398878"/>
              <a:gd name="connsiteX20" fmla="*/ 5797081 w 13016124"/>
              <a:gd name="connsiteY20" fmla="*/ 1275468 h 2398878"/>
              <a:gd name="connsiteX21" fmla="*/ 7047995 w 13016124"/>
              <a:gd name="connsiteY21" fmla="*/ 1373761 h 2398878"/>
              <a:gd name="connsiteX22" fmla="*/ 10002960 w 13016124"/>
              <a:gd name="connsiteY22" fmla="*/ 1142821 h 2398878"/>
              <a:gd name="connsiteX23" fmla="*/ 11316835 w 13016124"/>
              <a:gd name="connsiteY23" fmla="*/ 814728 h 2398878"/>
              <a:gd name="connsiteX24" fmla="*/ 11955333 w 13016124"/>
              <a:gd name="connsiteY24" fmla="*/ 330740 h 2398878"/>
              <a:gd name="connsiteX25" fmla="*/ 12033154 w 13016124"/>
              <a:gd name="connsiteY25" fmla="*/ 301557 h 2398878"/>
              <a:gd name="connsiteX26" fmla="*/ 12101248 w 13016124"/>
              <a:gd name="connsiteY26" fmla="*/ 272374 h 2398878"/>
              <a:gd name="connsiteX27" fmla="*/ 12169341 w 13016124"/>
              <a:gd name="connsiteY27" fmla="*/ 243191 h 2398878"/>
              <a:gd name="connsiteX28" fmla="*/ 12266618 w 13016124"/>
              <a:gd name="connsiteY28" fmla="*/ 204281 h 2398878"/>
              <a:gd name="connsiteX29" fmla="*/ 12334711 w 13016124"/>
              <a:gd name="connsiteY29" fmla="*/ 175098 h 2398878"/>
              <a:gd name="connsiteX30" fmla="*/ 12363894 w 13016124"/>
              <a:gd name="connsiteY30" fmla="*/ 155642 h 2398878"/>
              <a:gd name="connsiteX31" fmla="*/ 12431988 w 13016124"/>
              <a:gd name="connsiteY31" fmla="*/ 126459 h 2398878"/>
              <a:gd name="connsiteX32" fmla="*/ 12470899 w 13016124"/>
              <a:gd name="connsiteY32" fmla="*/ 97277 h 2398878"/>
              <a:gd name="connsiteX33" fmla="*/ 12529265 w 13016124"/>
              <a:gd name="connsiteY33" fmla="*/ 87549 h 2398878"/>
              <a:gd name="connsiteX34" fmla="*/ 12568175 w 13016124"/>
              <a:gd name="connsiteY34" fmla="*/ 77821 h 2398878"/>
              <a:gd name="connsiteX35" fmla="*/ 12626541 w 13016124"/>
              <a:gd name="connsiteY35" fmla="*/ 58366 h 2398878"/>
              <a:gd name="connsiteX36" fmla="*/ 12723818 w 13016124"/>
              <a:gd name="connsiteY36" fmla="*/ 19455 h 2398878"/>
              <a:gd name="connsiteX37" fmla="*/ 12869733 w 13016124"/>
              <a:gd name="connsiteY37" fmla="*/ 9728 h 2398878"/>
              <a:gd name="connsiteX38" fmla="*/ 12898916 w 13016124"/>
              <a:gd name="connsiteY38" fmla="*/ 0 h 2398878"/>
              <a:gd name="connsiteX39" fmla="*/ 12947554 w 13016124"/>
              <a:gd name="connsiteY39" fmla="*/ 38911 h 2398878"/>
              <a:gd name="connsiteX40" fmla="*/ 12957282 w 13016124"/>
              <a:gd name="connsiteY40" fmla="*/ 1488332 h 2398878"/>
              <a:gd name="connsiteX41" fmla="*/ 12928099 w 13016124"/>
              <a:gd name="connsiteY41" fmla="*/ 1673157 h 2398878"/>
              <a:gd name="connsiteX42" fmla="*/ 12918371 w 13016124"/>
              <a:gd name="connsiteY42" fmla="*/ 1828800 h 2398878"/>
              <a:gd name="connsiteX43" fmla="*/ 12898916 w 13016124"/>
              <a:gd name="connsiteY43" fmla="*/ 1887166 h 2398878"/>
              <a:gd name="connsiteX44" fmla="*/ 12889188 w 13016124"/>
              <a:gd name="connsiteY44" fmla="*/ 1974715 h 2398878"/>
              <a:gd name="connsiteX45" fmla="*/ 12879460 w 13016124"/>
              <a:gd name="connsiteY45" fmla="*/ 2013625 h 2398878"/>
              <a:gd name="connsiteX46" fmla="*/ 12840550 w 13016124"/>
              <a:gd name="connsiteY46" fmla="*/ 2208179 h 2398878"/>
              <a:gd name="connsiteX47" fmla="*/ 12830822 w 13016124"/>
              <a:gd name="connsiteY47" fmla="*/ 2237362 h 2398878"/>
              <a:gd name="connsiteX48" fmla="*/ 12801639 w 13016124"/>
              <a:gd name="connsiteY48" fmla="*/ 2256817 h 2398878"/>
              <a:gd name="connsiteX49" fmla="*/ 12159614 w 13016124"/>
              <a:gd name="connsiteY49" fmla="*/ 2237362 h 2398878"/>
              <a:gd name="connsiteX50" fmla="*/ 11361945 w 13016124"/>
              <a:gd name="connsiteY50" fmla="*/ 2256817 h 2398878"/>
              <a:gd name="connsiteX51" fmla="*/ 11138209 w 13016124"/>
              <a:gd name="connsiteY51" fmla="*/ 2276272 h 2398878"/>
              <a:gd name="connsiteX52" fmla="*/ 10593460 w 13016124"/>
              <a:gd name="connsiteY52" fmla="*/ 2286000 h 2398878"/>
              <a:gd name="connsiteX53" fmla="*/ 8385282 w 13016124"/>
              <a:gd name="connsiteY53" fmla="*/ 2295728 h 2398878"/>
              <a:gd name="connsiteX54" fmla="*/ 8161545 w 13016124"/>
              <a:gd name="connsiteY54" fmla="*/ 2315183 h 2398878"/>
              <a:gd name="connsiteX55" fmla="*/ 8112907 w 13016124"/>
              <a:gd name="connsiteY55" fmla="*/ 2324911 h 2398878"/>
              <a:gd name="connsiteX56" fmla="*/ 7918354 w 13016124"/>
              <a:gd name="connsiteY56" fmla="*/ 2334638 h 2398878"/>
              <a:gd name="connsiteX57" fmla="*/ 5291886 w 13016124"/>
              <a:gd name="connsiteY57" fmla="*/ 2344366 h 2398878"/>
              <a:gd name="connsiteX58" fmla="*/ 5058422 w 13016124"/>
              <a:gd name="connsiteY58" fmla="*/ 2324911 h 2398878"/>
              <a:gd name="connsiteX59" fmla="*/ 4883324 w 13016124"/>
              <a:gd name="connsiteY59" fmla="*/ 2305455 h 2398878"/>
              <a:gd name="connsiteX60" fmla="*/ 4727682 w 13016124"/>
              <a:gd name="connsiteY60" fmla="*/ 2295728 h 2398878"/>
              <a:gd name="connsiteX61" fmla="*/ 4601222 w 13016124"/>
              <a:gd name="connsiteY61" fmla="*/ 2276272 h 2398878"/>
              <a:gd name="connsiteX62" fmla="*/ 4484490 w 13016124"/>
              <a:gd name="connsiteY62" fmla="*/ 2266545 h 2398878"/>
              <a:gd name="connsiteX63" fmla="*/ 3443631 w 13016124"/>
              <a:gd name="connsiteY63" fmla="*/ 2247089 h 2398878"/>
              <a:gd name="connsiteX64" fmla="*/ 2996158 w 13016124"/>
              <a:gd name="connsiteY64" fmla="*/ 2256817 h 2398878"/>
              <a:gd name="connsiteX65" fmla="*/ 2966975 w 13016124"/>
              <a:gd name="connsiteY65" fmla="*/ 2266545 h 2398878"/>
              <a:gd name="connsiteX66" fmla="*/ 2782150 w 13016124"/>
              <a:gd name="connsiteY66" fmla="*/ 2286000 h 2398878"/>
              <a:gd name="connsiteX67" fmla="*/ 2723784 w 13016124"/>
              <a:gd name="connsiteY67" fmla="*/ 2295728 h 2398878"/>
              <a:gd name="connsiteX68" fmla="*/ 2490320 w 13016124"/>
              <a:gd name="connsiteY68" fmla="*/ 2305455 h 2398878"/>
              <a:gd name="connsiteX69" fmla="*/ 418328 w 13016124"/>
              <a:gd name="connsiteY69" fmla="*/ 2295728 h 2398878"/>
              <a:gd name="connsiteX70" fmla="*/ 359962 w 13016124"/>
              <a:gd name="connsiteY70" fmla="*/ 2256817 h 2398878"/>
              <a:gd name="connsiteX71" fmla="*/ 272414 w 13016124"/>
              <a:gd name="connsiteY71" fmla="*/ 2188723 h 2398878"/>
              <a:gd name="connsiteX72" fmla="*/ 262686 w 13016124"/>
              <a:gd name="connsiteY72" fmla="*/ 2159540 h 2398878"/>
              <a:gd name="connsiteX73" fmla="*/ 214048 w 13016124"/>
              <a:gd name="connsiteY73" fmla="*/ 2110902 h 2398878"/>
              <a:gd name="connsiteX74" fmla="*/ 204320 w 13016124"/>
              <a:gd name="connsiteY74" fmla="*/ 2081719 h 2398878"/>
              <a:gd name="connsiteX75" fmla="*/ 184865 w 13016124"/>
              <a:gd name="connsiteY75" fmla="*/ 2052536 h 2398878"/>
              <a:gd name="connsiteX76" fmla="*/ 145954 w 13016124"/>
              <a:gd name="connsiteY76" fmla="*/ 1984442 h 2398878"/>
              <a:gd name="connsiteX77" fmla="*/ 126499 w 13016124"/>
              <a:gd name="connsiteY77" fmla="*/ 1906621 h 2398878"/>
              <a:gd name="connsiteX78" fmla="*/ 116771 w 13016124"/>
              <a:gd name="connsiteY78" fmla="*/ 1877438 h 2398878"/>
              <a:gd name="connsiteX79" fmla="*/ 97316 w 13016124"/>
              <a:gd name="connsiteY79" fmla="*/ 1809345 h 2398878"/>
              <a:gd name="connsiteX80" fmla="*/ 87588 w 13016124"/>
              <a:gd name="connsiteY80" fmla="*/ 1731523 h 2398878"/>
              <a:gd name="connsiteX81" fmla="*/ 68133 w 13016124"/>
              <a:gd name="connsiteY81" fmla="*/ 1673157 h 2398878"/>
              <a:gd name="connsiteX82" fmla="*/ 19494 w 13016124"/>
              <a:gd name="connsiteY82" fmla="*/ 1556425 h 2398878"/>
              <a:gd name="connsiteX83" fmla="*/ 9767 w 13016124"/>
              <a:gd name="connsiteY83" fmla="*/ 1429966 h 2398878"/>
              <a:gd name="connsiteX84" fmla="*/ 39 w 13016124"/>
              <a:gd name="connsiteY84" fmla="*/ 1361872 h 2398878"/>
              <a:gd name="connsiteX85" fmla="*/ 19494 w 13016124"/>
              <a:gd name="connsiteY85" fmla="*/ 1099225 h 2398878"/>
              <a:gd name="connsiteX86" fmla="*/ 29222 w 13016124"/>
              <a:gd name="connsiteY86" fmla="*/ 1070042 h 2398878"/>
              <a:gd name="connsiteX87" fmla="*/ 58405 w 13016124"/>
              <a:gd name="connsiteY87" fmla="*/ 992221 h 2398878"/>
              <a:gd name="connsiteX88" fmla="*/ 77860 w 13016124"/>
              <a:gd name="connsiteY88" fmla="*/ 924128 h 2398878"/>
              <a:gd name="connsiteX89" fmla="*/ 97316 w 13016124"/>
              <a:gd name="connsiteY89" fmla="*/ 885217 h 2398878"/>
              <a:gd name="connsiteX90" fmla="*/ 116771 w 13016124"/>
              <a:gd name="connsiteY90" fmla="*/ 807396 h 2398878"/>
              <a:gd name="connsiteX91" fmla="*/ 155682 w 13016124"/>
              <a:gd name="connsiteY91" fmla="*/ 729574 h 2398878"/>
              <a:gd name="connsiteX92" fmla="*/ 165409 w 13016124"/>
              <a:gd name="connsiteY92" fmla="*/ 700391 h 2398878"/>
              <a:gd name="connsiteX93" fmla="*/ 175137 w 13016124"/>
              <a:gd name="connsiteY93" fmla="*/ 642025 h 2398878"/>
              <a:gd name="connsiteX94" fmla="*/ 223775 w 13016124"/>
              <a:gd name="connsiteY94" fmla="*/ 573932 h 2398878"/>
              <a:gd name="connsiteX95" fmla="*/ 262686 w 13016124"/>
              <a:gd name="connsiteY95" fmla="*/ 505838 h 2398878"/>
              <a:gd name="connsiteX96" fmla="*/ 301596 w 13016124"/>
              <a:gd name="connsiteY96" fmla="*/ 447472 h 2398878"/>
              <a:gd name="connsiteX97" fmla="*/ 321052 w 13016124"/>
              <a:gd name="connsiteY97" fmla="*/ 428017 h 2398878"/>
              <a:gd name="connsiteX98" fmla="*/ 359962 w 13016124"/>
              <a:gd name="connsiteY98" fmla="*/ 369651 h 2398878"/>
              <a:gd name="connsiteX99" fmla="*/ 408601 w 13016124"/>
              <a:gd name="connsiteY99" fmla="*/ 321013 h 2398878"/>
              <a:gd name="connsiteX100" fmla="*/ 428056 w 13016124"/>
              <a:gd name="connsiteY100" fmla="*/ 301557 h 2398878"/>
              <a:gd name="connsiteX101" fmla="*/ 447511 w 13016124"/>
              <a:gd name="connsiteY101" fmla="*/ 272374 h 2398878"/>
              <a:gd name="connsiteX102" fmla="*/ 505877 w 13016124"/>
              <a:gd name="connsiteY102" fmla="*/ 233464 h 2398878"/>
              <a:gd name="connsiteX103" fmla="*/ 603154 w 13016124"/>
              <a:gd name="connsiteY103" fmla="*/ 223736 h 2398878"/>
              <a:gd name="connsiteX104" fmla="*/ 651792 w 13016124"/>
              <a:gd name="connsiteY104" fmla="*/ 243191 h 2398878"/>
              <a:gd name="connsiteX105" fmla="*/ 622609 w 13016124"/>
              <a:gd name="connsiteY105" fmla="*/ 252919 h 2398878"/>
              <a:gd name="connsiteX106" fmla="*/ 544788 w 13016124"/>
              <a:gd name="connsiteY106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237401 w 13016124"/>
              <a:gd name="connsiteY15" fmla="*/ 885217 h 2398878"/>
              <a:gd name="connsiteX16" fmla="*/ 2791877 w 13016124"/>
              <a:gd name="connsiteY16" fmla="*/ 914400 h 2398878"/>
              <a:gd name="connsiteX17" fmla="*/ 3005886 w 13016124"/>
              <a:gd name="connsiteY17" fmla="*/ 933855 h 2398878"/>
              <a:gd name="connsiteX18" fmla="*/ 3239350 w 13016124"/>
              <a:gd name="connsiteY18" fmla="*/ 943583 h 2398878"/>
              <a:gd name="connsiteX19" fmla="*/ 5797081 w 13016124"/>
              <a:gd name="connsiteY19" fmla="*/ 1275468 h 2398878"/>
              <a:gd name="connsiteX20" fmla="*/ 7047995 w 13016124"/>
              <a:gd name="connsiteY20" fmla="*/ 1373761 h 2398878"/>
              <a:gd name="connsiteX21" fmla="*/ 10002960 w 13016124"/>
              <a:gd name="connsiteY21" fmla="*/ 1142821 h 2398878"/>
              <a:gd name="connsiteX22" fmla="*/ 11316835 w 13016124"/>
              <a:gd name="connsiteY22" fmla="*/ 814728 h 2398878"/>
              <a:gd name="connsiteX23" fmla="*/ 11955333 w 13016124"/>
              <a:gd name="connsiteY23" fmla="*/ 330740 h 2398878"/>
              <a:gd name="connsiteX24" fmla="*/ 12033154 w 13016124"/>
              <a:gd name="connsiteY24" fmla="*/ 301557 h 2398878"/>
              <a:gd name="connsiteX25" fmla="*/ 12101248 w 13016124"/>
              <a:gd name="connsiteY25" fmla="*/ 272374 h 2398878"/>
              <a:gd name="connsiteX26" fmla="*/ 12169341 w 13016124"/>
              <a:gd name="connsiteY26" fmla="*/ 243191 h 2398878"/>
              <a:gd name="connsiteX27" fmla="*/ 12266618 w 13016124"/>
              <a:gd name="connsiteY27" fmla="*/ 204281 h 2398878"/>
              <a:gd name="connsiteX28" fmla="*/ 12334711 w 13016124"/>
              <a:gd name="connsiteY28" fmla="*/ 175098 h 2398878"/>
              <a:gd name="connsiteX29" fmla="*/ 12363894 w 13016124"/>
              <a:gd name="connsiteY29" fmla="*/ 155642 h 2398878"/>
              <a:gd name="connsiteX30" fmla="*/ 12431988 w 13016124"/>
              <a:gd name="connsiteY30" fmla="*/ 126459 h 2398878"/>
              <a:gd name="connsiteX31" fmla="*/ 12470899 w 13016124"/>
              <a:gd name="connsiteY31" fmla="*/ 97277 h 2398878"/>
              <a:gd name="connsiteX32" fmla="*/ 12529265 w 13016124"/>
              <a:gd name="connsiteY32" fmla="*/ 87549 h 2398878"/>
              <a:gd name="connsiteX33" fmla="*/ 12568175 w 13016124"/>
              <a:gd name="connsiteY33" fmla="*/ 77821 h 2398878"/>
              <a:gd name="connsiteX34" fmla="*/ 12626541 w 13016124"/>
              <a:gd name="connsiteY34" fmla="*/ 58366 h 2398878"/>
              <a:gd name="connsiteX35" fmla="*/ 12723818 w 13016124"/>
              <a:gd name="connsiteY35" fmla="*/ 19455 h 2398878"/>
              <a:gd name="connsiteX36" fmla="*/ 12869733 w 13016124"/>
              <a:gd name="connsiteY36" fmla="*/ 9728 h 2398878"/>
              <a:gd name="connsiteX37" fmla="*/ 12898916 w 13016124"/>
              <a:gd name="connsiteY37" fmla="*/ 0 h 2398878"/>
              <a:gd name="connsiteX38" fmla="*/ 12947554 w 13016124"/>
              <a:gd name="connsiteY38" fmla="*/ 38911 h 2398878"/>
              <a:gd name="connsiteX39" fmla="*/ 12957282 w 13016124"/>
              <a:gd name="connsiteY39" fmla="*/ 1488332 h 2398878"/>
              <a:gd name="connsiteX40" fmla="*/ 12928099 w 13016124"/>
              <a:gd name="connsiteY40" fmla="*/ 1673157 h 2398878"/>
              <a:gd name="connsiteX41" fmla="*/ 12918371 w 13016124"/>
              <a:gd name="connsiteY41" fmla="*/ 1828800 h 2398878"/>
              <a:gd name="connsiteX42" fmla="*/ 12898916 w 13016124"/>
              <a:gd name="connsiteY42" fmla="*/ 1887166 h 2398878"/>
              <a:gd name="connsiteX43" fmla="*/ 12889188 w 13016124"/>
              <a:gd name="connsiteY43" fmla="*/ 1974715 h 2398878"/>
              <a:gd name="connsiteX44" fmla="*/ 12879460 w 13016124"/>
              <a:gd name="connsiteY44" fmla="*/ 2013625 h 2398878"/>
              <a:gd name="connsiteX45" fmla="*/ 12840550 w 13016124"/>
              <a:gd name="connsiteY45" fmla="*/ 2208179 h 2398878"/>
              <a:gd name="connsiteX46" fmla="*/ 12830822 w 13016124"/>
              <a:gd name="connsiteY46" fmla="*/ 2237362 h 2398878"/>
              <a:gd name="connsiteX47" fmla="*/ 12801639 w 13016124"/>
              <a:gd name="connsiteY47" fmla="*/ 2256817 h 2398878"/>
              <a:gd name="connsiteX48" fmla="*/ 12159614 w 13016124"/>
              <a:gd name="connsiteY48" fmla="*/ 2237362 h 2398878"/>
              <a:gd name="connsiteX49" fmla="*/ 11361945 w 13016124"/>
              <a:gd name="connsiteY49" fmla="*/ 2256817 h 2398878"/>
              <a:gd name="connsiteX50" fmla="*/ 11138209 w 13016124"/>
              <a:gd name="connsiteY50" fmla="*/ 2276272 h 2398878"/>
              <a:gd name="connsiteX51" fmla="*/ 10593460 w 13016124"/>
              <a:gd name="connsiteY51" fmla="*/ 2286000 h 2398878"/>
              <a:gd name="connsiteX52" fmla="*/ 8385282 w 13016124"/>
              <a:gd name="connsiteY52" fmla="*/ 2295728 h 2398878"/>
              <a:gd name="connsiteX53" fmla="*/ 8161545 w 13016124"/>
              <a:gd name="connsiteY53" fmla="*/ 2315183 h 2398878"/>
              <a:gd name="connsiteX54" fmla="*/ 8112907 w 13016124"/>
              <a:gd name="connsiteY54" fmla="*/ 2324911 h 2398878"/>
              <a:gd name="connsiteX55" fmla="*/ 7918354 w 13016124"/>
              <a:gd name="connsiteY55" fmla="*/ 2334638 h 2398878"/>
              <a:gd name="connsiteX56" fmla="*/ 5291886 w 13016124"/>
              <a:gd name="connsiteY56" fmla="*/ 2344366 h 2398878"/>
              <a:gd name="connsiteX57" fmla="*/ 5058422 w 13016124"/>
              <a:gd name="connsiteY57" fmla="*/ 2324911 h 2398878"/>
              <a:gd name="connsiteX58" fmla="*/ 4883324 w 13016124"/>
              <a:gd name="connsiteY58" fmla="*/ 2305455 h 2398878"/>
              <a:gd name="connsiteX59" fmla="*/ 4727682 w 13016124"/>
              <a:gd name="connsiteY59" fmla="*/ 2295728 h 2398878"/>
              <a:gd name="connsiteX60" fmla="*/ 4601222 w 13016124"/>
              <a:gd name="connsiteY60" fmla="*/ 2276272 h 2398878"/>
              <a:gd name="connsiteX61" fmla="*/ 4484490 w 13016124"/>
              <a:gd name="connsiteY61" fmla="*/ 2266545 h 2398878"/>
              <a:gd name="connsiteX62" fmla="*/ 3443631 w 13016124"/>
              <a:gd name="connsiteY62" fmla="*/ 2247089 h 2398878"/>
              <a:gd name="connsiteX63" fmla="*/ 2996158 w 13016124"/>
              <a:gd name="connsiteY63" fmla="*/ 2256817 h 2398878"/>
              <a:gd name="connsiteX64" fmla="*/ 2966975 w 13016124"/>
              <a:gd name="connsiteY64" fmla="*/ 2266545 h 2398878"/>
              <a:gd name="connsiteX65" fmla="*/ 2782150 w 13016124"/>
              <a:gd name="connsiteY65" fmla="*/ 2286000 h 2398878"/>
              <a:gd name="connsiteX66" fmla="*/ 2723784 w 13016124"/>
              <a:gd name="connsiteY66" fmla="*/ 2295728 h 2398878"/>
              <a:gd name="connsiteX67" fmla="*/ 2490320 w 13016124"/>
              <a:gd name="connsiteY67" fmla="*/ 2305455 h 2398878"/>
              <a:gd name="connsiteX68" fmla="*/ 418328 w 13016124"/>
              <a:gd name="connsiteY68" fmla="*/ 2295728 h 2398878"/>
              <a:gd name="connsiteX69" fmla="*/ 359962 w 13016124"/>
              <a:gd name="connsiteY69" fmla="*/ 2256817 h 2398878"/>
              <a:gd name="connsiteX70" fmla="*/ 272414 w 13016124"/>
              <a:gd name="connsiteY70" fmla="*/ 2188723 h 2398878"/>
              <a:gd name="connsiteX71" fmla="*/ 262686 w 13016124"/>
              <a:gd name="connsiteY71" fmla="*/ 2159540 h 2398878"/>
              <a:gd name="connsiteX72" fmla="*/ 214048 w 13016124"/>
              <a:gd name="connsiteY72" fmla="*/ 2110902 h 2398878"/>
              <a:gd name="connsiteX73" fmla="*/ 204320 w 13016124"/>
              <a:gd name="connsiteY73" fmla="*/ 2081719 h 2398878"/>
              <a:gd name="connsiteX74" fmla="*/ 184865 w 13016124"/>
              <a:gd name="connsiteY74" fmla="*/ 2052536 h 2398878"/>
              <a:gd name="connsiteX75" fmla="*/ 145954 w 13016124"/>
              <a:gd name="connsiteY75" fmla="*/ 1984442 h 2398878"/>
              <a:gd name="connsiteX76" fmla="*/ 126499 w 13016124"/>
              <a:gd name="connsiteY76" fmla="*/ 1906621 h 2398878"/>
              <a:gd name="connsiteX77" fmla="*/ 116771 w 13016124"/>
              <a:gd name="connsiteY77" fmla="*/ 1877438 h 2398878"/>
              <a:gd name="connsiteX78" fmla="*/ 97316 w 13016124"/>
              <a:gd name="connsiteY78" fmla="*/ 1809345 h 2398878"/>
              <a:gd name="connsiteX79" fmla="*/ 87588 w 13016124"/>
              <a:gd name="connsiteY79" fmla="*/ 1731523 h 2398878"/>
              <a:gd name="connsiteX80" fmla="*/ 68133 w 13016124"/>
              <a:gd name="connsiteY80" fmla="*/ 1673157 h 2398878"/>
              <a:gd name="connsiteX81" fmla="*/ 19494 w 13016124"/>
              <a:gd name="connsiteY81" fmla="*/ 1556425 h 2398878"/>
              <a:gd name="connsiteX82" fmla="*/ 9767 w 13016124"/>
              <a:gd name="connsiteY82" fmla="*/ 1429966 h 2398878"/>
              <a:gd name="connsiteX83" fmla="*/ 39 w 13016124"/>
              <a:gd name="connsiteY83" fmla="*/ 1361872 h 2398878"/>
              <a:gd name="connsiteX84" fmla="*/ 19494 w 13016124"/>
              <a:gd name="connsiteY84" fmla="*/ 1099225 h 2398878"/>
              <a:gd name="connsiteX85" fmla="*/ 29222 w 13016124"/>
              <a:gd name="connsiteY85" fmla="*/ 1070042 h 2398878"/>
              <a:gd name="connsiteX86" fmla="*/ 58405 w 13016124"/>
              <a:gd name="connsiteY86" fmla="*/ 992221 h 2398878"/>
              <a:gd name="connsiteX87" fmla="*/ 77860 w 13016124"/>
              <a:gd name="connsiteY87" fmla="*/ 924128 h 2398878"/>
              <a:gd name="connsiteX88" fmla="*/ 97316 w 13016124"/>
              <a:gd name="connsiteY88" fmla="*/ 885217 h 2398878"/>
              <a:gd name="connsiteX89" fmla="*/ 116771 w 13016124"/>
              <a:gd name="connsiteY89" fmla="*/ 807396 h 2398878"/>
              <a:gd name="connsiteX90" fmla="*/ 155682 w 13016124"/>
              <a:gd name="connsiteY90" fmla="*/ 729574 h 2398878"/>
              <a:gd name="connsiteX91" fmla="*/ 165409 w 13016124"/>
              <a:gd name="connsiteY91" fmla="*/ 700391 h 2398878"/>
              <a:gd name="connsiteX92" fmla="*/ 175137 w 13016124"/>
              <a:gd name="connsiteY92" fmla="*/ 642025 h 2398878"/>
              <a:gd name="connsiteX93" fmla="*/ 223775 w 13016124"/>
              <a:gd name="connsiteY93" fmla="*/ 573932 h 2398878"/>
              <a:gd name="connsiteX94" fmla="*/ 262686 w 13016124"/>
              <a:gd name="connsiteY94" fmla="*/ 505838 h 2398878"/>
              <a:gd name="connsiteX95" fmla="*/ 301596 w 13016124"/>
              <a:gd name="connsiteY95" fmla="*/ 447472 h 2398878"/>
              <a:gd name="connsiteX96" fmla="*/ 321052 w 13016124"/>
              <a:gd name="connsiteY96" fmla="*/ 428017 h 2398878"/>
              <a:gd name="connsiteX97" fmla="*/ 359962 w 13016124"/>
              <a:gd name="connsiteY97" fmla="*/ 369651 h 2398878"/>
              <a:gd name="connsiteX98" fmla="*/ 408601 w 13016124"/>
              <a:gd name="connsiteY98" fmla="*/ 321013 h 2398878"/>
              <a:gd name="connsiteX99" fmla="*/ 428056 w 13016124"/>
              <a:gd name="connsiteY99" fmla="*/ 301557 h 2398878"/>
              <a:gd name="connsiteX100" fmla="*/ 447511 w 13016124"/>
              <a:gd name="connsiteY100" fmla="*/ 272374 h 2398878"/>
              <a:gd name="connsiteX101" fmla="*/ 505877 w 13016124"/>
              <a:gd name="connsiteY101" fmla="*/ 233464 h 2398878"/>
              <a:gd name="connsiteX102" fmla="*/ 603154 w 13016124"/>
              <a:gd name="connsiteY102" fmla="*/ 223736 h 2398878"/>
              <a:gd name="connsiteX103" fmla="*/ 651792 w 13016124"/>
              <a:gd name="connsiteY103" fmla="*/ 243191 h 2398878"/>
              <a:gd name="connsiteX104" fmla="*/ 622609 w 13016124"/>
              <a:gd name="connsiteY104" fmla="*/ 252919 h 2398878"/>
              <a:gd name="connsiteX105" fmla="*/ 544788 w 13016124"/>
              <a:gd name="connsiteY105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005886 w 13016124"/>
              <a:gd name="connsiteY16" fmla="*/ 933855 h 2398878"/>
              <a:gd name="connsiteX17" fmla="*/ 3239350 w 13016124"/>
              <a:gd name="connsiteY17" fmla="*/ 943583 h 2398878"/>
              <a:gd name="connsiteX18" fmla="*/ 5797081 w 13016124"/>
              <a:gd name="connsiteY18" fmla="*/ 1275468 h 2398878"/>
              <a:gd name="connsiteX19" fmla="*/ 7047995 w 13016124"/>
              <a:gd name="connsiteY19" fmla="*/ 1373761 h 2398878"/>
              <a:gd name="connsiteX20" fmla="*/ 10002960 w 13016124"/>
              <a:gd name="connsiteY20" fmla="*/ 1142821 h 2398878"/>
              <a:gd name="connsiteX21" fmla="*/ 11316835 w 13016124"/>
              <a:gd name="connsiteY21" fmla="*/ 814728 h 2398878"/>
              <a:gd name="connsiteX22" fmla="*/ 11955333 w 13016124"/>
              <a:gd name="connsiteY22" fmla="*/ 330740 h 2398878"/>
              <a:gd name="connsiteX23" fmla="*/ 12033154 w 13016124"/>
              <a:gd name="connsiteY23" fmla="*/ 301557 h 2398878"/>
              <a:gd name="connsiteX24" fmla="*/ 12101248 w 13016124"/>
              <a:gd name="connsiteY24" fmla="*/ 272374 h 2398878"/>
              <a:gd name="connsiteX25" fmla="*/ 12169341 w 13016124"/>
              <a:gd name="connsiteY25" fmla="*/ 243191 h 2398878"/>
              <a:gd name="connsiteX26" fmla="*/ 12266618 w 13016124"/>
              <a:gd name="connsiteY26" fmla="*/ 204281 h 2398878"/>
              <a:gd name="connsiteX27" fmla="*/ 12334711 w 13016124"/>
              <a:gd name="connsiteY27" fmla="*/ 175098 h 2398878"/>
              <a:gd name="connsiteX28" fmla="*/ 12363894 w 13016124"/>
              <a:gd name="connsiteY28" fmla="*/ 155642 h 2398878"/>
              <a:gd name="connsiteX29" fmla="*/ 12431988 w 13016124"/>
              <a:gd name="connsiteY29" fmla="*/ 126459 h 2398878"/>
              <a:gd name="connsiteX30" fmla="*/ 12470899 w 13016124"/>
              <a:gd name="connsiteY30" fmla="*/ 97277 h 2398878"/>
              <a:gd name="connsiteX31" fmla="*/ 12529265 w 13016124"/>
              <a:gd name="connsiteY31" fmla="*/ 87549 h 2398878"/>
              <a:gd name="connsiteX32" fmla="*/ 12568175 w 13016124"/>
              <a:gd name="connsiteY32" fmla="*/ 77821 h 2398878"/>
              <a:gd name="connsiteX33" fmla="*/ 12626541 w 13016124"/>
              <a:gd name="connsiteY33" fmla="*/ 58366 h 2398878"/>
              <a:gd name="connsiteX34" fmla="*/ 12723818 w 13016124"/>
              <a:gd name="connsiteY34" fmla="*/ 19455 h 2398878"/>
              <a:gd name="connsiteX35" fmla="*/ 12869733 w 13016124"/>
              <a:gd name="connsiteY35" fmla="*/ 9728 h 2398878"/>
              <a:gd name="connsiteX36" fmla="*/ 12898916 w 13016124"/>
              <a:gd name="connsiteY36" fmla="*/ 0 h 2398878"/>
              <a:gd name="connsiteX37" fmla="*/ 12947554 w 13016124"/>
              <a:gd name="connsiteY37" fmla="*/ 38911 h 2398878"/>
              <a:gd name="connsiteX38" fmla="*/ 12957282 w 13016124"/>
              <a:gd name="connsiteY38" fmla="*/ 1488332 h 2398878"/>
              <a:gd name="connsiteX39" fmla="*/ 12928099 w 13016124"/>
              <a:gd name="connsiteY39" fmla="*/ 1673157 h 2398878"/>
              <a:gd name="connsiteX40" fmla="*/ 12918371 w 13016124"/>
              <a:gd name="connsiteY40" fmla="*/ 1828800 h 2398878"/>
              <a:gd name="connsiteX41" fmla="*/ 12898916 w 13016124"/>
              <a:gd name="connsiteY41" fmla="*/ 1887166 h 2398878"/>
              <a:gd name="connsiteX42" fmla="*/ 12889188 w 13016124"/>
              <a:gd name="connsiteY42" fmla="*/ 1974715 h 2398878"/>
              <a:gd name="connsiteX43" fmla="*/ 12879460 w 13016124"/>
              <a:gd name="connsiteY43" fmla="*/ 2013625 h 2398878"/>
              <a:gd name="connsiteX44" fmla="*/ 12840550 w 13016124"/>
              <a:gd name="connsiteY44" fmla="*/ 2208179 h 2398878"/>
              <a:gd name="connsiteX45" fmla="*/ 12830822 w 13016124"/>
              <a:gd name="connsiteY45" fmla="*/ 2237362 h 2398878"/>
              <a:gd name="connsiteX46" fmla="*/ 12801639 w 13016124"/>
              <a:gd name="connsiteY46" fmla="*/ 2256817 h 2398878"/>
              <a:gd name="connsiteX47" fmla="*/ 12159614 w 13016124"/>
              <a:gd name="connsiteY47" fmla="*/ 2237362 h 2398878"/>
              <a:gd name="connsiteX48" fmla="*/ 11361945 w 13016124"/>
              <a:gd name="connsiteY48" fmla="*/ 2256817 h 2398878"/>
              <a:gd name="connsiteX49" fmla="*/ 11138209 w 13016124"/>
              <a:gd name="connsiteY49" fmla="*/ 2276272 h 2398878"/>
              <a:gd name="connsiteX50" fmla="*/ 10593460 w 13016124"/>
              <a:gd name="connsiteY50" fmla="*/ 2286000 h 2398878"/>
              <a:gd name="connsiteX51" fmla="*/ 8385282 w 13016124"/>
              <a:gd name="connsiteY51" fmla="*/ 2295728 h 2398878"/>
              <a:gd name="connsiteX52" fmla="*/ 8161545 w 13016124"/>
              <a:gd name="connsiteY52" fmla="*/ 2315183 h 2398878"/>
              <a:gd name="connsiteX53" fmla="*/ 8112907 w 13016124"/>
              <a:gd name="connsiteY53" fmla="*/ 2324911 h 2398878"/>
              <a:gd name="connsiteX54" fmla="*/ 7918354 w 13016124"/>
              <a:gd name="connsiteY54" fmla="*/ 2334638 h 2398878"/>
              <a:gd name="connsiteX55" fmla="*/ 5291886 w 13016124"/>
              <a:gd name="connsiteY55" fmla="*/ 2344366 h 2398878"/>
              <a:gd name="connsiteX56" fmla="*/ 5058422 w 13016124"/>
              <a:gd name="connsiteY56" fmla="*/ 2324911 h 2398878"/>
              <a:gd name="connsiteX57" fmla="*/ 4883324 w 13016124"/>
              <a:gd name="connsiteY57" fmla="*/ 2305455 h 2398878"/>
              <a:gd name="connsiteX58" fmla="*/ 4727682 w 13016124"/>
              <a:gd name="connsiteY58" fmla="*/ 2295728 h 2398878"/>
              <a:gd name="connsiteX59" fmla="*/ 4601222 w 13016124"/>
              <a:gd name="connsiteY59" fmla="*/ 2276272 h 2398878"/>
              <a:gd name="connsiteX60" fmla="*/ 4484490 w 13016124"/>
              <a:gd name="connsiteY60" fmla="*/ 2266545 h 2398878"/>
              <a:gd name="connsiteX61" fmla="*/ 3443631 w 13016124"/>
              <a:gd name="connsiteY61" fmla="*/ 2247089 h 2398878"/>
              <a:gd name="connsiteX62" fmla="*/ 2996158 w 13016124"/>
              <a:gd name="connsiteY62" fmla="*/ 2256817 h 2398878"/>
              <a:gd name="connsiteX63" fmla="*/ 2966975 w 13016124"/>
              <a:gd name="connsiteY63" fmla="*/ 2266545 h 2398878"/>
              <a:gd name="connsiteX64" fmla="*/ 2782150 w 13016124"/>
              <a:gd name="connsiteY64" fmla="*/ 2286000 h 2398878"/>
              <a:gd name="connsiteX65" fmla="*/ 2723784 w 13016124"/>
              <a:gd name="connsiteY65" fmla="*/ 2295728 h 2398878"/>
              <a:gd name="connsiteX66" fmla="*/ 2490320 w 13016124"/>
              <a:gd name="connsiteY66" fmla="*/ 2305455 h 2398878"/>
              <a:gd name="connsiteX67" fmla="*/ 418328 w 13016124"/>
              <a:gd name="connsiteY67" fmla="*/ 2295728 h 2398878"/>
              <a:gd name="connsiteX68" fmla="*/ 359962 w 13016124"/>
              <a:gd name="connsiteY68" fmla="*/ 2256817 h 2398878"/>
              <a:gd name="connsiteX69" fmla="*/ 272414 w 13016124"/>
              <a:gd name="connsiteY69" fmla="*/ 2188723 h 2398878"/>
              <a:gd name="connsiteX70" fmla="*/ 262686 w 13016124"/>
              <a:gd name="connsiteY70" fmla="*/ 2159540 h 2398878"/>
              <a:gd name="connsiteX71" fmla="*/ 214048 w 13016124"/>
              <a:gd name="connsiteY71" fmla="*/ 2110902 h 2398878"/>
              <a:gd name="connsiteX72" fmla="*/ 204320 w 13016124"/>
              <a:gd name="connsiteY72" fmla="*/ 2081719 h 2398878"/>
              <a:gd name="connsiteX73" fmla="*/ 184865 w 13016124"/>
              <a:gd name="connsiteY73" fmla="*/ 2052536 h 2398878"/>
              <a:gd name="connsiteX74" fmla="*/ 145954 w 13016124"/>
              <a:gd name="connsiteY74" fmla="*/ 1984442 h 2398878"/>
              <a:gd name="connsiteX75" fmla="*/ 126499 w 13016124"/>
              <a:gd name="connsiteY75" fmla="*/ 1906621 h 2398878"/>
              <a:gd name="connsiteX76" fmla="*/ 116771 w 13016124"/>
              <a:gd name="connsiteY76" fmla="*/ 1877438 h 2398878"/>
              <a:gd name="connsiteX77" fmla="*/ 97316 w 13016124"/>
              <a:gd name="connsiteY77" fmla="*/ 1809345 h 2398878"/>
              <a:gd name="connsiteX78" fmla="*/ 87588 w 13016124"/>
              <a:gd name="connsiteY78" fmla="*/ 1731523 h 2398878"/>
              <a:gd name="connsiteX79" fmla="*/ 68133 w 13016124"/>
              <a:gd name="connsiteY79" fmla="*/ 1673157 h 2398878"/>
              <a:gd name="connsiteX80" fmla="*/ 19494 w 13016124"/>
              <a:gd name="connsiteY80" fmla="*/ 1556425 h 2398878"/>
              <a:gd name="connsiteX81" fmla="*/ 9767 w 13016124"/>
              <a:gd name="connsiteY81" fmla="*/ 1429966 h 2398878"/>
              <a:gd name="connsiteX82" fmla="*/ 39 w 13016124"/>
              <a:gd name="connsiteY82" fmla="*/ 1361872 h 2398878"/>
              <a:gd name="connsiteX83" fmla="*/ 19494 w 13016124"/>
              <a:gd name="connsiteY83" fmla="*/ 1099225 h 2398878"/>
              <a:gd name="connsiteX84" fmla="*/ 29222 w 13016124"/>
              <a:gd name="connsiteY84" fmla="*/ 1070042 h 2398878"/>
              <a:gd name="connsiteX85" fmla="*/ 58405 w 13016124"/>
              <a:gd name="connsiteY85" fmla="*/ 992221 h 2398878"/>
              <a:gd name="connsiteX86" fmla="*/ 77860 w 13016124"/>
              <a:gd name="connsiteY86" fmla="*/ 924128 h 2398878"/>
              <a:gd name="connsiteX87" fmla="*/ 97316 w 13016124"/>
              <a:gd name="connsiteY87" fmla="*/ 885217 h 2398878"/>
              <a:gd name="connsiteX88" fmla="*/ 116771 w 13016124"/>
              <a:gd name="connsiteY88" fmla="*/ 807396 h 2398878"/>
              <a:gd name="connsiteX89" fmla="*/ 155682 w 13016124"/>
              <a:gd name="connsiteY89" fmla="*/ 729574 h 2398878"/>
              <a:gd name="connsiteX90" fmla="*/ 165409 w 13016124"/>
              <a:gd name="connsiteY90" fmla="*/ 700391 h 2398878"/>
              <a:gd name="connsiteX91" fmla="*/ 175137 w 13016124"/>
              <a:gd name="connsiteY91" fmla="*/ 642025 h 2398878"/>
              <a:gd name="connsiteX92" fmla="*/ 223775 w 13016124"/>
              <a:gd name="connsiteY92" fmla="*/ 573932 h 2398878"/>
              <a:gd name="connsiteX93" fmla="*/ 262686 w 13016124"/>
              <a:gd name="connsiteY93" fmla="*/ 505838 h 2398878"/>
              <a:gd name="connsiteX94" fmla="*/ 301596 w 13016124"/>
              <a:gd name="connsiteY94" fmla="*/ 447472 h 2398878"/>
              <a:gd name="connsiteX95" fmla="*/ 321052 w 13016124"/>
              <a:gd name="connsiteY95" fmla="*/ 428017 h 2398878"/>
              <a:gd name="connsiteX96" fmla="*/ 359962 w 13016124"/>
              <a:gd name="connsiteY96" fmla="*/ 369651 h 2398878"/>
              <a:gd name="connsiteX97" fmla="*/ 408601 w 13016124"/>
              <a:gd name="connsiteY97" fmla="*/ 321013 h 2398878"/>
              <a:gd name="connsiteX98" fmla="*/ 428056 w 13016124"/>
              <a:gd name="connsiteY98" fmla="*/ 301557 h 2398878"/>
              <a:gd name="connsiteX99" fmla="*/ 447511 w 13016124"/>
              <a:gd name="connsiteY99" fmla="*/ 272374 h 2398878"/>
              <a:gd name="connsiteX100" fmla="*/ 505877 w 13016124"/>
              <a:gd name="connsiteY100" fmla="*/ 233464 h 2398878"/>
              <a:gd name="connsiteX101" fmla="*/ 603154 w 13016124"/>
              <a:gd name="connsiteY101" fmla="*/ 223736 h 2398878"/>
              <a:gd name="connsiteX102" fmla="*/ 651792 w 13016124"/>
              <a:gd name="connsiteY102" fmla="*/ 243191 h 2398878"/>
              <a:gd name="connsiteX103" fmla="*/ 622609 w 13016124"/>
              <a:gd name="connsiteY103" fmla="*/ 252919 h 2398878"/>
              <a:gd name="connsiteX104" fmla="*/ 544788 w 13016124"/>
              <a:gd name="connsiteY104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39350 w 13016124"/>
              <a:gd name="connsiteY16" fmla="*/ 943583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2791877 w 13016124"/>
              <a:gd name="connsiteY15" fmla="*/ 914400 h 2398878"/>
              <a:gd name="connsiteX16" fmla="*/ 3269495 w 13016124"/>
              <a:gd name="connsiteY16" fmla="*/ 1203835 h 2398878"/>
              <a:gd name="connsiteX17" fmla="*/ 5797081 w 13016124"/>
              <a:gd name="connsiteY17" fmla="*/ 1275468 h 2398878"/>
              <a:gd name="connsiteX18" fmla="*/ 7047995 w 13016124"/>
              <a:gd name="connsiteY18" fmla="*/ 1373761 h 2398878"/>
              <a:gd name="connsiteX19" fmla="*/ 10002960 w 13016124"/>
              <a:gd name="connsiteY19" fmla="*/ 1142821 h 2398878"/>
              <a:gd name="connsiteX20" fmla="*/ 11316835 w 13016124"/>
              <a:gd name="connsiteY20" fmla="*/ 814728 h 2398878"/>
              <a:gd name="connsiteX21" fmla="*/ 11955333 w 13016124"/>
              <a:gd name="connsiteY21" fmla="*/ 330740 h 2398878"/>
              <a:gd name="connsiteX22" fmla="*/ 12033154 w 13016124"/>
              <a:gd name="connsiteY22" fmla="*/ 301557 h 2398878"/>
              <a:gd name="connsiteX23" fmla="*/ 12101248 w 13016124"/>
              <a:gd name="connsiteY23" fmla="*/ 272374 h 2398878"/>
              <a:gd name="connsiteX24" fmla="*/ 12169341 w 13016124"/>
              <a:gd name="connsiteY24" fmla="*/ 243191 h 2398878"/>
              <a:gd name="connsiteX25" fmla="*/ 12266618 w 13016124"/>
              <a:gd name="connsiteY25" fmla="*/ 204281 h 2398878"/>
              <a:gd name="connsiteX26" fmla="*/ 12334711 w 13016124"/>
              <a:gd name="connsiteY26" fmla="*/ 175098 h 2398878"/>
              <a:gd name="connsiteX27" fmla="*/ 12363894 w 13016124"/>
              <a:gd name="connsiteY27" fmla="*/ 155642 h 2398878"/>
              <a:gd name="connsiteX28" fmla="*/ 12431988 w 13016124"/>
              <a:gd name="connsiteY28" fmla="*/ 126459 h 2398878"/>
              <a:gd name="connsiteX29" fmla="*/ 12470899 w 13016124"/>
              <a:gd name="connsiteY29" fmla="*/ 97277 h 2398878"/>
              <a:gd name="connsiteX30" fmla="*/ 12529265 w 13016124"/>
              <a:gd name="connsiteY30" fmla="*/ 87549 h 2398878"/>
              <a:gd name="connsiteX31" fmla="*/ 12568175 w 13016124"/>
              <a:gd name="connsiteY31" fmla="*/ 77821 h 2398878"/>
              <a:gd name="connsiteX32" fmla="*/ 12626541 w 13016124"/>
              <a:gd name="connsiteY32" fmla="*/ 58366 h 2398878"/>
              <a:gd name="connsiteX33" fmla="*/ 12723818 w 13016124"/>
              <a:gd name="connsiteY33" fmla="*/ 19455 h 2398878"/>
              <a:gd name="connsiteX34" fmla="*/ 12869733 w 13016124"/>
              <a:gd name="connsiteY34" fmla="*/ 9728 h 2398878"/>
              <a:gd name="connsiteX35" fmla="*/ 12898916 w 13016124"/>
              <a:gd name="connsiteY35" fmla="*/ 0 h 2398878"/>
              <a:gd name="connsiteX36" fmla="*/ 12947554 w 13016124"/>
              <a:gd name="connsiteY36" fmla="*/ 38911 h 2398878"/>
              <a:gd name="connsiteX37" fmla="*/ 12957282 w 13016124"/>
              <a:gd name="connsiteY37" fmla="*/ 1488332 h 2398878"/>
              <a:gd name="connsiteX38" fmla="*/ 12928099 w 13016124"/>
              <a:gd name="connsiteY38" fmla="*/ 1673157 h 2398878"/>
              <a:gd name="connsiteX39" fmla="*/ 12918371 w 13016124"/>
              <a:gd name="connsiteY39" fmla="*/ 1828800 h 2398878"/>
              <a:gd name="connsiteX40" fmla="*/ 12898916 w 13016124"/>
              <a:gd name="connsiteY40" fmla="*/ 1887166 h 2398878"/>
              <a:gd name="connsiteX41" fmla="*/ 12889188 w 13016124"/>
              <a:gd name="connsiteY41" fmla="*/ 1974715 h 2398878"/>
              <a:gd name="connsiteX42" fmla="*/ 12879460 w 13016124"/>
              <a:gd name="connsiteY42" fmla="*/ 2013625 h 2398878"/>
              <a:gd name="connsiteX43" fmla="*/ 12840550 w 13016124"/>
              <a:gd name="connsiteY43" fmla="*/ 2208179 h 2398878"/>
              <a:gd name="connsiteX44" fmla="*/ 12830822 w 13016124"/>
              <a:gd name="connsiteY44" fmla="*/ 2237362 h 2398878"/>
              <a:gd name="connsiteX45" fmla="*/ 12801639 w 13016124"/>
              <a:gd name="connsiteY45" fmla="*/ 2256817 h 2398878"/>
              <a:gd name="connsiteX46" fmla="*/ 12159614 w 13016124"/>
              <a:gd name="connsiteY46" fmla="*/ 2237362 h 2398878"/>
              <a:gd name="connsiteX47" fmla="*/ 11361945 w 13016124"/>
              <a:gd name="connsiteY47" fmla="*/ 2256817 h 2398878"/>
              <a:gd name="connsiteX48" fmla="*/ 11138209 w 13016124"/>
              <a:gd name="connsiteY48" fmla="*/ 2276272 h 2398878"/>
              <a:gd name="connsiteX49" fmla="*/ 10593460 w 13016124"/>
              <a:gd name="connsiteY49" fmla="*/ 2286000 h 2398878"/>
              <a:gd name="connsiteX50" fmla="*/ 8385282 w 13016124"/>
              <a:gd name="connsiteY50" fmla="*/ 2295728 h 2398878"/>
              <a:gd name="connsiteX51" fmla="*/ 8161545 w 13016124"/>
              <a:gd name="connsiteY51" fmla="*/ 2315183 h 2398878"/>
              <a:gd name="connsiteX52" fmla="*/ 8112907 w 13016124"/>
              <a:gd name="connsiteY52" fmla="*/ 2324911 h 2398878"/>
              <a:gd name="connsiteX53" fmla="*/ 7918354 w 13016124"/>
              <a:gd name="connsiteY53" fmla="*/ 2334638 h 2398878"/>
              <a:gd name="connsiteX54" fmla="*/ 5291886 w 13016124"/>
              <a:gd name="connsiteY54" fmla="*/ 2344366 h 2398878"/>
              <a:gd name="connsiteX55" fmla="*/ 5058422 w 13016124"/>
              <a:gd name="connsiteY55" fmla="*/ 2324911 h 2398878"/>
              <a:gd name="connsiteX56" fmla="*/ 4883324 w 13016124"/>
              <a:gd name="connsiteY56" fmla="*/ 2305455 h 2398878"/>
              <a:gd name="connsiteX57" fmla="*/ 4727682 w 13016124"/>
              <a:gd name="connsiteY57" fmla="*/ 2295728 h 2398878"/>
              <a:gd name="connsiteX58" fmla="*/ 4601222 w 13016124"/>
              <a:gd name="connsiteY58" fmla="*/ 2276272 h 2398878"/>
              <a:gd name="connsiteX59" fmla="*/ 4484490 w 13016124"/>
              <a:gd name="connsiteY59" fmla="*/ 2266545 h 2398878"/>
              <a:gd name="connsiteX60" fmla="*/ 3443631 w 13016124"/>
              <a:gd name="connsiteY60" fmla="*/ 2247089 h 2398878"/>
              <a:gd name="connsiteX61" fmla="*/ 2996158 w 13016124"/>
              <a:gd name="connsiteY61" fmla="*/ 2256817 h 2398878"/>
              <a:gd name="connsiteX62" fmla="*/ 2966975 w 13016124"/>
              <a:gd name="connsiteY62" fmla="*/ 2266545 h 2398878"/>
              <a:gd name="connsiteX63" fmla="*/ 2782150 w 13016124"/>
              <a:gd name="connsiteY63" fmla="*/ 2286000 h 2398878"/>
              <a:gd name="connsiteX64" fmla="*/ 2723784 w 13016124"/>
              <a:gd name="connsiteY64" fmla="*/ 2295728 h 2398878"/>
              <a:gd name="connsiteX65" fmla="*/ 2490320 w 13016124"/>
              <a:gd name="connsiteY65" fmla="*/ 2305455 h 2398878"/>
              <a:gd name="connsiteX66" fmla="*/ 418328 w 13016124"/>
              <a:gd name="connsiteY66" fmla="*/ 2295728 h 2398878"/>
              <a:gd name="connsiteX67" fmla="*/ 359962 w 13016124"/>
              <a:gd name="connsiteY67" fmla="*/ 2256817 h 2398878"/>
              <a:gd name="connsiteX68" fmla="*/ 272414 w 13016124"/>
              <a:gd name="connsiteY68" fmla="*/ 2188723 h 2398878"/>
              <a:gd name="connsiteX69" fmla="*/ 262686 w 13016124"/>
              <a:gd name="connsiteY69" fmla="*/ 2159540 h 2398878"/>
              <a:gd name="connsiteX70" fmla="*/ 214048 w 13016124"/>
              <a:gd name="connsiteY70" fmla="*/ 2110902 h 2398878"/>
              <a:gd name="connsiteX71" fmla="*/ 204320 w 13016124"/>
              <a:gd name="connsiteY71" fmla="*/ 2081719 h 2398878"/>
              <a:gd name="connsiteX72" fmla="*/ 184865 w 13016124"/>
              <a:gd name="connsiteY72" fmla="*/ 2052536 h 2398878"/>
              <a:gd name="connsiteX73" fmla="*/ 145954 w 13016124"/>
              <a:gd name="connsiteY73" fmla="*/ 1984442 h 2398878"/>
              <a:gd name="connsiteX74" fmla="*/ 126499 w 13016124"/>
              <a:gd name="connsiteY74" fmla="*/ 1906621 h 2398878"/>
              <a:gd name="connsiteX75" fmla="*/ 116771 w 13016124"/>
              <a:gd name="connsiteY75" fmla="*/ 1877438 h 2398878"/>
              <a:gd name="connsiteX76" fmla="*/ 97316 w 13016124"/>
              <a:gd name="connsiteY76" fmla="*/ 1809345 h 2398878"/>
              <a:gd name="connsiteX77" fmla="*/ 87588 w 13016124"/>
              <a:gd name="connsiteY77" fmla="*/ 1731523 h 2398878"/>
              <a:gd name="connsiteX78" fmla="*/ 68133 w 13016124"/>
              <a:gd name="connsiteY78" fmla="*/ 1673157 h 2398878"/>
              <a:gd name="connsiteX79" fmla="*/ 19494 w 13016124"/>
              <a:gd name="connsiteY79" fmla="*/ 1556425 h 2398878"/>
              <a:gd name="connsiteX80" fmla="*/ 9767 w 13016124"/>
              <a:gd name="connsiteY80" fmla="*/ 1429966 h 2398878"/>
              <a:gd name="connsiteX81" fmla="*/ 39 w 13016124"/>
              <a:gd name="connsiteY81" fmla="*/ 1361872 h 2398878"/>
              <a:gd name="connsiteX82" fmla="*/ 19494 w 13016124"/>
              <a:gd name="connsiteY82" fmla="*/ 1099225 h 2398878"/>
              <a:gd name="connsiteX83" fmla="*/ 29222 w 13016124"/>
              <a:gd name="connsiteY83" fmla="*/ 1070042 h 2398878"/>
              <a:gd name="connsiteX84" fmla="*/ 58405 w 13016124"/>
              <a:gd name="connsiteY84" fmla="*/ 992221 h 2398878"/>
              <a:gd name="connsiteX85" fmla="*/ 77860 w 13016124"/>
              <a:gd name="connsiteY85" fmla="*/ 924128 h 2398878"/>
              <a:gd name="connsiteX86" fmla="*/ 97316 w 13016124"/>
              <a:gd name="connsiteY86" fmla="*/ 885217 h 2398878"/>
              <a:gd name="connsiteX87" fmla="*/ 116771 w 13016124"/>
              <a:gd name="connsiteY87" fmla="*/ 807396 h 2398878"/>
              <a:gd name="connsiteX88" fmla="*/ 155682 w 13016124"/>
              <a:gd name="connsiteY88" fmla="*/ 729574 h 2398878"/>
              <a:gd name="connsiteX89" fmla="*/ 165409 w 13016124"/>
              <a:gd name="connsiteY89" fmla="*/ 700391 h 2398878"/>
              <a:gd name="connsiteX90" fmla="*/ 175137 w 13016124"/>
              <a:gd name="connsiteY90" fmla="*/ 642025 h 2398878"/>
              <a:gd name="connsiteX91" fmla="*/ 223775 w 13016124"/>
              <a:gd name="connsiteY91" fmla="*/ 573932 h 2398878"/>
              <a:gd name="connsiteX92" fmla="*/ 262686 w 13016124"/>
              <a:gd name="connsiteY92" fmla="*/ 505838 h 2398878"/>
              <a:gd name="connsiteX93" fmla="*/ 301596 w 13016124"/>
              <a:gd name="connsiteY93" fmla="*/ 447472 h 2398878"/>
              <a:gd name="connsiteX94" fmla="*/ 321052 w 13016124"/>
              <a:gd name="connsiteY94" fmla="*/ 428017 h 2398878"/>
              <a:gd name="connsiteX95" fmla="*/ 359962 w 13016124"/>
              <a:gd name="connsiteY95" fmla="*/ 369651 h 2398878"/>
              <a:gd name="connsiteX96" fmla="*/ 408601 w 13016124"/>
              <a:gd name="connsiteY96" fmla="*/ 321013 h 2398878"/>
              <a:gd name="connsiteX97" fmla="*/ 428056 w 13016124"/>
              <a:gd name="connsiteY97" fmla="*/ 301557 h 2398878"/>
              <a:gd name="connsiteX98" fmla="*/ 447511 w 13016124"/>
              <a:gd name="connsiteY98" fmla="*/ 272374 h 2398878"/>
              <a:gd name="connsiteX99" fmla="*/ 505877 w 13016124"/>
              <a:gd name="connsiteY99" fmla="*/ 233464 h 2398878"/>
              <a:gd name="connsiteX100" fmla="*/ 603154 w 13016124"/>
              <a:gd name="connsiteY100" fmla="*/ 223736 h 2398878"/>
              <a:gd name="connsiteX101" fmla="*/ 651792 w 13016124"/>
              <a:gd name="connsiteY101" fmla="*/ 243191 h 2398878"/>
              <a:gd name="connsiteX102" fmla="*/ 622609 w 13016124"/>
              <a:gd name="connsiteY102" fmla="*/ 252919 h 2398878"/>
              <a:gd name="connsiteX103" fmla="*/ 544788 w 13016124"/>
              <a:gd name="connsiteY103" fmla="*/ 252919 h 2398878"/>
              <a:gd name="connsiteX0" fmla="*/ 544788 w 13016124"/>
              <a:gd name="connsiteY0" fmla="*/ 252919 h 2398878"/>
              <a:gd name="connsiteX1" fmla="*/ 544788 w 13016124"/>
              <a:gd name="connsiteY1" fmla="*/ 252919 h 2398878"/>
              <a:gd name="connsiteX2" fmla="*/ 642065 w 13016124"/>
              <a:gd name="connsiteY2" fmla="*/ 311285 h 2398878"/>
              <a:gd name="connsiteX3" fmla="*/ 768524 w 13016124"/>
              <a:gd name="connsiteY3" fmla="*/ 447472 h 2398878"/>
              <a:gd name="connsiteX4" fmla="*/ 924167 w 13016124"/>
              <a:gd name="connsiteY4" fmla="*/ 583659 h 2398878"/>
              <a:gd name="connsiteX5" fmla="*/ 982533 w 13016124"/>
              <a:gd name="connsiteY5" fmla="*/ 612842 h 2398878"/>
              <a:gd name="connsiteX6" fmla="*/ 1050626 w 13016124"/>
              <a:gd name="connsiteY6" fmla="*/ 661481 h 2398878"/>
              <a:gd name="connsiteX7" fmla="*/ 1079809 w 13016124"/>
              <a:gd name="connsiteY7" fmla="*/ 671208 h 2398878"/>
              <a:gd name="connsiteX8" fmla="*/ 1225724 w 13016124"/>
              <a:gd name="connsiteY8" fmla="*/ 739302 h 2398878"/>
              <a:gd name="connsiteX9" fmla="*/ 1313273 w 13016124"/>
              <a:gd name="connsiteY9" fmla="*/ 768485 h 2398878"/>
              <a:gd name="connsiteX10" fmla="*/ 1488371 w 13016124"/>
              <a:gd name="connsiteY10" fmla="*/ 787940 h 2398878"/>
              <a:gd name="connsiteX11" fmla="*/ 1624558 w 13016124"/>
              <a:gd name="connsiteY11" fmla="*/ 807396 h 2398878"/>
              <a:gd name="connsiteX12" fmla="*/ 1663469 w 13016124"/>
              <a:gd name="connsiteY12" fmla="*/ 817123 h 2398878"/>
              <a:gd name="connsiteX13" fmla="*/ 1731562 w 13016124"/>
              <a:gd name="connsiteY13" fmla="*/ 826851 h 2398878"/>
              <a:gd name="connsiteX14" fmla="*/ 1770473 w 13016124"/>
              <a:gd name="connsiteY14" fmla="*/ 836579 h 2398878"/>
              <a:gd name="connsiteX15" fmla="*/ 3269495 w 13016124"/>
              <a:gd name="connsiteY15" fmla="*/ 1203835 h 2398878"/>
              <a:gd name="connsiteX16" fmla="*/ 5797081 w 13016124"/>
              <a:gd name="connsiteY16" fmla="*/ 1275468 h 2398878"/>
              <a:gd name="connsiteX17" fmla="*/ 7047995 w 13016124"/>
              <a:gd name="connsiteY17" fmla="*/ 1373761 h 2398878"/>
              <a:gd name="connsiteX18" fmla="*/ 10002960 w 13016124"/>
              <a:gd name="connsiteY18" fmla="*/ 1142821 h 2398878"/>
              <a:gd name="connsiteX19" fmla="*/ 11316835 w 13016124"/>
              <a:gd name="connsiteY19" fmla="*/ 814728 h 2398878"/>
              <a:gd name="connsiteX20" fmla="*/ 11955333 w 13016124"/>
              <a:gd name="connsiteY20" fmla="*/ 330740 h 2398878"/>
              <a:gd name="connsiteX21" fmla="*/ 12033154 w 13016124"/>
              <a:gd name="connsiteY21" fmla="*/ 301557 h 2398878"/>
              <a:gd name="connsiteX22" fmla="*/ 12101248 w 13016124"/>
              <a:gd name="connsiteY22" fmla="*/ 272374 h 2398878"/>
              <a:gd name="connsiteX23" fmla="*/ 12169341 w 13016124"/>
              <a:gd name="connsiteY23" fmla="*/ 243191 h 2398878"/>
              <a:gd name="connsiteX24" fmla="*/ 12266618 w 13016124"/>
              <a:gd name="connsiteY24" fmla="*/ 204281 h 2398878"/>
              <a:gd name="connsiteX25" fmla="*/ 12334711 w 13016124"/>
              <a:gd name="connsiteY25" fmla="*/ 175098 h 2398878"/>
              <a:gd name="connsiteX26" fmla="*/ 12363894 w 13016124"/>
              <a:gd name="connsiteY26" fmla="*/ 155642 h 2398878"/>
              <a:gd name="connsiteX27" fmla="*/ 12431988 w 13016124"/>
              <a:gd name="connsiteY27" fmla="*/ 126459 h 2398878"/>
              <a:gd name="connsiteX28" fmla="*/ 12470899 w 13016124"/>
              <a:gd name="connsiteY28" fmla="*/ 97277 h 2398878"/>
              <a:gd name="connsiteX29" fmla="*/ 12529265 w 13016124"/>
              <a:gd name="connsiteY29" fmla="*/ 87549 h 2398878"/>
              <a:gd name="connsiteX30" fmla="*/ 12568175 w 13016124"/>
              <a:gd name="connsiteY30" fmla="*/ 77821 h 2398878"/>
              <a:gd name="connsiteX31" fmla="*/ 12626541 w 13016124"/>
              <a:gd name="connsiteY31" fmla="*/ 58366 h 2398878"/>
              <a:gd name="connsiteX32" fmla="*/ 12723818 w 13016124"/>
              <a:gd name="connsiteY32" fmla="*/ 19455 h 2398878"/>
              <a:gd name="connsiteX33" fmla="*/ 12869733 w 13016124"/>
              <a:gd name="connsiteY33" fmla="*/ 9728 h 2398878"/>
              <a:gd name="connsiteX34" fmla="*/ 12898916 w 13016124"/>
              <a:gd name="connsiteY34" fmla="*/ 0 h 2398878"/>
              <a:gd name="connsiteX35" fmla="*/ 12947554 w 13016124"/>
              <a:gd name="connsiteY35" fmla="*/ 38911 h 2398878"/>
              <a:gd name="connsiteX36" fmla="*/ 12957282 w 13016124"/>
              <a:gd name="connsiteY36" fmla="*/ 1488332 h 2398878"/>
              <a:gd name="connsiteX37" fmla="*/ 12928099 w 13016124"/>
              <a:gd name="connsiteY37" fmla="*/ 1673157 h 2398878"/>
              <a:gd name="connsiteX38" fmla="*/ 12918371 w 13016124"/>
              <a:gd name="connsiteY38" fmla="*/ 1828800 h 2398878"/>
              <a:gd name="connsiteX39" fmla="*/ 12898916 w 13016124"/>
              <a:gd name="connsiteY39" fmla="*/ 1887166 h 2398878"/>
              <a:gd name="connsiteX40" fmla="*/ 12889188 w 13016124"/>
              <a:gd name="connsiteY40" fmla="*/ 1974715 h 2398878"/>
              <a:gd name="connsiteX41" fmla="*/ 12879460 w 13016124"/>
              <a:gd name="connsiteY41" fmla="*/ 2013625 h 2398878"/>
              <a:gd name="connsiteX42" fmla="*/ 12840550 w 13016124"/>
              <a:gd name="connsiteY42" fmla="*/ 2208179 h 2398878"/>
              <a:gd name="connsiteX43" fmla="*/ 12830822 w 13016124"/>
              <a:gd name="connsiteY43" fmla="*/ 2237362 h 2398878"/>
              <a:gd name="connsiteX44" fmla="*/ 12801639 w 13016124"/>
              <a:gd name="connsiteY44" fmla="*/ 2256817 h 2398878"/>
              <a:gd name="connsiteX45" fmla="*/ 12159614 w 13016124"/>
              <a:gd name="connsiteY45" fmla="*/ 2237362 h 2398878"/>
              <a:gd name="connsiteX46" fmla="*/ 11361945 w 13016124"/>
              <a:gd name="connsiteY46" fmla="*/ 2256817 h 2398878"/>
              <a:gd name="connsiteX47" fmla="*/ 11138209 w 13016124"/>
              <a:gd name="connsiteY47" fmla="*/ 2276272 h 2398878"/>
              <a:gd name="connsiteX48" fmla="*/ 10593460 w 13016124"/>
              <a:gd name="connsiteY48" fmla="*/ 2286000 h 2398878"/>
              <a:gd name="connsiteX49" fmla="*/ 8385282 w 13016124"/>
              <a:gd name="connsiteY49" fmla="*/ 2295728 h 2398878"/>
              <a:gd name="connsiteX50" fmla="*/ 8161545 w 13016124"/>
              <a:gd name="connsiteY50" fmla="*/ 2315183 h 2398878"/>
              <a:gd name="connsiteX51" fmla="*/ 8112907 w 13016124"/>
              <a:gd name="connsiteY51" fmla="*/ 2324911 h 2398878"/>
              <a:gd name="connsiteX52" fmla="*/ 7918354 w 13016124"/>
              <a:gd name="connsiteY52" fmla="*/ 2334638 h 2398878"/>
              <a:gd name="connsiteX53" fmla="*/ 5291886 w 13016124"/>
              <a:gd name="connsiteY53" fmla="*/ 2344366 h 2398878"/>
              <a:gd name="connsiteX54" fmla="*/ 5058422 w 13016124"/>
              <a:gd name="connsiteY54" fmla="*/ 2324911 h 2398878"/>
              <a:gd name="connsiteX55" fmla="*/ 4883324 w 13016124"/>
              <a:gd name="connsiteY55" fmla="*/ 2305455 h 2398878"/>
              <a:gd name="connsiteX56" fmla="*/ 4727682 w 13016124"/>
              <a:gd name="connsiteY56" fmla="*/ 2295728 h 2398878"/>
              <a:gd name="connsiteX57" fmla="*/ 4601222 w 13016124"/>
              <a:gd name="connsiteY57" fmla="*/ 2276272 h 2398878"/>
              <a:gd name="connsiteX58" fmla="*/ 4484490 w 13016124"/>
              <a:gd name="connsiteY58" fmla="*/ 2266545 h 2398878"/>
              <a:gd name="connsiteX59" fmla="*/ 3443631 w 13016124"/>
              <a:gd name="connsiteY59" fmla="*/ 2247089 h 2398878"/>
              <a:gd name="connsiteX60" fmla="*/ 2996158 w 13016124"/>
              <a:gd name="connsiteY60" fmla="*/ 2256817 h 2398878"/>
              <a:gd name="connsiteX61" fmla="*/ 2966975 w 13016124"/>
              <a:gd name="connsiteY61" fmla="*/ 2266545 h 2398878"/>
              <a:gd name="connsiteX62" fmla="*/ 2782150 w 13016124"/>
              <a:gd name="connsiteY62" fmla="*/ 2286000 h 2398878"/>
              <a:gd name="connsiteX63" fmla="*/ 2723784 w 13016124"/>
              <a:gd name="connsiteY63" fmla="*/ 2295728 h 2398878"/>
              <a:gd name="connsiteX64" fmla="*/ 2490320 w 13016124"/>
              <a:gd name="connsiteY64" fmla="*/ 2305455 h 2398878"/>
              <a:gd name="connsiteX65" fmla="*/ 418328 w 13016124"/>
              <a:gd name="connsiteY65" fmla="*/ 2295728 h 2398878"/>
              <a:gd name="connsiteX66" fmla="*/ 359962 w 13016124"/>
              <a:gd name="connsiteY66" fmla="*/ 2256817 h 2398878"/>
              <a:gd name="connsiteX67" fmla="*/ 272414 w 13016124"/>
              <a:gd name="connsiteY67" fmla="*/ 2188723 h 2398878"/>
              <a:gd name="connsiteX68" fmla="*/ 262686 w 13016124"/>
              <a:gd name="connsiteY68" fmla="*/ 2159540 h 2398878"/>
              <a:gd name="connsiteX69" fmla="*/ 214048 w 13016124"/>
              <a:gd name="connsiteY69" fmla="*/ 2110902 h 2398878"/>
              <a:gd name="connsiteX70" fmla="*/ 204320 w 13016124"/>
              <a:gd name="connsiteY70" fmla="*/ 2081719 h 2398878"/>
              <a:gd name="connsiteX71" fmla="*/ 184865 w 13016124"/>
              <a:gd name="connsiteY71" fmla="*/ 2052536 h 2398878"/>
              <a:gd name="connsiteX72" fmla="*/ 145954 w 13016124"/>
              <a:gd name="connsiteY72" fmla="*/ 1984442 h 2398878"/>
              <a:gd name="connsiteX73" fmla="*/ 126499 w 13016124"/>
              <a:gd name="connsiteY73" fmla="*/ 1906621 h 2398878"/>
              <a:gd name="connsiteX74" fmla="*/ 116771 w 13016124"/>
              <a:gd name="connsiteY74" fmla="*/ 1877438 h 2398878"/>
              <a:gd name="connsiteX75" fmla="*/ 97316 w 13016124"/>
              <a:gd name="connsiteY75" fmla="*/ 1809345 h 2398878"/>
              <a:gd name="connsiteX76" fmla="*/ 87588 w 13016124"/>
              <a:gd name="connsiteY76" fmla="*/ 1731523 h 2398878"/>
              <a:gd name="connsiteX77" fmla="*/ 68133 w 13016124"/>
              <a:gd name="connsiteY77" fmla="*/ 1673157 h 2398878"/>
              <a:gd name="connsiteX78" fmla="*/ 19494 w 13016124"/>
              <a:gd name="connsiteY78" fmla="*/ 1556425 h 2398878"/>
              <a:gd name="connsiteX79" fmla="*/ 9767 w 13016124"/>
              <a:gd name="connsiteY79" fmla="*/ 1429966 h 2398878"/>
              <a:gd name="connsiteX80" fmla="*/ 39 w 13016124"/>
              <a:gd name="connsiteY80" fmla="*/ 1361872 h 2398878"/>
              <a:gd name="connsiteX81" fmla="*/ 19494 w 13016124"/>
              <a:gd name="connsiteY81" fmla="*/ 1099225 h 2398878"/>
              <a:gd name="connsiteX82" fmla="*/ 29222 w 13016124"/>
              <a:gd name="connsiteY82" fmla="*/ 1070042 h 2398878"/>
              <a:gd name="connsiteX83" fmla="*/ 58405 w 13016124"/>
              <a:gd name="connsiteY83" fmla="*/ 992221 h 2398878"/>
              <a:gd name="connsiteX84" fmla="*/ 77860 w 13016124"/>
              <a:gd name="connsiteY84" fmla="*/ 924128 h 2398878"/>
              <a:gd name="connsiteX85" fmla="*/ 97316 w 13016124"/>
              <a:gd name="connsiteY85" fmla="*/ 885217 h 2398878"/>
              <a:gd name="connsiteX86" fmla="*/ 116771 w 13016124"/>
              <a:gd name="connsiteY86" fmla="*/ 807396 h 2398878"/>
              <a:gd name="connsiteX87" fmla="*/ 155682 w 13016124"/>
              <a:gd name="connsiteY87" fmla="*/ 729574 h 2398878"/>
              <a:gd name="connsiteX88" fmla="*/ 165409 w 13016124"/>
              <a:gd name="connsiteY88" fmla="*/ 700391 h 2398878"/>
              <a:gd name="connsiteX89" fmla="*/ 175137 w 13016124"/>
              <a:gd name="connsiteY89" fmla="*/ 642025 h 2398878"/>
              <a:gd name="connsiteX90" fmla="*/ 223775 w 13016124"/>
              <a:gd name="connsiteY90" fmla="*/ 573932 h 2398878"/>
              <a:gd name="connsiteX91" fmla="*/ 262686 w 13016124"/>
              <a:gd name="connsiteY91" fmla="*/ 505838 h 2398878"/>
              <a:gd name="connsiteX92" fmla="*/ 301596 w 13016124"/>
              <a:gd name="connsiteY92" fmla="*/ 447472 h 2398878"/>
              <a:gd name="connsiteX93" fmla="*/ 321052 w 13016124"/>
              <a:gd name="connsiteY93" fmla="*/ 428017 h 2398878"/>
              <a:gd name="connsiteX94" fmla="*/ 359962 w 13016124"/>
              <a:gd name="connsiteY94" fmla="*/ 369651 h 2398878"/>
              <a:gd name="connsiteX95" fmla="*/ 408601 w 13016124"/>
              <a:gd name="connsiteY95" fmla="*/ 321013 h 2398878"/>
              <a:gd name="connsiteX96" fmla="*/ 428056 w 13016124"/>
              <a:gd name="connsiteY96" fmla="*/ 301557 h 2398878"/>
              <a:gd name="connsiteX97" fmla="*/ 447511 w 13016124"/>
              <a:gd name="connsiteY97" fmla="*/ 272374 h 2398878"/>
              <a:gd name="connsiteX98" fmla="*/ 505877 w 13016124"/>
              <a:gd name="connsiteY98" fmla="*/ 233464 h 2398878"/>
              <a:gd name="connsiteX99" fmla="*/ 603154 w 13016124"/>
              <a:gd name="connsiteY99" fmla="*/ 223736 h 2398878"/>
              <a:gd name="connsiteX100" fmla="*/ 651792 w 13016124"/>
              <a:gd name="connsiteY100" fmla="*/ 243191 h 2398878"/>
              <a:gd name="connsiteX101" fmla="*/ 622609 w 13016124"/>
              <a:gd name="connsiteY101" fmla="*/ 252919 h 2398878"/>
              <a:gd name="connsiteX102" fmla="*/ 544788 w 13016124"/>
              <a:gd name="connsiteY102" fmla="*/ 252919 h 23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016124" h="2398878">
                <a:moveTo>
                  <a:pt x="544788" y="252919"/>
                </a:moveTo>
                <a:lnTo>
                  <a:pt x="544788" y="252919"/>
                </a:lnTo>
                <a:cubicBezTo>
                  <a:pt x="577214" y="272374"/>
                  <a:pt x="612216" y="288069"/>
                  <a:pt x="642065" y="311285"/>
                </a:cubicBezTo>
                <a:cubicBezTo>
                  <a:pt x="701836" y="357774"/>
                  <a:pt x="721224" y="394916"/>
                  <a:pt x="768524" y="447472"/>
                </a:cubicBezTo>
                <a:cubicBezTo>
                  <a:pt x="803822" y="486692"/>
                  <a:pt x="902218" y="572684"/>
                  <a:pt x="924167" y="583659"/>
                </a:cubicBezTo>
                <a:cubicBezTo>
                  <a:pt x="943622" y="593387"/>
                  <a:pt x="963881" y="601651"/>
                  <a:pt x="982533" y="612842"/>
                </a:cubicBezTo>
                <a:cubicBezTo>
                  <a:pt x="1004557" y="626057"/>
                  <a:pt x="1026875" y="649605"/>
                  <a:pt x="1050626" y="661481"/>
                </a:cubicBezTo>
                <a:cubicBezTo>
                  <a:pt x="1059797" y="666067"/>
                  <a:pt x="1070499" y="666911"/>
                  <a:pt x="1079809" y="671208"/>
                </a:cubicBezTo>
                <a:cubicBezTo>
                  <a:pt x="1164164" y="710141"/>
                  <a:pt x="1157173" y="714819"/>
                  <a:pt x="1225724" y="739302"/>
                </a:cubicBezTo>
                <a:cubicBezTo>
                  <a:pt x="1254693" y="749648"/>
                  <a:pt x="1282821" y="764135"/>
                  <a:pt x="1313273" y="768485"/>
                </a:cubicBezTo>
                <a:cubicBezTo>
                  <a:pt x="1522618" y="798392"/>
                  <a:pt x="1193276" y="752529"/>
                  <a:pt x="1488371" y="787940"/>
                </a:cubicBezTo>
                <a:cubicBezTo>
                  <a:pt x="1533901" y="793404"/>
                  <a:pt x="1579325" y="799857"/>
                  <a:pt x="1624558" y="807396"/>
                </a:cubicBezTo>
                <a:cubicBezTo>
                  <a:pt x="1637746" y="809594"/>
                  <a:pt x="1650315" y="814731"/>
                  <a:pt x="1663469" y="817123"/>
                </a:cubicBezTo>
                <a:cubicBezTo>
                  <a:pt x="1686027" y="821224"/>
                  <a:pt x="1709004" y="822749"/>
                  <a:pt x="1731562" y="826851"/>
                </a:cubicBezTo>
                <a:cubicBezTo>
                  <a:pt x="1744716" y="829243"/>
                  <a:pt x="1593754" y="821988"/>
                  <a:pt x="1770473" y="836579"/>
                </a:cubicBezTo>
                <a:lnTo>
                  <a:pt x="3269495" y="1203835"/>
                </a:lnTo>
                <a:lnTo>
                  <a:pt x="5797081" y="1275468"/>
                </a:lnTo>
                <a:cubicBezTo>
                  <a:pt x="6426831" y="1303789"/>
                  <a:pt x="6347015" y="1395869"/>
                  <a:pt x="7047995" y="1373761"/>
                </a:cubicBezTo>
                <a:cubicBezTo>
                  <a:pt x="7748975" y="1351653"/>
                  <a:pt x="8994526" y="1146064"/>
                  <a:pt x="10002960" y="1142821"/>
                </a:cubicBezTo>
                <a:cubicBezTo>
                  <a:pt x="10697686" y="1030130"/>
                  <a:pt x="10991440" y="950075"/>
                  <a:pt x="11316835" y="814728"/>
                </a:cubicBezTo>
                <a:cubicBezTo>
                  <a:pt x="11642231" y="679381"/>
                  <a:pt x="11835947" y="416268"/>
                  <a:pt x="11955333" y="330740"/>
                </a:cubicBezTo>
                <a:cubicBezTo>
                  <a:pt x="12074719" y="245212"/>
                  <a:pt x="12008835" y="311285"/>
                  <a:pt x="12033154" y="301557"/>
                </a:cubicBezTo>
                <a:cubicBezTo>
                  <a:pt x="12057473" y="291829"/>
                  <a:pt x="12078550" y="282102"/>
                  <a:pt x="12101248" y="272374"/>
                </a:cubicBezTo>
                <a:cubicBezTo>
                  <a:pt x="12123946" y="262646"/>
                  <a:pt x="12141779" y="254540"/>
                  <a:pt x="12169341" y="243191"/>
                </a:cubicBezTo>
                <a:cubicBezTo>
                  <a:pt x="12196903" y="231842"/>
                  <a:pt x="12233487" y="215325"/>
                  <a:pt x="12266618" y="204281"/>
                </a:cubicBezTo>
                <a:cubicBezTo>
                  <a:pt x="12299356" y="193368"/>
                  <a:pt x="12301056" y="194330"/>
                  <a:pt x="12334711" y="175098"/>
                </a:cubicBezTo>
                <a:cubicBezTo>
                  <a:pt x="12344862" y="169297"/>
                  <a:pt x="12353437" y="160871"/>
                  <a:pt x="12363894" y="155642"/>
                </a:cubicBezTo>
                <a:cubicBezTo>
                  <a:pt x="12385982" y="144598"/>
                  <a:pt x="12410309" y="138284"/>
                  <a:pt x="12431988" y="126459"/>
                </a:cubicBezTo>
                <a:cubicBezTo>
                  <a:pt x="12446221" y="118696"/>
                  <a:pt x="12455846" y="103298"/>
                  <a:pt x="12470899" y="97277"/>
                </a:cubicBezTo>
                <a:cubicBezTo>
                  <a:pt x="12489212" y="89952"/>
                  <a:pt x="12509924" y="91417"/>
                  <a:pt x="12529265" y="87549"/>
                </a:cubicBezTo>
                <a:cubicBezTo>
                  <a:pt x="12542375" y="84927"/>
                  <a:pt x="12555370" y="81663"/>
                  <a:pt x="12568175" y="77821"/>
                </a:cubicBezTo>
                <a:cubicBezTo>
                  <a:pt x="12587818" y="71928"/>
                  <a:pt x="12607339" y="65567"/>
                  <a:pt x="12626541" y="58366"/>
                </a:cubicBezTo>
                <a:cubicBezTo>
                  <a:pt x="12659241" y="46104"/>
                  <a:pt x="12688972" y="21778"/>
                  <a:pt x="12723818" y="19455"/>
                </a:cubicBezTo>
                <a:lnTo>
                  <a:pt x="12869733" y="9728"/>
                </a:lnTo>
                <a:cubicBezTo>
                  <a:pt x="12879461" y="6485"/>
                  <a:pt x="12888662" y="0"/>
                  <a:pt x="12898916" y="0"/>
                </a:cubicBezTo>
                <a:cubicBezTo>
                  <a:pt x="12930240" y="0"/>
                  <a:pt x="12932616" y="16503"/>
                  <a:pt x="12947554" y="38911"/>
                </a:cubicBezTo>
                <a:cubicBezTo>
                  <a:pt x="13076566" y="554967"/>
                  <a:pt x="12989963" y="181054"/>
                  <a:pt x="12957282" y="1488332"/>
                </a:cubicBezTo>
                <a:cubicBezTo>
                  <a:pt x="12955723" y="1550684"/>
                  <a:pt x="12928099" y="1673157"/>
                  <a:pt x="12928099" y="1673157"/>
                </a:cubicBezTo>
                <a:cubicBezTo>
                  <a:pt x="12924856" y="1725038"/>
                  <a:pt x="12925394" y="1777294"/>
                  <a:pt x="12918371" y="1828800"/>
                </a:cubicBezTo>
                <a:cubicBezTo>
                  <a:pt x="12915600" y="1849120"/>
                  <a:pt x="12902938" y="1867057"/>
                  <a:pt x="12898916" y="1887166"/>
                </a:cubicBezTo>
                <a:cubicBezTo>
                  <a:pt x="12893158" y="1915958"/>
                  <a:pt x="12893653" y="1945694"/>
                  <a:pt x="12889188" y="1974715"/>
                </a:cubicBezTo>
                <a:cubicBezTo>
                  <a:pt x="12887155" y="1987929"/>
                  <a:pt x="12882703" y="2000655"/>
                  <a:pt x="12879460" y="2013625"/>
                </a:cubicBezTo>
                <a:cubicBezTo>
                  <a:pt x="12866948" y="2151264"/>
                  <a:pt x="12881059" y="2086654"/>
                  <a:pt x="12840550" y="2208179"/>
                </a:cubicBezTo>
                <a:cubicBezTo>
                  <a:pt x="12837307" y="2217907"/>
                  <a:pt x="12839354" y="2231674"/>
                  <a:pt x="12830822" y="2237362"/>
                </a:cubicBezTo>
                <a:lnTo>
                  <a:pt x="12801639" y="2256817"/>
                </a:lnTo>
                <a:cubicBezTo>
                  <a:pt x="12587631" y="2250332"/>
                  <a:pt x="12373715" y="2238914"/>
                  <a:pt x="12159614" y="2237362"/>
                </a:cubicBezTo>
                <a:cubicBezTo>
                  <a:pt x="11571078" y="2233097"/>
                  <a:pt x="11671390" y="2225872"/>
                  <a:pt x="11361945" y="2256817"/>
                </a:cubicBezTo>
                <a:cubicBezTo>
                  <a:pt x="11268175" y="2280261"/>
                  <a:pt x="11313350" y="2271602"/>
                  <a:pt x="11138209" y="2276272"/>
                </a:cubicBezTo>
                <a:lnTo>
                  <a:pt x="10593460" y="2286000"/>
                </a:lnTo>
                <a:lnTo>
                  <a:pt x="8385282" y="2295728"/>
                </a:lnTo>
                <a:cubicBezTo>
                  <a:pt x="8211573" y="2320542"/>
                  <a:pt x="8462849" y="2286486"/>
                  <a:pt x="8161545" y="2315183"/>
                </a:cubicBezTo>
                <a:cubicBezTo>
                  <a:pt x="8145086" y="2316751"/>
                  <a:pt x="8129388" y="2323593"/>
                  <a:pt x="8112907" y="2324911"/>
                </a:cubicBezTo>
                <a:cubicBezTo>
                  <a:pt x="8048182" y="2330089"/>
                  <a:pt x="7983205" y="2331396"/>
                  <a:pt x="7918354" y="2334638"/>
                </a:cubicBezTo>
                <a:cubicBezTo>
                  <a:pt x="6956525" y="2462886"/>
                  <a:pt x="7759333" y="2362577"/>
                  <a:pt x="5291886" y="2344366"/>
                </a:cubicBezTo>
                <a:cubicBezTo>
                  <a:pt x="5195326" y="2343653"/>
                  <a:pt x="5144989" y="2335731"/>
                  <a:pt x="5058422" y="2324911"/>
                </a:cubicBezTo>
                <a:cubicBezTo>
                  <a:pt x="4976500" y="2304430"/>
                  <a:pt x="5028960" y="2315164"/>
                  <a:pt x="4883324" y="2305455"/>
                </a:cubicBezTo>
                <a:lnTo>
                  <a:pt x="4727682" y="2295728"/>
                </a:lnTo>
                <a:cubicBezTo>
                  <a:pt x="4668853" y="2276118"/>
                  <a:pt x="4704670" y="2285676"/>
                  <a:pt x="4601222" y="2276272"/>
                </a:cubicBezTo>
                <a:cubicBezTo>
                  <a:pt x="4562337" y="2272737"/>
                  <a:pt x="4523523" y="2267529"/>
                  <a:pt x="4484490" y="2266545"/>
                </a:cubicBezTo>
                <a:lnTo>
                  <a:pt x="3443631" y="2247089"/>
                </a:lnTo>
                <a:lnTo>
                  <a:pt x="2996158" y="2256817"/>
                </a:lnTo>
                <a:cubicBezTo>
                  <a:pt x="2985913" y="2257235"/>
                  <a:pt x="2977135" y="2265160"/>
                  <a:pt x="2966975" y="2266545"/>
                </a:cubicBezTo>
                <a:cubicBezTo>
                  <a:pt x="2905594" y="2274915"/>
                  <a:pt x="2843256" y="2275815"/>
                  <a:pt x="2782150" y="2286000"/>
                </a:cubicBezTo>
                <a:cubicBezTo>
                  <a:pt x="2762695" y="2289243"/>
                  <a:pt x="2743464" y="2294416"/>
                  <a:pt x="2723784" y="2295728"/>
                </a:cubicBezTo>
                <a:cubicBezTo>
                  <a:pt x="2646068" y="2300909"/>
                  <a:pt x="2568141" y="2302213"/>
                  <a:pt x="2490320" y="2305455"/>
                </a:cubicBezTo>
                <a:lnTo>
                  <a:pt x="418328" y="2295728"/>
                </a:lnTo>
                <a:cubicBezTo>
                  <a:pt x="394952" y="2295194"/>
                  <a:pt x="376496" y="2273351"/>
                  <a:pt x="359962" y="2256817"/>
                </a:cubicBezTo>
                <a:cubicBezTo>
                  <a:pt x="294346" y="2191201"/>
                  <a:pt x="327698" y="2207152"/>
                  <a:pt x="272414" y="2188723"/>
                </a:cubicBezTo>
                <a:cubicBezTo>
                  <a:pt x="269171" y="2178995"/>
                  <a:pt x="269092" y="2167547"/>
                  <a:pt x="262686" y="2159540"/>
                </a:cubicBezTo>
                <a:cubicBezTo>
                  <a:pt x="210805" y="2094689"/>
                  <a:pt x="252959" y="2188723"/>
                  <a:pt x="214048" y="2110902"/>
                </a:cubicBezTo>
                <a:cubicBezTo>
                  <a:pt x="209462" y="2101731"/>
                  <a:pt x="208906" y="2090890"/>
                  <a:pt x="204320" y="2081719"/>
                </a:cubicBezTo>
                <a:cubicBezTo>
                  <a:pt x="199092" y="2071262"/>
                  <a:pt x="190880" y="2062561"/>
                  <a:pt x="184865" y="2052536"/>
                </a:cubicBezTo>
                <a:cubicBezTo>
                  <a:pt x="171415" y="2030119"/>
                  <a:pt x="157645" y="2007824"/>
                  <a:pt x="145954" y="1984442"/>
                </a:cubicBezTo>
                <a:cubicBezTo>
                  <a:pt x="134834" y="1962203"/>
                  <a:pt x="132050" y="1928826"/>
                  <a:pt x="126499" y="1906621"/>
                </a:cubicBezTo>
                <a:cubicBezTo>
                  <a:pt x="124012" y="1896673"/>
                  <a:pt x="119588" y="1887297"/>
                  <a:pt x="116771" y="1877438"/>
                </a:cubicBezTo>
                <a:cubicBezTo>
                  <a:pt x="92333" y="1791910"/>
                  <a:pt x="120645" y="1879336"/>
                  <a:pt x="97316" y="1809345"/>
                </a:cubicBezTo>
                <a:cubicBezTo>
                  <a:pt x="94073" y="1783404"/>
                  <a:pt x="93066" y="1757085"/>
                  <a:pt x="87588" y="1731523"/>
                </a:cubicBezTo>
                <a:cubicBezTo>
                  <a:pt x="83291" y="1711471"/>
                  <a:pt x="74618" y="1692612"/>
                  <a:pt x="68133" y="1673157"/>
                </a:cubicBezTo>
                <a:cubicBezTo>
                  <a:pt x="41800" y="1594160"/>
                  <a:pt x="57846" y="1633129"/>
                  <a:pt x="19494" y="1556425"/>
                </a:cubicBezTo>
                <a:cubicBezTo>
                  <a:pt x="16252" y="1514272"/>
                  <a:pt x="13974" y="1472034"/>
                  <a:pt x="9767" y="1429966"/>
                </a:cubicBezTo>
                <a:cubicBezTo>
                  <a:pt x="7486" y="1407151"/>
                  <a:pt x="-635" y="1384791"/>
                  <a:pt x="39" y="1361872"/>
                </a:cubicBezTo>
                <a:cubicBezTo>
                  <a:pt x="2620" y="1274121"/>
                  <a:pt x="10759" y="1186578"/>
                  <a:pt x="19494" y="1099225"/>
                </a:cubicBezTo>
                <a:cubicBezTo>
                  <a:pt x="20514" y="1089022"/>
                  <a:pt x="26998" y="1080052"/>
                  <a:pt x="29222" y="1070042"/>
                </a:cubicBezTo>
                <a:cubicBezTo>
                  <a:pt x="45273" y="997815"/>
                  <a:pt x="22765" y="1027863"/>
                  <a:pt x="58405" y="992221"/>
                </a:cubicBezTo>
                <a:cubicBezTo>
                  <a:pt x="63339" y="972485"/>
                  <a:pt x="69490" y="943659"/>
                  <a:pt x="77860" y="924128"/>
                </a:cubicBezTo>
                <a:cubicBezTo>
                  <a:pt x="83572" y="910799"/>
                  <a:pt x="91604" y="898546"/>
                  <a:pt x="97316" y="885217"/>
                </a:cubicBezTo>
                <a:cubicBezTo>
                  <a:pt x="140394" y="784702"/>
                  <a:pt x="59685" y="955817"/>
                  <a:pt x="116771" y="807396"/>
                </a:cubicBezTo>
                <a:cubicBezTo>
                  <a:pt x="127182" y="780327"/>
                  <a:pt x="146511" y="757088"/>
                  <a:pt x="155682" y="729574"/>
                </a:cubicBezTo>
                <a:cubicBezTo>
                  <a:pt x="158924" y="719846"/>
                  <a:pt x="163185" y="710401"/>
                  <a:pt x="165409" y="700391"/>
                </a:cubicBezTo>
                <a:cubicBezTo>
                  <a:pt x="169688" y="681137"/>
                  <a:pt x="168900" y="660737"/>
                  <a:pt x="175137" y="642025"/>
                </a:cubicBezTo>
                <a:cubicBezTo>
                  <a:pt x="178003" y="633426"/>
                  <a:pt x="223052" y="574944"/>
                  <a:pt x="223775" y="573932"/>
                </a:cubicBezTo>
                <a:cubicBezTo>
                  <a:pt x="265838" y="515046"/>
                  <a:pt x="219940" y="577083"/>
                  <a:pt x="262686" y="505838"/>
                </a:cubicBezTo>
                <a:cubicBezTo>
                  <a:pt x="274716" y="485788"/>
                  <a:pt x="285062" y="464005"/>
                  <a:pt x="301596" y="447472"/>
                </a:cubicBezTo>
                <a:cubicBezTo>
                  <a:pt x="308081" y="440987"/>
                  <a:pt x="315549" y="435354"/>
                  <a:pt x="321052" y="428017"/>
                </a:cubicBezTo>
                <a:cubicBezTo>
                  <a:pt x="335081" y="409311"/>
                  <a:pt x="343428" y="386185"/>
                  <a:pt x="359962" y="369651"/>
                </a:cubicBezTo>
                <a:lnTo>
                  <a:pt x="408601" y="321013"/>
                </a:lnTo>
                <a:cubicBezTo>
                  <a:pt x="415086" y="314528"/>
                  <a:pt x="422969" y="309188"/>
                  <a:pt x="428056" y="301557"/>
                </a:cubicBezTo>
                <a:cubicBezTo>
                  <a:pt x="434541" y="291829"/>
                  <a:pt x="440208" y="281503"/>
                  <a:pt x="447511" y="272374"/>
                </a:cubicBezTo>
                <a:cubicBezTo>
                  <a:pt x="461828" y="254478"/>
                  <a:pt x="483101" y="238345"/>
                  <a:pt x="505877" y="233464"/>
                </a:cubicBezTo>
                <a:cubicBezTo>
                  <a:pt x="537741" y="226636"/>
                  <a:pt x="570728" y="226979"/>
                  <a:pt x="603154" y="223736"/>
                </a:cubicBezTo>
                <a:cubicBezTo>
                  <a:pt x="619367" y="230221"/>
                  <a:pt x="642106" y="228662"/>
                  <a:pt x="651792" y="243191"/>
                </a:cubicBezTo>
                <a:cubicBezTo>
                  <a:pt x="657480" y="251723"/>
                  <a:pt x="632557" y="250432"/>
                  <a:pt x="622609" y="252919"/>
                </a:cubicBezTo>
                <a:cubicBezTo>
                  <a:pt x="606569" y="256929"/>
                  <a:pt x="557758" y="252919"/>
                  <a:pt x="544788" y="252919"/>
                </a:cubicBezTo>
                <a:close/>
              </a:path>
            </a:pathLst>
          </a:custGeom>
          <a:solidFill>
            <a:srgbClr val="600000"/>
          </a:solidFill>
          <a:ln>
            <a:noFill/>
          </a:ln>
          <a:effectLst>
            <a:glow rad="1905000">
              <a:srgbClr val="600000">
                <a:alpha val="83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2865"/>
            <a:ext cx="12192000" cy="375513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53437" y="521728"/>
            <a:ext cx="3285127" cy="3285127"/>
            <a:chOff x="4395564" y="609277"/>
            <a:chExt cx="3285127" cy="32851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564" y="609277"/>
              <a:ext cx="3285127" cy="328512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719867" y="928401"/>
              <a:ext cx="263652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solidFill>
                    <a:schemeClr val="bg1"/>
                  </a:solidFill>
                  <a:latin typeface="Chiller" panose="04020404031007020602" pitchFamily="82" charset="0"/>
                </a:rPr>
                <a:t>02</a:t>
              </a:r>
              <a:endParaRPr lang="zh-CN" altLang="en-US" sz="16600" dirty="0">
                <a:solidFill>
                  <a:schemeClr val="bg1"/>
                </a:solidFill>
                <a:latin typeface="Chiller" panose="04020404031007020602" pitchFamily="82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524286" y="3961699"/>
            <a:ext cx="5143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Click here to add your title</a:t>
            </a:r>
            <a:endParaRPr lang="zh-CN" altLang="en-US" sz="4400" dirty="0">
              <a:solidFill>
                <a:schemeClr val="bg1"/>
              </a:solidFill>
              <a:effectLst>
                <a:glow rad="38100">
                  <a:schemeClr val="bg1"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3277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888</TotalTime>
  <Words>1499</Words>
  <Application>Microsoft Office PowerPoint</Application>
  <PresentationFormat>宽屏</PresentationFormat>
  <Paragraphs>136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Aa法式拼音 (非商业使用)</vt:lpstr>
      <vt:lpstr>微软雅黑</vt:lpstr>
      <vt:lpstr>Arial</vt:lpstr>
      <vt:lpstr>Calibri</vt:lpstr>
      <vt:lpstr>Chiller</vt:lpstr>
      <vt:lpstr>MS Reference Sans Serif</vt:lpstr>
      <vt:lpstr>Segoe UI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万圣节</dc:title>
  <dc:creator>Huawei</dc:creator>
  <cp:lastModifiedBy>kaiweiliu9209@outlook.com</cp:lastModifiedBy>
  <cp:revision>62</cp:revision>
  <dcterms:created xsi:type="dcterms:W3CDTF">2016-10-22T10:12:01Z</dcterms:created>
  <dcterms:modified xsi:type="dcterms:W3CDTF">2024-10-22T06:24:48Z</dcterms:modified>
</cp:coreProperties>
</file>