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9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0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1.xml" ContentType="application/vnd.openxmlformats-officedocument.presentationml.tags+xml"/>
  <Override PartName="/ppt/notesSlides/notesSlide20.xml" ContentType="application/vnd.openxmlformats-officedocument.presentationml.notesSlide+xml"/>
  <Override PartName="/ppt/tags/tag12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3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44" r:id="rId2"/>
  </p:sldMasterIdLst>
  <p:notesMasterIdLst>
    <p:notesMasterId r:id="rId28"/>
  </p:notesMasterIdLst>
  <p:sldIdLst>
    <p:sldId id="256" r:id="rId3"/>
    <p:sldId id="267" r:id="rId4"/>
    <p:sldId id="259" r:id="rId5"/>
    <p:sldId id="274" r:id="rId6"/>
    <p:sldId id="260" r:id="rId7"/>
    <p:sldId id="257" r:id="rId8"/>
    <p:sldId id="262" r:id="rId9"/>
    <p:sldId id="283" r:id="rId10"/>
    <p:sldId id="263" r:id="rId11"/>
    <p:sldId id="275" r:id="rId12"/>
    <p:sldId id="276" r:id="rId13"/>
    <p:sldId id="268" r:id="rId14"/>
    <p:sldId id="284" r:id="rId15"/>
    <p:sldId id="278" r:id="rId16"/>
    <p:sldId id="279" r:id="rId17"/>
    <p:sldId id="270" r:id="rId18"/>
    <p:sldId id="273" r:id="rId19"/>
    <p:sldId id="285" r:id="rId20"/>
    <p:sldId id="272" r:id="rId21"/>
    <p:sldId id="271" r:id="rId22"/>
    <p:sldId id="281" r:id="rId23"/>
    <p:sldId id="269" r:id="rId24"/>
    <p:sldId id="261" r:id="rId25"/>
    <p:sldId id="286" r:id="rId26"/>
    <p:sldId id="321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583A"/>
    <a:srgbClr val="E4E4E4"/>
    <a:srgbClr val="DEDEDE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59" autoAdjust="0"/>
    <p:restoredTop sz="92590" autoAdjust="0"/>
  </p:normalViewPr>
  <p:slideViewPr>
    <p:cSldViewPr snapToGrid="0" showGuides="1">
      <p:cViewPr varScale="1">
        <p:scale>
          <a:sx n="88" d="100"/>
          <a:sy n="88" d="100"/>
        </p:scale>
        <p:origin x="54" y="7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9525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A748-4BB3-A616-F86FE385A4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A748-4BB3-A616-F86FE385A4C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A748-4BB3-A616-F86FE385A4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070720"/>
        <c:axId val="37085184"/>
      </c:lineChart>
      <c:catAx>
        <c:axId val="3707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37085184"/>
        <c:crosses val="autoZero"/>
        <c:auto val="1"/>
        <c:lblAlgn val="ctr"/>
        <c:lblOffset val="100"/>
        <c:noMultiLvlLbl val="0"/>
      </c:catAx>
      <c:valAx>
        <c:axId val="37085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3707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defRPr>
          </a:pPr>
          <a:endParaRPr lang="zh-CN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AD-4C7F-BCF2-80593BF330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Series2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AD-4C7F-BCF2-80593BF3301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AD-4C7F-BCF2-80593BF330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7312384"/>
        <c:axId val="397314304"/>
      </c:barChart>
      <c:catAx>
        <c:axId val="39731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397314304"/>
        <c:crosses val="autoZero"/>
        <c:auto val="1"/>
        <c:lblAlgn val="ctr"/>
        <c:lblOffset val="100"/>
        <c:noMultiLvlLbl val="0"/>
      </c:catAx>
      <c:valAx>
        <c:axId val="397314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397312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E37-4424-8C3F-0FC0D0D59DA7}"/>
              </c:ext>
            </c:extLst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E37-4424-8C3F-0FC0D0D59DA7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E37-4424-8C3F-0FC0D0D59DA7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E37-4424-8C3F-0FC0D0D59DA7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E37-4424-8C3F-0FC0D0D59D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64463-6D27-4120-A3FA-57DFEBF3DDE6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5BEE5-B84A-49EE-AD97-7C60A73586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7759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750650" y="2634378"/>
            <a:ext cx="2507294" cy="2507294"/>
          </a:xfrm>
          <a:custGeom>
            <a:avLst/>
            <a:gdLst>
              <a:gd name="connsiteX0" fmla="*/ 1253647 w 2507294"/>
              <a:gd name="connsiteY0" fmla="*/ 0 h 2507294"/>
              <a:gd name="connsiteX1" fmla="*/ 2507294 w 2507294"/>
              <a:gd name="connsiteY1" fmla="*/ 1253647 h 2507294"/>
              <a:gd name="connsiteX2" fmla="*/ 1253647 w 2507294"/>
              <a:gd name="connsiteY2" fmla="*/ 2507294 h 2507294"/>
              <a:gd name="connsiteX3" fmla="*/ 0 w 2507294"/>
              <a:gd name="connsiteY3" fmla="*/ 1253647 h 2507294"/>
              <a:gd name="connsiteX4" fmla="*/ 1253647 w 2507294"/>
              <a:gd name="connsiteY4" fmla="*/ 0 h 25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294" h="2507294">
                <a:moveTo>
                  <a:pt x="1253647" y="0"/>
                </a:moveTo>
                <a:cubicBezTo>
                  <a:pt x="1946017" y="0"/>
                  <a:pt x="2507294" y="561277"/>
                  <a:pt x="2507294" y="1253647"/>
                </a:cubicBezTo>
                <a:cubicBezTo>
                  <a:pt x="2507294" y="1946017"/>
                  <a:pt x="1946017" y="2507294"/>
                  <a:pt x="1253647" y="2507294"/>
                </a:cubicBezTo>
                <a:cubicBezTo>
                  <a:pt x="561277" y="2507294"/>
                  <a:pt x="0" y="1946017"/>
                  <a:pt x="0" y="1253647"/>
                </a:cubicBezTo>
                <a:cubicBezTo>
                  <a:pt x="0" y="561277"/>
                  <a:pt x="561277" y="0"/>
                  <a:pt x="125364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055689" y="2148114"/>
            <a:ext cx="3167969" cy="1901372"/>
          </a:xfrm>
          <a:custGeom>
            <a:avLst/>
            <a:gdLst>
              <a:gd name="connsiteX0" fmla="*/ 0 w 3167969"/>
              <a:gd name="connsiteY0" fmla="*/ 0 h 1901372"/>
              <a:gd name="connsiteX1" fmla="*/ 3167969 w 3167969"/>
              <a:gd name="connsiteY1" fmla="*/ 0 h 1901372"/>
              <a:gd name="connsiteX2" fmla="*/ 3167969 w 3167969"/>
              <a:gd name="connsiteY2" fmla="*/ 1901372 h 1901372"/>
              <a:gd name="connsiteX3" fmla="*/ 0 w 3167969"/>
              <a:gd name="connsiteY3" fmla="*/ 1901372 h 1901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7969" h="1901372">
                <a:moveTo>
                  <a:pt x="0" y="0"/>
                </a:moveTo>
                <a:lnTo>
                  <a:pt x="3167969" y="0"/>
                </a:lnTo>
                <a:lnTo>
                  <a:pt x="3167969" y="1901372"/>
                </a:lnTo>
                <a:lnTo>
                  <a:pt x="0" y="19013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512017" y="2148114"/>
            <a:ext cx="3167969" cy="1901372"/>
          </a:xfrm>
          <a:custGeom>
            <a:avLst/>
            <a:gdLst>
              <a:gd name="connsiteX0" fmla="*/ 0 w 3167969"/>
              <a:gd name="connsiteY0" fmla="*/ 0 h 1901372"/>
              <a:gd name="connsiteX1" fmla="*/ 3167969 w 3167969"/>
              <a:gd name="connsiteY1" fmla="*/ 0 h 1901372"/>
              <a:gd name="connsiteX2" fmla="*/ 3167969 w 3167969"/>
              <a:gd name="connsiteY2" fmla="*/ 1901372 h 1901372"/>
              <a:gd name="connsiteX3" fmla="*/ 0 w 3167969"/>
              <a:gd name="connsiteY3" fmla="*/ 1901372 h 1901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7969" h="1901372">
                <a:moveTo>
                  <a:pt x="0" y="0"/>
                </a:moveTo>
                <a:lnTo>
                  <a:pt x="3167969" y="0"/>
                </a:lnTo>
                <a:lnTo>
                  <a:pt x="3167969" y="1901372"/>
                </a:lnTo>
                <a:lnTo>
                  <a:pt x="0" y="19013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7968345" y="2148114"/>
            <a:ext cx="3167969" cy="1901372"/>
          </a:xfrm>
          <a:custGeom>
            <a:avLst/>
            <a:gdLst>
              <a:gd name="connsiteX0" fmla="*/ 0 w 3167969"/>
              <a:gd name="connsiteY0" fmla="*/ 0 h 1901372"/>
              <a:gd name="connsiteX1" fmla="*/ 3167969 w 3167969"/>
              <a:gd name="connsiteY1" fmla="*/ 0 h 1901372"/>
              <a:gd name="connsiteX2" fmla="*/ 3167969 w 3167969"/>
              <a:gd name="connsiteY2" fmla="*/ 1901372 h 1901372"/>
              <a:gd name="connsiteX3" fmla="*/ 0 w 3167969"/>
              <a:gd name="connsiteY3" fmla="*/ 1901372 h 1901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7969" h="1901372">
                <a:moveTo>
                  <a:pt x="0" y="0"/>
                </a:moveTo>
                <a:lnTo>
                  <a:pt x="3167969" y="0"/>
                </a:lnTo>
                <a:lnTo>
                  <a:pt x="3167969" y="1901372"/>
                </a:lnTo>
                <a:lnTo>
                  <a:pt x="0" y="19013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</a:p>
          <a:p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</a:p>
          <a:p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</a:p>
          <a:p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1152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8758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8179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1883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4498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0143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917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7787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8684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7215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7951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2076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8192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2225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2971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4345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0613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088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7100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917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5691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9323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5342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7060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9872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8608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7746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2104571" y="2177143"/>
            <a:ext cx="2412000" cy="3164114"/>
          </a:xfrm>
          <a:custGeom>
            <a:avLst/>
            <a:gdLst>
              <a:gd name="connsiteX0" fmla="*/ 0 w 2412000"/>
              <a:gd name="connsiteY0" fmla="*/ 0 h 3164114"/>
              <a:gd name="connsiteX1" fmla="*/ 2412000 w 2412000"/>
              <a:gd name="connsiteY1" fmla="*/ 0 h 3164114"/>
              <a:gd name="connsiteX2" fmla="*/ 2412000 w 2412000"/>
              <a:gd name="connsiteY2" fmla="*/ 3164114 h 3164114"/>
              <a:gd name="connsiteX3" fmla="*/ 0 w 2412000"/>
              <a:gd name="connsiteY3" fmla="*/ 3164114 h 316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2000" h="3164114">
                <a:moveTo>
                  <a:pt x="0" y="0"/>
                </a:moveTo>
                <a:lnTo>
                  <a:pt x="2412000" y="0"/>
                </a:lnTo>
                <a:lnTo>
                  <a:pt x="2412000" y="3164114"/>
                </a:lnTo>
                <a:lnTo>
                  <a:pt x="0" y="3164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hf sldNum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534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8260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5473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7840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3896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3321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163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5056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919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8976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3"/>
          </p:nvPr>
        </p:nvSpPr>
        <p:spPr>
          <a:xfrm>
            <a:off x="1406588" y="4225919"/>
            <a:ext cx="1147926" cy="1147926"/>
          </a:xfrm>
          <a:custGeom>
            <a:avLst/>
            <a:gdLst>
              <a:gd name="connsiteX0" fmla="*/ 573963 w 1147926"/>
              <a:gd name="connsiteY0" fmla="*/ 0 h 1147926"/>
              <a:gd name="connsiteX1" fmla="*/ 1147926 w 1147926"/>
              <a:gd name="connsiteY1" fmla="*/ 573963 h 1147926"/>
              <a:gd name="connsiteX2" fmla="*/ 573963 w 1147926"/>
              <a:gd name="connsiteY2" fmla="*/ 1147926 h 1147926"/>
              <a:gd name="connsiteX3" fmla="*/ 0 w 1147926"/>
              <a:gd name="connsiteY3" fmla="*/ 573963 h 1147926"/>
              <a:gd name="connsiteX4" fmla="*/ 573963 w 1147926"/>
              <a:gd name="connsiteY4" fmla="*/ 0 h 1147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926" h="1147926">
                <a:moveTo>
                  <a:pt x="573963" y="0"/>
                </a:moveTo>
                <a:cubicBezTo>
                  <a:pt x="890954" y="0"/>
                  <a:pt x="1147926" y="256972"/>
                  <a:pt x="1147926" y="573963"/>
                </a:cubicBezTo>
                <a:cubicBezTo>
                  <a:pt x="1147926" y="890954"/>
                  <a:pt x="890954" y="1147926"/>
                  <a:pt x="573963" y="1147926"/>
                </a:cubicBezTo>
                <a:cubicBezTo>
                  <a:pt x="256972" y="1147926"/>
                  <a:pt x="0" y="890954"/>
                  <a:pt x="0" y="573963"/>
                </a:cubicBezTo>
                <a:cubicBezTo>
                  <a:pt x="0" y="256972"/>
                  <a:pt x="256972" y="0"/>
                  <a:pt x="5739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406588" y="2251976"/>
            <a:ext cx="1147926" cy="1147926"/>
          </a:xfrm>
          <a:custGeom>
            <a:avLst/>
            <a:gdLst>
              <a:gd name="connsiteX0" fmla="*/ 573963 w 1147926"/>
              <a:gd name="connsiteY0" fmla="*/ 0 h 1147926"/>
              <a:gd name="connsiteX1" fmla="*/ 1147926 w 1147926"/>
              <a:gd name="connsiteY1" fmla="*/ 573963 h 1147926"/>
              <a:gd name="connsiteX2" fmla="*/ 573963 w 1147926"/>
              <a:gd name="connsiteY2" fmla="*/ 1147926 h 1147926"/>
              <a:gd name="connsiteX3" fmla="*/ 0 w 1147926"/>
              <a:gd name="connsiteY3" fmla="*/ 573963 h 1147926"/>
              <a:gd name="connsiteX4" fmla="*/ 573963 w 1147926"/>
              <a:gd name="connsiteY4" fmla="*/ 0 h 1147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926" h="1147926">
                <a:moveTo>
                  <a:pt x="573963" y="0"/>
                </a:moveTo>
                <a:cubicBezTo>
                  <a:pt x="890954" y="0"/>
                  <a:pt x="1147926" y="256972"/>
                  <a:pt x="1147926" y="573963"/>
                </a:cubicBezTo>
                <a:cubicBezTo>
                  <a:pt x="1147926" y="890954"/>
                  <a:pt x="890954" y="1147926"/>
                  <a:pt x="573963" y="1147926"/>
                </a:cubicBezTo>
                <a:cubicBezTo>
                  <a:pt x="256972" y="1147926"/>
                  <a:pt x="0" y="890954"/>
                  <a:pt x="0" y="573963"/>
                </a:cubicBezTo>
                <a:cubicBezTo>
                  <a:pt x="0" y="256972"/>
                  <a:pt x="256972" y="0"/>
                  <a:pt x="5739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6446900" y="2251976"/>
            <a:ext cx="1147926" cy="1147926"/>
          </a:xfrm>
          <a:custGeom>
            <a:avLst/>
            <a:gdLst>
              <a:gd name="connsiteX0" fmla="*/ 573963 w 1147926"/>
              <a:gd name="connsiteY0" fmla="*/ 0 h 1147926"/>
              <a:gd name="connsiteX1" fmla="*/ 1147926 w 1147926"/>
              <a:gd name="connsiteY1" fmla="*/ 573963 h 1147926"/>
              <a:gd name="connsiteX2" fmla="*/ 573963 w 1147926"/>
              <a:gd name="connsiteY2" fmla="*/ 1147926 h 1147926"/>
              <a:gd name="connsiteX3" fmla="*/ 0 w 1147926"/>
              <a:gd name="connsiteY3" fmla="*/ 573963 h 1147926"/>
              <a:gd name="connsiteX4" fmla="*/ 573963 w 1147926"/>
              <a:gd name="connsiteY4" fmla="*/ 0 h 1147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926" h="1147926">
                <a:moveTo>
                  <a:pt x="573963" y="0"/>
                </a:moveTo>
                <a:cubicBezTo>
                  <a:pt x="890954" y="0"/>
                  <a:pt x="1147926" y="256972"/>
                  <a:pt x="1147926" y="573963"/>
                </a:cubicBezTo>
                <a:cubicBezTo>
                  <a:pt x="1147926" y="890954"/>
                  <a:pt x="890954" y="1147926"/>
                  <a:pt x="573963" y="1147926"/>
                </a:cubicBezTo>
                <a:cubicBezTo>
                  <a:pt x="256972" y="1147926"/>
                  <a:pt x="0" y="890954"/>
                  <a:pt x="0" y="573963"/>
                </a:cubicBezTo>
                <a:cubicBezTo>
                  <a:pt x="0" y="256972"/>
                  <a:pt x="256972" y="0"/>
                  <a:pt x="5739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6446900" y="4225919"/>
            <a:ext cx="1147926" cy="1147926"/>
          </a:xfrm>
          <a:custGeom>
            <a:avLst/>
            <a:gdLst>
              <a:gd name="connsiteX0" fmla="*/ 573963 w 1147926"/>
              <a:gd name="connsiteY0" fmla="*/ 0 h 1147926"/>
              <a:gd name="connsiteX1" fmla="*/ 1147926 w 1147926"/>
              <a:gd name="connsiteY1" fmla="*/ 573963 h 1147926"/>
              <a:gd name="connsiteX2" fmla="*/ 573963 w 1147926"/>
              <a:gd name="connsiteY2" fmla="*/ 1147926 h 1147926"/>
              <a:gd name="connsiteX3" fmla="*/ 0 w 1147926"/>
              <a:gd name="connsiteY3" fmla="*/ 573963 h 1147926"/>
              <a:gd name="connsiteX4" fmla="*/ 573963 w 1147926"/>
              <a:gd name="connsiteY4" fmla="*/ 0 h 1147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926" h="1147926">
                <a:moveTo>
                  <a:pt x="573963" y="0"/>
                </a:moveTo>
                <a:cubicBezTo>
                  <a:pt x="890954" y="0"/>
                  <a:pt x="1147926" y="256972"/>
                  <a:pt x="1147926" y="573963"/>
                </a:cubicBezTo>
                <a:cubicBezTo>
                  <a:pt x="1147926" y="890954"/>
                  <a:pt x="890954" y="1147926"/>
                  <a:pt x="573963" y="1147926"/>
                </a:cubicBezTo>
                <a:cubicBezTo>
                  <a:pt x="256972" y="1147926"/>
                  <a:pt x="0" y="890954"/>
                  <a:pt x="0" y="573963"/>
                </a:cubicBezTo>
                <a:cubicBezTo>
                  <a:pt x="0" y="256972"/>
                  <a:pt x="256972" y="0"/>
                  <a:pt x="5739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hf sldNum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1691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7938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5130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340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3790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75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9518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5355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0280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468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055688" y="2048858"/>
            <a:ext cx="5040312" cy="3160562"/>
          </a:xfrm>
          <a:custGeom>
            <a:avLst/>
            <a:gdLst>
              <a:gd name="connsiteX0" fmla="*/ 0 w 5040312"/>
              <a:gd name="connsiteY0" fmla="*/ 0 h 3160562"/>
              <a:gd name="connsiteX1" fmla="*/ 5040312 w 5040312"/>
              <a:gd name="connsiteY1" fmla="*/ 0 h 3160562"/>
              <a:gd name="connsiteX2" fmla="*/ 5040312 w 5040312"/>
              <a:gd name="connsiteY2" fmla="*/ 3160562 h 3160562"/>
              <a:gd name="connsiteX3" fmla="*/ 0 w 5040312"/>
              <a:gd name="connsiteY3" fmla="*/ 3160562 h 316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0312" h="3160562">
                <a:moveTo>
                  <a:pt x="0" y="0"/>
                </a:moveTo>
                <a:lnTo>
                  <a:pt x="5040312" y="0"/>
                </a:lnTo>
                <a:lnTo>
                  <a:pt x="5040312" y="3160562"/>
                </a:lnTo>
                <a:lnTo>
                  <a:pt x="0" y="31605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hf sldNum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3594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5517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3811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6790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0686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5829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3735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0037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9009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711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6517839" y="1959429"/>
            <a:ext cx="4618474" cy="3882571"/>
          </a:xfrm>
          <a:custGeom>
            <a:avLst/>
            <a:gdLst>
              <a:gd name="connsiteX0" fmla="*/ 0 w 4618474"/>
              <a:gd name="connsiteY0" fmla="*/ 0 h 3882571"/>
              <a:gd name="connsiteX1" fmla="*/ 4618474 w 4618474"/>
              <a:gd name="connsiteY1" fmla="*/ 0 h 3882571"/>
              <a:gd name="connsiteX2" fmla="*/ 4618474 w 4618474"/>
              <a:gd name="connsiteY2" fmla="*/ 3882571 h 3882571"/>
              <a:gd name="connsiteX3" fmla="*/ 0 w 4618474"/>
              <a:gd name="connsiteY3" fmla="*/ 3882571 h 388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8474" h="3882571">
                <a:moveTo>
                  <a:pt x="0" y="0"/>
                </a:moveTo>
                <a:lnTo>
                  <a:pt x="4618474" y="0"/>
                </a:lnTo>
                <a:lnTo>
                  <a:pt x="4618474" y="3882571"/>
                </a:lnTo>
                <a:lnTo>
                  <a:pt x="0" y="38825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hf sldNum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8322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6360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7511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6371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2194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7915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9928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4026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7856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3229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055689" y="1959429"/>
            <a:ext cx="5421537" cy="3882571"/>
          </a:xfrm>
          <a:custGeom>
            <a:avLst/>
            <a:gdLst>
              <a:gd name="connsiteX0" fmla="*/ 0 w 5421537"/>
              <a:gd name="connsiteY0" fmla="*/ 0 h 3882571"/>
              <a:gd name="connsiteX1" fmla="*/ 5421537 w 5421537"/>
              <a:gd name="connsiteY1" fmla="*/ 0 h 3882571"/>
              <a:gd name="connsiteX2" fmla="*/ 5421537 w 5421537"/>
              <a:gd name="connsiteY2" fmla="*/ 3882571 h 3882571"/>
              <a:gd name="connsiteX3" fmla="*/ 0 w 5421537"/>
              <a:gd name="connsiteY3" fmla="*/ 3882571 h 388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1537" h="3882571">
                <a:moveTo>
                  <a:pt x="0" y="0"/>
                </a:moveTo>
                <a:lnTo>
                  <a:pt x="5421537" y="0"/>
                </a:lnTo>
                <a:lnTo>
                  <a:pt x="5421537" y="3882571"/>
                </a:lnTo>
                <a:lnTo>
                  <a:pt x="0" y="38825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6694938" y="4506684"/>
            <a:ext cx="1335316" cy="1335316"/>
          </a:xfrm>
          <a:custGeom>
            <a:avLst/>
            <a:gdLst>
              <a:gd name="connsiteX0" fmla="*/ 0 w 1335316"/>
              <a:gd name="connsiteY0" fmla="*/ 0 h 1335316"/>
              <a:gd name="connsiteX1" fmla="*/ 1335316 w 1335316"/>
              <a:gd name="connsiteY1" fmla="*/ 0 h 1335316"/>
              <a:gd name="connsiteX2" fmla="*/ 1335316 w 1335316"/>
              <a:gd name="connsiteY2" fmla="*/ 1335316 h 1335316"/>
              <a:gd name="connsiteX3" fmla="*/ 0 w 1335316"/>
              <a:gd name="connsiteY3" fmla="*/ 1335316 h 133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5316" h="1335316">
                <a:moveTo>
                  <a:pt x="0" y="0"/>
                </a:moveTo>
                <a:lnTo>
                  <a:pt x="1335316" y="0"/>
                </a:lnTo>
                <a:lnTo>
                  <a:pt x="1335316" y="1335316"/>
                </a:lnTo>
                <a:lnTo>
                  <a:pt x="0" y="133531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9800997" y="4506684"/>
            <a:ext cx="1335316" cy="1335316"/>
          </a:xfrm>
          <a:custGeom>
            <a:avLst/>
            <a:gdLst>
              <a:gd name="connsiteX0" fmla="*/ 0 w 1335316"/>
              <a:gd name="connsiteY0" fmla="*/ 0 h 1335316"/>
              <a:gd name="connsiteX1" fmla="*/ 1335316 w 1335316"/>
              <a:gd name="connsiteY1" fmla="*/ 0 h 1335316"/>
              <a:gd name="connsiteX2" fmla="*/ 1335316 w 1335316"/>
              <a:gd name="connsiteY2" fmla="*/ 1335316 h 1335316"/>
              <a:gd name="connsiteX3" fmla="*/ 0 w 1335316"/>
              <a:gd name="connsiteY3" fmla="*/ 1335316 h 133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5316" h="1335316">
                <a:moveTo>
                  <a:pt x="0" y="0"/>
                </a:moveTo>
                <a:lnTo>
                  <a:pt x="1335316" y="0"/>
                </a:lnTo>
                <a:lnTo>
                  <a:pt x="1335316" y="1335316"/>
                </a:lnTo>
                <a:lnTo>
                  <a:pt x="0" y="133531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3"/>
          </p:nvPr>
        </p:nvSpPr>
        <p:spPr>
          <a:xfrm>
            <a:off x="8247967" y="4506684"/>
            <a:ext cx="1335316" cy="1335316"/>
          </a:xfrm>
          <a:custGeom>
            <a:avLst/>
            <a:gdLst>
              <a:gd name="connsiteX0" fmla="*/ 0 w 1335316"/>
              <a:gd name="connsiteY0" fmla="*/ 0 h 1335316"/>
              <a:gd name="connsiteX1" fmla="*/ 1335316 w 1335316"/>
              <a:gd name="connsiteY1" fmla="*/ 0 h 1335316"/>
              <a:gd name="connsiteX2" fmla="*/ 1335316 w 1335316"/>
              <a:gd name="connsiteY2" fmla="*/ 1335316 h 1335316"/>
              <a:gd name="connsiteX3" fmla="*/ 0 w 1335316"/>
              <a:gd name="connsiteY3" fmla="*/ 1335316 h 133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5316" h="1335316">
                <a:moveTo>
                  <a:pt x="0" y="0"/>
                </a:moveTo>
                <a:lnTo>
                  <a:pt x="1335316" y="0"/>
                </a:lnTo>
                <a:lnTo>
                  <a:pt x="1335316" y="1335316"/>
                </a:lnTo>
                <a:lnTo>
                  <a:pt x="0" y="133531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hf sldNum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4141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1342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1115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5373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1162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3678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0377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1195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1540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6068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055689" y="2048858"/>
            <a:ext cx="2397196" cy="1809737"/>
          </a:xfrm>
          <a:custGeom>
            <a:avLst/>
            <a:gdLst>
              <a:gd name="connsiteX0" fmla="*/ 0 w 2397196"/>
              <a:gd name="connsiteY0" fmla="*/ 0 h 1809737"/>
              <a:gd name="connsiteX1" fmla="*/ 2397196 w 2397196"/>
              <a:gd name="connsiteY1" fmla="*/ 0 h 1809737"/>
              <a:gd name="connsiteX2" fmla="*/ 2397196 w 2397196"/>
              <a:gd name="connsiteY2" fmla="*/ 1809737 h 1809737"/>
              <a:gd name="connsiteX3" fmla="*/ 0 w 2397196"/>
              <a:gd name="connsiteY3" fmla="*/ 1809737 h 180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7196" h="1809737">
                <a:moveTo>
                  <a:pt x="0" y="0"/>
                </a:moveTo>
                <a:lnTo>
                  <a:pt x="2397196" y="0"/>
                </a:lnTo>
                <a:lnTo>
                  <a:pt x="2397196" y="1809737"/>
                </a:lnTo>
                <a:lnTo>
                  <a:pt x="0" y="18097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3616832" y="2048858"/>
            <a:ext cx="2397196" cy="1809737"/>
          </a:xfrm>
          <a:custGeom>
            <a:avLst/>
            <a:gdLst>
              <a:gd name="connsiteX0" fmla="*/ 0 w 2397196"/>
              <a:gd name="connsiteY0" fmla="*/ 0 h 1809737"/>
              <a:gd name="connsiteX1" fmla="*/ 2397196 w 2397196"/>
              <a:gd name="connsiteY1" fmla="*/ 0 h 1809737"/>
              <a:gd name="connsiteX2" fmla="*/ 2397196 w 2397196"/>
              <a:gd name="connsiteY2" fmla="*/ 1809737 h 1809737"/>
              <a:gd name="connsiteX3" fmla="*/ 0 w 2397196"/>
              <a:gd name="connsiteY3" fmla="*/ 1809737 h 180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7196" h="1809737">
                <a:moveTo>
                  <a:pt x="0" y="0"/>
                </a:moveTo>
                <a:lnTo>
                  <a:pt x="2397196" y="0"/>
                </a:lnTo>
                <a:lnTo>
                  <a:pt x="2397196" y="1809737"/>
                </a:lnTo>
                <a:lnTo>
                  <a:pt x="0" y="18097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177975" y="2048858"/>
            <a:ext cx="2397196" cy="1809737"/>
          </a:xfrm>
          <a:custGeom>
            <a:avLst/>
            <a:gdLst>
              <a:gd name="connsiteX0" fmla="*/ 0 w 2397196"/>
              <a:gd name="connsiteY0" fmla="*/ 0 h 1809737"/>
              <a:gd name="connsiteX1" fmla="*/ 2397196 w 2397196"/>
              <a:gd name="connsiteY1" fmla="*/ 0 h 1809737"/>
              <a:gd name="connsiteX2" fmla="*/ 2397196 w 2397196"/>
              <a:gd name="connsiteY2" fmla="*/ 1809737 h 1809737"/>
              <a:gd name="connsiteX3" fmla="*/ 0 w 2397196"/>
              <a:gd name="connsiteY3" fmla="*/ 1809737 h 180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7196" h="1809737">
                <a:moveTo>
                  <a:pt x="0" y="0"/>
                </a:moveTo>
                <a:lnTo>
                  <a:pt x="2397196" y="0"/>
                </a:lnTo>
                <a:lnTo>
                  <a:pt x="2397196" y="1809737"/>
                </a:lnTo>
                <a:lnTo>
                  <a:pt x="0" y="18097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8739117" y="2048858"/>
            <a:ext cx="2397196" cy="1809737"/>
          </a:xfrm>
          <a:custGeom>
            <a:avLst/>
            <a:gdLst>
              <a:gd name="connsiteX0" fmla="*/ 0 w 2397196"/>
              <a:gd name="connsiteY0" fmla="*/ 0 h 1809737"/>
              <a:gd name="connsiteX1" fmla="*/ 2397196 w 2397196"/>
              <a:gd name="connsiteY1" fmla="*/ 0 h 1809737"/>
              <a:gd name="connsiteX2" fmla="*/ 2397196 w 2397196"/>
              <a:gd name="connsiteY2" fmla="*/ 1809737 h 1809737"/>
              <a:gd name="connsiteX3" fmla="*/ 0 w 2397196"/>
              <a:gd name="connsiteY3" fmla="*/ 1809737 h 180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7196" h="1809737">
                <a:moveTo>
                  <a:pt x="0" y="0"/>
                </a:moveTo>
                <a:lnTo>
                  <a:pt x="2397196" y="0"/>
                </a:lnTo>
                <a:lnTo>
                  <a:pt x="2397196" y="1809737"/>
                </a:lnTo>
                <a:lnTo>
                  <a:pt x="0" y="18097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hf sldNum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64801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6114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1748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1564003" y="2114065"/>
            <a:ext cx="1440320" cy="1440320"/>
          </a:xfrm>
          <a:custGeom>
            <a:avLst/>
            <a:gdLst>
              <a:gd name="connsiteX0" fmla="*/ 720160 w 1440320"/>
              <a:gd name="connsiteY0" fmla="*/ 0 h 1440320"/>
              <a:gd name="connsiteX1" fmla="*/ 1440320 w 1440320"/>
              <a:gd name="connsiteY1" fmla="*/ 720160 h 1440320"/>
              <a:gd name="connsiteX2" fmla="*/ 720160 w 1440320"/>
              <a:gd name="connsiteY2" fmla="*/ 1440320 h 1440320"/>
              <a:gd name="connsiteX3" fmla="*/ 0 w 1440320"/>
              <a:gd name="connsiteY3" fmla="*/ 720160 h 1440320"/>
              <a:gd name="connsiteX4" fmla="*/ 720160 w 1440320"/>
              <a:gd name="connsiteY4" fmla="*/ 0 h 144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320" h="1440320">
                <a:moveTo>
                  <a:pt x="720160" y="0"/>
                </a:moveTo>
                <a:cubicBezTo>
                  <a:pt x="1117893" y="0"/>
                  <a:pt x="1440320" y="322427"/>
                  <a:pt x="1440320" y="720160"/>
                </a:cubicBezTo>
                <a:cubicBezTo>
                  <a:pt x="1440320" y="1117893"/>
                  <a:pt x="1117893" y="1440320"/>
                  <a:pt x="720160" y="1440320"/>
                </a:cubicBezTo>
                <a:cubicBezTo>
                  <a:pt x="322427" y="1440320"/>
                  <a:pt x="0" y="1117893"/>
                  <a:pt x="0" y="720160"/>
                </a:cubicBezTo>
                <a:cubicBezTo>
                  <a:pt x="0" y="322427"/>
                  <a:pt x="322427" y="0"/>
                  <a:pt x="72016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08000" y="3991429"/>
            <a:ext cx="11169650" cy="2390321"/>
          </a:xfrm>
          <a:custGeom>
            <a:avLst/>
            <a:gdLst>
              <a:gd name="connsiteX0" fmla="*/ 0 w 11169650"/>
              <a:gd name="connsiteY0" fmla="*/ 0 h 2390321"/>
              <a:gd name="connsiteX1" fmla="*/ 11169650 w 11169650"/>
              <a:gd name="connsiteY1" fmla="*/ 0 h 2390321"/>
              <a:gd name="connsiteX2" fmla="*/ 11169650 w 11169650"/>
              <a:gd name="connsiteY2" fmla="*/ 2390321 h 2390321"/>
              <a:gd name="connsiteX3" fmla="*/ 0 w 11169650"/>
              <a:gd name="connsiteY3" fmla="*/ 2390321 h 239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69650" h="2390321">
                <a:moveTo>
                  <a:pt x="0" y="0"/>
                </a:moveTo>
                <a:lnTo>
                  <a:pt x="11169650" y="0"/>
                </a:lnTo>
                <a:lnTo>
                  <a:pt x="11169650" y="2390321"/>
                </a:lnTo>
                <a:lnTo>
                  <a:pt x="0" y="239032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hf sldNum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575300" y="482600"/>
            <a:ext cx="6108700" cy="5918200"/>
          </a:xfrm>
          <a:custGeom>
            <a:avLst/>
            <a:gdLst>
              <a:gd name="connsiteX0" fmla="*/ 0 w 6108700"/>
              <a:gd name="connsiteY0" fmla="*/ 0 h 5918200"/>
              <a:gd name="connsiteX1" fmla="*/ 6108700 w 6108700"/>
              <a:gd name="connsiteY1" fmla="*/ 0 h 5918200"/>
              <a:gd name="connsiteX2" fmla="*/ 6108700 w 6108700"/>
              <a:gd name="connsiteY2" fmla="*/ 5918200 h 5918200"/>
              <a:gd name="connsiteX3" fmla="*/ 0 w 6108700"/>
              <a:gd name="connsiteY3" fmla="*/ 5918200 h 591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8700" h="5918200">
                <a:moveTo>
                  <a:pt x="0" y="0"/>
                </a:moveTo>
                <a:lnTo>
                  <a:pt x="6108700" y="0"/>
                </a:lnTo>
                <a:lnTo>
                  <a:pt x="6108700" y="5918200"/>
                </a:lnTo>
                <a:lnTo>
                  <a:pt x="0" y="5918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hf sldNum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08000" y="474132"/>
            <a:ext cx="11169650" cy="3630940"/>
          </a:xfrm>
          <a:custGeom>
            <a:avLst/>
            <a:gdLst>
              <a:gd name="connsiteX0" fmla="*/ 0 w 11169650"/>
              <a:gd name="connsiteY0" fmla="*/ 0 h 3630940"/>
              <a:gd name="connsiteX1" fmla="*/ 11169650 w 11169650"/>
              <a:gd name="connsiteY1" fmla="*/ 0 h 3630940"/>
              <a:gd name="connsiteX2" fmla="*/ 11169650 w 11169650"/>
              <a:gd name="connsiteY2" fmla="*/ 3630940 h 3630940"/>
              <a:gd name="connsiteX3" fmla="*/ 0 w 11169650"/>
              <a:gd name="connsiteY3" fmla="*/ 3630940 h 363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69650" h="3630940">
                <a:moveTo>
                  <a:pt x="0" y="0"/>
                </a:moveTo>
                <a:lnTo>
                  <a:pt x="11169650" y="0"/>
                </a:lnTo>
                <a:lnTo>
                  <a:pt x="11169650" y="3630940"/>
                </a:lnTo>
                <a:lnTo>
                  <a:pt x="0" y="36309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hf sldNum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6198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2024/10/24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87504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2024/10/24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6594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722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514350" y="476250"/>
            <a:ext cx="11163300" cy="590550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  <p:sldLayoutId id="2147483681" r:id="rId30"/>
    <p:sldLayoutId id="2147483682" r:id="rId31"/>
    <p:sldLayoutId id="2147483683" r:id="rId32"/>
    <p:sldLayoutId id="2147483684" r:id="rId33"/>
    <p:sldLayoutId id="2147483685" r:id="rId34"/>
    <p:sldLayoutId id="2147483686" r:id="rId35"/>
    <p:sldLayoutId id="2147483687" r:id="rId36"/>
    <p:sldLayoutId id="2147483688" r:id="rId37"/>
    <p:sldLayoutId id="2147483689" r:id="rId38"/>
    <p:sldLayoutId id="2147483690" r:id="rId39"/>
    <p:sldLayoutId id="2147483691" r:id="rId40"/>
    <p:sldLayoutId id="2147483692" r:id="rId41"/>
    <p:sldLayoutId id="2147483693" r:id="rId42"/>
    <p:sldLayoutId id="2147483694" r:id="rId43"/>
    <p:sldLayoutId id="2147483695" r:id="rId44"/>
    <p:sldLayoutId id="2147483696" r:id="rId45"/>
    <p:sldLayoutId id="2147483697" r:id="rId46"/>
    <p:sldLayoutId id="2147483698" r:id="rId47"/>
    <p:sldLayoutId id="2147483699" r:id="rId48"/>
    <p:sldLayoutId id="2147483700" r:id="rId49"/>
    <p:sldLayoutId id="2147483701" r:id="rId50"/>
    <p:sldLayoutId id="2147483702" r:id="rId51"/>
    <p:sldLayoutId id="2147483703" r:id="rId52"/>
    <p:sldLayoutId id="2147483704" r:id="rId53"/>
    <p:sldLayoutId id="2147483705" r:id="rId54"/>
    <p:sldLayoutId id="2147483706" r:id="rId55"/>
    <p:sldLayoutId id="2147483707" r:id="rId56"/>
    <p:sldLayoutId id="2147483708" r:id="rId57"/>
    <p:sldLayoutId id="2147483709" r:id="rId58"/>
    <p:sldLayoutId id="2147483710" r:id="rId59"/>
    <p:sldLayoutId id="2147483711" r:id="rId60"/>
    <p:sldLayoutId id="2147483712" r:id="rId61"/>
    <p:sldLayoutId id="2147483713" r:id="rId62"/>
    <p:sldLayoutId id="2147483714" r:id="rId63"/>
    <p:sldLayoutId id="2147483715" r:id="rId64"/>
    <p:sldLayoutId id="2147483716" r:id="rId65"/>
    <p:sldLayoutId id="2147483717" r:id="rId66"/>
    <p:sldLayoutId id="2147483718" r:id="rId67"/>
    <p:sldLayoutId id="2147483719" r:id="rId68"/>
    <p:sldLayoutId id="2147483720" r:id="rId69"/>
    <p:sldLayoutId id="2147483721" r:id="rId70"/>
    <p:sldLayoutId id="2147483722" r:id="rId71"/>
    <p:sldLayoutId id="2147483723" r:id="rId72"/>
    <p:sldLayoutId id="2147483724" r:id="rId73"/>
    <p:sldLayoutId id="2147483725" r:id="rId74"/>
    <p:sldLayoutId id="2147483726" r:id="rId75"/>
    <p:sldLayoutId id="2147483727" r:id="rId76"/>
    <p:sldLayoutId id="2147483728" r:id="rId77"/>
    <p:sldLayoutId id="2147483729" r:id="rId78"/>
    <p:sldLayoutId id="2147483730" r:id="rId79"/>
    <p:sldLayoutId id="2147483731" r:id="rId80"/>
    <p:sldLayoutId id="2147483732" r:id="rId81"/>
    <p:sldLayoutId id="2147483733" r:id="rId82"/>
    <p:sldLayoutId id="2147483734" r:id="rId83"/>
    <p:sldLayoutId id="2147483735" r:id="rId84"/>
    <p:sldLayoutId id="2147483736" r:id="rId85"/>
    <p:sldLayoutId id="2147483737" r:id="rId86"/>
    <p:sldLayoutId id="2147483738" r:id="rId87"/>
    <p:sldLayoutId id="2147483739" r:id="rId88"/>
    <p:sldLayoutId id="2147483740" r:id="rId89"/>
    <p:sldLayoutId id="2147483741" r:id="rId90"/>
    <p:sldLayoutId id="2147483742" r:id="rId91"/>
    <p:sldLayoutId id="2147483743" r:id="rId92"/>
    <p:sldLayoutId id="2147483661" r:id="rId93"/>
    <p:sldLayoutId id="2147483662" r:id="rId94"/>
    <p:sldLayoutId id="2147483663" r:id="rId95"/>
    <p:sldLayoutId id="2147483748" r:id="rId96"/>
  </p:sldLayoutIdLst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95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95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95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94.xml"/><Relationship Id="rId1" Type="http://schemas.openxmlformats.org/officeDocument/2006/relationships/tags" Target="../tags/tag13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96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26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5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5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72786" y="1405058"/>
            <a:ext cx="1106905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altLang="zh-CN" sz="16600" b="1" dirty="0">
                <a:solidFill>
                  <a:srgbClr val="E4E4E4"/>
                </a:solidFill>
                <a:cs typeface="+mn-ea"/>
                <a:sym typeface="+mn-lt"/>
              </a:rPr>
              <a:t>BUSINESS</a:t>
            </a:r>
            <a:endParaRPr lang="zh-CN" altLang="en-US" sz="16600" b="1" dirty="0">
              <a:solidFill>
                <a:srgbClr val="E4E4E4"/>
              </a:solidFill>
              <a:cs typeface="+mn-ea"/>
              <a:sym typeface="+mn-lt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5036457" y="5075146"/>
            <a:ext cx="2491014" cy="461180"/>
          </a:xfrm>
          <a:prstGeom prst="roundRect">
            <a:avLst>
              <a:gd name="adj" fmla="val 283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dirty="0">
                <a:solidFill>
                  <a:srgbClr val="F2F2F2"/>
                </a:solidFill>
                <a:cs typeface="+mn-ea"/>
                <a:sym typeface="+mn-lt"/>
              </a:rPr>
              <a:t>Report </a:t>
            </a:r>
            <a:r>
              <a:rPr lang="zh-CN" altLang="en-US" dirty="0">
                <a:solidFill>
                  <a:srgbClr val="F2F2F2"/>
                </a:solidFill>
                <a:cs typeface="+mn-ea"/>
                <a:sym typeface="+mn-lt"/>
              </a:rPr>
              <a:t>：</a:t>
            </a:r>
            <a:r>
              <a:rPr lang="en-US" altLang="zh-CN" dirty="0">
                <a:solidFill>
                  <a:srgbClr val="F2F2F2"/>
                </a:solidFill>
                <a:cs typeface="+mn-ea"/>
                <a:sym typeface="+mn-lt"/>
              </a:rPr>
              <a:t>freeppt7.com</a:t>
            </a:r>
            <a:endParaRPr lang="zh-CN" altLang="en-US" dirty="0">
              <a:solidFill>
                <a:srgbClr val="F2F2F2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97468" y="2824891"/>
            <a:ext cx="8397063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6000" dirty="0">
                <a:solidFill>
                  <a:srgbClr val="E5583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+mn-ea"/>
                <a:sym typeface="+mn-lt"/>
              </a:rPr>
              <a:t>FREE PPT TEMPLATES</a:t>
            </a:r>
            <a:endParaRPr lang="zh-CN" altLang="en-US" sz="6000" dirty="0">
              <a:solidFill>
                <a:srgbClr val="E5583A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808740" y="-1281070"/>
            <a:ext cx="6711931" cy="2844139"/>
            <a:chOff x="5759578" y="-1418616"/>
            <a:chExt cx="6711931" cy="2844139"/>
          </a:xfrm>
        </p:grpSpPr>
        <p:sp>
          <p:nvSpPr>
            <p:cNvPr id="14" name="圆角矩形 13"/>
            <p:cNvSpPr/>
            <p:nvPr/>
          </p:nvSpPr>
          <p:spPr>
            <a:xfrm rot="2811699">
              <a:off x="6954496" y="-1387441"/>
              <a:ext cx="2537158" cy="2474807"/>
            </a:xfrm>
            <a:prstGeom prst="roundRect">
              <a:avLst/>
            </a:prstGeom>
            <a:solidFill>
              <a:srgbClr val="E5583A"/>
            </a:solidFill>
            <a:ln>
              <a:noFill/>
            </a:ln>
            <a:effectLst>
              <a:outerShdw blurRad="2286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 rot="2811699">
              <a:off x="10875066" y="-522628"/>
              <a:ext cx="1616303" cy="1576582"/>
            </a:xfrm>
            <a:prstGeom prst="roundRect">
              <a:avLst/>
            </a:prstGeom>
            <a:solidFill>
              <a:srgbClr val="E5583A"/>
            </a:solidFill>
            <a:ln>
              <a:noFill/>
            </a:ln>
            <a:effectLst>
              <a:outerShdw blurRad="2286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 rot="2811699">
              <a:off x="5744648" y="-652266"/>
              <a:ext cx="1214995" cy="1185136"/>
            </a:xfrm>
            <a:prstGeom prst="roundRect">
              <a:avLst/>
            </a:prstGeom>
            <a:solidFill>
              <a:srgbClr val="E5583A"/>
            </a:solidFill>
            <a:ln>
              <a:noFill/>
            </a:ln>
            <a:effectLst>
              <a:outerShdw blurRad="2286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圆角矩形 21"/>
            <p:cNvSpPr/>
            <p:nvPr/>
          </p:nvSpPr>
          <p:spPr>
            <a:xfrm rot="2811699">
              <a:off x="9893896" y="657056"/>
              <a:ext cx="778027" cy="758907"/>
            </a:xfrm>
            <a:prstGeom prst="roundRect">
              <a:avLst/>
            </a:prstGeom>
            <a:solidFill>
              <a:srgbClr val="E5583A"/>
            </a:solidFill>
            <a:ln>
              <a:noFill/>
            </a:ln>
            <a:effectLst>
              <a:outerShdw blurRad="2286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 flipH="1">
            <a:off x="-958500" y="-752230"/>
            <a:ext cx="4411353" cy="4198270"/>
            <a:chOff x="8597488" y="-808523"/>
            <a:chExt cx="4411353" cy="4198270"/>
          </a:xfrm>
        </p:grpSpPr>
        <p:sp>
          <p:nvSpPr>
            <p:cNvPr id="40" name="圆角矩形 39"/>
            <p:cNvSpPr/>
            <p:nvPr/>
          </p:nvSpPr>
          <p:spPr>
            <a:xfrm rot="2811699">
              <a:off x="10502859" y="-777348"/>
              <a:ext cx="2537158" cy="2474807"/>
            </a:xfrm>
            <a:prstGeom prst="roundRect">
              <a:avLst/>
            </a:prstGeom>
            <a:solidFill>
              <a:srgbClr val="E5583A"/>
            </a:solidFill>
            <a:ln>
              <a:noFill/>
            </a:ln>
            <a:effectLst>
              <a:outerShdw blurRad="2286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圆角矩形 36"/>
            <p:cNvSpPr/>
            <p:nvPr/>
          </p:nvSpPr>
          <p:spPr>
            <a:xfrm rot="2811699">
              <a:off x="11242190" y="1793305"/>
              <a:ext cx="1616303" cy="1576582"/>
            </a:xfrm>
            <a:prstGeom prst="roundRect">
              <a:avLst/>
            </a:prstGeom>
            <a:solidFill>
              <a:srgbClr val="E5583A"/>
            </a:solidFill>
            <a:ln>
              <a:noFill/>
            </a:ln>
            <a:effectLst>
              <a:outerShdw blurRad="2286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圆角矩形 33"/>
            <p:cNvSpPr/>
            <p:nvPr/>
          </p:nvSpPr>
          <p:spPr>
            <a:xfrm rot="2811699">
              <a:off x="8582558" y="-532643"/>
              <a:ext cx="1214995" cy="1185136"/>
            </a:xfrm>
            <a:prstGeom prst="roundRect">
              <a:avLst/>
            </a:prstGeom>
            <a:solidFill>
              <a:srgbClr val="E5583A"/>
            </a:solidFill>
            <a:ln>
              <a:noFill/>
            </a:ln>
            <a:effectLst>
              <a:outerShdw blurRad="2286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 rot="2811699">
              <a:off x="9293549" y="1084634"/>
              <a:ext cx="778027" cy="758907"/>
            </a:xfrm>
            <a:prstGeom prst="roundRect">
              <a:avLst/>
            </a:prstGeom>
            <a:solidFill>
              <a:srgbClr val="E5583A"/>
            </a:solidFill>
            <a:ln>
              <a:noFill/>
            </a:ln>
            <a:effectLst>
              <a:outerShdw blurRad="2286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2307770" y="4009601"/>
            <a:ext cx="754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rgbClr val="E5583A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63744" y="711201"/>
            <a:ext cx="266451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E5583A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E5583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52819" y="1226141"/>
            <a:ext cx="48863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THIS TEMPLATE DESIGNED FOR PPT7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1990483456"/>
              </p:ext>
            </p:extLst>
          </p:nvPr>
        </p:nvGraphicFramePr>
        <p:xfrm>
          <a:off x="1168401" y="1866296"/>
          <a:ext cx="9855199" cy="3975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63744" y="711201"/>
            <a:ext cx="266451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E5583A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E5583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52819" y="1226141"/>
            <a:ext cx="48863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THIS TEMPLATE DESIGNED FOR PPT7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1928010" y="1959429"/>
            <a:ext cx="1944914" cy="194491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123543" y="1959429"/>
            <a:ext cx="1944914" cy="19449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8319076" y="1959429"/>
            <a:ext cx="1944914" cy="194491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: 圆角 2"/>
          <p:cNvSpPr/>
          <p:nvPr/>
        </p:nvSpPr>
        <p:spPr>
          <a:xfrm>
            <a:off x="2052576" y="5399314"/>
            <a:ext cx="1695781" cy="442686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5248109" y="5399314"/>
            <a:ext cx="1695781" cy="44268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8443642" y="5399314"/>
            <a:ext cx="1695781" cy="442686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52576" y="5420409"/>
            <a:ext cx="1695781" cy="3942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248109" y="5420409"/>
            <a:ext cx="1695781" cy="3942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443642" y="5420409"/>
            <a:ext cx="1695781" cy="3942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椭圆 16"/>
          <p:cNvSpPr/>
          <p:nvPr/>
        </p:nvSpPr>
        <p:spPr>
          <a:xfrm>
            <a:off x="2392466" y="2439632"/>
            <a:ext cx="1016000" cy="984507"/>
          </a:xfrm>
          <a:custGeom>
            <a:avLst/>
            <a:gdLst>
              <a:gd name="connsiteX0" fmla="*/ 58918 w 323554"/>
              <a:gd name="connsiteY0" fmla="*/ 189699 h 313525"/>
              <a:gd name="connsiteX1" fmla="*/ 101421 w 323554"/>
              <a:gd name="connsiteY1" fmla="*/ 189699 h 313525"/>
              <a:gd name="connsiteX2" fmla="*/ 103997 w 323554"/>
              <a:gd name="connsiteY2" fmla="*/ 189699 h 313525"/>
              <a:gd name="connsiteX3" fmla="*/ 114301 w 323554"/>
              <a:gd name="connsiteY3" fmla="*/ 201731 h 313525"/>
              <a:gd name="connsiteX4" fmla="*/ 113013 w 323554"/>
              <a:gd name="connsiteY4" fmla="*/ 205741 h 313525"/>
              <a:gd name="connsiteX5" fmla="*/ 101421 w 323554"/>
              <a:gd name="connsiteY5" fmla="*/ 215099 h 313525"/>
              <a:gd name="connsiteX6" fmla="*/ 58918 w 323554"/>
              <a:gd name="connsiteY6" fmla="*/ 215099 h 313525"/>
              <a:gd name="connsiteX7" fmla="*/ 46038 w 323554"/>
              <a:gd name="connsiteY7" fmla="*/ 201731 h 313525"/>
              <a:gd name="connsiteX8" fmla="*/ 58918 w 323554"/>
              <a:gd name="connsiteY8" fmla="*/ 189699 h 313525"/>
              <a:gd name="connsiteX9" fmla="*/ 149225 w 323554"/>
              <a:gd name="connsiteY9" fmla="*/ 165887 h 313525"/>
              <a:gd name="connsiteX10" fmla="*/ 142875 w 323554"/>
              <a:gd name="connsiteY10" fmla="*/ 186525 h 313525"/>
              <a:gd name="connsiteX11" fmla="*/ 153988 w 323554"/>
              <a:gd name="connsiteY11" fmla="*/ 196050 h 313525"/>
              <a:gd name="connsiteX12" fmla="*/ 173038 w 323554"/>
              <a:gd name="connsiteY12" fmla="*/ 188112 h 313525"/>
              <a:gd name="connsiteX13" fmla="*/ 145188 w 323554"/>
              <a:gd name="connsiteY13" fmla="*/ 151599 h 313525"/>
              <a:gd name="connsiteX14" fmla="*/ 187326 w 323554"/>
              <a:gd name="connsiteY14" fmla="*/ 190104 h 313525"/>
              <a:gd name="connsiteX15" fmla="*/ 138803 w 323554"/>
              <a:gd name="connsiteY15" fmla="*/ 210640 h 313525"/>
              <a:gd name="connsiteX16" fmla="*/ 131142 w 323554"/>
              <a:gd name="connsiteY16" fmla="*/ 210640 h 313525"/>
              <a:gd name="connsiteX17" fmla="*/ 129865 w 323554"/>
              <a:gd name="connsiteY17" fmla="*/ 202939 h 313525"/>
              <a:gd name="connsiteX18" fmla="*/ 145188 w 323554"/>
              <a:gd name="connsiteY18" fmla="*/ 151599 h 313525"/>
              <a:gd name="connsiteX19" fmla="*/ 58982 w 323554"/>
              <a:gd name="connsiteY19" fmla="*/ 146837 h 313525"/>
              <a:gd name="connsiteX20" fmla="*/ 130176 w 323554"/>
              <a:gd name="connsiteY20" fmla="*/ 146837 h 313525"/>
              <a:gd name="connsiteX21" fmla="*/ 130176 w 323554"/>
              <a:gd name="connsiteY21" fmla="*/ 148186 h 313525"/>
              <a:gd name="connsiteX22" fmla="*/ 122409 w 323554"/>
              <a:gd name="connsiteY22" fmla="*/ 173825 h 313525"/>
              <a:gd name="connsiteX23" fmla="*/ 58982 w 323554"/>
              <a:gd name="connsiteY23" fmla="*/ 173825 h 313525"/>
              <a:gd name="connsiteX24" fmla="*/ 46038 w 323554"/>
              <a:gd name="connsiteY24" fmla="*/ 160331 h 313525"/>
              <a:gd name="connsiteX25" fmla="*/ 58982 w 323554"/>
              <a:gd name="connsiteY25" fmla="*/ 146837 h 313525"/>
              <a:gd name="connsiteX26" fmla="*/ 59011 w 323554"/>
              <a:gd name="connsiteY26" fmla="*/ 105562 h 313525"/>
              <a:gd name="connsiteX27" fmla="*/ 166688 w 323554"/>
              <a:gd name="connsiteY27" fmla="*/ 105562 h 313525"/>
              <a:gd name="connsiteX28" fmla="*/ 144634 w 323554"/>
              <a:gd name="connsiteY28" fmla="*/ 130962 h 313525"/>
              <a:gd name="connsiteX29" fmla="*/ 59011 w 323554"/>
              <a:gd name="connsiteY29" fmla="*/ 130962 h 313525"/>
              <a:gd name="connsiteX30" fmla="*/ 46038 w 323554"/>
              <a:gd name="connsiteY30" fmla="*/ 118930 h 313525"/>
              <a:gd name="connsiteX31" fmla="*/ 59011 w 323554"/>
              <a:gd name="connsiteY31" fmla="*/ 105562 h 313525"/>
              <a:gd name="connsiteX32" fmla="*/ 226883 w 323554"/>
              <a:gd name="connsiteY32" fmla="*/ 81749 h 313525"/>
              <a:gd name="connsiteX33" fmla="*/ 224292 w 323554"/>
              <a:gd name="connsiteY33" fmla="*/ 83037 h 313525"/>
              <a:gd name="connsiteX34" fmla="*/ 171159 w 323554"/>
              <a:gd name="connsiteY34" fmla="*/ 140996 h 313525"/>
              <a:gd name="connsiteX35" fmla="*/ 172455 w 323554"/>
              <a:gd name="connsiteY35" fmla="*/ 146148 h 313525"/>
              <a:gd name="connsiteX36" fmla="*/ 175047 w 323554"/>
              <a:gd name="connsiteY36" fmla="*/ 148724 h 313525"/>
              <a:gd name="connsiteX37" fmla="*/ 177639 w 323554"/>
              <a:gd name="connsiteY37" fmla="*/ 150012 h 313525"/>
              <a:gd name="connsiteX38" fmla="*/ 180230 w 323554"/>
              <a:gd name="connsiteY38" fmla="*/ 148724 h 313525"/>
              <a:gd name="connsiteX39" fmla="*/ 232067 w 323554"/>
              <a:gd name="connsiteY39" fmla="*/ 90765 h 313525"/>
              <a:gd name="connsiteX40" fmla="*/ 232067 w 323554"/>
              <a:gd name="connsiteY40" fmla="*/ 85613 h 313525"/>
              <a:gd name="connsiteX41" fmla="*/ 229475 w 323554"/>
              <a:gd name="connsiteY41" fmla="*/ 83037 h 313525"/>
              <a:gd name="connsiteX42" fmla="*/ 226883 w 323554"/>
              <a:gd name="connsiteY42" fmla="*/ 81749 h 313525"/>
              <a:gd name="connsiteX43" fmla="*/ 247254 w 323554"/>
              <a:gd name="connsiteY43" fmla="*/ 62303 h 313525"/>
              <a:gd name="connsiteX44" fmla="*/ 242491 w 323554"/>
              <a:gd name="connsiteY44" fmla="*/ 63493 h 313525"/>
              <a:gd name="connsiteX45" fmla="*/ 237729 w 323554"/>
              <a:gd name="connsiteY45" fmla="*/ 68256 h 313525"/>
              <a:gd name="connsiteX46" fmla="*/ 236538 w 323554"/>
              <a:gd name="connsiteY46" fmla="*/ 70637 h 313525"/>
              <a:gd name="connsiteX47" fmla="*/ 237729 w 323554"/>
              <a:gd name="connsiteY47" fmla="*/ 73019 h 313525"/>
              <a:gd name="connsiteX48" fmla="*/ 240110 w 323554"/>
              <a:gd name="connsiteY48" fmla="*/ 74209 h 313525"/>
              <a:gd name="connsiteX49" fmla="*/ 242491 w 323554"/>
              <a:gd name="connsiteY49" fmla="*/ 75400 h 313525"/>
              <a:gd name="connsiteX50" fmla="*/ 244873 w 323554"/>
              <a:gd name="connsiteY50" fmla="*/ 75400 h 313525"/>
              <a:gd name="connsiteX51" fmla="*/ 244873 w 323554"/>
              <a:gd name="connsiteY51" fmla="*/ 74209 h 313525"/>
              <a:gd name="connsiteX52" fmla="*/ 249635 w 323554"/>
              <a:gd name="connsiteY52" fmla="*/ 69447 h 313525"/>
              <a:gd name="connsiteX53" fmla="*/ 249635 w 323554"/>
              <a:gd name="connsiteY53" fmla="*/ 64684 h 313525"/>
              <a:gd name="connsiteX54" fmla="*/ 247254 w 323554"/>
              <a:gd name="connsiteY54" fmla="*/ 62303 h 313525"/>
              <a:gd name="connsiteX55" fmla="*/ 24647 w 323554"/>
              <a:gd name="connsiteY55" fmla="*/ 48412 h 313525"/>
              <a:gd name="connsiteX56" fmla="*/ 201069 w 323554"/>
              <a:gd name="connsiteY56" fmla="*/ 48412 h 313525"/>
              <a:gd name="connsiteX57" fmla="*/ 214041 w 323554"/>
              <a:gd name="connsiteY57" fmla="*/ 52292 h 313525"/>
              <a:gd name="connsiteX58" fmla="*/ 193285 w 323554"/>
              <a:gd name="connsiteY58" fmla="*/ 76863 h 313525"/>
              <a:gd name="connsiteX59" fmla="*/ 181610 w 323554"/>
              <a:gd name="connsiteY59" fmla="*/ 72983 h 313525"/>
              <a:gd name="connsiteX60" fmla="*/ 45403 w 323554"/>
              <a:gd name="connsiteY60" fmla="*/ 72983 h 313525"/>
              <a:gd name="connsiteX61" fmla="*/ 24647 w 323554"/>
              <a:gd name="connsiteY61" fmla="*/ 93675 h 313525"/>
              <a:gd name="connsiteX62" fmla="*/ 24647 w 323554"/>
              <a:gd name="connsiteY62" fmla="*/ 268262 h 313525"/>
              <a:gd name="connsiteX63" fmla="*/ 45403 w 323554"/>
              <a:gd name="connsiteY63" fmla="*/ 287660 h 313525"/>
              <a:gd name="connsiteX64" fmla="*/ 181610 w 323554"/>
              <a:gd name="connsiteY64" fmla="*/ 287660 h 313525"/>
              <a:gd name="connsiteX65" fmla="*/ 202366 w 323554"/>
              <a:gd name="connsiteY65" fmla="*/ 268262 h 313525"/>
              <a:gd name="connsiteX66" fmla="*/ 202366 w 323554"/>
              <a:gd name="connsiteY66" fmla="*/ 202307 h 313525"/>
              <a:gd name="connsiteX67" fmla="*/ 203663 w 323554"/>
              <a:gd name="connsiteY67" fmla="*/ 201014 h 313525"/>
              <a:gd name="connsiteX68" fmla="*/ 206258 w 323554"/>
              <a:gd name="connsiteY68" fmla="*/ 198427 h 313525"/>
              <a:gd name="connsiteX69" fmla="*/ 227013 w 323554"/>
              <a:gd name="connsiteY69" fmla="*/ 175149 h 313525"/>
              <a:gd name="connsiteX70" fmla="*/ 227013 w 323554"/>
              <a:gd name="connsiteY70" fmla="*/ 287660 h 313525"/>
              <a:gd name="connsiteX71" fmla="*/ 201069 w 323554"/>
              <a:gd name="connsiteY71" fmla="*/ 313525 h 313525"/>
              <a:gd name="connsiteX72" fmla="*/ 25944 w 323554"/>
              <a:gd name="connsiteY72" fmla="*/ 313525 h 313525"/>
              <a:gd name="connsiteX73" fmla="*/ 0 w 323554"/>
              <a:gd name="connsiteY73" fmla="*/ 287660 h 313525"/>
              <a:gd name="connsiteX74" fmla="*/ 0 w 323554"/>
              <a:gd name="connsiteY74" fmla="*/ 72983 h 313525"/>
              <a:gd name="connsiteX75" fmla="*/ 24647 w 323554"/>
              <a:gd name="connsiteY75" fmla="*/ 48412 h 313525"/>
              <a:gd name="connsiteX76" fmla="*/ 242888 w 323554"/>
              <a:gd name="connsiteY76" fmla="*/ 42062 h 313525"/>
              <a:gd name="connsiteX77" fmla="*/ 285751 w 323554"/>
              <a:gd name="connsiteY77" fmla="*/ 81750 h 313525"/>
              <a:gd name="connsiteX78" fmla="*/ 279401 w 323554"/>
              <a:gd name="connsiteY78" fmla="*/ 89687 h 313525"/>
              <a:gd name="connsiteX79" fmla="*/ 200026 w 323554"/>
              <a:gd name="connsiteY79" fmla="*/ 178587 h 313525"/>
              <a:gd name="connsiteX80" fmla="*/ 193676 w 323554"/>
              <a:gd name="connsiteY80" fmla="*/ 184937 h 313525"/>
              <a:gd name="connsiteX81" fmla="*/ 150813 w 323554"/>
              <a:gd name="connsiteY81" fmla="*/ 146837 h 313525"/>
              <a:gd name="connsiteX82" fmla="*/ 155576 w 323554"/>
              <a:gd name="connsiteY82" fmla="*/ 138899 h 313525"/>
              <a:gd name="connsiteX83" fmla="*/ 236538 w 323554"/>
              <a:gd name="connsiteY83" fmla="*/ 48412 h 313525"/>
              <a:gd name="connsiteX84" fmla="*/ 257175 w 323554"/>
              <a:gd name="connsiteY84" fmla="*/ 26187 h 313525"/>
              <a:gd name="connsiteX85" fmla="*/ 301625 w 323554"/>
              <a:gd name="connsiteY85" fmla="*/ 64287 h 313525"/>
              <a:gd name="connsiteX86" fmla="*/ 295275 w 323554"/>
              <a:gd name="connsiteY86" fmla="*/ 72225 h 313525"/>
              <a:gd name="connsiteX87" fmla="*/ 290513 w 323554"/>
              <a:gd name="connsiteY87" fmla="*/ 75400 h 313525"/>
              <a:gd name="connsiteX88" fmla="*/ 247650 w 323554"/>
              <a:gd name="connsiteY88" fmla="*/ 37300 h 313525"/>
              <a:gd name="connsiteX89" fmla="*/ 250825 w 323554"/>
              <a:gd name="connsiteY89" fmla="*/ 34125 h 313525"/>
              <a:gd name="connsiteX90" fmla="*/ 285750 w 323554"/>
              <a:gd name="connsiteY90" fmla="*/ 11899 h 313525"/>
              <a:gd name="connsiteX91" fmla="*/ 279400 w 323554"/>
              <a:gd name="connsiteY91" fmla="*/ 19837 h 313525"/>
              <a:gd name="connsiteX92" fmla="*/ 304800 w 323554"/>
              <a:gd name="connsiteY92" fmla="*/ 43649 h 313525"/>
              <a:gd name="connsiteX93" fmla="*/ 312738 w 323554"/>
              <a:gd name="connsiteY93" fmla="*/ 35712 h 313525"/>
              <a:gd name="connsiteX94" fmla="*/ 285265 w 323554"/>
              <a:gd name="connsiteY94" fmla="*/ 516 h 313525"/>
              <a:gd name="connsiteX95" fmla="*/ 294336 w 323554"/>
              <a:gd name="connsiteY95" fmla="*/ 3151 h 313525"/>
              <a:gd name="connsiteX96" fmla="*/ 318958 w 323554"/>
              <a:gd name="connsiteY96" fmla="*/ 25545 h 313525"/>
              <a:gd name="connsiteX97" fmla="*/ 320254 w 323554"/>
              <a:gd name="connsiteY97" fmla="*/ 43987 h 313525"/>
              <a:gd name="connsiteX98" fmla="*/ 305999 w 323554"/>
              <a:gd name="connsiteY98" fmla="*/ 61112 h 313525"/>
              <a:gd name="connsiteX99" fmla="*/ 261938 w 323554"/>
              <a:gd name="connsiteY99" fmla="*/ 20276 h 313525"/>
              <a:gd name="connsiteX100" fmla="*/ 276193 w 323554"/>
              <a:gd name="connsiteY100" fmla="*/ 4468 h 313525"/>
              <a:gd name="connsiteX101" fmla="*/ 285265 w 323554"/>
              <a:gd name="connsiteY101" fmla="*/ 516 h 31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23554" h="313525">
                <a:moveTo>
                  <a:pt x="58918" y="189699"/>
                </a:moveTo>
                <a:cubicBezTo>
                  <a:pt x="58918" y="189699"/>
                  <a:pt x="58918" y="189699"/>
                  <a:pt x="101421" y="189699"/>
                </a:cubicBezTo>
                <a:cubicBezTo>
                  <a:pt x="102709" y="189699"/>
                  <a:pt x="102709" y="189699"/>
                  <a:pt x="103997" y="189699"/>
                </a:cubicBezTo>
                <a:cubicBezTo>
                  <a:pt x="109149" y="189699"/>
                  <a:pt x="114301" y="195046"/>
                  <a:pt x="114301" y="201731"/>
                </a:cubicBezTo>
                <a:cubicBezTo>
                  <a:pt x="114301" y="203067"/>
                  <a:pt x="114301" y="204404"/>
                  <a:pt x="113013" y="205741"/>
                </a:cubicBezTo>
                <a:cubicBezTo>
                  <a:pt x="111725" y="211088"/>
                  <a:pt x="107861" y="215099"/>
                  <a:pt x="101421" y="215099"/>
                </a:cubicBezTo>
                <a:cubicBezTo>
                  <a:pt x="101421" y="215099"/>
                  <a:pt x="101421" y="215099"/>
                  <a:pt x="58918" y="215099"/>
                </a:cubicBezTo>
                <a:cubicBezTo>
                  <a:pt x="51190" y="215099"/>
                  <a:pt x="46038" y="209752"/>
                  <a:pt x="46038" y="201731"/>
                </a:cubicBezTo>
                <a:cubicBezTo>
                  <a:pt x="46038" y="195046"/>
                  <a:pt x="51190" y="189699"/>
                  <a:pt x="58918" y="189699"/>
                </a:cubicBezTo>
                <a:close/>
                <a:moveTo>
                  <a:pt x="149225" y="165887"/>
                </a:moveTo>
                <a:lnTo>
                  <a:pt x="142875" y="186525"/>
                </a:lnTo>
                <a:lnTo>
                  <a:pt x="153988" y="196050"/>
                </a:lnTo>
                <a:lnTo>
                  <a:pt x="173038" y="188112"/>
                </a:lnTo>
                <a:close/>
                <a:moveTo>
                  <a:pt x="145188" y="151599"/>
                </a:moveTo>
                <a:cubicBezTo>
                  <a:pt x="145188" y="151599"/>
                  <a:pt x="145188" y="151599"/>
                  <a:pt x="187326" y="190104"/>
                </a:cubicBezTo>
                <a:cubicBezTo>
                  <a:pt x="187326" y="190104"/>
                  <a:pt x="187326" y="190104"/>
                  <a:pt x="138803" y="210640"/>
                </a:cubicBezTo>
                <a:cubicBezTo>
                  <a:pt x="136249" y="211924"/>
                  <a:pt x="133696" y="211924"/>
                  <a:pt x="131142" y="210640"/>
                </a:cubicBezTo>
                <a:cubicBezTo>
                  <a:pt x="129865" y="208073"/>
                  <a:pt x="128588" y="205506"/>
                  <a:pt x="129865" y="202939"/>
                </a:cubicBezTo>
                <a:cubicBezTo>
                  <a:pt x="129865" y="202939"/>
                  <a:pt x="129865" y="202939"/>
                  <a:pt x="145188" y="151599"/>
                </a:cubicBezTo>
                <a:close/>
                <a:moveTo>
                  <a:pt x="58982" y="146837"/>
                </a:moveTo>
                <a:cubicBezTo>
                  <a:pt x="58982" y="146837"/>
                  <a:pt x="58982" y="146837"/>
                  <a:pt x="130176" y="146837"/>
                </a:cubicBezTo>
                <a:cubicBezTo>
                  <a:pt x="130176" y="148186"/>
                  <a:pt x="130176" y="148186"/>
                  <a:pt x="130176" y="148186"/>
                </a:cubicBezTo>
                <a:lnTo>
                  <a:pt x="122409" y="173825"/>
                </a:lnTo>
                <a:cubicBezTo>
                  <a:pt x="122409" y="173825"/>
                  <a:pt x="122409" y="173825"/>
                  <a:pt x="58982" y="173825"/>
                </a:cubicBezTo>
                <a:cubicBezTo>
                  <a:pt x="51216" y="173825"/>
                  <a:pt x="46038" y="167078"/>
                  <a:pt x="46038" y="160331"/>
                </a:cubicBezTo>
                <a:cubicBezTo>
                  <a:pt x="46038" y="153584"/>
                  <a:pt x="51216" y="146837"/>
                  <a:pt x="58982" y="146837"/>
                </a:cubicBezTo>
                <a:close/>
                <a:moveTo>
                  <a:pt x="59011" y="105562"/>
                </a:moveTo>
                <a:lnTo>
                  <a:pt x="166688" y="105562"/>
                </a:lnTo>
                <a:cubicBezTo>
                  <a:pt x="166688" y="105562"/>
                  <a:pt x="166688" y="105562"/>
                  <a:pt x="144634" y="130962"/>
                </a:cubicBezTo>
                <a:cubicBezTo>
                  <a:pt x="144634" y="130962"/>
                  <a:pt x="144634" y="130962"/>
                  <a:pt x="59011" y="130962"/>
                </a:cubicBezTo>
                <a:cubicBezTo>
                  <a:pt x="51227" y="130962"/>
                  <a:pt x="46038" y="125615"/>
                  <a:pt x="46038" y="118930"/>
                </a:cubicBezTo>
                <a:cubicBezTo>
                  <a:pt x="46038" y="110909"/>
                  <a:pt x="51227" y="105562"/>
                  <a:pt x="59011" y="105562"/>
                </a:cubicBezTo>
                <a:close/>
                <a:moveTo>
                  <a:pt x="226883" y="81749"/>
                </a:moveTo>
                <a:cubicBezTo>
                  <a:pt x="225587" y="81749"/>
                  <a:pt x="224292" y="83037"/>
                  <a:pt x="224292" y="83037"/>
                </a:cubicBezTo>
                <a:cubicBezTo>
                  <a:pt x="224292" y="83037"/>
                  <a:pt x="224292" y="83037"/>
                  <a:pt x="171159" y="140996"/>
                </a:cubicBezTo>
                <a:cubicBezTo>
                  <a:pt x="169863" y="142284"/>
                  <a:pt x="169863" y="144860"/>
                  <a:pt x="172455" y="146148"/>
                </a:cubicBezTo>
                <a:cubicBezTo>
                  <a:pt x="172455" y="146148"/>
                  <a:pt x="172455" y="146148"/>
                  <a:pt x="175047" y="148724"/>
                </a:cubicBezTo>
                <a:cubicBezTo>
                  <a:pt x="175047" y="148724"/>
                  <a:pt x="176343" y="150012"/>
                  <a:pt x="177639" y="150012"/>
                </a:cubicBezTo>
                <a:cubicBezTo>
                  <a:pt x="177639" y="150012"/>
                  <a:pt x="178934" y="148724"/>
                  <a:pt x="180230" y="148724"/>
                </a:cubicBezTo>
                <a:cubicBezTo>
                  <a:pt x="180230" y="148724"/>
                  <a:pt x="180230" y="148724"/>
                  <a:pt x="232067" y="90765"/>
                </a:cubicBezTo>
                <a:cubicBezTo>
                  <a:pt x="233363" y="89477"/>
                  <a:pt x="233363" y="86901"/>
                  <a:pt x="232067" y="85613"/>
                </a:cubicBezTo>
                <a:cubicBezTo>
                  <a:pt x="232067" y="85613"/>
                  <a:pt x="232067" y="85613"/>
                  <a:pt x="229475" y="83037"/>
                </a:cubicBezTo>
                <a:cubicBezTo>
                  <a:pt x="228179" y="81749"/>
                  <a:pt x="226883" y="81749"/>
                  <a:pt x="226883" y="81749"/>
                </a:cubicBezTo>
                <a:close/>
                <a:moveTo>
                  <a:pt x="247254" y="62303"/>
                </a:moveTo>
                <a:cubicBezTo>
                  <a:pt x="244873" y="61112"/>
                  <a:pt x="243682" y="62303"/>
                  <a:pt x="242491" y="63493"/>
                </a:cubicBezTo>
                <a:cubicBezTo>
                  <a:pt x="242491" y="63493"/>
                  <a:pt x="242491" y="63493"/>
                  <a:pt x="237729" y="68256"/>
                </a:cubicBezTo>
                <a:cubicBezTo>
                  <a:pt x="237729" y="68256"/>
                  <a:pt x="236538" y="69447"/>
                  <a:pt x="236538" y="70637"/>
                </a:cubicBezTo>
                <a:cubicBezTo>
                  <a:pt x="236538" y="70637"/>
                  <a:pt x="237729" y="71828"/>
                  <a:pt x="237729" y="73019"/>
                </a:cubicBezTo>
                <a:cubicBezTo>
                  <a:pt x="237729" y="73019"/>
                  <a:pt x="237729" y="73019"/>
                  <a:pt x="240110" y="74209"/>
                </a:cubicBezTo>
                <a:cubicBezTo>
                  <a:pt x="241301" y="75400"/>
                  <a:pt x="242491" y="75400"/>
                  <a:pt x="242491" y="75400"/>
                </a:cubicBezTo>
                <a:cubicBezTo>
                  <a:pt x="243682" y="75400"/>
                  <a:pt x="243682" y="75400"/>
                  <a:pt x="244873" y="75400"/>
                </a:cubicBezTo>
                <a:cubicBezTo>
                  <a:pt x="244873" y="74209"/>
                  <a:pt x="244873" y="74209"/>
                  <a:pt x="244873" y="74209"/>
                </a:cubicBezTo>
                <a:cubicBezTo>
                  <a:pt x="244873" y="74209"/>
                  <a:pt x="244873" y="74209"/>
                  <a:pt x="249635" y="69447"/>
                </a:cubicBezTo>
                <a:cubicBezTo>
                  <a:pt x="250826" y="68256"/>
                  <a:pt x="250826" y="65875"/>
                  <a:pt x="249635" y="64684"/>
                </a:cubicBezTo>
                <a:cubicBezTo>
                  <a:pt x="249635" y="64684"/>
                  <a:pt x="249635" y="64684"/>
                  <a:pt x="247254" y="62303"/>
                </a:cubicBezTo>
                <a:close/>
                <a:moveTo>
                  <a:pt x="24647" y="48412"/>
                </a:moveTo>
                <a:cubicBezTo>
                  <a:pt x="24647" y="48412"/>
                  <a:pt x="24647" y="48412"/>
                  <a:pt x="201069" y="48412"/>
                </a:cubicBezTo>
                <a:cubicBezTo>
                  <a:pt x="206258" y="48412"/>
                  <a:pt x="210149" y="49705"/>
                  <a:pt x="214041" y="52292"/>
                </a:cubicBezTo>
                <a:cubicBezTo>
                  <a:pt x="214041" y="52292"/>
                  <a:pt x="214041" y="52292"/>
                  <a:pt x="193285" y="76863"/>
                </a:cubicBezTo>
                <a:cubicBezTo>
                  <a:pt x="189394" y="74277"/>
                  <a:pt x="185502" y="72983"/>
                  <a:pt x="181610" y="72983"/>
                </a:cubicBezTo>
                <a:cubicBezTo>
                  <a:pt x="181610" y="72983"/>
                  <a:pt x="181610" y="72983"/>
                  <a:pt x="45403" y="72983"/>
                </a:cubicBezTo>
                <a:cubicBezTo>
                  <a:pt x="33728" y="72983"/>
                  <a:pt x="24647" y="82036"/>
                  <a:pt x="24647" y="93675"/>
                </a:cubicBezTo>
                <a:cubicBezTo>
                  <a:pt x="24647" y="93675"/>
                  <a:pt x="24647" y="93675"/>
                  <a:pt x="24647" y="268262"/>
                </a:cubicBezTo>
                <a:cubicBezTo>
                  <a:pt x="24647" y="278608"/>
                  <a:pt x="33728" y="287660"/>
                  <a:pt x="45403" y="287660"/>
                </a:cubicBezTo>
                <a:cubicBezTo>
                  <a:pt x="45403" y="287660"/>
                  <a:pt x="45403" y="287660"/>
                  <a:pt x="181610" y="287660"/>
                </a:cubicBezTo>
                <a:cubicBezTo>
                  <a:pt x="193285" y="287660"/>
                  <a:pt x="202366" y="278608"/>
                  <a:pt x="202366" y="268262"/>
                </a:cubicBezTo>
                <a:cubicBezTo>
                  <a:pt x="202366" y="268262"/>
                  <a:pt x="202366" y="268262"/>
                  <a:pt x="202366" y="202307"/>
                </a:cubicBezTo>
                <a:cubicBezTo>
                  <a:pt x="202366" y="202307"/>
                  <a:pt x="202366" y="201014"/>
                  <a:pt x="203663" y="201014"/>
                </a:cubicBezTo>
                <a:cubicBezTo>
                  <a:pt x="203663" y="199720"/>
                  <a:pt x="204960" y="199720"/>
                  <a:pt x="206258" y="198427"/>
                </a:cubicBezTo>
                <a:cubicBezTo>
                  <a:pt x="206258" y="198427"/>
                  <a:pt x="206258" y="198427"/>
                  <a:pt x="227013" y="175149"/>
                </a:cubicBezTo>
                <a:cubicBezTo>
                  <a:pt x="227013" y="175149"/>
                  <a:pt x="227013" y="175149"/>
                  <a:pt x="227013" y="287660"/>
                </a:cubicBezTo>
                <a:cubicBezTo>
                  <a:pt x="227013" y="301886"/>
                  <a:pt x="215338" y="313525"/>
                  <a:pt x="201069" y="313525"/>
                </a:cubicBezTo>
                <a:cubicBezTo>
                  <a:pt x="201069" y="313525"/>
                  <a:pt x="201069" y="313525"/>
                  <a:pt x="25944" y="313525"/>
                </a:cubicBezTo>
                <a:cubicBezTo>
                  <a:pt x="11675" y="313525"/>
                  <a:pt x="0" y="301886"/>
                  <a:pt x="0" y="287660"/>
                </a:cubicBezTo>
                <a:cubicBezTo>
                  <a:pt x="0" y="287660"/>
                  <a:pt x="0" y="287660"/>
                  <a:pt x="0" y="72983"/>
                </a:cubicBezTo>
                <a:cubicBezTo>
                  <a:pt x="0" y="60051"/>
                  <a:pt x="10378" y="48412"/>
                  <a:pt x="24647" y="48412"/>
                </a:cubicBezTo>
                <a:close/>
                <a:moveTo>
                  <a:pt x="242888" y="42062"/>
                </a:moveTo>
                <a:lnTo>
                  <a:pt x="285751" y="81750"/>
                </a:lnTo>
                <a:lnTo>
                  <a:pt x="279401" y="89687"/>
                </a:lnTo>
                <a:lnTo>
                  <a:pt x="200026" y="178587"/>
                </a:lnTo>
                <a:lnTo>
                  <a:pt x="193676" y="184937"/>
                </a:lnTo>
                <a:lnTo>
                  <a:pt x="150813" y="146837"/>
                </a:lnTo>
                <a:lnTo>
                  <a:pt x="155576" y="138899"/>
                </a:lnTo>
                <a:lnTo>
                  <a:pt x="236538" y="48412"/>
                </a:lnTo>
                <a:close/>
                <a:moveTo>
                  <a:pt x="257175" y="26187"/>
                </a:moveTo>
                <a:lnTo>
                  <a:pt x="301625" y="64287"/>
                </a:lnTo>
                <a:lnTo>
                  <a:pt x="295275" y="72225"/>
                </a:lnTo>
                <a:lnTo>
                  <a:pt x="290513" y="75400"/>
                </a:lnTo>
                <a:lnTo>
                  <a:pt x="247650" y="37300"/>
                </a:lnTo>
                <a:lnTo>
                  <a:pt x="250825" y="34125"/>
                </a:lnTo>
                <a:close/>
                <a:moveTo>
                  <a:pt x="285750" y="11899"/>
                </a:moveTo>
                <a:lnTo>
                  <a:pt x="279400" y="19837"/>
                </a:lnTo>
                <a:lnTo>
                  <a:pt x="304800" y="43649"/>
                </a:lnTo>
                <a:lnTo>
                  <a:pt x="312738" y="35712"/>
                </a:lnTo>
                <a:close/>
                <a:moveTo>
                  <a:pt x="285265" y="516"/>
                </a:moveTo>
                <a:cubicBezTo>
                  <a:pt x="289152" y="-801"/>
                  <a:pt x="291744" y="516"/>
                  <a:pt x="294336" y="3151"/>
                </a:cubicBezTo>
                <a:cubicBezTo>
                  <a:pt x="294336" y="3151"/>
                  <a:pt x="294336" y="3151"/>
                  <a:pt x="318958" y="25545"/>
                </a:cubicBezTo>
                <a:cubicBezTo>
                  <a:pt x="324142" y="30814"/>
                  <a:pt x="325438" y="38718"/>
                  <a:pt x="320254" y="43987"/>
                </a:cubicBezTo>
                <a:cubicBezTo>
                  <a:pt x="320254" y="43987"/>
                  <a:pt x="320254" y="43987"/>
                  <a:pt x="305999" y="61112"/>
                </a:cubicBezTo>
                <a:cubicBezTo>
                  <a:pt x="305999" y="61112"/>
                  <a:pt x="305999" y="61112"/>
                  <a:pt x="261938" y="20276"/>
                </a:cubicBezTo>
                <a:cubicBezTo>
                  <a:pt x="261938" y="20276"/>
                  <a:pt x="261938" y="20276"/>
                  <a:pt x="276193" y="4468"/>
                </a:cubicBezTo>
                <a:cubicBezTo>
                  <a:pt x="278785" y="1834"/>
                  <a:pt x="281377" y="516"/>
                  <a:pt x="285265" y="5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17"/>
          <p:cNvSpPr/>
          <p:nvPr/>
        </p:nvSpPr>
        <p:spPr>
          <a:xfrm>
            <a:off x="5588000" y="2469061"/>
            <a:ext cx="1016000" cy="925650"/>
          </a:xfrm>
          <a:custGeom>
            <a:avLst/>
            <a:gdLst>
              <a:gd name="connsiteX0" fmla="*/ 138332 w 334963"/>
              <a:gd name="connsiteY0" fmla="*/ 262313 h 305176"/>
              <a:gd name="connsiteX1" fmla="*/ 143587 w 334963"/>
              <a:gd name="connsiteY1" fmla="*/ 267671 h 305176"/>
              <a:gd name="connsiteX2" fmla="*/ 143587 w 334963"/>
              <a:gd name="connsiteY2" fmla="*/ 279726 h 305176"/>
              <a:gd name="connsiteX3" fmla="*/ 169863 w 334963"/>
              <a:gd name="connsiteY3" fmla="*/ 291781 h 305176"/>
              <a:gd name="connsiteX4" fmla="*/ 196139 w 334963"/>
              <a:gd name="connsiteY4" fmla="*/ 279726 h 305176"/>
              <a:gd name="connsiteX5" fmla="*/ 196139 w 334963"/>
              <a:gd name="connsiteY5" fmla="*/ 267671 h 305176"/>
              <a:gd name="connsiteX6" fmla="*/ 201394 w 334963"/>
              <a:gd name="connsiteY6" fmla="*/ 262313 h 305176"/>
              <a:gd name="connsiteX7" fmla="*/ 207963 w 334963"/>
              <a:gd name="connsiteY7" fmla="*/ 267671 h 305176"/>
              <a:gd name="connsiteX8" fmla="*/ 207963 w 334963"/>
              <a:gd name="connsiteY8" fmla="*/ 283745 h 305176"/>
              <a:gd name="connsiteX9" fmla="*/ 204022 w 334963"/>
              <a:gd name="connsiteY9" fmla="*/ 289102 h 305176"/>
              <a:gd name="connsiteX10" fmla="*/ 172491 w 334963"/>
              <a:gd name="connsiteY10" fmla="*/ 303837 h 305176"/>
              <a:gd name="connsiteX11" fmla="*/ 169863 w 334963"/>
              <a:gd name="connsiteY11" fmla="*/ 305176 h 305176"/>
              <a:gd name="connsiteX12" fmla="*/ 167236 w 334963"/>
              <a:gd name="connsiteY12" fmla="*/ 303837 h 305176"/>
              <a:gd name="connsiteX13" fmla="*/ 135705 w 334963"/>
              <a:gd name="connsiteY13" fmla="*/ 289102 h 305176"/>
              <a:gd name="connsiteX14" fmla="*/ 131763 w 334963"/>
              <a:gd name="connsiteY14" fmla="*/ 283745 h 305176"/>
              <a:gd name="connsiteX15" fmla="*/ 131763 w 334963"/>
              <a:gd name="connsiteY15" fmla="*/ 267671 h 305176"/>
              <a:gd name="connsiteX16" fmla="*/ 138332 w 334963"/>
              <a:gd name="connsiteY16" fmla="*/ 262313 h 305176"/>
              <a:gd name="connsiteX17" fmla="*/ 128043 w 334963"/>
              <a:gd name="connsiteY17" fmla="*/ 230563 h 305176"/>
              <a:gd name="connsiteX18" fmla="*/ 125413 w 334963"/>
              <a:gd name="connsiteY18" fmla="*/ 233341 h 305176"/>
              <a:gd name="connsiteX19" fmla="*/ 125413 w 334963"/>
              <a:gd name="connsiteY19" fmla="*/ 238898 h 305176"/>
              <a:gd name="connsiteX20" fmla="*/ 128043 w 334963"/>
              <a:gd name="connsiteY20" fmla="*/ 241676 h 305176"/>
              <a:gd name="connsiteX21" fmla="*/ 206922 w 334963"/>
              <a:gd name="connsiteY21" fmla="*/ 241676 h 305176"/>
              <a:gd name="connsiteX22" fmla="*/ 209551 w 334963"/>
              <a:gd name="connsiteY22" fmla="*/ 238898 h 305176"/>
              <a:gd name="connsiteX23" fmla="*/ 209551 w 334963"/>
              <a:gd name="connsiteY23" fmla="*/ 233341 h 305176"/>
              <a:gd name="connsiteX24" fmla="*/ 206922 w 334963"/>
              <a:gd name="connsiteY24" fmla="*/ 230563 h 305176"/>
              <a:gd name="connsiteX25" fmla="*/ 128043 w 334963"/>
              <a:gd name="connsiteY25" fmla="*/ 230563 h 305176"/>
              <a:gd name="connsiteX26" fmla="*/ 128781 w 334963"/>
              <a:gd name="connsiteY26" fmla="*/ 219451 h 305176"/>
              <a:gd name="connsiteX27" fmla="*/ 207769 w 334963"/>
              <a:gd name="connsiteY27" fmla="*/ 219451 h 305176"/>
              <a:gd name="connsiteX28" fmla="*/ 222250 w 334963"/>
              <a:gd name="connsiteY28" fmla="*/ 233556 h 305176"/>
              <a:gd name="connsiteX29" fmla="*/ 222250 w 334963"/>
              <a:gd name="connsiteY29" fmla="*/ 238684 h 305176"/>
              <a:gd name="connsiteX30" fmla="*/ 207769 w 334963"/>
              <a:gd name="connsiteY30" fmla="*/ 252789 h 305176"/>
              <a:gd name="connsiteX31" fmla="*/ 128781 w 334963"/>
              <a:gd name="connsiteY31" fmla="*/ 252789 h 305176"/>
              <a:gd name="connsiteX32" fmla="*/ 114300 w 334963"/>
              <a:gd name="connsiteY32" fmla="*/ 238684 h 305176"/>
              <a:gd name="connsiteX33" fmla="*/ 114300 w 334963"/>
              <a:gd name="connsiteY33" fmla="*/ 233556 h 305176"/>
              <a:gd name="connsiteX34" fmla="*/ 128781 w 334963"/>
              <a:gd name="connsiteY34" fmla="*/ 219451 h 305176"/>
              <a:gd name="connsiteX35" fmla="*/ 266120 w 334963"/>
              <a:gd name="connsiteY35" fmla="*/ 168353 h 305176"/>
              <a:gd name="connsiteX36" fmla="*/ 305614 w 334963"/>
              <a:gd name="connsiteY36" fmla="*/ 198019 h 305176"/>
              <a:gd name="connsiteX37" fmla="*/ 306930 w 334963"/>
              <a:gd name="connsiteY37" fmla="*/ 205758 h 305176"/>
              <a:gd name="connsiteX38" fmla="*/ 301664 w 334963"/>
              <a:gd name="connsiteY38" fmla="*/ 208338 h 305176"/>
              <a:gd name="connsiteX39" fmla="*/ 299032 w 334963"/>
              <a:gd name="connsiteY39" fmla="*/ 207048 h 305176"/>
              <a:gd name="connsiteX40" fmla="*/ 259538 w 334963"/>
              <a:gd name="connsiteY40" fmla="*/ 178672 h 305176"/>
              <a:gd name="connsiteX41" fmla="*/ 258221 w 334963"/>
              <a:gd name="connsiteY41" fmla="*/ 169643 h 305176"/>
              <a:gd name="connsiteX42" fmla="*/ 266120 w 334963"/>
              <a:gd name="connsiteY42" fmla="*/ 168353 h 305176"/>
              <a:gd name="connsiteX43" fmla="*/ 75093 w 334963"/>
              <a:gd name="connsiteY43" fmla="*/ 166503 h 305176"/>
              <a:gd name="connsiteX44" fmla="*/ 83067 w 334963"/>
              <a:gd name="connsiteY44" fmla="*/ 167810 h 305176"/>
              <a:gd name="connsiteX45" fmla="*/ 81738 w 334963"/>
              <a:gd name="connsiteY45" fmla="*/ 175654 h 305176"/>
              <a:gd name="connsiteX46" fmla="*/ 39208 w 334963"/>
              <a:gd name="connsiteY46" fmla="*/ 207031 h 305176"/>
              <a:gd name="connsiteX47" fmla="*/ 35221 w 334963"/>
              <a:gd name="connsiteY47" fmla="*/ 208338 h 305176"/>
              <a:gd name="connsiteX48" fmla="*/ 31233 w 334963"/>
              <a:gd name="connsiteY48" fmla="*/ 205723 h 305176"/>
              <a:gd name="connsiteX49" fmla="*/ 32562 w 334963"/>
              <a:gd name="connsiteY49" fmla="*/ 197879 h 305176"/>
              <a:gd name="connsiteX50" fmla="*/ 75093 w 334963"/>
              <a:gd name="connsiteY50" fmla="*/ 166503 h 305176"/>
              <a:gd name="connsiteX51" fmla="*/ 284569 w 334963"/>
              <a:gd name="connsiteY51" fmla="*/ 98801 h 305176"/>
              <a:gd name="connsiteX52" fmla="*/ 329795 w 334963"/>
              <a:gd name="connsiteY52" fmla="*/ 98801 h 305176"/>
              <a:gd name="connsiteX53" fmla="*/ 334963 w 334963"/>
              <a:gd name="connsiteY53" fmla="*/ 104975 h 305176"/>
              <a:gd name="connsiteX54" fmla="*/ 329795 w 334963"/>
              <a:gd name="connsiteY54" fmla="*/ 109914 h 305176"/>
              <a:gd name="connsiteX55" fmla="*/ 284569 w 334963"/>
              <a:gd name="connsiteY55" fmla="*/ 109914 h 305176"/>
              <a:gd name="connsiteX56" fmla="*/ 279400 w 334963"/>
              <a:gd name="connsiteY56" fmla="*/ 104975 h 305176"/>
              <a:gd name="connsiteX57" fmla="*/ 284569 w 334963"/>
              <a:gd name="connsiteY57" fmla="*/ 98801 h 305176"/>
              <a:gd name="connsiteX58" fmla="*/ 5340 w 334963"/>
              <a:gd name="connsiteY58" fmla="*/ 98801 h 305176"/>
              <a:gd name="connsiteX59" fmla="*/ 53398 w 334963"/>
              <a:gd name="connsiteY59" fmla="*/ 98801 h 305176"/>
              <a:gd name="connsiteX60" fmla="*/ 58738 w 334963"/>
              <a:gd name="connsiteY60" fmla="*/ 104975 h 305176"/>
              <a:gd name="connsiteX61" fmla="*/ 53398 w 334963"/>
              <a:gd name="connsiteY61" fmla="*/ 109914 h 305176"/>
              <a:gd name="connsiteX62" fmla="*/ 5340 w 334963"/>
              <a:gd name="connsiteY62" fmla="*/ 109914 h 305176"/>
              <a:gd name="connsiteX63" fmla="*/ 0 w 334963"/>
              <a:gd name="connsiteY63" fmla="*/ 104975 h 305176"/>
              <a:gd name="connsiteX64" fmla="*/ 5340 w 334963"/>
              <a:gd name="connsiteY64" fmla="*/ 98801 h 305176"/>
              <a:gd name="connsiteX65" fmla="*/ 164887 w 334963"/>
              <a:gd name="connsiteY65" fmla="*/ 36888 h 305176"/>
              <a:gd name="connsiteX66" fmla="*/ 171451 w 334963"/>
              <a:gd name="connsiteY66" fmla="*/ 43604 h 305176"/>
              <a:gd name="connsiteX67" fmla="*/ 164887 w 334963"/>
              <a:gd name="connsiteY67" fmla="*/ 48977 h 305176"/>
              <a:gd name="connsiteX68" fmla="*/ 115003 w 334963"/>
              <a:gd name="connsiteY68" fmla="*/ 100022 h 305176"/>
              <a:gd name="connsiteX69" fmla="*/ 109752 w 334963"/>
              <a:gd name="connsiteY69" fmla="*/ 106738 h 305176"/>
              <a:gd name="connsiteX70" fmla="*/ 103188 w 334963"/>
              <a:gd name="connsiteY70" fmla="*/ 100022 h 305176"/>
              <a:gd name="connsiteX71" fmla="*/ 164887 w 334963"/>
              <a:gd name="connsiteY71" fmla="*/ 36888 h 305176"/>
              <a:gd name="connsiteX72" fmla="*/ 169069 w 334963"/>
              <a:gd name="connsiteY72" fmla="*/ 9901 h 305176"/>
              <a:gd name="connsiteX73" fmla="*/ 258763 w 334963"/>
              <a:gd name="connsiteY73" fmla="*/ 99286 h 305176"/>
              <a:gd name="connsiteX74" fmla="*/ 240297 w 334963"/>
              <a:gd name="connsiteY74" fmla="*/ 154495 h 305176"/>
              <a:gd name="connsiteX75" fmla="*/ 221830 w 334963"/>
              <a:gd name="connsiteY75" fmla="*/ 208389 h 305176"/>
              <a:gd name="connsiteX76" fmla="*/ 217873 w 334963"/>
              <a:gd name="connsiteY76" fmla="*/ 214962 h 305176"/>
              <a:gd name="connsiteX77" fmla="*/ 211278 w 334963"/>
              <a:gd name="connsiteY77" fmla="*/ 212333 h 305176"/>
              <a:gd name="connsiteX78" fmla="*/ 231064 w 334963"/>
              <a:gd name="connsiteY78" fmla="*/ 147923 h 305176"/>
              <a:gd name="connsiteX79" fmla="*/ 248211 w 334963"/>
              <a:gd name="connsiteY79" fmla="*/ 99286 h 305176"/>
              <a:gd name="connsiteX80" fmla="*/ 169069 w 334963"/>
              <a:gd name="connsiteY80" fmla="*/ 21731 h 305176"/>
              <a:gd name="connsiteX81" fmla="*/ 89927 w 334963"/>
              <a:gd name="connsiteY81" fmla="*/ 99286 h 305176"/>
              <a:gd name="connsiteX82" fmla="*/ 107075 w 334963"/>
              <a:gd name="connsiteY82" fmla="*/ 146608 h 305176"/>
              <a:gd name="connsiteX83" fmla="*/ 107075 w 334963"/>
              <a:gd name="connsiteY83" fmla="*/ 147923 h 305176"/>
              <a:gd name="connsiteX84" fmla="*/ 128179 w 334963"/>
              <a:gd name="connsiteY84" fmla="*/ 212333 h 305176"/>
              <a:gd name="connsiteX85" fmla="*/ 122903 w 334963"/>
              <a:gd name="connsiteY85" fmla="*/ 216276 h 305176"/>
              <a:gd name="connsiteX86" fmla="*/ 120265 w 334963"/>
              <a:gd name="connsiteY86" fmla="*/ 214962 h 305176"/>
              <a:gd name="connsiteX87" fmla="*/ 117627 w 334963"/>
              <a:gd name="connsiteY87" fmla="*/ 207075 h 305176"/>
              <a:gd name="connsiteX88" fmla="*/ 97842 w 334963"/>
              <a:gd name="connsiteY88" fmla="*/ 154495 h 305176"/>
              <a:gd name="connsiteX89" fmla="*/ 79375 w 334963"/>
              <a:gd name="connsiteY89" fmla="*/ 99286 h 305176"/>
              <a:gd name="connsiteX90" fmla="*/ 169069 w 334963"/>
              <a:gd name="connsiteY90" fmla="*/ 9901 h 305176"/>
              <a:gd name="connsiteX91" fmla="*/ 39107 w 334963"/>
              <a:gd name="connsiteY91" fmla="*/ 1482 h 305176"/>
              <a:gd name="connsiteX92" fmla="*/ 79917 w 334963"/>
              <a:gd name="connsiteY92" fmla="*/ 31115 h 305176"/>
              <a:gd name="connsiteX93" fmla="*/ 81234 w 334963"/>
              <a:gd name="connsiteY93" fmla="*/ 40544 h 305176"/>
              <a:gd name="connsiteX94" fmla="*/ 75968 w 334963"/>
              <a:gd name="connsiteY94" fmla="*/ 43238 h 305176"/>
              <a:gd name="connsiteX95" fmla="*/ 72019 w 334963"/>
              <a:gd name="connsiteY95" fmla="*/ 41891 h 305176"/>
              <a:gd name="connsiteX96" fmla="*/ 32525 w 334963"/>
              <a:gd name="connsiteY96" fmla="*/ 10911 h 305176"/>
              <a:gd name="connsiteX97" fmla="*/ 31208 w 334963"/>
              <a:gd name="connsiteY97" fmla="*/ 2829 h 305176"/>
              <a:gd name="connsiteX98" fmla="*/ 39107 w 334963"/>
              <a:gd name="connsiteY98" fmla="*/ 1482 h 305176"/>
              <a:gd name="connsiteX99" fmla="*/ 299086 w 334963"/>
              <a:gd name="connsiteY99" fmla="*/ 1451 h 305176"/>
              <a:gd name="connsiteX100" fmla="*/ 306944 w 334963"/>
              <a:gd name="connsiteY100" fmla="*/ 2782 h 305176"/>
              <a:gd name="connsiteX101" fmla="*/ 305634 w 334963"/>
              <a:gd name="connsiteY101" fmla="*/ 10771 h 305176"/>
              <a:gd name="connsiteX102" fmla="*/ 267653 w 334963"/>
              <a:gd name="connsiteY102" fmla="*/ 38732 h 305176"/>
              <a:gd name="connsiteX103" fmla="*/ 265033 w 334963"/>
              <a:gd name="connsiteY103" fmla="*/ 40063 h 305176"/>
              <a:gd name="connsiteX104" fmla="*/ 259795 w 334963"/>
              <a:gd name="connsiteY104" fmla="*/ 37400 h 305176"/>
              <a:gd name="connsiteX105" fmla="*/ 261104 w 334963"/>
              <a:gd name="connsiteY105" fmla="*/ 29411 h 30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4963" h="305176">
                <a:moveTo>
                  <a:pt x="138332" y="262313"/>
                </a:moveTo>
                <a:cubicBezTo>
                  <a:pt x="140960" y="262313"/>
                  <a:pt x="143587" y="264992"/>
                  <a:pt x="143587" y="267671"/>
                </a:cubicBezTo>
                <a:cubicBezTo>
                  <a:pt x="143587" y="267671"/>
                  <a:pt x="143587" y="267671"/>
                  <a:pt x="143587" y="279726"/>
                </a:cubicBezTo>
                <a:cubicBezTo>
                  <a:pt x="143587" y="279726"/>
                  <a:pt x="143587" y="279726"/>
                  <a:pt x="169863" y="291781"/>
                </a:cubicBezTo>
                <a:cubicBezTo>
                  <a:pt x="169863" y="291781"/>
                  <a:pt x="169863" y="291781"/>
                  <a:pt x="196139" y="279726"/>
                </a:cubicBezTo>
                <a:cubicBezTo>
                  <a:pt x="196139" y="279726"/>
                  <a:pt x="196139" y="279726"/>
                  <a:pt x="196139" y="267671"/>
                </a:cubicBezTo>
                <a:cubicBezTo>
                  <a:pt x="196139" y="264992"/>
                  <a:pt x="198767" y="262313"/>
                  <a:pt x="201394" y="262313"/>
                </a:cubicBezTo>
                <a:cubicBezTo>
                  <a:pt x="205336" y="262313"/>
                  <a:pt x="207963" y="264992"/>
                  <a:pt x="207963" y="267671"/>
                </a:cubicBezTo>
                <a:cubicBezTo>
                  <a:pt x="207963" y="267671"/>
                  <a:pt x="207963" y="267671"/>
                  <a:pt x="207963" y="283745"/>
                </a:cubicBezTo>
                <a:cubicBezTo>
                  <a:pt x="207963" y="285084"/>
                  <a:pt x="206649" y="287763"/>
                  <a:pt x="204022" y="289102"/>
                </a:cubicBezTo>
                <a:cubicBezTo>
                  <a:pt x="204022" y="289102"/>
                  <a:pt x="204022" y="289102"/>
                  <a:pt x="172491" y="303837"/>
                </a:cubicBezTo>
                <a:cubicBezTo>
                  <a:pt x="171177" y="303837"/>
                  <a:pt x="171177" y="305176"/>
                  <a:pt x="169863" y="305176"/>
                </a:cubicBezTo>
                <a:cubicBezTo>
                  <a:pt x="168549" y="305176"/>
                  <a:pt x="168549" y="303837"/>
                  <a:pt x="167236" y="303837"/>
                </a:cubicBezTo>
                <a:cubicBezTo>
                  <a:pt x="167236" y="303837"/>
                  <a:pt x="167236" y="303837"/>
                  <a:pt x="135705" y="289102"/>
                </a:cubicBezTo>
                <a:cubicBezTo>
                  <a:pt x="133077" y="287763"/>
                  <a:pt x="131763" y="286423"/>
                  <a:pt x="131763" y="283745"/>
                </a:cubicBezTo>
                <a:cubicBezTo>
                  <a:pt x="131763" y="283745"/>
                  <a:pt x="131763" y="283745"/>
                  <a:pt x="131763" y="267671"/>
                </a:cubicBezTo>
                <a:cubicBezTo>
                  <a:pt x="131763" y="264992"/>
                  <a:pt x="134391" y="262313"/>
                  <a:pt x="138332" y="262313"/>
                </a:cubicBezTo>
                <a:close/>
                <a:moveTo>
                  <a:pt x="128043" y="230563"/>
                </a:moveTo>
                <a:cubicBezTo>
                  <a:pt x="126728" y="230563"/>
                  <a:pt x="125413" y="231952"/>
                  <a:pt x="125413" y="233341"/>
                </a:cubicBezTo>
                <a:cubicBezTo>
                  <a:pt x="125413" y="233341"/>
                  <a:pt x="125413" y="233341"/>
                  <a:pt x="125413" y="238898"/>
                </a:cubicBezTo>
                <a:cubicBezTo>
                  <a:pt x="125413" y="240287"/>
                  <a:pt x="126728" y="241676"/>
                  <a:pt x="128043" y="241676"/>
                </a:cubicBezTo>
                <a:cubicBezTo>
                  <a:pt x="128043" y="241676"/>
                  <a:pt x="128043" y="241676"/>
                  <a:pt x="206922" y="241676"/>
                </a:cubicBezTo>
                <a:cubicBezTo>
                  <a:pt x="208237" y="241676"/>
                  <a:pt x="209551" y="240287"/>
                  <a:pt x="209551" y="238898"/>
                </a:cubicBezTo>
                <a:cubicBezTo>
                  <a:pt x="209551" y="238898"/>
                  <a:pt x="209551" y="238898"/>
                  <a:pt x="209551" y="233341"/>
                </a:cubicBezTo>
                <a:cubicBezTo>
                  <a:pt x="209551" y="231952"/>
                  <a:pt x="208237" y="230563"/>
                  <a:pt x="206922" y="230563"/>
                </a:cubicBezTo>
                <a:cubicBezTo>
                  <a:pt x="206922" y="230563"/>
                  <a:pt x="206922" y="230563"/>
                  <a:pt x="128043" y="230563"/>
                </a:cubicBezTo>
                <a:close/>
                <a:moveTo>
                  <a:pt x="128781" y="219451"/>
                </a:moveTo>
                <a:cubicBezTo>
                  <a:pt x="128781" y="219451"/>
                  <a:pt x="128781" y="219451"/>
                  <a:pt x="207769" y="219451"/>
                </a:cubicBezTo>
                <a:cubicBezTo>
                  <a:pt x="215668" y="219451"/>
                  <a:pt x="222250" y="225862"/>
                  <a:pt x="222250" y="233556"/>
                </a:cubicBezTo>
                <a:cubicBezTo>
                  <a:pt x="222250" y="233556"/>
                  <a:pt x="222250" y="233556"/>
                  <a:pt x="222250" y="238684"/>
                </a:cubicBezTo>
                <a:cubicBezTo>
                  <a:pt x="222250" y="246378"/>
                  <a:pt x="215668" y="252789"/>
                  <a:pt x="207769" y="252789"/>
                </a:cubicBezTo>
                <a:cubicBezTo>
                  <a:pt x="207769" y="252789"/>
                  <a:pt x="207769" y="252789"/>
                  <a:pt x="128781" y="252789"/>
                </a:cubicBezTo>
                <a:cubicBezTo>
                  <a:pt x="120883" y="252789"/>
                  <a:pt x="114300" y="246378"/>
                  <a:pt x="114300" y="238684"/>
                </a:cubicBezTo>
                <a:cubicBezTo>
                  <a:pt x="114300" y="238684"/>
                  <a:pt x="114300" y="238684"/>
                  <a:pt x="114300" y="233556"/>
                </a:cubicBezTo>
                <a:cubicBezTo>
                  <a:pt x="114300" y="225862"/>
                  <a:pt x="120883" y="219451"/>
                  <a:pt x="128781" y="219451"/>
                </a:cubicBezTo>
                <a:close/>
                <a:moveTo>
                  <a:pt x="266120" y="168353"/>
                </a:moveTo>
                <a:cubicBezTo>
                  <a:pt x="266120" y="168353"/>
                  <a:pt x="266120" y="168353"/>
                  <a:pt x="305614" y="198019"/>
                </a:cubicBezTo>
                <a:cubicBezTo>
                  <a:pt x="308247" y="199309"/>
                  <a:pt x="309563" y="203179"/>
                  <a:pt x="306930" y="205758"/>
                </a:cubicBezTo>
                <a:cubicBezTo>
                  <a:pt x="305614" y="207048"/>
                  <a:pt x="304297" y="208338"/>
                  <a:pt x="301664" y="208338"/>
                </a:cubicBezTo>
                <a:cubicBezTo>
                  <a:pt x="301664" y="208338"/>
                  <a:pt x="300348" y="208338"/>
                  <a:pt x="299032" y="207048"/>
                </a:cubicBezTo>
                <a:cubicBezTo>
                  <a:pt x="299032" y="207048"/>
                  <a:pt x="299032" y="207048"/>
                  <a:pt x="259538" y="178672"/>
                </a:cubicBezTo>
                <a:cubicBezTo>
                  <a:pt x="256905" y="176092"/>
                  <a:pt x="255588" y="172222"/>
                  <a:pt x="258221" y="169643"/>
                </a:cubicBezTo>
                <a:cubicBezTo>
                  <a:pt x="259538" y="167063"/>
                  <a:pt x="263487" y="167063"/>
                  <a:pt x="266120" y="168353"/>
                </a:cubicBezTo>
                <a:close/>
                <a:moveTo>
                  <a:pt x="75093" y="166503"/>
                </a:moveTo>
                <a:cubicBezTo>
                  <a:pt x="77751" y="163888"/>
                  <a:pt x="81738" y="165195"/>
                  <a:pt x="83067" y="167810"/>
                </a:cubicBezTo>
                <a:cubicBezTo>
                  <a:pt x="85725" y="170425"/>
                  <a:pt x="84396" y="174347"/>
                  <a:pt x="81738" y="175654"/>
                </a:cubicBezTo>
                <a:cubicBezTo>
                  <a:pt x="81738" y="175654"/>
                  <a:pt x="81738" y="175654"/>
                  <a:pt x="39208" y="207031"/>
                </a:cubicBezTo>
                <a:cubicBezTo>
                  <a:pt x="37879" y="208338"/>
                  <a:pt x="36550" y="208338"/>
                  <a:pt x="35221" y="208338"/>
                </a:cubicBezTo>
                <a:cubicBezTo>
                  <a:pt x="33892" y="208338"/>
                  <a:pt x="31233" y="207031"/>
                  <a:pt x="31233" y="205723"/>
                </a:cubicBezTo>
                <a:cubicBezTo>
                  <a:pt x="28575" y="203109"/>
                  <a:pt x="29904" y="199187"/>
                  <a:pt x="32562" y="197879"/>
                </a:cubicBezTo>
                <a:cubicBezTo>
                  <a:pt x="32562" y="197879"/>
                  <a:pt x="32562" y="197879"/>
                  <a:pt x="75093" y="166503"/>
                </a:cubicBezTo>
                <a:close/>
                <a:moveTo>
                  <a:pt x="284569" y="98801"/>
                </a:moveTo>
                <a:cubicBezTo>
                  <a:pt x="284569" y="98801"/>
                  <a:pt x="284569" y="98801"/>
                  <a:pt x="329795" y="98801"/>
                </a:cubicBezTo>
                <a:cubicBezTo>
                  <a:pt x="332379" y="98801"/>
                  <a:pt x="334963" y="101271"/>
                  <a:pt x="334963" y="104975"/>
                </a:cubicBezTo>
                <a:cubicBezTo>
                  <a:pt x="334963" y="107444"/>
                  <a:pt x="332379" y="109914"/>
                  <a:pt x="329795" y="109914"/>
                </a:cubicBezTo>
                <a:cubicBezTo>
                  <a:pt x="329795" y="109914"/>
                  <a:pt x="329795" y="109914"/>
                  <a:pt x="284569" y="109914"/>
                </a:cubicBezTo>
                <a:cubicBezTo>
                  <a:pt x="281985" y="109914"/>
                  <a:pt x="279400" y="107444"/>
                  <a:pt x="279400" y="104975"/>
                </a:cubicBezTo>
                <a:cubicBezTo>
                  <a:pt x="279400" y="101271"/>
                  <a:pt x="281985" y="98801"/>
                  <a:pt x="284569" y="98801"/>
                </a:cubicBezTo>
                <a:close/>
                <a:moveTo>
                  <a:pt x="5340" y="98801"/>
                </a:moveTo>
                <a:cubicBezTo>
                  <a:pt x="5340" y="98801"/>
                  <a:pt x="5340" y="98801"/>
                  <a:pt x="53398" y="98801"/>
                </a:cubicBezTo>
                <a:cubicBezTo>
                  <a:pt x="56068" y="98801"/>
                  <a:pt x="58738" y="101271"/>
                  <a:pt x="58738" y="104975"/>
                </a:cubicBezTo>
                <a:cubicBezTo>
                  <a:pt x="58738" y="107444"/>
                  <a:pt x="56068" y="109914"/>
                  <a:pt x="53398" y="109914"/>
                </a:cubicBezTo>
                <a:cubicBezTo>
                  <a:pt x="53398" y="109914"/>
                  <a:pt x="53398" y="109914"/>
                  <a:pt x="5340" y="109914"/>
                </a:cubicBezTo>
                <a:cubicBezTo>
                  <a:pt x="2670" y="109914"/>
                  <a:pt x="0" y="107444"/>
                  <a:pt x="0" y="104975"/>
                </a:cubicBezTo>
                <a:cubicBezTo>
                  <a:pt x="0" y="101271"/>
                  <a:pt x="2670" y="98801"/>
                  <a:pt x="5340" y="98801"/>
                </a:cubicBezTo>
                <a:close/>
                <a:moveTo>
                  <a:pt x="164887" y="36888"/>
                </a:moveTo>
                <a:cubicBezTo>
                  <a:pt x="168826" y="36888"/>
                  <a:pt x="171451" y="40918"/>
                  <a:pt x="171451" y="43604"/>
                </a:cubicBezTo>
                <a:cubicBezTo>
                  <a:pt x="171451" y="46291"/>
                  <a:pt x="168826" y="48977"/>
                  <a:pt x="164887" y="48977"/>
                </a:cubicBezTo>
                <a:cubicBezTo>
                  <a:pt x="137320" y="48977"/>
                  <a:pt x="115003" y="71813"/>
                  <a:pt x="115003" y="100022"/>
                </a:cubicBezTo>
                <a:cubicBezTo>
                  <a:pt x="115003" y="104051"/>
                  <a:pt x="112377" y="106738"/>
                  <a:pt x="109752" y="106738"/>
                </a:cubicBezTo>
                <a:cubicBezTo>
                  <a:pt x="105814" y="106738"/>
                  <a:pt x="103188" y="104051"/>
                  <a:pt x="103188" y="100022"/>
                </a:cubicBezTo>
                <a:cubicBezTo>
                  <a:pt x="103188" y="65097"/>
                  <a:pt x="130756" y="36888"/>
                  <a:pt x="164887" y="36888"/>
                </a:cubicBezTo>
                <a:close/>
                <a:moveTo>
                  <a:pt x="169069" y="9901"/>
                </a:moveTo>
                <a:cubicBezTo>
                  <a:pt x="219192" y="9901"/>
                  <a:pt x="258763" y="50650"/>
                  <a:pt x="258763" y="99286"/>
                </a:cubicBezTo>
                <a:cubicBezTo>
                  <a:pt x="258763" y="120318"/>
                  <a:pt x="253487" y="138721"/>
                  <a:pt x="240297" y="154495"/>
                </a:cubicBezTo>
                <a:cubicBezTo>
                  <a:pt x="215235" y="189986"/>
                  <a:pt x="221830" y="207075"/>
                  <a:pt x="221830" y="208389"/>
                </a:cubicBezTo>
                <a:cubicBezTo>
                  <a:pt x="223149" y="211018"/>
                  <a:pt x="221830" y="213647"/>
                  <a:pt x="217873" y="214962"/>
                </a:cubicBezTo>
                <a:cubicBezTo>
                  <a:pt x="215235" y="216276"/>
                  <a:pt x="212597" y="214962"/>
                  <a:pt x="211278" y="212333"/>
                </a:cubicBezTo>
                <a:cubicBezTo>
                  <a:pt x="209959" y="211018"/>
                  <a:pt x="200726" y="188672"/>
                  <a:pt x="231064" y="147923"/>
                </a:cubicBezTo>
                <a:cubicBezTo>
                  <a:pt x="241616" y="133463"/>
                  <a:pt x="248211" y="117689"/>
                  <a:pt x="248211" y="99286"/>
                </a:cubicBezTo>
                <a:cubicBezTo>
                  <a:pt x="248211" y="55908"/>
                  <a:pt x="212597" y="21731"/>
                  <a:pt x="169069" y="21731"/>
                </a:cubicBezTo>
                <a:cubicBezTo>
                  <a:pt x="125541" y="21731"/>
                  <a:pt x="89927" y="55908"/>
                  <a:pt x="89927" y="99286"/>
                </a:cubicBezTo>
                <a:cubicBezTo>
                  <a:pt x="89927" y="116375"/>
                  <a:pt x="96523" y="133463"/>
                  <a:pt x="107075" y="146608"/>
                </a:cubicBezTo>
                <a:cubicBezTo>
                  <a:pt x="107075" y="147923"/>
                  <a:pt x="107075" y="147923"/>
                  <a:pt x="107075" y="147923"/>
                </a:cubicBezTo>
                <a:cubicBezTo>
                  <a:pt x="137413" y="189986"/>
                  <a:pt x="129498" y="211018"/>
                  <a:pt x="128179" y="212333"/>
                </a:cubicBezTo>
                <a:cubicBezTo>
                  <a:pt x="126860" y="214962"/>
                  <a:pt x="124222" y="216276"/>
                  <a:pt x="122903" y="216276"/>
                </a:cubicBezTo>
                <a:cubicBezTo>
                  <a:pt x="121584" y="216276"/>
                  <a:pt x="120265" y="216276"/>
                  <a:pt x="120265" y="214962"/>
                </a:cubicBezTo>
                <a:cubicBezTo>
                  <a:pt x="117627" y="213647"/>
                  <a:pt x="116308" y="211018"/>
                  <a:pt x="117627" y="207075"/>
                </a:cubicBezTo>
                <a:cubicBezTo>
                  <a:pt x="117627" y="207075"/>
                  <a:pt x="124222" y="191301"/>
                  <a:pt x="97842" y="154495"/>
                </a:cubicBezTo>
                <a:cubicBezTo>
                  <a:pt x="84651" y="138721"/>
                  <a:pt x="79375" y="120318"/>
                  <a:pt x="79375" y="99286"/>
                </a:cubicBezTo>
                <a:cubicBezTo>
                  <a:pt x="79375" y="50650"/>
                  <a:pt x="118946" y="9901"/>
                  <a:pt x="169069" y="9901"/>
                </a:cubicBezTo>
                <a:close/>
                <a:moveTo>
                  <a:pt x="39107" y="1482"/>
                </a:moveTo>
                <a:cubicBezTo>
                  <a:pt x="39107" y="1482"/>
                  <a:pt x="39107" y="1482"/>
                  <a:pt x="79917" y="31115"/>
                </a:cubicBezTo>
                <a:cubicBezTo>
                  <a:pt x="82550" y="33809"/>
                  <a:pt x="82550" y="37850"/>
                  <a:pt x="81234" y="40544"/>
                </a:cubicBezTo>
                <a:cubicBezTo>
                  <a:pt x="79917" y="41891"/>
                  <a:pt x="78601" y="43238"/>
                  <a:pt x="75968" y="43238"/>
                </a:cubicBezTo>
                <a:cubicBezTo>
                  <a:pt x="74651" y="43238"/>
                  <a:pt x="73335" y="41891"/>
                  <a:pt x="72019" y="41891"/>
                </a:cubicBezTo>
                <a:lnTo>
                  <a:pt x="32525" y="10911"/>
                </a:lnTo>
                <a:cubicBezTo>
                  <a:pt x="29892" y="8217"/>
                  <a:pt x="28575" y="5523"/>
                  <a:pt x="31208" y="2829"/>
                </a:cubicBezTo>
                <a:cubicBezTo>
                  <a:pt x="32525" y="135"/>
                  <a:pt x="36474" y="-1212"/>
                  <a:pt x="39107" y="1482"/>
                </a:cubicBezTo>
                <a:close/>
                <a:moveTo>
                  <a:pt x="299086" y="1451"/>
                </a:moveTo>
                <a:cubicBezTo>
                  <a:pt x="301705" y="-1212"/>
                  <a:pt x="305634" y="119"/>
                  <a:pt x="306944" y="2782"/>
                </a:cubicBezTo>
                <a:cubicBezTo>
                  <a:pt x="309563" y="5445"/>
                  <a:pt x="308254" y="8108"/>
                  <a:pt x="305634" y="10771"/>
                </a:cubicBezTo>
                <a:cubicBezTo>
                  <a:pt x="305634" y="10771"/>
                  <a:pt x="305634" y="10771"/>
                  <a:pt x="267653" y="38732"/>
                </a:cubicBezTo>
                <a:cubicBezTo>
                  <a:pt x="266343" y="40063"/>
                  <a:pt x="265033" y="40063"/>
                  <a:pt x="265033" y="40063"/>
                </a:cubicBezTo>
                <a:cubicBezTo>
                  <a:pt x="262414" y="40063"/>
                  <a:pt x="261104" y="38732"/>
                  <a:pt x="259795" y="37400"/>
                </a:cubicBezTo>
                <a:cubicBezTo>
                  <a:pt x="257175" y="34737"/>
                  <a:pt x="258485" y="30743"/>
                  <a:pt x="261104" y="294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18"/>
          <p:cNvSpPr/>
          <p:nvPr/>
        </p:nvSpPr>
        <p:spPr>
          <a:xfrm>
            <a:off x="8783532" y="2521112"/>
            <a:ext cx="1016000" cy="821547"/>
          </a:xfrm>
          <a:custGeom>
            <a:avLst/>
            <a:gdLst>
              <a:gd name="connsiteX0" fmla="*/ 0 w 331788"/>
              <a:gd name="connsiteY0" fmla="*/ 255587 h 268287"/>
              <a:gd name="connsiteX1" fmla="*/ 331788 w 331788"/>
              <a:gd name="connsiteY1" fmla="*/ 255587 h 268287"/>
              <a:gd name="connsiteX2" fmla="*/ 331788 w 331788"/>
              <a:gd name="connsiteY2" fmla="*/ 268287 h 268287"/>
              <a:gd name="connsiteX3" fmla="*/ 0 w 331788"/>
              <a:gd name="connsiteY3" fmla="*/ 268287 h 268287"/>
              <a:gd name="connsiteX4" fmla="*/ 76201 w 331788"/>
              <a:gd name="connsiteY4" fmla="*/ 207962 h 268287"/>
              <a:gd name="connsiteX5" fmla="*/ 82551 w 331788"/>
              <a:gd name="connsiteY5" fmla="*/ 207962 h 268287"/>
              <a:gd name="connsiteX6" fmla="*/ 82551 w 331788"/>
              <a:gd name="connsiteY6" fmla="*/ 247650 h 268287"/>
              <a:gd name="connsiteX7" fmla="*/ 55563 w 331788"/>
              <a:gd name="connsiteY7" fmla="*/ 247650 h 268287"/>
              <a:gd name="connsiteX8" fmla="*/ 55563 w 331788"/>
              <a:gd name="connsiteY8" fmla="*/ 227012 h 268287"/>
              <a:gd name="connsiteX9" fmla="*/ 115888 w 331788"/>
              <a:gd name="connsiteY9" fmla="*/ 168275 h 268287"/>
              <a:gd name="connsiteX10" fmla="*/ 127168 w 331788"/>
              <a:gd name="connsiteY10" fmla="*/ 168275 h 268287"/>
              <a:gd name="connsiteX11" fmla="*/ 139701 w 331788"/>
              <a:gd name="connsiteY11" fmla="*/ 170835 h 268287"/>
              <a:gd name="connsiteX12" fmla="*/ 139701 w 331788"/>
              <a:gd name="connsiteY12" fmla="*/ 247650 h 268287"/>
              <a:gd name="connsiteX13" fmla="*/ 115888 w 331788"/>
              <a:gd name="connsiteY13" fmla="*/ 247650 h 268287"/>
              <a:gd name="connsiteX14" fmla="*/ 198438 w 331788"/>
              <a:gd name="connsiteY14" fmla="*/ 155575 h 268287"/>
              <a:gd name="connsiteX15" fmla="*/ 198438 w 331788"/>
              <a:gd name="connsiteY15" fmla="*/ 247650 h 268287"/>
              <a:gd name="connsiteX16" fmla="*/ 173038 w 331788"/>
              <a:gd name="connsiteY16" fmla="*/ 247650 h 268287"/>
              <a:gd name="connsiteX17" fmla="*/ 173038 w 331788"/>
              <a:gd name="connsiteY17" fmla="*/ 168363 h 268287"/>
              <a:gd name="connsiteX18" fmla="*/ 198438 w 331788"/>
              <a:gd name="connsiteY18" fmla="*/ 155575 h 268287"/>
              <a:gd name="connsiteX19" fmla="*/ 149226 w 331788"/>
              <a:gd name="connsiteY19" fmla="*/ 41376 h 268287"/>
              <a:gd name="connsiteX20" fmla="*/ 114947 w 331788"/>
              <a:gd name="connsiteY20" fmla="*/ 55968 h 268287"/>
              <a:gd name="connsiteX21" fmla="*/ 114947 w 331788"/>
              <a:gd name="connsiteY21" fmla="*/ 123418 h 268287"/>
              <a:gd name="connsiteX22" fmla="*/ 183504 w 331788"/>
              <a:gd name="connsiteY22" fmla="*/ 123418 h 268287"/>
              <a:gd name="connsiteX23" fmla="*/ 183504 w 331788"/>
              <a:gd name="connsiteY23" fmla="*/ 55968 h 268287"/>
              <a:gd name="connsiteX24" fmla="*/ 149226 w 331788"/>
              <a:gd name="connsiteY24" fmla="*/ 41376 h 268287"/>
              <a:gd name="connsiteX25" fmla="*/ 228600 w 331788"/>
              <a:gd name="connsiteY25" fmla="*/ 39687 h 268287"/>
              <a:gd name="connsiteX26" fmla="*/ 254000 w 331788"/>
              <a:gd name="connsiteY26" fmla="*/ 39687 h 268287"/>
              <a:gd name="connsiteX27" fmla="*/ 254000 w 331788"/>
              <a:gd name="connsiteY27" fmla="*/ 247650 h 268287"/>
              <a:gd name="connsiteX28" fmla="*/ 228600 w 331788"/>
              <a:gd name="connsiteY28" fmla="*/ 247650 h 268287"/>
              <a:gd name="connsiteX29" fmla="*/ 228600 w 331788"/>
              <a:gd name="connsiteY29" fmla="*/ 110730 h 268287"/>
              <a:gd name="connsiteX30" fmla="*/ 231140 w 331788"/>
              <a:gd name="connsiteY30" fmla="*/ 90063 h 268287"/>
              <a:gd name="connsiteX31" fmla="*/ 228600 w 331788"/>
              <a:gd name="connsiteY31" fmla="*/ 69396 h 268287"/>
              <a:gd name="connsiteX32" fmla="*/ 228600 w 331788"/>
              <a:gd name="connsiteY32" fmla="*/ 39687 h 268287"/>
              <a:gd name="connsiteX33" fmla="*/ 149707 w 331788"/>
              <a:gd name="connsiteY33" fmla="*/ 22312 h 268287"/>
              <a:gd name="connsiteX34" fmla="*/ 196764 w 331788"/>
              <a:gd name="connsiteY34" fmla="*/ 41623 h 268287"/>
              <a:gd name="connsiteX35" fmla="*/ 196764 w 331788"/>
              <a:gd name="connsiteY35" fmla="*/ 136893 h 268287"/>
              <a:gd name="connsiteX36" fmla="*/ 109096 w 331788"/>
              <a:gd name="connsiteY36" fmla="*/ 143330 h 268287"/>
              <a:gd name="connsiteX37" fmla="*/ 97492 w 331788"/>
              <a:gd name="connsiteY37" fmla="*/ 154917 h 268287"/>
              <a:gd name="connsiteX38" fmla="*/ 93625 w 331788"/>
              <a:gd name="connsiteY38" fmla="*/ 170366 h 268287"/>
              <a:gd name="connsiteX39" fmla="*/ 43344 w 331788"/>
              <a:gd name="connsiteY39" fmla="*/ 220576 h 268287"/>
              <a:gd name="connsiteX40" fmla="*/ 18848 w 331788"/>
              <a:gd name="connsiteY40" fmla="*/ 220576 h 268287"/>
              <a:gd name="connsiteX41" fmla="*/ 18848 w 331788"/>
              <a:gd name="connsiteY41" fmla="*/ 196115 h 268287"/>
              <a:gd name="connsiteX42" fmla="*/ 67840 w 331788"/>
              <a:gd name="connsiteY42" fmla="*/ 145905 h 268287"/>
              <a:gd name="connsiteX43" fmla="*/ 84600 w 331788"/>
              <a:gd name="connsiteY43" fmla="*/ 140755 h 268287"/>
              <a:gd name="connsiteX44" fmla="*/ 96203 w 331788"/>
              <a:gd name="connsiteY44" fmla="*/ 129168 h 268287"/>
              <a:gd name="connsiteX45" fmla="*/ 102649 w 331788"/>
              <a:gd name="connsiteY45" fmla="*/ 41623 h 268287"/>
              <a:gd name="connsiteX46" fmla="*/ 149707 w 331788"/>
              <a:gd name="connsiteY46" fmla="*/ 22312 h 268287"/>
              <a:gd name="connsiteX47" fmla="*/ 280988 w 331788"/>
              <a:gd name="connsiteY47" fmla="*/ 0 h 268287"/>
              <a:gd name="connsiteX48" fmla="*/ 306388 w 331788"/>
              <a:gd name="connsiteY48" fmla="*/ 0 h 268287"/>
              <a:gd name="connsiteX49" fmla="*/ 306388 w 331788"/>
              <a:gd name="connsiteY49" fmla="*/ 247650 h 268287"/>
              <a:gd name="connsiteX50" fmla="*/ 280988 w 331788"/>
              <a:gd name="connsiteY50" fmla="*/ 247650 h 26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1788" h="268287">
                <a:moveTo>
                  <a:pt x="0" y="255587"/>
                </a:moveTo>
                <a:lnTo>
                  <a:pt x="331788" y="255587"/>
                </a:lnTo>
                <a:lnTo>
                  <a:pt x="331788" y="268287"/>
                </a:lnTo>
                <a:lnTo>
                  <a:pt x="0" y="268287"/>
                </a:lnTo>
                <a:close/>
                <a:moveTo>
                  <a:pt x="76201" y="207962"/>
                </a:moveTo>
                <a:lnTo>
                  <a:pt x="82551" y="207962"/>
                </a:lnTo>
                <a:lnTo>
                  <a:pt x="82551" y="247650"/>
                </a:lnTo>
                <a:lnTo>
                  <a:pt x="55563" y="247650"/>
                </a:lnTo>
                <a:lnTo>
                  <a:pt x="55563" y="227012"/>
                </a:lnTo>
                <a:close/>
                <a:moveTo>
                  <a:pt x="115888" y="168275"/>
                </a:moveTo>
                <a:cubicBezTo>
                  <a:pt x="115888" y="168275"/>
                  <a:pt x="115888" y="168275"/>
                  <a:pt x="127168" y="168275"/>
                </a:cubicBezTo>
                <a:cubicBezTo>
                  <a:pt x="130928" y="169555"/>
                  <a:pt x="135941" y="170835"/>
                  <a:pt x="139701" y="170835"/>
                </a:cubicBezTo>
                <a:cubicBezTo>
                  <a:pt x="139701" y="170835"/>
                  <a:pt x="139701" y="170835"/>
                  <a:pt x="139701" y="247650"/>
                </a:cubicBezTo>
                <a:cubicBezTo>
                  <a:pt x="139701" y="247650"/>
                  <a:pt x="139701" y="247650"/>
                  <a:pt x="115888" y="247650"/>
                </a:cubicBezTo>
                <a:close/>
                <a:moveTo>
                  <a:pt x="198438" y="155575"/>
                </a:moveTo>
                <a:cubicBezTo>
                  <a:pt x="198438" y="155575"/>
                  <a:pt x="198438" y="155575"/>
                  <a:pt x="198438" y="247650"/>
                </a:cubicBezTo>
                <a:cubicBezTo>
                  <a:pt x="198438" y="247650"/>
                  <a:pt x="198438" y="247650"/>
                  <a:pt x="173038" y="247650"/>
                </a:cubicBezTo>
                <a:lnTo>
                  <a:pt x="173038" y="168363"/>
                </a:lnTo>
                <a:cubicBezTo>
                  <a:pt x="181928" y="165805"/>
                  <a:pt x="190818" y="161969"/>
                  <a:pt x="198438" y="155575"/>
                </a:cubicBezTo>
                <a:close/>
                <a:moveTo>
                  <a:pt x="149226" y="41376"/>
                </a:moveTo>
                <a:cubicBezTo>
                  <a:pt x="136937" y="41376"/>
                  <a:pt x="124649" y="46240"/>
                  <a:pt x="114947" y="55968"/>
                </a:cubicBezTo>
                <a:cubicBezTo>
                  <a:pt x="96838" y="74128"/>
                  <a:pt x="96838" y="105259"/>
                  <a:pt x="114947" y="123418"/>
                </a:cubicBezTo>
                <a:cubicBezTo>
                  <a:pt x="134350" y="142875"/>
                  <a:pt x="164101" y="142875"/>
                  <a:pt x="183504" y="123418"/>
                </a:cubicBezTo>
                <a:cubicBezTo>
                  <a:pt x="201613" y="105259"/>
                  <a:pt x="201613" y="74128"/>
                  <a:pt x="183504" y="55968"/>
                </a:cubicBezTo>
                <a:cubicBezTo>
                  <a:pt x="173803" y="46240"/>
                  <a:pt x="161514" y="41376"/>
                  <a:pt x="149226" y="41376"/>
                </a:cubicBezTo>
                <a:close/>
                <a:moveTo>
                  <a:pt x="228600" y="39687"/>
                </a:moveTo>
                <a:cubicBezTo>
                  <a:pt x="228600" y="39687"/>
                  <a:pt x="228600" y="39687"/>
                  <a:pt x="254000" y="39687"/>
                </a:cubicBezTo>
                <a:lnTo>
                  <a:pt x="254000" y="247650"/>
                </a:lnTo>
                <a:cubicBezTo>
                  <a:pt x="254000" y="247650"/>
                  <a:pt x="254000" y="247650"/>
                  <a:pt x="228600" y="247650"/>
                </a:cubicBezTo>
                <a:cubicBezTo>
                  <a:pt x="228600" y="247650"/>
                  <a:pt x="228600" y="247650"/>
                  <a:pt x="228600" y="110730"/>
                </a:cubicBezTo>
                <a:cubicBezTo>
                  <a:pt x="231140" y="104272"/>
                  <a:pt x="231140" y="96521"/>
                  <a:pt x="231140" y="90063"/>
                </a:cubicBezTo>
                <a:cubicBezTo>
                  <a:pt x="231140" y="83604"/>
                  <a:pt x="231140" y="75854"/>
                  <a:pt x="228600" y="69396"/>
                </a:cubicBezTo>
                <a:cubicBezTo>
                  <a:pt x="228600" y="69396"/>
                  <a:pt x="228600" y="69396"/>
                  <a:pt x="228600" y="39687"/>
                </a:cubicBezTo>
                <a:close/>
                <a:moveTo>
                  <a:pt x="149707" y="22312"/>
                </a:moveTo>
                <a:cubicBezTo>
                  <a:pt x="166789" y="22312"/>
                  <a:pt x="183872" y="28749"/>
                  <a:pt x="196764" y="41623"/>
                </a:cubicBezTo>
                <a:cubicBezTo>
                  <a:pt x="223838" y="68659"/>
                  <a:pt x="223838" y="111144"/>
                  <a:pt x="196764" y="136893"/>
                </a:cubicBezTo>
                <a:cubicBezTo>
                  <a:pt x="173558" y="161354"/>
                  <a:pt x="136170" y="162641"/>
                  <a:pt x="109096" y="143330"/>
                </a:cubicBezTo>
                <a:cubicBezTo>
                  <a:pt x="109096" y="143330"/>
                  <a:pt x="109096" y="143330"/>
                  <a:pt x="97492" y="154917"/>
                </a:cubicBezTo>
                <a:cubicBezTo>
                  <a:pt x="98782" y="160067"/>
                  <a:pt x="97492" y="166504"/>
                  <a:pt x="93625" y="170366"/>
                </a:cubicBezTo>
                <a:cubicBezTo>
                  <a:pt x="93625" y="170366"/>
                  <a:pt x="93625" y="170366"/>
                  <a:pt x="43344" y="220576"/>
                </a:cubicBezTo>
                <a:cubicBezTo>
                  <a:pt x="35608" y="227013"/>
                  <a:pt x="25295" y="227013"/>
                  <a:pt x="18848" y="220576"/>
                </a:cubicBezTo>
                <a:cubicBezTo>
                  <a:pt x="11113" y="214139"/>
                  <a:pt x="11113" y="202552"/>
                  <a:pt x="18848" y="196115"/>
                </a:cubicBezTo>
                <a:cubicBezTo>
                  <a:pt x="18848" y="196115"/>
                  <a:pt x="18848" y="196115"/>
                  <a:pt x="67840" y="145905"/>
                </a:cubicBezTo>
                <a:cubicBezTo>
                  <a:pt x="72997" y="142043"/>
                  <a:pt x="78154" y="140755"/>
                  <a:pt x="84600" y="140755"/>
                </a:cubicBezTo>
                <a:cubicBezTo>
                  <a:pt x="84600" y="140755"/>
                  <a:pt x="84600" y="140755"/>
                  <a:pt x="96203" y="129168"/>
                </a:cubicBezTo>
                <a:cubicBezTo>
                  <a:pt x="75575" y="103420"/>
                  <a:pt x="78154" y="66084"/>
                  <a:pt x="102649" y="41623"/>
                </a:cubicBezTo>
                <a:cubicBezTo>
                  <a:pt x="115542" y="28749"/>
                  <a:pt x="132624" y="22312"/>
                  <a:pt x="149707" y="22312"/>
                </a:cubicBezTo>
                <a:close/>
                <a:moveTo>
                  <a:pt x="280988" y="0"/>
                </a:moveTo>
                <a:lnTo>
                  <a:pt x="306388" y="0"/>
                </a:lnTo>
                <a:lnTo>
                  <a:pt x="306388" y="247650"/>
                </a:lnTo>
                <a:lnTo>
                  <a:pt x="280988" y="2476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392011" y="4280771"/>
            <a:ext cx="3016909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587544" y="4280771"/>
            <a:ext cx="3016909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783077" y="4328583"/>
            <a:ext cx="3016909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 animBg="1"/>
      <p:bldP spid="6" grpId="0" animBg="1"/>
      <p:bldP spid="7" grpId="0" animBg="1"/>
      <p:bldP spid="3" grpId="0" animBg="1"/>
      <p:bldP spid="8" grpId="0" animBg="1"/>
      <p:bldP spid="9" grpId="0" animBg="1"/>
      <p:bldP spid="12" grpId="0"/>
      <p:bldP spid="13" grpId="0"/>
      <p:bldP spid="14" grpId="0"/>
      <p:bldP spid="20" grpId="0" animBg="1"/>
      <p:bldP spid="21" grpId="0" animBg="1"/>
      <p:bldP spid="22" grpId="0" animBg="1"/>
      <p:bldP spid="19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占位符 2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/>
      </p:pic>
      <p:pic>
        <p:nvPicPr>
          <p:cNvPr id="28" name="图片占位符 27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/>
          <a:srcRect/>
          <a:stretch>
            <a:fillRect/>
          </a:stretch>
        </p:blipFill>
        <p:spPr/>
      </p:pic>
      <p:pic>
        <p:nvPicPr>
          <p:cNvPr id="30" name="图片占位符 29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/>
          <a:srcRect/>
          <a:stretch>
            <a:fillRect/>
          </a:stretch>
        </p:blipFill>
        <p:spPr/>
      </p:pic>
      <p:pic>
        <p:nvPicPr>
          <p:cNvPr id="32" name="图片占位符 31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screen"/>
          <a:srcRect/>
          <a:stretch>
            <a:fillRect/>
          </a:stretch>
        </p:blipFill>
        <p:spPr/>
      </p:pic>
      <p:sp>
        <p:nvSpPr>
          <p:cNvPr id="4" name="文本框 3"/>
          <p:cNvSpPr txBox="1"/>
          <p:nvPr/>
        </p:nvSpPr>
        <p:spPr>
          <a:xfrm>
            <a:off x="4763744" y="711201"/>
            <a:ext cx="266451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E5583A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E5583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52819" y="1226141"/>
            <a:ext cx="48863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THIS TEMPLATE DESIGNED FOR PPT7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26925" y="5595583"/>
            <a:ext cx="2138150" cy="4288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717310" y="3321618"/>
            <a:ext cx="1073954" cy="1073954"/>
            <a:chOff x="1717310" y="3321618"/>
            <a:chExt cx="1073954" cy="1073954"/>
          </a:xfrm>
        </p:grpSpPr>
        <p:sp>
          <p:nvSpPr>
            <p:cNvPr id="41" name="菱形 40"/>
            <p:cNvSpPr/>
            <p:nvPr/>
          </p:nvSpPr>
          <p:spPr>
            <a:xfrm>
              <a:off x="1717310" y="3321618"/>
              <a:ext cx="1073954" cy="1073954"/>
            </a:xfrm>
            <a:prstGeom prst="diamond">
              <a:avLst/>
            </a:prstGeom>
            <a:solidFill>
              <a:schemeClr val="accent3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椭圆 10"/>
            <p:cNvSpPr/>
            <p:nvPr/>
          </p:nvSpPr>
          <p:spPr>
            <a:xfrm>
              <a:off x="2068532" y="3684705"/>
              <a:ext cx="371510" cy="347780"/>
            </a:xfrm>
            <a:custGeom>
              <a:avLst/>
              <a:gdLst>
                <a:gd name="connsiteX0" fmla="*/ 241311 w 331352"/>
                <a:gd name="connsiteY0" fmla="*/ 265737 h 310187"/>
                <a:gd name="connsiteX1" fmla="*/ 227023 w 331352"/>
                <a:gd name="connsiteY1" fmla="*/ 280025 h 310187"/>
                <a:gd name="connsiteX2" fmla="*/ 241311 w 331352"/>
                <a:gd name="connsiteY2" fmla="*/ 294313 h 310187"/>
                <a:gd name="connsiteX3" fmla="*/ 255599 w 331352"/>
                <a:gd name="connsiteY3" fmla="*/ 280025 h 310187"/>
                <a:gd name="connsiteX4" fmla="*/ 241311 w 331352"/>
                <a:gd name="connsiteY4" fmla="*/ 265737 h 310187"/>
                <a:gd name="connsiteX5" fmla="*/ 125424 w 331352"/>
                <a:gd name="connsiteY5" fmla="*/ 265737 h 310187"/>
                <a:gd name="connsiteX6" fmla="*/ 111136 w 331352"/>
                <a:gd name="connsiteY6" fmla="*/ 280025 h 310187"/>
                <a:gd name="connsiteX7" fmla="*/ 125424 w 331352"/>
                <a:gd name="connsiteY7" fmla="*/ 294313 h 310187"/>
                <a:gd name="connsiteX8" fmla="*/ 139712 w 331352"/>
                <a:gd name="connsiteY8" fmla="*/ 280025 h 310187"/>
                <a:gd name="connsiteX9" fmla="*/ 125424 w 331352"/>
                <a:gd name="connsiteY9" fmla="*/ 265737 h 310187"/>
                <a:gd name="connsiteX10" fmla="*/ 242898 w 331352"/>
                <a:gd name="connsiteY10" fmla="*/ 168899 h 310187"/>
                <a:gd name="connsiteX11" fmla="*/ 242898 w 331352"/>
                <a:gd name="connsiteY11" fmla="*/ 192712 h 310187"/>
                <a:gd name="connsiteX12" fmla="*/ 268298 w 331352"/>
                <a:gd name="connsiteY12" fmla="*/ 192712 h 310187"/>
                <a:gd name="connsiteX13" fmla="*/ 276236 w 331352"/>
                <a:gd name="connsiteY13" fmla="*/ 168899 h 310187"/>
                <a:gd name="connsiteX14" fmla="*/ 173048 w 331352"/>
                <a:gd name="connsiteY14" fmla="*/ 168899 h 310187"/>
                <a:gd name="connsiteX15" fmla="*/ 173048 w 331352"/>
                <a:gd name="connsiteY15" fmla="*/ 192712 h 310187"/>
                <a:gd name="connsiteX16" fmla="*/ 222261 w 331352"/>
                <a:gd name="connsiteY16" fmla="*/ 192712 h 310187"/>
                <a:gd name="connsiteX17" fmla="*/ 222261 w 331352"/>
                <a:gd name="connsiteY17" fmla="*/ 168899 h 310187"/>
                <a:gd name="connsiteX18" fmla="*/ 120661 w 331352"/>
                <a:gd name="connsiteY18" fmla="*/ 168899 h 310187"/>
                <a:gd name="connsiteX19" fmla="*/ 128598 w 331352"/>
                <a:gd name="connsiteY19" fmla="*/ 192712 h 310187"/>
                <a:gd name="connsiteX20" fmla="*/ 152411 w 331352"/>
                <a:gd name="connsiteY20" fmla="*/ 192712 h 310187"/>
                <a:gd name="connsiteX21" fmla="*/ 152411 w 331352"/>
                <a:gd name="connsiteY21" fmla="*/ 168899 h 310187"/>
                <a:gd name="connsiteX22" fmla="*/ 242898 w 331352"/>
                <a:gd name="connsiteY22" fmla="*/ 119687 h 310187"/>
                <a:gd name="connsiteX23" fmla="*/ 242898 w 331352"/>
                <a:gd name="connsiteY23" fmla="*/ 148262 h 310187"/>
                <a:gd name="connsiteX24" fmla="*/ 282586 w 331352"/>
                <a:gd name="connsiteY24" fmla="*/ 148262 h 310187"/>
                <a:gd name="connsiteX25" fmla="*/ 290523 w 331352"/>
                <a:gd name="connsiteY25" fmla="*/ 119687 h 310187"/>
                <a:gd name="connsiteX26" fmla="*/ 173048 w 331352"/>
                <a:gd name="connsiteY26" fmla="*/ 119687 h 310187"/>
                <a:gd name="connsiteX27" fmla="*/ 173048 w 331352"/>
                <a:gd name="connsiteY27" fmla="*/ 148262 h 310187"/>
                <a:gd name="connsiteX28" fmla="*/ 222261 w 331352"/>
                <a:gd name="connsiteY28" fmla="*/ 148262 h 310187"/>
                <a:gd name="connsiteX29" fmla="*/ 222261 w 331352"/>
                <a:gd name="connsiteY29" fmla="*/ 119687 h 310187"/>
                <a:gd name="connsiteX30" fmla="*/ 103198 w 331352"/>
                <a:gd name="connsiteY30" fmla="*/ 119687 h 310187"/>
                <a:gd name="connsiteX31" fmla="*/ 112723 w 331352"/>
                <a:gd name="connsiteY31" fmla="*/ 148262 h 310187"/>
                <a:gd name="connsiteX32" fmla="*/ 152411 w 331352"/>
                <a:gd name="connsiteY32" fmla="*/ 148262 h 310187"/>
                <a:gd name="connsiteX33" fmla="*/ 152411 w 331352"/>
                <a:gd name="connsiteY33" fmla="*/ 119687 h 310187"/>
                <a:gd name="connsiteX34" fmla="*/ 242898 w 331352"/>
                <a:gd name="connsiteY34" fmla="*/ 75237 h 310187"/>
                <a:gd name="connsiteX35" fmla="*/ 242898 w 331352"/>
                <a:gd name="connsiteY35" fmla="*/ 99050 h 310187"/>
                <a:gd name="connsiteX36" fmla="*/ 296873 w 331352"/>
                <a:gd name="connsiteY36" fmla="*/ 99050 h 310187"/>
                <a:gd name="connsiteX37" fmla="*/ 304811 w 331352"/>
                <a:gd name="connsiteY37" fmla="*/ 75237 h 310187"/>
                <a:gd name="connsiteX38" fmla="*/ 173048 w 331352"/>
                <a:gd name="connsiteY38" fmla="*/ 75237 h 310187"/>
                <a:gd name="connsiteX39" fmla="*/ 173048 w 331352"/>
                <a:gd name="connsiteY39" fmla="*/ 99050 h 310187"/>
                <a:gd name="connsiteX40" fmla="*/ 222261 w 331352"/>
                <a:gd name="connsiteY40" fmla="*/ 99050 h 310187"/>
                <a:gd name="connsiteX41" fmla="*/ 222261 w 331352"/>
                <a:gd name="connsiteY41" fmla="*/ 75237 h 310187"/>
                <a:gd name="connsiteX42" fmla="*/ 87323 w 331352"/>
                <a:gd name="connsiteY42" fmla="*/ 75237 h 310187"/>
                <a:gd name="connsiteX43" fmla="*/ 95261 w 331352"/>
                <a:gd name="connsiteY43" fmla="*/ 99050 h 310187"/>
                <a:gd name="connsiteX44" fmla="*/ 152411 w 331352"/>
                <a:gd name="connsiteY44" fmla="*/ 99050 h 310187"/>
                <a:gd name="connsiteX45" fmla="*/ 152411 w 331352"/>
                <a:gd name="connsiteY45" fmla="*/ 75237 h 310187"/>
                <a:gd name="connsiteX46" fmla="*/ 13989 w 331352"/>
                <a:gd name="connsiteY46" fmla="*/ 328 h 310187"/>
                <a:gd name="connsiteX47" fmla="*/ 64579 w 331352"/>
                <a:gd name="connsiteY47" fmla="*/ 19694 h 310187"/>
                <a:gd name="connsiteX48" fmla="*/ 69768 w 331352"/>
                <a:gd name="connsiteY48" fmla="*/ 26149 h 310187"/>
                <a:gd name="connsiteX49" fmla="*/ 80145 w 331352"/>
                <a:gd name="connsiteY49" fmla="*/ 54553 h 310187"/>
                <a:gd name="connsiteX50" fmla="*/ 81442 w 331352"/>
                <a:gd name="connsiteY50" fmla="*/ 54553 h 310187"/>
                <a:gd name="connsiteX51" fmla="*/ 321421 w 331352"/>
                <a:gd name="connsiteY51" fmla="*/ 54553 h 310187"/>
                <a:gd name="connsiteX52" fmla="*/ 329204 w 331352"/>
                <a:gd name="connsiteY52" fmla="*/ 58426 h 310187"/>
                <a:gd name="connsiteX53" fmla="*/ 330501 w 331352"/>
                <a:gd name="connsiteY53" fmla="*/ 68755 h 310187"/>
                <a:gd name="connsiteX54" fmla="*/ 286397 w 331352"/>
                <a:gd name="connsiteY54" fmla="*/ 205610 h 310187"/>
                <a:gd name="connsiteX55" fmla="*/ 276019 w 331352"/>
                <a:gd name="connsiteY55" fmla="*/ 213356 h 310187"/>
                <a:gd name="connsiteX56" fmla="*/ 120358 w 331352"/>
                <a:gd name="connsiteY56" fmla="*/ 213356 h 310187"/>
                <a:gd name="connsiteX57" fmla="*/ 116466 w 331352"/>
                <a:gd name="connsiteY57" fmla="*/ 212065 h 310187"/>
                <a:gd name="connsiteX58" fmla="*/ 106089 w 331352"/>
                <a:gd name="connsiteY58" fmla="*/ 240469 h 310187"/>
                <a:gd name="connsiteX59" fmla="*/ 276019 w 331352"/>
                <a:gd name="connsiteY59" fmla="*/ 240469 h 310187"/>
                <a:gd name="connsiteX60" fmla="*/ 285100 w 331352"/>
                <a:gd name="connsiteY60" fmla="*/ 248215 h 310187"/>
                <a:gd name="connsiteX61" fmla="*/ 276019 w 331352"/>
                <a:gd name="connsiteY61" fmla="*/ 257253 h 310187"/>
                <a:gd name="connsiteX62" fmla="*/ 266939 w 331352"/>
                <a:gd name="connsiteY62" fmla="*/ 257253 h 310187"/>
                <a:gd name="connsiteX63" fmla="*/ 274722 w 331352"/>
                <a:gd name="connsiteY63" fmla="*/ 279201 h 310187"/>
                <a:gd name="connsiteX64" fmla="*/ 242293 w 331352"/>
                <a:gd name="connsiteY64" fmla="*/ 310187 h 310187"/>
                <a:gd name="connsiteX65" fmla="*/ 211160 w 331352"/>
                <a:gd name="connsiteY65" fmla="*/ 279201 h 310187"/>
                <a:gd name="connsiteX66" fmla="*/ 218943 w 331352"/>
                <a:gd name="connsiteY66" fmla="*/ 257253 h 310187"/>
                <a:gd name="connsiteX67" fmla="*/ 148896 w 331352"/>
                <a:gd name="connsiteY67" fmla="*/ 257253 h 310187"/>
                <a:gd name="connsiteX68" fmla="*/ 157976 w 331352"/>
                <a:gd name="connsiteY68" fmla="*/ 279201 h 310187"/>
                <a:gd name="connsiteX69" fmla="*/ 125547 w 331352"/>
                <a:gd name="connsiteY69" fmla="*/ 310187 h 310187"/>
                <a:gd name="connsiteX70" fmla="*/ 93117 w 331352"/>
                <a:gd name="connsiteY70" fmla="*/ 279201 h 310187"/>
                <a:gd name="connsiteX71" fmla="*/ 102197 w 331352"/>
                <a:gd name="connsiteY71" fmla="*/ 257253 h 310187"/>
                <a:gd name="connsiteX72" fmla="*/ 93117 w 331352"/>
                <a:gd name="connsiteY72" fmla="*/ 257253 h 310187"/>
                <a:gd name="connsiteX73" fmla="*/ 86631 w 331352"/>
                <a:gd name="connsiteY73" fmla="*/ 253380 h 310187"/>
                <a:gd name="connsiteX74" fmla="*/ 85334 w 331352"/>
                <a:gd name="connsiteY74" fmla="*/ 245633 h 310187"/>
                <a:gd name="connsiteX75" fmla="*/ 100900 w 331352"/>
                <a:gd name="connsiteY75" fmla="*/ 201737 h 310187"/>
                <a:gd name="connsiteX76" fmla="*/ 107386 w 331352"/>
                <a:gd name="connsiteY76" fmla="*/ 196572 h 310187"/>
                <a:gd name="connsiteX77" fmla="*/ 51607 w 331352"/>
                <a:gd name="connsiteY77" fmla="*/ 37769 h 310187"/>
                <a:gd name="connsiteX78" fmla="*/ 6206 w 331352"/>
                <a:gd name="connsiteY78" fmla="*/ 19694 h 310187"/>
                <a:gd name="connsiteX79" fmla="*/ 1017 w 331352"/>
                <a:gd name="connsiteY79" fmla="*/ 6783 h 310187"/>
                <a:gd name="connsiteX80" fmla="*/ 13989 w 331352"/>
                <a:gd name="connsiteY80" fmla="*/ 328 h 31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31352" h="310187">
                  <a:moveTo>
                    <a:pt x="241311" y="265737"/>
                  </a:moveTo>
                  <a:cubicBezTo>
                    <a:pt x="233420" y="265737"/>
                    <a:pt x="227023" y="272134"/>
                    <a:pt x="227023" y="280025"/>
                  </a:cubicBezTo>
                  <a:cubicBezTo>
                    <a:pt x="227023" y="287916"/>
                    <a:pt x="233420" y="294313"/>
                    <a:pt x="241311" y="294313"/>
                  </a:cubicBezTo>
                  <a:cubicBezTo>
                    <a:pt x="249202" y="294313"/>
                    <a:pt x="255599" y="287916"/>
                    <a:pt x="255599" y="280025"/>
                  </a:cubicBezTo>
                  <a:cubicBezTo>
                    <a:pt x="255599" y="272134"/>
                    <a:pt x="249202" y="265737"/>
                    <a:pt x="241311" y="265737"/>
                  </a:cubicBezTo>
                  <a:close/>
                  <a:moveTo>
                    <a:pt x="125424" y="265737"/>
                  </a:moveTo>
                  <a:cubicBezTo>
                    <a:pt x="117533" y="265737"/>
                    <a:pt x="111136" y="272134"/>
                    <a:pt x="111136" y="280025"/>
                  </a:cubicBezTo>
                  <a:cubicBezTo>
                    <a:pt x="111136" y="287916"/>
                    <a:pt x="117533" y="294313"/>
                    <a:pt x="125424" y="294313"/>
                  </a:cubicBezTo>
                  <a:cubicBezTo>
                    <a:pt x="133315" y="294313"/>
                    <a:pt x="139712" y="287916"/>
                    <a:pt x="139712" y="280025"/>
                  </a:cubicBezTo>
                  <a:cubicBezTo>
                    <a:pt x="139712" y="272134"/>
                    <a:pt x="133315" y="265737"/>
                    <a:pt x="125424" y="265737"/>
                  </a:cubicBezTo>
                  <a:close/>
                  <a:moveTo>
                    <a:pt x="242898" y="168899"/>
                  </a:moveTo>
                  <a:lnTo>
                    <a:pt x="242898" y="192712"/>
                  </a:lnTo>
                  <a:lnTo>
                    <a:pt x="268298" y="192712"/>
                  </a:lnTo>
                  <a:lnTo>
                    <a:pt x="276236" y="168899"/>
                  </a:lnTo>
                  <a:close/>
                  <a:moveTo>
                    <a:pt x="173048" y="168899"/>
                  </a:moveTo>
                  <a:lnTo>
                    <a:pt x="173048" y="192712"/>
                  </a:lnTo>
                  <a:lnTo>
                    <a:pt x="222261" y="192712"/>
                  </a:lnTo>
                  <a:lnTo>
                    <a:pt x="222261" y="168899"/>
                  </a:lnTo>
                  <a:close/>
                  <a:moveTo>
                    <a:pt x="120661" y="168899"/>
                  </a:moveTo>
                  <a:lnTo>
                    <a:pt x="128598" y="192712"/>
                  </a:lnTo>
                  <a:lnTo>
                    <a:pt x="152411" y="192712"/>
                  </a:lnTo>
                  <a:lnTo>
                    <a:pt x="152411" y="168899"/>
                  </a:lnTo>
                  <a:close/>
                  <a:moveTo>
                    <a:pt x="242898" y="119687"/>
                  </a:moveTo>
                  <a:lnTo>
                    <a:pt x="242898" y="148262"/>
                  </a:lnTo>
                  <a:lnTo>
                    <a:pt x="282586" y="148262"/>
                  </a:lnTo>
                  <a:lnTo>
                    <a:pt x="290523" y="119687"/>
                  </a:lnTo>
                  <a:close/>
                  <a:moveTo>
                    <a:pt x="173048" y="119687"/>
                  </a:moveTo>
                  <a:lnTo>
                    <a:pt x="173048" y="148262"/>
                  </a:lnTo>
                  <a:lnTo>
                    <a:pt x="222261" y="148262"/>
                  </a:lnTo>
                  <a:lnTo>
                    <a:pt x="222261" y="119687"/>
                  </a:lnTo>
                  <a:close/>
                  <a:moveTo>
                    <a:pt x="103198" y="119687"/>
                  </a:moveTo>
                  <a:lnTo>
                    <a:pt x="112723" y="148262"/>
                  </a:lnTo>
                  <a:lnTo>
                    <a:pt x="152411" y="148262"/>
                  </a:lnTo>
                  <a:lnTo>
                    <a:pt x="152411" y="119687"/>
                  </a:lnTo>
                  <a:close/>
                  <a:moveTo>
                    <a:pt x="242898" y="75237"/>
                  </a:moveTo>
                  <a:lnTo>
                    <a:pt x="242898" y="99050"/>
                  </a:lnTo>
                  <a:lnTo>
                    <a:pt x="296873" y="99050"/>
                  </a:lnTo>
                  <a:lnTo>
                    <a:pt x="304811" y="75237"/>
                  </a:lnTo>
                  <a:close/>
                  <a:moveTo>
                    <a:pt x="173048" y="75237"/>
                  </a:moveTo>
                  <a:lnTo>
                    <a:pt x="173048" y="99050"/>
                  </a:lnTo>
                  <a:lnTo>
                    <a:pt x="222261" y="99050"/>
                  </a:lnTo>
                  <a:lnTo>
                    <a:pt x="222261" y="75237"/>
                  </a:lnTo>
                  <a:close/>
                  <a:moveTo>
                    <a:pt x="87323" y="75237"/>
                  </a:moveTo>
                  <a:lnTo>
                    <a:pt x="95261" y="99050"/>
                  </a:lnTo>
                  <a:lnTo>
                    <a:pt x="152411" y="99050"/>
                  </a:lnTo>
                  <a:lnTo>
                    <a:pt x="152411" y="75237"/>
                  </a:lnTo>
                  <a:close/>
                  <a:moveTo>
                    <a:pt x="13989" y="328"/>
                  </a:moveTo>
                  <a:cubicBezTo>
                    <a:pt x="13989" y="328"/>
                    <a:pt x="13989" y="328"/>
                    <a:pt x="64579" y="19694"/>
                  </a:cubicBezTo>
                  <a:cubicBezTo>
                    <a:pt x="67173" y="20985"/>
                    <a:pt x="68471" y="23567"/>
                    <a:pt x="69768" y="26149"/>
                  </a:cubicBezTo>
                  <a:cubicBezTo>
                    <a:pt x="69768" y="26149"/>
                    <a:pt x="69768" y="26149"/>
                    <a:pt x="80145" y="54553"/>
                  </a:cubicBezTo>
                  <a:cubicBezTo>
                    <a:pt x="80145" y="54553"/>
                    <a:pt x="81442" y="54553"/>
                    <a:pt x="81442" y="54553"/>
                  </a:cubicBezTo>
                  <a:cubicBezTo>
                    <a:pt x="81442" y="54553"/>
                    <a:pt x="81442" y="54553"/>
                    <a:pt x="321421" y="54553"/>
                  </a:cubicBezTo>
                  <a:cubicBezTo>
                    <a:pt x="324015" y="54553"/>
                    <a:pt x="327907" y="55844"/>
                    <a:pt x="329204" y="58426"/>
                  </a:cubicBezTo>
                  <a:cubicBezTo>
                    <a:pt x="331798" y="62300"/>
                    <a:pt x="331798" y="64882"/>
                    <a:pt x="330501" y="68755"/>
                  </a:cubicBezTo>
                  <a:cubicBezTo>
                    <a:pt x="330501" y="68755"/>
                    <a:pt x="330501" y="68755"/>
                    <a:pt x="286397" y="205610"/>
                  </a:cubicBezTo>
                  <a:cubicBezTo>
                    <a:pt x="285100" y="210774"/>
                    <a:pt x="281208" y="213356"/>
                    <a:pt x="276019" y="213356"/>
                  </a:cubicBezTo>
                  <a:cubicBezTo>
                    <a:pt x="276019" y="213356"/>
                    <a:pt x="276019" y="213356"/>
                    <a:pt x="120358" y="213356"/>
                  </a:cubicBezTo>
                  <a:cubicBezTo>
                    <a:pt x="119061" y="213356"/>
                    <a:pt x="117763" y="213356"/>
                    <a:pt x="116466" y="212065"/>
                  </a:cubicBezTo>
                  <a:cubicBezTo>
                    <a:pt x="116466" y="212065"/>
                    <a:pt x="116466" y="212065"/>
                    <a:pt x="106089" y="240469"/>
                  </a:cubicBezTo>
                  <a:cubicBezTo>
                    <a:pt x="106089" y="240469"/>
                    <a:pt x="106089" y="240469"/>
                    <a:pt x="276019" y="240469"/>
                  </a:cubicBezTo>
                  <a:cubicBezTo>
                    <a:pt x="281208" y="240469"/>
                    <a:pt x="285100" y="244342"/>
                    <a:pt x="285100" y="248215"/>
                  </a:cubicBezTo>
                  <a:cubicBezTo>
                    <a:pt x="285100" y="253380"/>
                    <a:pt x="281208" y="257253"/>
                    <a:pt x="276019" y="257253"/>
                  </a:cubicBezTo>
                  <a:cubicBezTo>
                    <a:pt x="276019" y="257253"/>
                    <a:pt x="276019" y="257253"/>
                    <a:pt x="266939" y="257253"/>
                  </a:cubicBezTo>
                  <a:cubicBezTo>
                    <a:pt x="272128" y="263708"/>
                    <a:pt x="274722" y="270164"/>
                    <a:pt x="274722" y="279201"/>
                  </a:cubicBezTo>
                  <a:cubicBezTo>
                    <a:pt x="274722" y="295985"/>
                    <a:pt x="260453" y="310187"/>
                    <a:pt x="242293" y="310187"/>
                  </a:cubicBezTo>
                  <a:cubicBezTo>
                    <a:pt x="225429" y="310187"/>
                    <a:pt x="211160" y="295985"/>
                    <a:pt x="211160" y="279201"/>
                  </a:cubicBezTo>
                  <a:cubicBezTo>
                    <a:pt x="211160" y="270164"/>
                    <a:pt x="213755" y="263708"/>
                    <a:pt x="218943" y="257253"/>
                  </a:cubicBezTo>
                  <a:cubicBezTo>
                    <a:pt x="218943" y="257253"/>
                    <a:pt x="218943" y="257253"/>
                    <a:pt x="148896" y="257253"/>
                  </a:cubicBezTo>
                  <a:cubicBezTo>
                    <a:pt x="154084" y="263708"/>
                    <a:pt x="157976" y="270164"/>
                    <a:pt x="157976" y="279201"/>
                  </a:cubicBezTo>
                  <a:cubicBezTo>
                    <a:pt x="157976" y="295985"/>
                    <a:pt x="143707" y="310187"/>
                    <a:pt x="125547" y="310187"/>
                  </a:cubicBezTo>
                  <a:cubicBezTo>
                    <a:pt x="108683" y="310187"/>
                    <a:pt x="93117" y="295985"/>
                    <a:pt x="93117" y="279201"/>
                  </a:cubicBezTo>
                  <a:cubicBezTo>
                    <a:pt x="93117" y="270164"/>
                    <a:pt x="97009" y="263708"/>
                    <a:pt x="102197" y="257253"/>
                  </a:cubicBezTo>
                  <a:cubicBezTo>
                    <a:pt x="102197" y="257253"/>
                    <a:pt x="102197" y="257253"/>
                    <a:pt x="93117" y="257253"/>
                  </a:cubicBezTo>
                  <a:cubicBezTo>
                    <a:pt x="90523" y="257253"/>
                    <a:pt x="87928" y="255962"/>
                    <a:pt x="86631" y="253380"/>
                  </a:cubicBezTo>
                  <a:cubicBezTo>
                    <a:pt x="85334" y="252089"/>
                    <a:pt x="84037" y="248215"/>
                    <a:pt x="85334" y="245633"/>
                  </a:cubicBezTo>
                  <a:cubicBezTo>
                    <a:pt x="85334" y="245633"/>
                    <a:pt x="85334" y="245633"/>
                    <a:pt x="100900" y="201737"/>
                  </a:cubicBezTo>
                  <a:cubicBezTo>
                    <a:pt x="102197" y="199154"/>
                    <a:pt x="104792" y="196572"/>
                    <a:pt x="107386" y="196572"/>
                  </a:cubicBezTo>
                  <a:cubicBezTo>
                    <a:pt x="107386" y="196572"/>
                    <a:pt x="107386" y="196572"/>
                    <a:pt x="51607" y="37769"/>
                  </a:cubicBezTo>
                  <a:cubicBezTo>
                    <a:pt x="51607" y="37769"/>
                    <a:pt x="51607" y="37769"/>
                    <a:pt x="6206" y="19694"/>
                  </a:cubicBezTo>
                  <a:cubicBezTo>
                    <a:pt x="1017" y="18403"/>
                    <a:pt x="-1577" y="11948"/>
                    <a:pt x="1017" y="6783"/>
                  </a:cubicBezTo>
                  <a:cubicBezTo>
                    <a:pt x="2315" y="1619"/>
                    <a:pt x="8800" y="-963"/>
                    <a:pt x="13989" y="328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278453" y="3321618"/>
            <a:ext cx="1073954" cy="1073954"/>
            <a:chOff x="1717310" y="3321618"/>
            <a:chExt cx="1073954" cy="1073954"/>
          </a:xfrm>
        </p:grpSpPr>
        <p:sp>
          <p:nvSpPr>
            <p:cNvPr id="44" name="菱形 43"/>
            <p:cNvSpPr/>
            <p:nvPr/>
          </p:nvSpPr>
          <p:spPr>
            <a:xfrm>
              <a:off x="1717310" y="3321618"/>
              <a:ext cx="1073954" cy="1073954"/>
            </a:xfrm>
            <a:prstGeom prst="diamond">
              <a:avLst/>
            </a:prstGeom>
            <a:solidFill>
              <a:schemeClr val="accent3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椭圆 13"/>
            <p:cNvSpPr/>
            <p:nvPr/>
          </p:nvSpPr>
          <p:spPr>
            <a:xfrm>
              <a:off x="2074083" y="3672840"/>
              <a:ext cx="360407" cy="371510"/>
            </a:xfrm>
            <a:custGeom>
              <a:avLst/>
              <a:gdLst>
                <a:gd name="connsiteX0" fmla="*/ 157951 w 327026"/>
                <a:gd name="connsiteY0" fmla="*/ 134938 h 337100"/>
                <a:gd name="connsiteX1" fmla="*/ 327026 w 327026"/>
                <a:gd name="connsiteY1" fmla="*/ 239958 h 337100"/>
                <a:gd name="connsiteX2" fmla="*/ 259660 w 327026"/>
                <a:gd name="connsiteY2" fmla="*/ 254398 h 337100"/>
                <a:gd name="connsiteX3" fmla="*/ 295325 w 327026"/>
                <a:gd name="connsiteY3" fmla="*/ 305595 h 337100"/>
                <a:gd name="connsiteX4" fmla="*/ 292683 w 327026"/>
                <a:gd name="connsiteY4" fmla="*/ 334475 h 337100"/>
                <a:gd name="connsiteX5" fmla="*/ 263623 w 327026"/>
                <a:gd name="connsiteY5" fmla="*/ 326599 h 337100"/>
                <a:gd name="connsiteX6" fmla="*/ 227959 w 327026"/>
                <a:gd name="connsiteY6" fmla="*/ 275402 h 337100"/>
                <a:gd name="connsiteX7" fmla="*/ 192294 w 327026"/>
                <a:gd name="connsiteY7" fmla="*/ 333162 h 337100"/>
                <a:gd name="connsiteX8" fmla="*/ 153988 w 327026"/>
                <a:gd name="connsiteY8" fmla="*/ 137564 h 337100"/>
                <a:gd name="connsiteX9" fmla="*/ 157951 w 327026"/>
                <a:gd name="connsiteY9" fmla="*/ 134938 h 337100"/>
                <a:gd name="connsiteX10" fmla="*/ 287448 w 327026"/>
                <a:gd name="connsiteY10" fmla="*/ 96838 h 337100"/>
                <a:gd name="connsiteX11" fmla="*/ 270368 w 327026"/>
                <a:gd name="connsiteY11" fmla="*/ 108528 h 337100"/>
                <a:gd name="connsiteX12" fmla="*/ 280879 w 327026"/>
                <a:gd name="connsiteY12" fmla="*/ 150092 h 337100"/>
                <a:gd name="connsiteX13" fmla="*/ 301899 w 327026"/>
                <a:gd name="connsiteY13" fmla="*/ 182563 h 337100"/>
                <a:gd name="connsiteX14" fmla="*/ 303213 w 327026"/>
                <a:gd name="connsiteY14" fmla="*/ 161781 h 337100"/>
                <a:gd name="connsiteX15" fmla="*/ 287448 w 327026"/>
                <a:gd name="connsiteY15" fmla="*/ 96838 h 337100"/>
                <a:gd name="connsiteX16" fmla="*/ 160474 w 327026"/>
                <a:gd name="connsiteY16" fmla="*/ 0 h 337100"/>
                <a:gd name="connsiteX17" fmla="*/ 322263 w 327026"/>
                <a:gd name="connsiteY17" fmla="*/ 161925 h 337100"/>
                <a:gd name="connsiteX18" fmla="*/ 314371 w 327026"/>
                <a:gd name="connsiteY18" fmla="*/ 211951 h 337100"/>
                <a:gd name="connsiteX19" fmla="*/ 242026 w 327026"/>
                <a:gd name="connsiteY19" fmla="*/ 165875 h 337100"/>
                <a:gd name="connsiteX20" fmla="*/ 259126 w 327026"/>
                <a:gd name="connsiteY20" fmla="*/ 139545 h 337100"/>
                <a:gd name="connsiteX21" fmla="*/ 244657 w 327026"/>
                <a:gd name="connsiteY21" fmla="*/ 94785 h 337100"/>
                <a:gd name="connsiteX22" fmla="*/ 203881 w 327026"/>
                <a:gd name="connsiteY22" fmla="*/ 63190 h 337100"/>
                <a:gd name="connsiteX23" fmla="*/ 186781 w 327026"/>
                <a:gd name="connsiteY23" fmla="*/ 22380 h 337100"/>
                <a:gd name="connsiteX24" fmla="*/ 160474 w 327026"/>
                <a:gd name="connsiteY24" fmla="*/ 19747 h 337100"/>
                <a:gd name="connsiteX25" fmla="*/ 74975 w 327026"/>
                <a:gd name="connsiteY25" fmla="*/ 48709 h 337100"/>
                <a:gd name="connsiteX26" fmla="*/ 86814 w 327026"/>
                <a:gd name="connsiteY26" fmla="*/ 86886 h 337100"/>
                <a:gd name="connsiteX27" fmla="*/ 53930 w 327026"/>
                <a:gd name="connsiteY27" fmla="*/ 111899 h 337100"/>
                <a:gd name="connsiteX28" fmla="*/ 53930 w 327026"/>
                <a:gd name="connsiteY28" fmla="*/ 140862 h 337100"/>
                <a:gd name="connsiteX29" fmla="*/ 59191 w 327026"/>
                <a:gd name="connsiteY29" fmla="*/ 157976 h 337100"/>
                <a:gd name="connsiteX30" fmla="*/ 21046 w 327026"/>
                <a:gd name="connsiteY30" fmla="*/ 181672 h 337100"/>
                <a:gd name="connsiteX31" fmla="*/ 35515 w 327026"/>
                <a:gd name="connsiteY31" fmla="*/ 227748 h 337100"/>
                <a:gd name="connsiteX32" fmla="*/ 59191 w 327026"/>
                <a:gd name="connsiteY32" fmla="*/ 190887 h 337100"/>
                <a:gd name="connsiteX33" fmla="*/ 89444 w 327026"/>
                <a:gd name="connsiteY33" fmla="*/ 198786 h 337100"/>
                <a:gd name="connsiteX34" fmla="*/ 122328 w 327026"/>
                <a:gd name="connsiteY34" fmla="*/ 215900 h 337100"/>
                <a:gd name="connsiteX35" fmla="*/ 96021 w 327026"/>
                <a:gd name="connsiteY35" fmla="*/ 248812 h 337100"/>
                <a:gd name="connsiteX36" fmla="*/ 86814 w 327026"/>
                <a:gd name="connsiteY36" fmla="*/ 283040 h 337100"/>
                <a:gd name="connsiteX37" fmla="*/ 160474 w 327026"/>
                <a:gd name="connsiteY37" fmla="*/ 304103 h 337100"/>
                <a:gd name="connsiteX38" fmla="*/ 167051 w 327026"/>
                <a:gd name="connsiteY38" fmla="*/ 302787 h 337100"/>
                <a:gd name="connsiteX39" fmla="*/ 170997 w 327026"/>
                <a:gd name="connsiteY39" fmla="*/ 322534 h 337100"/>
                <a:gd name="connsiteX40" fmla="*/ 160474 w 327026"/>
                <a:gd name="connsiteY40" fmla="*/ 323850 h 337100"/>
                <a:gd name="connsiteX41" fmla="*/ 0 w 327026"/>
                <a:gd name="connsiteY41" fmla="*/ 161925 h 337100"/>
                <a:gd name="connsiteX42" fmla="*/ 160474 w 327026"/>
                <a:gd name="connsiteY42" fmla="*/ 0 h 33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27026" h="337100">
                  <a:moveTo>
                    <a:pt x="157951" y="134938"/>
                  </a:moveTo>
                  <a:cubicBezTo>
                    <a:pt x="157951" y="134938"/>
                    <a:pt x="157951" y="134938"/>
                    <a:pt x="327026" y="239958"/>
                  </a:cubicBezTo>
                  <a:cubicBezTo>
                    <a:pt x="327026" y="239958"/>
                    <a:pt x="327026" y="239958"/>
                    <a:pt x="259660" y="254398"/>
                  </a:cubicBezTo>
                  <a:lnTo>
                    <a:pt x="295325" y="305595"/>
                  </a:lnTo>
                  <a:cubicBezTo>
                    <a:pt x="301929" y="316097"/>
                    <a:pt x="300608" y="327911"/>
                    <a:pt x="292683" y="334475"/>
                  </a:cubicBezTo>
                  <a:cubicBezTo>
                    <a:pt x="283436" y="339726"/>
                    <a:pt x="271548" y="337101"/>
                    <a:pt x="263623" y="326599"/>
                  </a:cubicBezTo>
                  <a:cubicBezTo>
                    <a:pt x="263623" y="326599"/>
                    <a:pt x="263623" y="326599"/>
                    <a:pt x="227959" y="275402"/>
                  </a:cubicBezTo>
                  <a:cubicBezTo>
                    <a:pt x="227959" y="275402"/>
                    <a:pt x="227959" y="275402"/>
                    <a:pt x="192294" y="333162"/>
                  </a:cubicBezTo>
                  <a:cubicBezTo>
                    <a:pt x="192294" y="333162"/>
                    <a:pt x="192294" y="333162"/>
                    <a:pt x="153988" y="137564"/>
                  </a:cubicBezTo>
                  <a:cubicBezTo>
                    <a:pt x="153988" y="137564"/>
                    <a:pt x="153988" y="137564"/>
                    <a:pt x="157951" y="134938"/>
                  </a:cubicBezTo>
                  <a:close/>
                  <a:moveTo>
                    <a:pt x="287448" y="96838"/>
                  </a:moveTo>
                  <a:cubicBezTo>
                    <a:pt x="280879" y="99436"/>
                    <a:pt x="272996" y="103332"/>
                    <a:pt x="270368" y="108528"/>
                  </a:cubicBezTo>
                  <a:cubicBezTo>
                    <a:pt x="265113" y="117620"/>
                    <a:pt x="271682" y="143597"/>
                    <a:pt x="280879" y="150092"/>
                  </a:cubicBezTo>
                  <a:cubicBezTo>
                    <a:pt x="292703" y="159184"/>
                    <a:pt x="299272" y="170873"/>
                    <a:pt x="301899" y="182563"/>
                  </a:cubicBezTo>
                  <a:cubicBezTo>
                    <a:pt x="303213" y="176069"/>
                    <a:pt x="303213" y="168276"/>
                    <a:pt x="303213" y="161781"/>
                  </a:cubicBezTo>
                  <a:cubicBezTo>
                    <a:pt x="303213" y="138402"/>
                    <a:pt x="297958" y="116321"/>
                    <a:pt x="287448" y="96838"/>
                  </a:cubicBezTo>
                  <a:close/>
                  <a:moveTo>
                    <a:pt x="160474" y="0"/>
                  </a:moveTo>
                  <a:cubicBezTo>
                    <a:pt x="249918" y="0"/>
                    <a:pt x="322263" y="72405"/>
                    <a:pt x="322263" y="161925"/>
                  </a:cubicBezTo>
                  <a:cubicBezTo>
                    <a:pt x="322263" y="179039"/>
                    <a:pt x="319632" y="196153"/>
                    <a:pt x="314371" y="211951"/>
                  </a:cubicBezTo>
                  <a:cubicBezTo>
                    <a:pt x="314371" y="211951"/>
                    <a:pt x="314371" y="211951"/>
                    <a:pt x="242026" y="165875"/>
                  </a:cubicBezTo>
                  <a:cubicBezTo>
                    <a:pt x="247288" y="157976"/>
                    <a:pt x="257811" y="147444"/>
                    <a:pt x="259126" y="139545"/>
                  </a:cubicBezTo>
                  <a:cubicBezTo>
                    <a:pt x="260441" y="127697"/>
                    <a:pt x="251234" y="97418"/>
                    <a:pt x="244657" y="94785"/>
                  </a:cubicBezTo>
                  <a:cubicBezTo>
                    <a:pt x="238080" y="90836"/>
                    <a:pt x="218350" y="71089"/>
                    <a:pt x="203881" y="63190"/>
                  </a:cubicBezTo>
                  <a:cubicBezTo>
                    <a:pt x="193358" y="57924"/>
                    <a:pt x="188096" y="36861"/>
                    <a:pt x="186781" y="22380"/>
                  </a:cubicBezTo>
                  <a:cubicBezTo>
                    <a:pt x="177574" y="21063"/>
                    <a:pt x="169681" y="19747"/>
                    <a:pt x="160474" y="19747"/>
                  </a:cubicBezTo>
                  <a:cubicBezTo>
                    <a:pt x="128905" y="19747"/>
                    <a:pt x="98652" y="30279"/>
                    <a:pt x="74975" y="48709"/>
                  </a:cubicBezTo>
                  <a:cubicBezTo>
                    <a:pt x="81552" y="59241"/>
                    <a:pt x="93390" y="78988"/>
                    <a:pt x="86814" y="86886"/>
                  </a:cubicBezTo>
                  <a:cubicBezTo>
                    <a:pt x="78921" y="100051"/>
                    <a:pt x="53930" y="100051"/>
                    <a:pt x="53930" y="111899"/>
                  </a:cubicBezTo>
                  <a:cubicBezTo>
                    <a:pt x="53930" y="123747"/>
                    <a:pt x="52614" y="135596"/>
                    <a:pt x="53930" y="140862"/>
                  </a:cubicBezTo>
                  <a:cubicBezTo>
                    <a:pt x="55245" y="146128"/>
                    <a:pt x="69714" y="150077"/>
                    <a:pt x="59191" y="157976"/>
                  </a:cubicBezTo>
                  <a:cubicBezTo>
                    <a:pt x="52614" y="164558"/>
                    <a:pt x="32884" y="175090"/>
                    <a:pt x="21046" y="181672"/>
                  </a:cubicBezTo>
                  <a:cubicBezTo>
                    <a:pt x="22361" y="197470"/>
                    <a:pt x="27622" y="213267"/>
                    <a:pt x="35515" y="227748"/>
                  </a:cubicBezTo>
                  <a:cubicBezTo>
                    <a:pt x="38145" y="219850"/>
                    <a:pt x="49984" y="192204"/>
                    <a:pt x="59191" y="190887"/>
                  </a:cubicBezTo>
                  <a:cubicBezTo>
                    <a:pt x="69714" y="188254"/>
                    <a:pt x="78921" y="185621"/>
                    <a:pt x="89444" y="198786"/>
                  </a:cubicBezTo>
                  <a:cubicBezTo>
                    <a:pt x="99967" y="211951"/>
                    <a:pt x="114436" y="215900"/>
                    <a:pt x="122328" y="215900"/>
                  </a:cubicBezTo>
                  <a:cubicBezTo>
                    <a:pt x="130220" y="215900"/>
                    <a:pt x="121013" y="243546"/>
                    <a:pt x="96021" y="248812"/>
                  </a:cubicBezTo>
                  <a:cubicBezTo>
                    <a:pt x="72345" y="252761"/>
                    <a:pt x="106544" y="283040"/>
                    <a:pt x="86814" y="283040"/>
                  </a:cubicBezTo>
                  <a:cubicBezTo>
                    <a:pt x="109175" y="296204"/>
                    <a:pt x="134167" y="304103"/>
                    <a:pt x="160474" y="304103"/>
                  </a:cubicBezTo>
                  <a:cubicBezTo>
                    <a:pt x="163105" y="304103"/>
                    <a:pt x="165735" y="302787"/>
                    <a:pt x="167051" y="302787"/>
                  </a:cubicBezTo>
                  <a:cubicBezTo>
                    <a:pt x="167051" y="302787"/>
                    <a:pt x="167051" y="302787"/>
                    <a:pt x="170997" y="322534"/>
                  </a:cubicBezTo>
                  <a:cubicBezTo>
                    <a:pt x="168366" y="322534"/>
                    <a:pt x="164420" y="323850"/>
                    <a:pt x="160474" y="323850"/>
                  </a:cubicBezTo>
                  <a:cubicBezTo>
                    <a:pt x="72345" y="323850"/>
                    <a:pt x="0" y="251445"/>
                    <a:pt x="0" y="161925"/>
                  </a:cubicBezTo>
                  <a:cubicBezTo>
                    <a:pt x="0" y="72405"/>
                    <a:pt x="72345" y="0"/>
                    <a:pt x="160474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839596" y="3321618"/>
            <a:ext cx="1073954" cy="1073954"/>
            <a:chOff x="1717310" y="3321618"/>
            <a:chExt cx="1073954" cy="1073954"/>
          </a:xfrm>
        </p:grpSpPr>
        <p:sp>
          <p:nvSpPr>
            <p:cNvPr id="47" name="菱形 46"/>
            <p:cNvSpPr/>
            <p:nvPr/>
          </p:nvSpPr>
          <p:spPr>
            <a:xfrm>
              <a:off x="1717310" y="3321618"/>
              <a:ext cx="1073954" cy="1073954"/>
            </a:xfrm>
            <a:prstGeom prst="diamond">
              <a:avLst/>
            </a:prstGeom>
            <a:solidFill>
              <a:schemeClr val="accent3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椭圆 16"/>
            <p:cNvSpPr/>
            <p:nvPr/>
          </p:nvSpPr>
          <p:spPr>
            <a:xfrm>
              <a:off x="2068532" y="3678598"/>
              <a:ext cx="371510" cy="359994"/>
            </a:xfrm>
            <a:custGeom>
              <a:avLst/>
              <a:gdLst>
                <a:gd name="connsiteX0" fmla="*/ 58918 w 323554"/>
                <a:gd name="connsiteY0" fmla="*/ 189699 h 313525"/>
                <a:gd name="connsiteX1" fmla="*/ 101421 w 323554"/>
                <a:gd name="connsiteY1" fmla="*/ 189699 h 313525"/>
                <a:gd name="connsiteX2" fmla="*/ 103997 w 323554"/>
                <a:gd name="connsiteY2" fmla="*/ 189699 h 313525"/>
                <a:gd name="connsiteX3" fmla="*/ 114301 w 323554"/>
                <a:gd name="connsiteY3" fmla="*/ 201731 h 313525"/>
                <a:gd name="connsiteX4" fmla="*/ 113013 w 323554"/>
                <a:gd name="connsiteY4" fmla="*/ 205741 h 313525"/>
                <a:gd name="connsiteX5" fmla="*/ 101421 w 323554"/>
                <a:gd name="connsiteY5" fmla="*/ 215099 h 313525"/>
                <a:gd name="connsiteX6" fmla="*/ 58918 w 323554"/>
                <a:gd name="connsiteY6" fmla="*/ 215099 h 313525"/>
                <a:gd name="connsiteX7" fmla="*/ 46038 w 323554"/>
                <a:gd name="connsiteY7" fmla="*/ 201731 h 313525"/>
                <a:gd name="connsiteX8" fmla="*/ 58918 w 323554"/>
                <a:gd name="connsiteY8" fmla="*/ 189699 h 313525"/>
                <a:gd name="connsiteX9" fmla="*/ 149225 w 323554"/>
                <a:gd name="connsiteY9" fmla="*/ 165887 h 313525"/>
                <a:gd name="connsiteX10" fmla="*/ 142875 w 323554"/>
                <a:gd name="connsiteY10" fmla="*/ 186525 h 313525"/>
                <a:gd name="connsiteX11" fmla="*/ 153988 w 323554"/>
                <a:gd name="connsiteY11" fmla="*/ 196050 h 313525"/>
                <a:gd name="connsiteX12" fmla="*/ 173038 w 323554"/>
                <a:gd name="connsiteY12" fmla="*/ 188112 h 313525"/>
                <a:gd name="connsiteX13" fmla="*/ 145188 w 323554"/>
                <a:gd name="connsiteY13" fmla="*/ 151599 h 313525"/>
                <a:gd name="connsiteX14" fmla="*/ 187326 w 323554"/>
                <a:gd name="connsiteY14" fmla="*/ 190104 h 313525"/>
                <a:gd name="connsiteX15" fmla="*/ 138803 w 323554"/>
                <a:gd name="connsiteY15" fmla="*/ 210640 h 313525"/>
                <a:gd name="connsiteX16" fmla="*/ 131142 w 323554"/>
                <a:gd name="connsiteY16" fmla="*/ 210640 h 313525"/>
                <a:gd name="connsiteX17" fmla="*/ 129865 w 323554"/>
                <a:gd name="connsiteY17" fmla="*/ 202939 h 313525"/>
                <a:gd name="connsiteX18" fmla="*/ 145188 w 323554"/>
                <a:gd name="connsiteY18" fmla="*/ 151599 h 313525"/>
                <a:gd name="connsiteX19" fmla="*/ 58982 w 323554"/>
                <a:gd name="connsiteY19" fmla="*/ 146837 h 313525"/>
                <a:gd name="connsiteX20" fmla="*/ 130176 w 323554"/>
                <a:gd name="connsiteY20" fmla="*/ 146837 h 313525"/>
                <a:gd name="connsiteX21" fmla="*/ 130176 w 323554"/>
                <a:gd name="connsiteY21" fmla="*/ 148186 h 313525"/>
                <a:gd name="connsiteX22" fmla="*/ 122409 w 323554"/>
                <a:gd name="connsiteY22" fmla="*/ 173825 h 313525"/>
                <a:gd name="connsiteX23" fmla="*/ 58982 w 323554"/>
                <a:gd name="connsiteY23" fmla="*/ 173825 h 313525"/>
                <a:gd name="connsiteX24" fmla="*/ 46038 w 323554"/>
                <a:gd name="connsiteY24" fmla="*/ 160331 h 313525"/>
                <a:gd name="connsiteX25" fmla="*/ 58982 w 323554"/>
                <a:gd name="connsiteY25" fmla="*/ 146837 h 313525"/>
                <a:gd name="connsiteX26" fmla="*/ 59011 w 323554"/>
                <a:gd name="connsiteY26" fmla="*/ 105562 h 313525"/>
                <a:gd name="connsiteX27" fmla="*/ 166688 w 323554"/>
                <a:gd name="connsiteY27" fmla="*/ 105562 h 313525"/>
                <a:gd name="connsiteX28" fmla="*/ 144634 w 323554"/>
                <a:gd name="connsiteY28" fmla="*/ 130962 h 313525"/>
                <a:gd name="connsiteX29" fmla="*/ 59011 w 323554"/>
                <a:gd name="connsiteY29" fmla="*/ 130962 h 313525"/>
                <a:gd name="connsiteX30" fmla="*/ 46038 w 323554"/>
                <a:gd name="connsiteY30" fmla="*/ 118930 h 313525"/>
                <a:gd name="connsiteX31" fmla="*/ 59011 w 323554"/>
                <a:gd name="connsiteY31" fmla="*/ 105562 h 313525"/>
                <a:gd name="connsiteX32" fmla="*/ 226883 w 323554"/>
                <a:gd name="connsiteY32" fmla="*/ 81749 h 313525"/>
                <a:gd name="connsiteX33" fmla="*/ 224292 w 323554"/>
                <a:gd name="connsiteY33" fmla="*/ 83037 h 313525"/>
                <a:gd name="connsiteX34" fmla="*/ 171159 w 323554"/>
                <a:gd name="connsiteY34" fmla="*/ 140996 h 313525"/>
                <a:gd name="connsiteX35" fmla="*/ 172455 w 323554"/>
                <a:gd name="connsiteY35" fmla="*/ 146148 h 313525"/>
                <a:gd name="connsiteX36" fmla="*/ 175047 w 323554"/>
                <a:gd name="connsiteY36" fmla="*/ 148724 h 313525"/>
                <a:gd name="connsiteX37" fmla="*/ 177639 w 323554"/>
                <a:gd name="connsiteY37" fmla="*/ 150012 h 313525"/>
                <a:gd name="connsiteX38" fmla="*/ 180230 w 323554"/>
                <a:gd name="connsiteY38" fmla="*/ 148724 h 313525"/>
                <a:gd name="connsiteX39" fmla="*/ 232067 w 323554"/>
                <a:gd name="connsiteY39" fmla="*/ 90765 h 313525"/>
                <a:gd name="connsiteX40" fmla="*/ 232067 w 323554"/>
                <a:gd name="connsiteY40" fmla="*/ 85613 h 313525"/>
                <a:gd name="connsiteX41" fmla="*/ 229475 w 323554"/>
                <a:gd name="connsiteY41" fmla="*/ 83037 h 313525"/>
                <a:gd name="connsiteX42" fmla="*/ 226883 w 323554"/>
                <a:gd name="connsiteY42" fmla="*/ 81749 h 313525"/>
                <a:gd name="connsiteX43" fmla="*/ 247254 w 323554"/>
                <a:gd name="connsiteY43" fmla="*/ 62303 h 313525"/>
                <a:gd name="connsiteX44" fmla="*/ 242491 w 323554"/>
                <a:gd name="connsiteY44" fmla="*/ 63493 h 313525"/>
                <a:gd name="connsiteX45" fmla="*/ 237729 w 323554"/>
                <a:gd name="connsiteY45" fmla="*/ 68256 h 313525"/>
                <a:gd name="connsiteX46" fmla="*/ 236538 w 323554"/>
                <a:gd name="connsiteY46" fmla="*/ 70637 h 313525"/>
                <a:gd name="connsiteX47" fmla="*/ 237729 w 323554"/>
                <a:gd name="connsiteY47" fmla="*/ 73019 h 313525"/>
                <a:gd name="connsiteX48" fmla="*/ 240110 w 323554"/>
                <a:gd name="connsiteY48" fmla="*/ 74209 h 313525"/>
                <a:gd name="connsiteX49" fmla="*/ 242491 w 323554"/>
                <a:gd name="connsiteY49" fmla="*/ 75400 h 313525"/>
                <a:gd name="connsiteX50" fmla="*/ 244873 w 323554"/>
                <a:gd name="connsiteY50" fmla="*/ 75400 h 313525"/>
                <a:gd name="connsiteX51" fmla="*/ 244873 w 323554"/>
                <a:gd name="connsiteY51" fmla="*/ 74209 h 313525"/>
                <a:gd name="connsiteX52" fmla="*/ 249635 w 323554"/>
                <a:gd name="connsiteY52" fmla="*/ 69447 h 313525"/>
                <a:gd name="connsiteX53" fmla="*/ 249635 w 323554"/>
                <a:gd name="connsiteY53" fmla="*/ 64684 h 313525"/>
                <a:gd name="connsiteX54" fmla="*/ 247254 w 323554"/>
                <a:gd name="connsiteY54" fmla="*/ 62303 h 313525"/>
                <a:gd name="connsiteX55" fmla="*/ 24647 w 323554"/>
                <a:gd name="connsiteY55" fmla="*/ 48412 h 313525"/>
                <a:gd name="connsiteX56" fmla="*/ 201069 w 323554"/>
                <a:gd name="connsiteY56" fmla="*/ 48412 h 313525"/>
                <a:gd name="connsiteX57" fmla="*/ 214041 w 323554"/>
                <a:gd name="connsiteY57" fmla="*/ 52292 h 313525"/>
                <a:gd name="connsiteX58" fmla="*/ 193285 w 323554"/>
                <a:gd name="connsiteY58" fmla="*/ 76863 h 313525"/>
                <a:gd name="connsiteX59" fmla="*/ 181610 w 323554"/>
                <a:gd name="connsiteY59" fmla="*/ 72983 h 313525"/>
                <a:gd name="connsiteX60" fmla="*/ 45403 w 323554"/>
                <a:gd name="connsiteY60" fmla="*/ 72983 h 313525"/>
                <a:gd name="connsiteX61" fmla="*/ 24647 w 323554"/>
                <a:gd name="connsiteY61" fmla="*/ 93675 h 313525"/>
                <a:gd name="connsiteX62" fmla="*/ 24647 w 323554"/>
                <a:gd name="connsiteY62" fmla="*/ 268262 h 313525"/>
                <a:gd name="connsiteX63" fmla="*/ 45403 w 323554"/>
                <a:gd name="connsiteY63" fmla="*/ 287660 h 313525"/>
                <a:gd name="connsiteX64" fmla="*/ 181610 w 323554"/>
                <a:gd name="connsiteY64" fmla="*/ 287660 h 313525"/>
                <a:gd name="connsiteX65" fmla="*/ 202366 w 323554"/>
                <a:gd name="connsiteY65" fmla="*/ 268262 h 313525"/>
                <a:gd name="connsiteX66" fmla="*/ 202366 w 323554"/>
                <a:gd name="connsiteY66" fmla="*/ 202307 h 313525"/>
                <a:gd name="connsiteX67" fmla="*/ 203663 w 323554"/>
                <a:gd name="connsiteY67" fmla="*/ 201014 h 313525"/>
                <a:gd name="connsiteX68" fmla="*/ 206258 w 323554"/>
                <a:gd name="connsiteY68" fmla="*/ 198427 h 313525"/>
                <a:gd name="connsiteX69" fmla="*/ 227013 w 323554"/>
                <a:gd name="connsiteY69" fmla="*/ 175149 h 313525"/>
                <a:gd name="connsiteX70" fmla="*/ 227013 w 323554"/>
                <a:gd name="connsiteY70" fmla="*/ 287660 h 313525"/>
                <a:gd name="connsiteX71" fmla="*/ 201069 w 323554"/>
                <a:gd name="connsiteY71" fmla="*/ 313525 h 313525"/>
                <a:gd name="connsiteX72" fmla="*/ 25944 w 323554"/>
                <a:gd name="connsiteY72" fmla="*/ 313525 h 313525"/>
                <a:gd name="connsiteX73" fmla="*/ 0 w 323554"/>
                <a:gd name="connsiteY73" fmla="*/ 287660 h 313525"/>
                <a:gd name="connsiteX74" fmla="*/ 0 w 323554"/>
                <a:gd name="connsiteY74" fmla="*/ 72983 h 313525"/>
                <a:gd name="connsiteX75" fmla="*/ 24647 w 323554"/>
                <a:gd name="connsiteY75" fmla="*/ 48412 h 313525"/>
                <a:gd name="connsiteX76" fmla="*/ 242888 w 323554"/>
                <a:gd name="connsiteY76" fmla="*/ 42062 h 313525"/>
                <a:gd name="connsiteX77" fmla="*/ 285751 w 323554"/>
                <a:gd name="connsiteY77" fmla="*/ 81750 h 313525"/>
                <a:gd name="connsiteX78" fmla="*/ 279401 w 323554"/>
                <a:gd name="connsiteY78" fmla="*/ 89687 h 313525"/>
                <a:gd name="connsiteX79" fmla="*/ 200026 w 323554"/>
                <a:gd name="connsiteY79" fmla="*/ 178587 h 313525"/>
                <a:gd name="connsiteX80" fmla="*/ 193676 w 323554"/>
                <a:gd name="connsiteY80" fmla="*/ 184937 h 313525"/>
                <a:gd name="connsiteX81" fmla="*/ 150813 w 323554"/>
                <a:gd name="connsiteY81" fmla="*/ 146837 h 313525"/>
                <a:gd name="connsiteX82" fmla="*/ 155576 w 323554"/>
                <a:gd name="connsiteY82" fmla="*/ 138899 h 313525"/>
                <a:gd name="connsiteX83" fmla="*/ 236538 w 323554"/>
                <a:gd name="connsiteY83" fmla="*/ 48412 h 313525"/>
                <a:gd name="connsiteX84" fmla="*/ 257175 w 323554"/>
                <a:gd name="connsiteY84" fmla="*/ 26187 h 313525"/>
                <a:gd name="connsiteX85" fmla="*/ 301625 w 323554"/>
                <a:gd name="connsiteY85" fmla="*/ 64287 h 313525"/>
                <a:gd name="connsiteX86" fmla="*/ 295275 w 323554"/>
                <a:gd name="connsiteY86" fmla="*/ 72225 h 313525"/>
                <a:gd name="connsiteX87" fmla="*/ 290513 w 323554"/>
                <a:gd name="connsiteY87" fmla="*/ 75400 h 313525"/>
                <a:gd name="connsiteX88" fmla="*/ 247650 w 323554"/>
                <a:gd name="connsiteY88" fmla="*/ 37300 h 313525"/>
                <a:gd name="connsiteX89" fmla="*/ 250825 w 323554"/>
                <a:gd name="connsiteY89" fmla="*/ 34125 h 313525"/>
                <a:gd name="connsiteX90" fmla="*/ 285750 w 323554"/>
                <a:gd name="connsiteY90" fmla="*/ 11899 h 313525"/>
                <a:gd name="connsiteX91" fmla="*/ 279400 w 323554"/>
                <a:gd name="connsiteY91" fmla="*/ 19837 h 313525"/>
                <a:gd name="connsiteX92" fmla="*/ 304800 w 323554"/>
                <a:gd name="connsiteY92" fmla="*/ 43649 h 313525"/>
                <a:gd name="connsiteX93" fmla="*/ 312738 w 323554"/>
                <a:gd name="connsiteY93" fmla="*/ 35712 h 313525"/>
                <a:gd name="connsiteX94" fmla="*/ 285265 w 323554"/>
                <a:gd name="connsiteY94" fmla="*/ 516 h 313525"/>
                <a:gd name="connsiteX95" fmla="*/ 294336 w 323554"/>
                <a:gd name="connsiteY95" fmla="*/ 3151 h 313525"/>
                <a:gd name="connsiteX96" fmla="*/ 318958 w 323554"/>
                <a:gd name="connsiteY96" fmla="*/ 25545 h 313525"/>
                <a:gd name="connsiteX97" fmla="*/ 320254 w 323554"/>
                <a:gd name="connsiteY97" fmla="*/ 43987 h 313525"/>
                <a:gd name="connsiteX98" fmla="*/ 305999 w 323554"/>
                <a:gd name="connsiteY98" fmla="*/ 61112 h 313525"/>
                <a:gd name="connsiteX99" fmla="*/ 261938 w 323554"/>
                <a:gd name="connsiteY99" fmla="*/ 20276 h 313525"/>
                <a:gd name="connsiteX100" fmla="*/ 276193 w 323554"/>
                <a:gd name="connsiteY100" fmla="*/ 4468 h 313525"/>
                <a:gd name="connsiteX101" fmla="*/ 285265 w 323554"/>
                <a:gd name="connsiteY101" fmla="*/ 516 h 3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323554" h="313525">
                  <a:moveTo>
                    <a:pt x="58918" y="189699"/>
                  </a:moveTo>
                  <a:cubicBezTo>
                    <a:pt x="58918" y="189699"/>
                    <a:pt x="58918" y="189699"/>
                    <a:pt x="101421" y="189699"/>
                  </a:cubicBezTo>
                  <a:cubicBezTo>
                    <a:pt x="102709" y="189699"/>
                    <a:pt x="102709" y="189699"/>
                    <a:pt x="103997" y="189699"/>
                  </a:cubicBezTo>
                  <a:cubicBezTo>
                    <a:pt x="109149" y="189699"/>
                    <a:pt x="114301" y="195046"/>
                    <a:pt x="114301" y="201731"/>
                  </a:cubicBezTo>
                  <a:cubicBezTo>
                    <a:pt x="114301" y="203067"/>
                    <a:pt x="114301" y="204404"/>
                    <a:pt x="113013" y="205741"/>
                  </a:cubicBezTo>
                  <a:cubicBezTo>
                    <a:pt x="111725" y="211088"/>
                    <a:pt x="107861" y="215099"/>
                    <a:pt x="101421" y="215099"/>
                  </a:cubicBezTo>
                  <a:cubicBezTo>
                    <a:pt x="101421" y="215099"/>
                    <a:pt x="101421" y="215099"/>
                    <a:pt x="58918" y="215099"/>
                  </a:cubicBezTo>
                  <a:cubicBezTo>
                    <a:pt x="51190" y="215099"/>
                    <a:pt x="46038" y="209752"/>
                    <a:pt x="46038" y="201731"/>
                  </a:cubicBezTo>
                  <a:cubicBezTo>
                    <a:pt x="46038" y="195046"/>
                    <a:pt x="51190" y="189699"/>
                    <a:pt x="58918" y="189699"/>
                  </a:cubicBezTo>
                  <a:close/>
                  <a:moveTo>
                    <a:pt x="149225" y="165887"/>
                  </a:moveTo>
                  <a:lnTo>
                    <a:pt x="142875" y="186525"/>
                  </a:lnTo>
                  <a:lnTo>
                    <a:pt x="153988" y="196050"/>
                  </a:lnTo>
                  <a:lnTo>
                    <a:pt x="173038" y="188112"/>
                  </a:lnTo>
                  <a:close/>
                  <a:moveTo>
                    <a:pt x="145188" y="151599"/>
                  </a:moveTo>
                  <a:cubicBezTo>
                    <a:pt x="145188" y="151599"/>
                    <a:pt x="145188" y="151599"/>
                    <a:pt x="187326" y="190104"/>
                  </a:cubicBezTo>
                  <a:cubicBezTo>
                    <a:pt x="187326" y="190104"/>
                    <a:pt x="187326" y="190104"/>
                    <a:pt x="138803" y="210640"/>
                  </a:cubicBezTo>
                  <a:cubicBezTo>
                    <a:pt x="136249" y="211924"/>
                    <a:pt x="133696" y="211924"/>
                    <a:pt x="131142" y="210640"/>
                  </a:cubicBezTo>
                  <a:cubicBezTo>
                    <a:pt x="129865" y="208073"/>
                    <a:pt x="128588" y="205506"/>
                    <a:pt x="129865" y="202939"/>
                  </a:cubicBezTo>
                  <a:cubicBezTo>
                    <a:pt x="129865" y="202939"/>
                    <a:pt x="129865" y="202939"/>
                    <a:pt x="145188" y="151599"/>
                  </a:cubicBezTo>
                  <a:close/>
                  <a:moveTo>
                    <a:pt x="58982" y="146837"/>
                  </a:moveTo>
                  <a:cubicBezTo>
                    <a:pt x="58982" y="146837"/>
                    <a:pt x="58982" y="146837"/>
                    <a:pt x="130176" y="146837"/>
                  </a:cubicBezTo>
                  <a:cubicBezTo>
                    <a:pt x="130176" y="148186"/>
                    <a:pt x="130176" y="148186"/>
                    <a:pt x="130176" y="148186"/>
                  </a:cubicBezTo>
                  <a:lnTo>
                    <a:pt x="122409" y="173825"/>
                  </a:lnTo>
                  <a:cubicBezTo>
                    <a:pt x="122409" y="173825"/>
                    <a:pt x="122409" y="173825"/>
                    <a:pt x="58982" y="173825"/>
                  </a:cubicBezTo>
                  <a:cubicBezTo>
                    <a:pt x="51216" y="173825"/>
                    <a:pt x="46038" y="167078"/>
                    <a:pt x="46038" y="160331"/>
                  </a:cubicBezTo>
                  <a:cubicBezTo>
                    <a:pt x="46038" y="153584"/>
                    <a:pt x="51216" y="146837"/>
                    <a:pt x="58982" y="146837"/>
                  </a:cubicBezTo>
                  <a:close/>
                  <a:moveTo>
                    <a:pt x="59011" y="105562"/>
                  </a:moveTo>
                  <a:lnTo>
                    <a:pt x="166688" y="105562"/>
                  </a:lnTo>
                  <a:cubicBezTo>
                    <a:pt x="166688" y="105562"/>
                    <a:pt x="166688" y="105562"/>
                    <a:pt x="144634" y="130962"/>
                  </a:cubicBezTo>
                  <a:cubicBezTo>
                    <a:pt x="144634" y="130962"/>
                    <a:pt x="144634" y="130962"/>
                    <a:pt x="59011" y="130962"/>
                  </a:cubicBezTo>
                  <a:cubicBezTo>
                    <a:pt x="51227" y="130962"/>
                    <a:pt x="46038" y="125615"/>
                    <a:pt x="46038" y="118930"/>
                  </a:cubicBezTo>
                  <a:cubicBezTo>
                    <a:pt x="46038" y="110909"/>
                    <a:pt x="51227" y="105562"/>
                    <a:pt x="59011" y="105562"/>
                  </a:cubicBezTo>
                  <a:close/>
                  <a:moveTo>
                    <a:pt x="226883" y="81749"/>
                  </a:moveTo>
                  <a:cubicBezTo>
                    <a:pt x="225587" y="81749"/>
                    <a:pt x="224292" y="83037"/>
                    <a:pt x="224292" y="83037"/>
                  </a:cubicBezTo>
                  <a:cubicBezTo>
                    <a:pt x="224292" y="83037"/>
                    <a:pt x="224292" y="83037"/>
                    <a:pt x="171159" y="140996"/>
                  </a:cubicBezTo>
                  <a:cubicBezTo>
                    <a:pt x="169863" y="142284"/>
                    <a:pt x="169863" y="144860"/>
                    <a:pt x="172455" y="146148"/>
                  </a:cubicBezTo>
                  <a:cubicBezTo>
                    <a:pt x="172455" y="146148"/>
                    <a:pt x="172455" y="146148"/>
                    <a:pt x="175047" y="148724"/>
                  </a:cubicBezTo>
                  <a:cubicBezTo>
                    <a:pt x="175047" y="148724"/>
                    <a:pt x="176343" y="150012"/>
                    <a:pt x="177639" y="150012"/>
                  </a:cubicBezTo>
                  <a:cubicBezTo>
                    <a:pt x="177639" y="150012"/>
                    <a:pt x="178934" y="148724"/>
                    <a:pt x="180230" y="148724"/>
                  </a:cubicBezTo>
                  <a:cubicBezTo>
                    <a:pt x="180230" y="148724"/>
                    <a:pt x="180230" y="148724"/>
                    <a:pt x="232067" y="90765"/>
                  </a:cubicBezTo>
                  <a:cubicBezTo>
                    <a:pt x="233363" y="89477"/>
                    <a:pt x="233363" y="86901"/>
                    <a:pt x="232067" y="85613"/>
                  </a:cubicBezTo>
                  <a:cubicBezTo>
                    <a:pt x="232067" y="85613"/>
                    <a:pt x="232067" y="85613"/>
                    <a:pt x="229475" y="83037"/>
                  </a:cubicBezTo>
                  <a:cubicBezTo>
                    <a:pt x="228179" y="81749"/>
                    <a:pt x="226883" y="81749"/>
                    <a:pt x="226883" y="81749"/>
                  </a:cubicBezTo>
                  <a:close/>
                  <a:moveTo>
                    <a:pt x="247254" y="62303"/>
                  </a:moveTo>
                  <a:cubicBezTo>
                    <a:pt x="244873" y="61112"/>
                    <a:pt x="243682" y="62303"/>
                    <a:pt x="242491" y="63493"/>
                  </a:cubicBezTo>
                  <a:cubicBezTo>
                    <a:pt x="242491" y="63493"/>
                    <a:pt x="242491" y="63493"/>
                    <a:pt x="237729" y="68256"/>
                  </a:cubicBezTo>
                  <a:cubicBezTo>
                    <a:pt x="237729" y="68256"/>
                    <a:pt x="236538" y="69447"/>
                    <a:pt x="236538" y="70637"/>
                  </a:cubicBezTo>
                  <a:cubicBezTo>
                    <a:pt x="236538" y="70637"/>
                    <a:pt x="237729" y="71828"/>
                    <a:pt x="237729" y="73019"/>
                  </a:cubicBezTo>
                  <a:cubicBezTo>
                    <a:pt x="237729" y="73019"/>
                    <a:pt x="237729" y="73019"/>
                    <a:pt x="240110" y="74209"/>
                  </a:cubicBezTo>
                  <a:cubicBezTo>
                    <a:pt x="241301" y="75400"/>
                    <a:pt x="242491" y="75400"/>
                    <a:pt x="242491" y="75400"/>
                  </a:cubicBezTo>
                  <a:cubicBezTo>
                    <a:pt x="243682" y="75400"/>
                    <a:pt x="243682" y="75400"/>
                    <a:pt x="244873" y="75400"/>
                  </a:cubicBezTo>
                  <a:cubicBezTo>
                    <a:pt x="244873" y="74209"/>
                    <a:pt x="244873" y="74209"/>
                    <a:pt x="244873" y="74209"/>
                  </a:cubicBezTo>
                  <a:cubicBezTo>
                    <a:pt x="244873" y="74209"/>
                    <a:pt x="244873" y="74209"/>
                    <a:pt x="249635" y="69447"/>
                  </a:cubicBezTo>
                  <a:cubicBezTo>
                    <a:pt x="250826" y="68256"/>
                    <a:pt x="250826" y="65875"/>
                    <a:pt x="249635" y="64684"/>
                  </a:cubicBezTo>
                  <a:cubicBezTo>
                    <a:pt x="249635" y="64684"/>
                    <a:pt x="249635" y="64684"/>
                    <a:pt x="247254" y="62303"/>
                  </a:cubicBezTo>
                  <a:close/>
                  <a:moveTo>
                    <a:pt x="24647" y="48412"/>
                  </a:moveTo>
                  <a:cubicBezTo>
                    <a:pt x="24647" y="48412"/>
                    <a:pt x="24647" y="48412"/>
                    <a:pt x="201069" y="48412"/>
                  </a:cubicBezTo>
                  <a:cubicBezTo>
                    <a:pt x="206258" y="48412"/>
                    <a:pt x="210149" y="49705"/>
                    <a:pt x="214041" y="52292"/>
                  </a:cubicBezTo>
                  <a:cubicBezTo>
                    <a:pt x="214041" y="52292"/>
                    <a:pt x="214041" y="52292"/>
                    <a:pt x="193285" y="76863"/>
                  </a:cubicBezTo>
                  <a:cubicBezTo>
                    <a:pt x="189394" y="74277"/>
                    <a:pt x="185502" y="72983"/>
                    <a:pt x="181610" y="72983"/>
                  </a:cubicBezTo>
                  <a:cubicBezTo>
                    <a:pt x="181610" y="72983"/>
                    <a:pt x="181610" y="72983"/>
                    <a:pt x="45403" y="72983"/>
                  </a:cubicBezTo>
                  <a:cubicBezTo>
                    <a:pt x="33728" y="72983"/>
                    <a:pt x="24647" y="82036"/>
                    <a:pt x="24647" y="93675"/>
                  </a:cubicBezTo>
                  <a:cubicBezTo>
                    <a:pt x="24647" y="93675"/>
                    <a:pt x="24647" y="93675"/>
                    <a:pt x="24647" y="268262"/>
                  </a:cubicBezTo>
                  <a:cubicBezTo>
                    <a:pt x="24647" y="278608"/>
                    <a:pt x="33728" y="287660"/>
                    <a:pt x="45403" y="287660"/>
                  </a:cubicBezTo>
                  <a:cubicBezTo>
                    <a:pt x="45403" y="287660"/>
                    <a:pt x="45403" y="287660"/>
                    <a:pt x="181610" y="287660"/>
                  </a:cubicBezTo>
                  <a:cubicBezTo>
                    <a:pt x="193285" y="287660"/>
                    <a:pt x="202366" y="278608"/>
                    <a:pt x="202366" y="268262"/>
                  </a:cubicBezTo>
                  <a:cubicBezTo>
                    <a:pt x="202366" y="268262"/>
                    <a:pt x="202366" y="268262"/>
                    <a:pt x="202366" y="202307"/>
                  </a:cubicBezTo>
                  <a:cubicBezTo>
                    <a:pt x="202366" y="202307"/>
                    <a:pt x="202366" y="201014"/>
                    <a:pt x="203663" y="201014"/>
                  </a:cubicBezTo>
                  <a:cubicBezTo>
                    <a:pt x="203663" y="199720"/>
                    <a:pt x="204960" y="199720"/>
                    <a:pt x="206258" y="198427"/>
                  </a:cubicBezTo>
                  <a:cubicBezTo>
                    <a:pt x="206258" y="198427"/>
                    <a:pt x="206258" y="198427"/>
                    <a:pt x="227013" y="175149"/>
                  </a:cubicBezTo>
                  <a:cubicBezTo>
                    <a:pt x="227013" y="175149"/>
                    <a:pt x="227013" y="175149"/>
                    <a:pt x="227013" y="287660"/>
                  </a:cubicBezTo>
                  <a:cubicBezTo>
                    <a:pt x="227013" y="301886"/>
                    <a:pt x="215338" y="313525"/>
                    <a:pt x="201069" y="313525"/>
                  </a:cubicBezTo>
                  <a:cubicBezTo>
                    <a:pt x="201069" y="313525"/>
                    <a:pt x="201069" y="313525"/>
                    <a:pt x="25944" y="313525"/>
                  </a:cubicBezTo>
                  <a:cubicBezTo>
                    <a:pt x="11675" y="313525"/>
                    <a:pt x="0" y="301886"/>
                    <a:pt x="0" y="287660"/>
                  </a:cubicBezTo>
                  <a:cubicBezTo>
                    <a:pt x="0" y="287660"/>
                    <a:pt x="0" y="287660"/>
                    <a:pt x="0" y="72983"/>
                  </a:cubicBezTo>
                  <a:cubicBezTo>
                    <a:pt x="0" y="60051"/>
                    <a:pt x="10378" y="48412"/>
                    <a:pt x="24647" y="48412"/>
                  </a:cubicBezTo>
                  <a:close/>
                  <a:moveTo>
                    <a:pt x="242888" y="42062"/>
                  </a:moveTo>
                  <a:lnTo>
                    <a:pt x="285751" y="81750"/>
                  </a:lnTo>
                  <a:lnTo>
                    <a:pt x="279401" y="89687"/>
                  </a:lnTo>
                  <a:lnTo>
                    <a:pt x="200026" y="178587"/>
                  </a:lnTo>
                  <a:lnTo>
                    <a:pt x="193676" y="184937"/>
                  </a:lnTo>
                  <a:lnTo>
                    <a:pt x="150813" y="146837"/>
                  </a:lnTo>
                  <a:lnTo>
                    <a:pt x="155576" y="138899"/>
                  </a:lnTo>
                  <a:lnTo>
                    <a:pt x="236538" y="48412"/>
                  </a:lnTo>
                  <a:close/>
                  <a:moveTo>
                    <a:pt x="257175" y="26187"/>
                  </a:moveTo>
                  <a:lnTo>
                    <a:pt x="301625" y="64287"/>
                  </a:lnTo>
                  <a:lnTo>
                    <a:pt x="295275" y="72225"/>
                  </a:lnTo>
                  <a:lnTo>
                    <a:pt x="290513" y="75400"/>
                  </a:lnTo>
                  <a:lnTo>
                    <a:pt x="247650" y="37300"/>
                  </a:lnTo>
                  <a:lnTo>
                    <a:pt x="250825" y="34125"/>
                  </a:lnTo>
                  <a:close/>
                  <a:moveTo>
                    <a:pt x="285750" y="11899"/>
                  </a:moveTo>
                  <a:lnTo>
                    <a:pt x="279400" y="19837"/>
                  </a:lnTo>
                  <a:lnTo>
                    <a:pt x="304800" y="43649"/>
                  </a:lnTo>
                  <a:lnTo>
                    <a:pt x="312738" y="35712"/>
                  </a:lnTo>
                  <a:close/>
                  <a:moveTo>
                    <a:pt x="285265" y="516"/>
                  </a:moveTo>
                  <a:cubicBezTo>
                    <a:pt x="289152" y="-801"/>
                    <a:pt x="291744" y="516"/>
                    <a:pt x="294336" y="3151"/>
                  </a:cubicBezTo>
                  <a:cubicBezTo>
                    <a:pt x="294336" y="3151"/>
                    <a:pt x="294336" y="3151"/>
                    <a:pt x="318958" y="25545"/>
                  </a:cubicBezTo>
                  <a:cubicBezTo>
                    <a:pt x="324142" y="30814"/>
                    <a:pt x="325438" y="38718"/>
                    <a:pt x="320254" y="43987"/>
                  </a:cubicBezTo>
                  <a:cubicBezTo>
                    <a:pt x="320254" y="43987"/>
                    <a:pt x="320254" y="43987"/>
                    <a:pt x="305999" y="61112"/>
                  </a:cubicBezTo>
                  <a:cubicBezTo>
                    <a:pt x="305999" y="61112"/>
                    <a:pt x="305999" y="61112"/>
                    <a:pt x="261938" y="20276"/>
                  </a:cubicBezTo>
                  <a:cubicBezTo>
                    <a:pt x="261938" y="20276"/>
                    <a:pt x="261938" y="20276"/>
                    <a:pt x="276193" y="4468"/>
                  </a:cubicBezTo>
                  <a:cubicBezTo>
                    <a:pt x="278785" y="1834"/>
                    <a:pt x="281377" y="516"/>
                    <a:pt x="285265" y="51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9400738" y="3321618"/>
            <a:ext cx="1073954" cy="1073954"/>
            <a:chOff x="1717310" y="3321618"/>
            <a:chExt cx="1073954" cy="1073954"/>
          </a:xfrm>
        </p:grpSpPr>
        <p:sp>
          <p:nvSpPr>
            <p:cNvPr id="50" name="菱形 49"/>
            <p:cNvSpPr/>
            <p:nvPr/>
          </p:nvSpPr>
          <p:spPr>
            <a:xfrm>
              <a:off x="1717310" y="3321618"/>
              <a:ext cx="1073954" cy="1073954"/>
            </a:xfrm>
            <a:prstGeom prst="diamond">
              <a:avLst/>
            </a:prstGeom>
            <a:solidFill>
              <a:schemeClr val="accent3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椭圆 19"/>
            <p:cNvSpPr/>
            <p:nvPr/>
          </p:nvSpPr>
          <p:spPr>
            <a:xfrm>
              <a:off x="2074083" y="3672840"/>
              <a:ext cx="360407" cy="371510"/>
            </a:xfrm>
            <a:custGeom>
              <a:avLst/>
              <a:gdLst>
                <a:gd name="connsiteX0" fmla="*/ 157951 w 327026"/>
                <a:gd name="connsiteY0" fmla="*/ 134938 h 337100"/>
                <a:gd name="connsiteX1" fmla="*/ 327026 w 327026"/>
                <a:gd name="connsiteY1" fmla="*/ 239958 h 337100"/>
                <a:gd name="connsiteX2" fmla="*/ 259660 w 327026"/>
                <a:gd name="connsiteY2" fmla="*/ 254398 h 337100"/>
                <a:gd name="connsiteX3" fmla="*/ 295325 w 327026"/>
                <a:gd name="connsiteY3" fmla="*/ 305595 h 337100"/>
                <a:gd name="connsiteX4" fmla="*/ 292683 w 327026"/>
                <a:gd name="connsiteY4" fmla="*/ 334475 h 337100"/>
                <a:gd name="connsiteX5" fmla="*/ 263623 w 327026"/>
                <a:gd name="connsiteY5" fmla="*/ 326599 h 337100"/>
                <a:gd name="connsiteX6" fmla="*/ 227959 w 327026"/>
                <a:gd name="connsiteY6" fmla="*/ 275402 h 337100"/>
                <a:gd name="connsiteX7" fmla="*/ 192294 w 327026"/>
                <a:gd name="connsiteY7" fmla="*/ 333162 h 337100"/>
                <a:gd name="connsiteX8" fmla="*/ 153988 w 327026"/>
                <a:gd name="connsiteY8" fmla="*/ 137564 h 337100"/>
                <a:gd name="connsiteX9" fmla="*/ 157951 w 327026"/>
                <a:gd name="connsiteY9" fmla="*/ 134938 h 337100"/>
                <a:gd name="connsiteX10" fmla="*/ 287448 w 327026"/>
                <a:gd name="connsiteY10" fmla="*/ 96838 h 337100"/>
                <a:gd name="connsiteX11" fmla="*/ 270368 w 327026"/>
                <a:gd name="connsiteY11" fmla="*/ 108528 h 337100"/>
                <a:gd name="connsiteX12" fmla="*/ 280879 w 327026"/>
                <a:gd name="connsiteY12" fmla="*/ 150092 h 337100"/>
                <a:gd name="connsiteX13" fmla="*/ 301899 w 327026"/>
                <a:gd name="connsiteY13" fmla="*/ 182563 h 337100"/>
                <a:gd name="connsiteX14" fmla="*/ 303213 w 327026"/>
                <a:gd name="connsiteY14" fmla="*/ 161781 h 337100"/>
                <a:gd name="connsiteX15" fmla="*/ 287448 w 327026"/>
                <a:gd name="connsiteY15" fmla="*/ 96838 h 337100"/>
                <a:gd name="connsiteX16" fmla="*/ 160474 w 327026"/>
                <a:gd name="connsiteY16" fmla="*/ 0 h 337100"/>
                <a:gd name="connsiteX17" fmla="*/ 322263 w 327026"/>
                <a:gd name="connsiteY17" fmla="*/ 161925 h 337100"/>
                <a:gd name="connsiteX18" fmla="*/ 314371 w 327026"/>
                <a:gd name="connsiteY18" fmla="*/ 211951 h 337100"/>
                <a:gd name="connsiteX19" fmla="*/ 242026 w 327026"/>
                <a:gd name="connsiteY19" fmla="*/ 165875 h 337100"/>
                <a:gd name="connsiteX20" fmla="*/ 259126 w 327026"/>
                <a:gd name="connsiteY20" fmla="*/ 139545 h 337100"/>
                <a:gd name="connsiteX21" fmla="*/ 244657 w 327026"/>
                <a:gd name="connsiteY21" fmla="*/ 94785 h 337100"/>
                <a:gd name="connsiteX22" fmla="*/ 203881 w 327026"/>
                <a:gd name="connsiteY22" fmla="*/ 63190 h 337100"/>
                <a:gd name="connsiteX23" fmla="*/ 186781 w 327026"/>
                <a:gd name="connsiteY23" fmla="*/ 22380 h 337100"/>
                <a:gd name="connsiteX24" fmla="*/ 160474 w 327026"/>
                <a:gd name="connsiteY24" fmla="*/ 19747 h 337100"/>
                <a:gd name="connsiteX25" fmla="*/ 74975 w 327026"/>
                <a:gd name="connsiteY25" fmla="*/ 48709 h 337100"/>
                <a:gd name="connsiteX26" fmla="*/ 86814 w 327026"/>
                <a:gd name="connsiteY26" fmla="*/ 86886 h 337100"/>
                <a:gd name="connsiteX27" fmla="*/ 53930 w 327026"/>
                <a:gd name="connsiteY27" fmla="*/ 111899 h 337100"/>
                <a:gd name="connsiteX28" fmla="*/ 53930 w 327026"/>
                <a:gd name="connsiteY28" fmla="*/ 140862 h 337100"/>
                <a:gd name="connsiteX29" fmla="*/ 59191 w 327026"/>
                <a:gd name="connsiteY29" fmla="*/ 157976 h 337100"/>
                <a:gd name="connsiteX30" fmla="*/ 21046 w 327026"/>
                <a:gd name="connsiteY30" fmla="*/ 181672 h 337100"/>
                <a:gd name="connsiteX31" fmla="*/ 35515 w 327026"/>
                <a:gd name="connsiteY31" fmla="*/ 227748 h 337100"/>
                <a:gd name="connsiteX32" fmla="*/ 59191 w 327026"/>
                <a:gd name="connsiteY32" fmla="*/ 190887 h 337100"/>
                <a:gd name="connsiteX33" fmla="*/ 89444 w 327026"/>
                <a:gd name="connsiteY33" fmla="*/ 198786 h 337100"/>
                <a:gd name="connsiteX34" fmla="*/ 122328 w 327026"/>
                <a:gd name="connsiteY34" fmla="*/ 215900 h 337100"/>
                <a:gd name="connsiteX35" fmla="*/ 96021 w 327026"/>
                <a:gd name="connsiteY35" fmla="*/ 248812 h 337100"/>
                <a:gd name="connsiteX36" fmla="*/ 86814 w 327026"/>
                <a:gd name="connsiteY36" fmla="*/ 283040 h 337100"/>
                <a:gd name="connsiteX37" fmla="*/ 160474 w 327026"/>
                <a:gd name="connsiteY37" fmla="*/ 304103 h 337100"/>
                <a:gd name="connsiteX38" fmla="*/ 167051 w 327026"/>
                <a:gd name="connsiteY38" fmla="*/ 302787 h 337100"/>
                <a:gd name="connsiteX39" fmla="*/ 170997 w 327026"/>
                <a:gd name="connsiteY39" fmla="*/ 322534 h 337100"/>
                <a:gd name="connsiteX40" fmla="*/ 160474 w 327026"/>
                <a:gd name="connsiteY40" fmla="*/ 323850 h 337100"/>
                <a:gd name="connsiteX41" fmla="*/ 0 w 327026"/>
                <a:gd name="connsiteY41" fmla="*/ 161925 h 337100"/>
                <a:gd name="connsiteX42" fmla="*/ 160474 w 327026"/>
                <a:gd name="connsiteY42" fmla="*/ 0 h 33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27026" h="337100">
                  <a:moveTo>
                    <a:pt x="157951" y="134938"/>
                  </a:moveTo>
                  <a:cubicBezTo>
                    <a:pt x="157951" y="134938"/>
                    <a:pt x="157951" y="134938"/>
                    <a:pt x="327026" y="239958"/>
                  </a:cubicBezTo>
                  <a:cubicBezTo>
                    <a:pt x="327026" y="239958"/>
                    <a:pt x="327026" y="239958"/>
                    <a:pt x="259660" y="254398"/>
                  </a:cubicBezTo>
                  <a:lnTo>
                    <a:pt x="295325" y="305595"/>
                  </a:lnTo>
                  <a:cubicBezTo>
                    <a:pt x="301929" y="316097"/>
                    <a:pt x="300608" y="327911"/>
                    <a:pt x="292683" y="334475"/>
                  </a:cubicBezTo>
                  <a:cubicBezTo>
                    <a:pt x="283436" y="339726"/>
                    <a:pt x="271548" y="337101"/>
                    <a:pt x="263623" y="326599"/>
                  </a:cubicBezTo>
                  <a:cubicBezTo>
                    <a:pt x="263623" y="326599"/>
                    <a:pt x="263623" y="326599"/>
                    <a:pt x="227959" y="275402"/>
                  </a:cubicBezTo>
                  <a:cubicBezTo>
                    <a:pt x="227959" y="275402"/>
                    <a:pt x="227959" y="275402"/>
                    <a:pt x="192294" y="333162"/>
                  </a:cubicBezTo>
                  <a:cubicBezTo>
                    <a:pt x="192294" y="333162"/>
                    <a:pt x="192294" y="333162"/>
                    <a:pt x="153988" y="137564"/>
                  </a:cubicBezTo>
                  <a:cubicBezTo>
                    <a:pt x="153988" y="137564"/>
                    <a:pt x="153988" y="137564"/>
                    <a:pt x="157951" y="134938"/>
                  </a:cubicBezTo>
                  <a:close/>
                  <a:moveTo>
                    <a:pt x="287448" y="96838"/>
                  </a:moveTo>
                  <a:cubicBezTo>
                    <a:pt x="280879" y="99436"/>
                    <a:pt x="272996" y="103332"/>
                    <a:pt x="270368" y="108528"/>
                  </a:cubicBezTo>
                  <a:cubicBezTo>
                    <a:pt x="265113" y="117620"/>
                    <a:pt x="271682" y="143597"/>
                    <a:pt x="280879" y="150092"/>
                  </a:cubicBezTo>
                  <a:cubicBezTo>
                    <a:pt x="292703" y="159184"/>
                    <a:pt x="299272" y="170873"/>
                    <a:pt x="301899" y="182563"/>
                  </a:cubicBezTo>
                  <a:cubicBezTo>
                    <a:pt x="303213" y="176069"/>
                    <a:pt x="303213" y="168276"/>
                    <a:pt x="303213" y="161781"/>
                  </a:cubicBezTo>
                  <a:cubicBezTo>
                    <a:pt x="303213" y="138402"/>
                    <a:pt x="297958" y="116321"/>
                    <a:pt x="287448" y="96838"/>
                  </a:cubicBezTo>
                  <a:close/>
                  <a:moveTo>
                    <a:pt x="160474" y="0"/>
                  </a:moveTo>
                  <a:cubicBezTo>
                    <a:pt x="249918" y="0"/>
                    <a:pt x="322263" y="72405"/>
                    <a:pt x="322263" y="161925"/>
                  </a:cubicBezTo>
                  <a:cubicBezTo>
                    <a:pt x="322263" y="179039"/>
                    <a:pt x="319632" y="196153"/>
                    <a:pt x="314371" y="211951"/>
                  </a:cubicBezTo>
                  <a:cubicBezTo>
                    <a:pt x="314371" y="211951"/>
                    <a:pt x="314371" y="211951"/>
                    <a:pt x="242026" y="165875"/>
                  </a:cubicBezTo>
                  <a:cubicBezTo>
                    <a:pt x="247288" y="157976"/>
                    <a:pt x="257811" y="147444"/>
                    <a:pt x="259126" y="139545"/>
                  </a:cubicBezTo>
                  <a:cubicBezTo>
                    <a:pt x="260441" y="127697"/>
                    <a:pt x="251234" y="97418"/>
                    <a:pt x="244657" y="94785"/>
                  </a:cubicBezTo>
                  <a:cubicBezTo>
                    <a:pt x="238080" y="90836"/>
                    <a:pt x="218350" y="71089"/>
                    <a:pt x="203881" y="63190"/>
                  </a:cubicBezTo>
                  <a:cubicBezTo>
                    <a:pt x="193358" y="57924"/>
                    <a:pt x="188096" y="36861"/>
                    <a:pt x="186781" y="22380"/>
                  </a:cubicBezTo>
                  <a:cubicBezTo>
                    <a:pt x="177574" y="21063"/>
                    <a:pt x="169681" y="19747"/>
                    <a:pt x="160474" y="19747"/>
                  </a:cubicBezTo>
                  <a:cubicBezTo>
                    <a:pt x="128905" y="19747"/>
                    <a:pt x="98652" y="30279"/>
                    <a:pt x="74975" y="48709"/>
                  </a:cubicBezTo>
                  <a:cubicBezTo>
                    <a:pt x="81552" y="59241"/>
                    <a:pt x="93390" y="78988"/>
                    <a:pt x="86814" y="86886"/>
                  </a:cubicBezTo>
                  <a:cubicBezTo>
                    <a:pt x="78921" y="100051"/>
                    <a:pt x="53930" y="100051"/>
                    <a:pt x="53930" y="111899"/>
                  </a:cubicBezTo>
                  <a:cubicBezTo>
                    <a:pt x="53930" y="123747"/>
                    <a:pt x="52614" y="135596"/>
                    <a:pt x="53930" y="140862"/>
                  </a:cubicBezTo>
                  <a:cubicBezTo>
                    <a:pt x="55245" y="146128"/>
                    <a:pt x="69714" y="150077"/>
                    <a:pt x="59191" y="157976"/>
                  </a:cubicBezTo>
                  <a:cubicBezTo>
                    <a:pt x="52614" y="164558"/>
                    <a:pt x="32884" y="175090"/>
                    <a:pt x="21046" y="181672"/>
                  </a:cubicBezTo>
                  <a:cubicBezTo>
                    <a:pt x="22361" y="197470"/>
                    <a:pt x="27622" y="213267"/>
                    <a:pt x="35515" y="227748"/>
                  </a:cubicBezTo>
                  <a:cubicBezTo>
                    <a:pt x="38145" y="219850"/>
                    <a:pt x="49984" y="192204"/>
                    <a:pt x="59191" y="190887"/>
                  </a:cubicBezTo>
                  <a:cubicBezTo>
                    <a:pt x="69714" y="188254"/>
                    <a:pt x="78921" y="185621"/>
                    <a:pt x="89444" y="198786"/>
                  </a:cubicBezTo>
                  <a:cubicBezTo>
                    <a:pt x="99967" y="211951"/>
                    <a:pt x="114436" y="215900"/>
                    <a:pt x="122328" y="215900"/>
                  </a:cubicBezTo>
                  <a:cubicBezTo>
                    <a:pt x="130220" y="215900"/>
                    <a:pt x="121013" y="243546"/>
                    <a:pt x="96021" y="248812"/>
                  </a:cubicBezTo>
                  <a:cubicBezTo>
                    <a:pt x="72345" y="252761"/>
                    <a:pt x="106544" y="283040"/>
                    <a:pt x="86814" y="283040"/>
                  </a:cubicBezTo>
                  <a:cubicBezTo>
                    <a:pt x="109175" y="296204"/>
                    <a:pt x="134167" y="304103"/>
                    <a:pt x="160474" y="304103"/>
                  </a:cubicBezTo>
                  <a:cubicBezTo>
                    <a:pt x="163105" y="304103"/>
                    <a:pt x="165735" y="302787"/>
                    <a:pt x="167051" y="302787"/>
                  </a:cubicBezTo>
                  <a:cubicBezTo>
                    <a:pt x="167051" y="302787"/>
                    <a:pt x="167051" y="302787"/>
                    <a:pt x="170997" y="322534"/>
                  </a:cubicBezTo>
                  <a:cubicBezTo>
                    <a:pt x="168366" y="322534"/>
                    <a:pt x="164420" y="323850"/>
                    <a:pt x="160474" y="323850"/>
                  </a:cubicBezTo>
                  <a:cubicBezTo>
                    <a:pt x="72345" y="323850"/>
                    <a:pt x="0" y="251445"/>
                    <a:pt x="0" y="161925"/>
                  </a:cubicBezTo>
                  <a:cubicBezTo>
                    <a:pt x="0" y="72405"/>
                    <a:pt x="72345" y="0"/>
                    <a:pt x="160474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4985828" y="5612514"/>
            <a:ext cx="2241974" cy="39613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128261" y="4395572"/>
            <a:ext cx="2252051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689403" y="4395572"/>
            <a:ext cx="2252051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250547" y="4373535"/>
            <a:ext cx="2252051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811688" y="4373534"/>
            <a:ext cx="2252051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animBg="1"/>
      <p:bldP spid="36" grpId="0"/>
      <p:bldP spid="27" grpId="0"/>
      <p:bldP spid="29" grpId="0"/>
      <p:bldP spid="31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7709348" y="1846188"/>
            <a:ext cx="2882452" cy="759197"/>
            <a:chOff x="4375597" y="1855991"/>
            <a:chExt cx="3440804" cy="906259"/>
          </a:xfrm>
        </p:grpSpPr>
        <p:sp>
          <p:nvSpPr>
            <p:cNvPr id="27" name="椭圆 26"/>
            <p:cNvSpPr/>
            <p:nvPr/>
          </p:nvSpPr>
          <p:spPr>
            <a:xfrm>
              <a:off x="4375597" y="1855991"/>
              <a:ext cx="906259" cy="9062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5642870" y="1855991"/>
              <a:ext cx="906259" cy="9062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6910142" y="1855991"/>
              <a:ext cx="906259" cy="9062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world-wide-symbol_13448"/>
            <p:cNvSpPr>
              <a:spLocks noChangeAspect="1"/>
            </p:cNvSpPr>
            <p:nvPr/>
          </p:nvSpPr>
          <p:spPr bwMode="auto">
            <a:xfrm>
              <a:off x="5864848" y="2077968"/>
              <a:ext cx="462304" cy="459426"/>
            </a:xfrm>
            <a:custGeom>
              <a:avLst/>
              <a:gdLst>
                <a:gd name="connsiteX0" fmla="*/ 486711 w 593106"/>
                <a:gd name="connsiteY0" fmla="*/ 490288 h 589414"/>
                <a:gd name="connsiteX1" fmla="*/ 489292 w 593106"/>
                <a:gd name="connsiteY1" fmla="*/ 522070 h 589414"/>
                <a:gd name="connsiteX2" fmla="*/ 472086 w 593106"/>
                <a:gd name="connsiteY2" fmla="*/ 534955 h 589414"/>
                <a:gd name="connsiteX3" fmla="*/ 451438 w 593106"/>
                <a:gd name="connsiteY3" fmla="*/ 520352 h 589414"/>
                <a:gd name="connsiteX4" fmla="*/ 451438 w 593106"/>
                <a:gd name="connsiteY4" fmla="*/ 517775 h 589414"/>
                <a:gd name="connsiteX5" fmla="*/ 486711 w 593106"/>
                <a:gd name="connsiteY5" fmla="*/ 490288 h 589414"/>
                <a:gd name="connsiteX6" fmla="*/ 96792 w 593106"/>
                <a:gd name="connsiteY6" fmla="*/ 487634 h 589414"/>
                <a:gd name="connsiteX7" fmla="*/ 123450 w 593106"/>
                <a:gd name="connsiteY7" fmla="*/ 511688 h 589414"/>
                <a:gd name="connsiteX8" fmla="*/ 102811 w 593106"/>
                <a:gd name="connsiteY8" fmla="*/ 520279 h 589414"/>
                <a:gd name="connsiteX9" fmla="*/ 100231 w 593106"/>
                <a:gd name="connsiteY9" fmla="*/ 517702 h 589414"/>
                <a:gd name="connsiteX10" fmla="*/ 96792 w 593106"/>
                <a:gd name="connsiteY10" fmla="*/ 487634 h 589414"/>
                <a:gd name="connsiteX11" fmla="*/ 334303 w 593106"/>
                <a:gd name="connsiteY11" fmla="*/ 470443 h 589414"/>
                <a:gd name="connsiteX12" fmla="*/ 390271 w 593106"/>
                <a:gd name="connsiteY12" fmla="*/ 474744 h 589414"/>
                <a:gd name="connsiteX13" fmla="*/ 417825 w 593106"/>
                <a:gd name="connsiteY13" fmla="*/ 512587 h 589414"/>
                <a:gd name="connsiteX14" fmla="*/ 410936 w 593106"/>
                <a:gd name="connsiteY14" fmla="*/ 539249 h 589414"/>
                <a:gd name="connsiteX15" fmla="*/ 368745 w 593106"/>
                <a:gd name="connsiteY15" fmla="*/ 582252 h 589414"/>
                <a:gd name="connsiteX16" fmla="*/ 334303 w 593106"/>
                <a:gd name="connsiteY16" fmla="*/ 589133 h 589414"/>
                <a:gd name="connsiteX17" fmla="*/ 299861 w 593106"/>
                <a:gd name="connsiteY17" fmla="*/ 556450 h 589414"/>
                <a:gd name="connsiteX18" fmla="*/ 299861 w 593106"/>
                <a:gd name="connsiteY18" fmla="*/ 503986 h 589414"/>
                <a:gd name="connsiteX19" fmla="*/ 334303 w 593106"/>
                <a:gd name="connsiteY19" fmla="*/ 470443 h 589414"/>
                <a:gd name="connsiteX20" fmla="*/ 231018 w 593106"/>
                <a:gd name="connsiteY20" fmla="*/ 470443 h 589414"/>
                <a:gd name="connsiteX21" fmla="*/ 265461 w 593106"/>
                <a:gd name="connsiteY21" fmla="*/ 503982 h 589414"/>
                <a:gd name="connsiteX22" fmla="*/ 265461 w 593106"/>
                <a:gd name="connsiteY22" fmla="*/ 555580 h 589414"/>
                <a:gd name="connsiteX23" fmla="*/ 231018 w 593106"/>
                <a:gd name="connsiteY23" fmla="*/ 583959 h 589414"/>
                <a:gd name="connsiteX24" fmla="*/ 204325 w 593106"/>
                <a:gd name="connsiteY24" fmla="*/ 577080 h 589414"/>
                <a:gd name="connsiteX25" fmla="*/ 162994 w 593106"/>
                <a:gd name="connsiteY25" fmla="*/ 531501 h 589414"/>
                <a:gd name="connsiteX26" fmla="*/ 158688 w 593106"/>
                <a:gd name="connsiteY26" fmla="*/ 510862 h 589414"/>
                <a:gd name="connsiteX27" fmla="*/ 185382 w 593106"/>
                <a:gd name="connsiteY27" fmla="*/ 473883 h 589414"/>
                <a:gd name="connsiteX28" fmla="*/ 231018 w 593106"/>
                <a:gd name="connsiteY28" fmla="*/ 470443 h 589414"/>
                <a:gd name="connsiteX29" fmla="*/ 503923 w 593106"/>
                <a:gd name="connsiteY29" fmla="*/ 304486 h 589414"/>
                <a:gd name="connsiteX30" fmla="*/ 561622 w 593106"/>
                <a:gd name="connsiteY30" fmla="*/ 304486 h 589414"/>
                <a:gd name="connsiteX31" fmla="*/ 592624 w 593106"/>
                <a:gd name="connsiteY31" fmla="*/ 338891 h 589414"/>
                <a:gd name="connsiteX32" fmla="*/ 556455 w 593106"/>
                <a:gd name="connsiteY32" fmla="*/ 441247 h 589414"/>
                <a:gd name="connsiteX33" fmla="*/ 504785 w 593106"/>
                <a:gd name="connsiteY33" fmla="*/ 459310 h 589414"/>
                <a:gd name="connsiteX34" fmla="*/ 497895 w 593106"/>
                <a:gd name="connsiteY34" fmla="*/ 457590 h 589414"/>
                <a:gd name="connsiteX35" fmla="*/ 468615 w 593106"/>
                <a:gd name="connsiteY35" fmla="*/ 416303 h 589414"/>
                <a:gd name="connsiteX36" fmla="*/ 471199 w 593106"/>
                <a:gd name="connsiteY36" fmla="*/ 338891 h 589414"/>
                <a:gd name="connsiteX37" fmla="*/ 503923 w 593106"/>
                <a:gd name="connsiteY37" fmla="*/ 304486 h 589414"/>
                <a:gd name="connsiteX38" fmla="*/ 334297 w 593106"/>
                <a:gd name="connsiteY38" fmla="*/ 304486 h 589414"/>
                <a:gd name="connsiteX39" fmla="*/ 400585 w 593106"/>
                <a:gd name="connsiteY39" fmla="*/ 304486 h 589414"/>
                <a:gd name="connsiteX40" fmla="*/ 436742 w 593106"/>
                <a:gd name="connsiteY40" fmla="*/ 338887 h 589414"/>
                <a:gd name="connsiteX41" fmla="*/ 434159 w 593106"/>
                <a:gd name="connsiteY41" fmla="*/ 410269 h 589414"/>
                <a:gd name="connsiteX42" fmla="*/ 396280 w 593106"/>
                <a:gd name="connsiteY42" fmla="*/ 440370 h 589414"/>
                <a:gd name="connsiteX43" fmla="*/ 334297 w 593106"/>
                <a:gd name="connsiteY43" fmla="*/ 436070 h 589414"/>
                <a:gd name="connsiteX44" fmla="*/ 299861 w 593106"/>
                <a:gd name="connsiteY44" fmla="*/ 400809 h 589414"/>
                <a:gd name="connsiteX45" fmla="*/ 299861 w 593106"/>
                <a:gd name="connsiteY45" fmla="*/ 338887 h 589414"/>
                <a:gd name="connsiteX46" fmla="*/ 334297 w 593106"/>
                <a:gd name="connsiteY46" fmla="*/ 304486 h 589414"/>
                <a:gd name="connsiteX47" fmla="*/ 175089 w 593106"/>
                <a:gd name="connsiteY47" fmla="*/ 304486 h 589414"/>
                <a:gd name="connsiteX48" fmla="*/ 231033 w 593106"/>
                <a:gd name="connsiteY48" fmla="*/ 304486 h 589414"/>
                <a:gd name="connsiteX49" fmla="*/ 265460 w 593106"/>
                <a:gd name="connsiteY49" fmla="*/ 338895 h 589414"/>
                <a:gd name="connsiteX50" fmla="*/ 265460 w 593106"/>
                <a:gd name="connsiteY50" fmla="*/ 400830 h 589414"/>
                <a:gd name="connsiteX51" fmla="*/ 231033 w 593106"/>
                <a:gd name="connsiteY51" fmla="*/ 436099 h 589414"/>
                <a:gd name="connsiteX52" fmla="*/ 179393 w 593106"/>
                <a:gd name="connsiteY52" fmla="*/ 439540 h 589414"/>
                <a:gd name="connsiteX53" fmla="*/ 141523 w 593106"/>
                <a:gd name="connsiteY53" fmla="*/ 409433 h 589414"/>
                <a:gd name="connsiteX54" fmla="*/ 138941 w 593106"/>
                <a:gd name="connsiteY54" fmla="*/ 338895 h 589414"/>
                <a:gd name="connsiteX55" fmla="*/ 175089 w 593106"/>
                <a:gd name="connsiteY55" fmla="*/ 304486 h 589414"/>
                <a:gd name="connsiteX56" fmla="*/ 31285 w 593106"/>
                <a:gd name="connsiteY56" fmla="*/ 304486 h 589414"/>
                <a:gd name="connsiteX57" fmla="*/ 72605 w 593106"/>
                <a:gd name="connsiteY57" fmla="*/ 304486 h 589414"/>
                <a:gd name="connsiteX58" fmla="*/ 105316 w 593106"/>
                <a:gd name="connsiteY58" fmla="*/ 338895 h 589414"/>
                <a:gd name="connsiteX59" fmla="*/ 107898 w 593106"/>
                <a:gd name="connsiteY59" fmla="*/ 414595 h 589414"/>
                <a:gd name="connsiteX60" fmla="*/ 82074 w 593106"/>
                <a:gd name="connsiteY60" fmla="*/ 455887 h 589414"/>
                <a:gd name="connsiteX61" fmla="*/ 33868 w 593106"/>
                <a:gd name="connsiteY61" fmla="*/ 436101 h 589414"/>
                <a:gd name="connsiteX62" fmla="*/ 296 w 593106"/>
                <a:gd name="connsiteY62" fmla="*/ 338895 h 589414"/>
                <a:gd name="connsiteX63" fmla="*/ 31285 w 593106"/>
                <a:gd name="connsiteY63" fmla="*/ 304486 h 589414"/>
                <a:gd name="connsiteX64" fmla="*/ 220702 w 593106"/>
                <a:gd name="connsiteY64" fmla="*/ 131682 h 589414"/>
                <a:gd name="connsiteX65" fmla="*/ 231031 w 593106"/>
                <a:gd name="connsiteY65" fmla="*/ 132542 h 589414"/>
                <a:gd name="connsiteX66" fmla="*/ 265461 w 593106"/>
                <a:gd name="connsiteY66" fmla="*/ 167787 h 589414"/>
                <a:gd name="connsiteX67" fmla="*/ 265461 w 593106"/>
                <a:gd name="connsiteY67" fmla="*/ 235699 h 589414"/>
                <a:gd name="connsiteX68" fmla="*/ 231031 w 593106"/>
                <a:gd name="connsiteY68" fmla="*/ 270085 h 589414"/>
                <a:gd name="connsiteX69" fmla="*/ 178525 w 593106"/>
                <a:gd name="connsiteY69" fmla="*/ 270085 h 589414"/>
                <a:gd name="connsiteX70" fmla="*/ 150121 w 593106"/>
                <a:gd name="connsiteY70" fmla="*/ 236559 h 589414"/>
                <a:gd name="connsiteX71" fmla="*/ 172500 w 593106"/>
                <a:gd name="connsiteY71" fmla="*/ 160910 h 589414"/>
                <a:gd name="connsiteX72" fmla="*/ 220702 w 593106"/>
                <a:gd name="connsiteY72" fmla="*/ 131682 h 589414"/>
                <a:gd name="connsiteX73" fmla="*/ 353254 w 593106"/>
                <a:gd name="connsiteY73" fmla="*/ 130853 h 589414"/>
                <a:gd name="connsiteX74" fmla="*/ 401479 w 593106"/>
                <a:gd name="connsiteY74" fmla="*/ 160075 h 589414"/>
                <a:gd name="connsiteX75" fmla="*/ 424731 w 593106"/>
                <a:gd name="connsiteY75" fmla="*/ 236566 h 589414"/>
                <a:gd name="connsiteX76" fmla="*/ 396312 w 593106"/>
                <a:gd name="connsiteY76" fmla="*/ 270085 h 589414"/>
                <a:gd name="connsiteX77" fmla="*/ 334308 w 593106"/>
                <a:gd name="connsiteY77" fmla="*/ 270085 h 589414"/>
                <a:gd name="connsiteX78" fmla="*/ 299861 w 593106"/>
                <a:gd name="connsiteY78" fmla="*/ 235707 h 589414"/>
                <a:gd name="connsiteX79" fmla="*/ 299861 w 593106"/>
                <a:gd name="connsiteY79" fmla="*/ 167810 h 589414"/>
                <a:gd name="connsiteX80" fmla="*/ 334308 w 593106"/>
                <a:gd name="connsiteY80" fmla="*/ 132572 h 589414"/>
                <a:gd name="connsiteX81" fmla="*/ 353254 w 593106"/>
                <a:gd name="connsiteY81" fmla="*/ 130853 h 589414"/>
                <a:gd name="connsiteX82" fmla="*/ 95050 w 593106"/>
                <a:gd name="connsiteY82" fmla="*/ 115364 h 589414"/>
                <a:gd name="connsiteX83" fmla="*/ 118283 w 593106"/>
                <a:gd name="connsiteY83" fmla="*/ 120521 h 589414"/>
                <a:gd name="connsiteX84" fmla="*/ 138933 w 593106"/>
                <a:gd name="connsiteY84" fmla="*/ 157482 h 589414"/>
                <a:gd name="connsiteX85" fmla="*/ 116562 w 593106"/>
                <a:gd name="connsiteY85" fmla="*/ 236561 h 589414"/>
                <a:gd name="connsiteX86" fmla="*/ 76121 w 593106"/>
                <a:gd name="connsiteY86" fmla="*/ 270084 h 589414"/>
                <a:gd name="connsiteX87" fmla="*/ 32238 w 593106"/>
                <a:gd name="connsiteY87" fmla="*/ 270084 h 589414"/>
                <a:gd name="connsiteX88" fmla="*/ 2122 w 593106"/>
                <a:gd name="connsiteY88" fmla="*/ 236561 h 589414"/>
                <a:gd name="connsiteX89" fmla="*/ 41703 w 593106"/>
                <a:gd name="connsiteY89" fmla="*/ 134274 h 589414"/>
                <a:gd name="connsiteX90" fmla="*/ 95050 w 593106"/>
                <a:gd name="connsiteY90" fmla="*/ 115364 h 589414"/>
                <a:gd name="connsiteX91" fmla="*/ 495327 w 593106"/>
                <a:gd name="connsiteY91" fmla="*/ 111081 h 589414"/>
                <a:gd name="connsiteX92" fmla="*/ 548729 w 593106"/>
                <a:gd name="connsiteY92" fmla="*/ 129130 h 589414"/>
                <a:gd name="connsiteX93" fmla="*/ 591795 w 593106"/>
                <a:gd name="connsiteY93" fmla="*/ 236565 h 589414"/>
                <a:gd name="connsiteX94" fmla="*/ 561649 w 593106"/>
                <a:gd name="connsiteY94" fmla="*/ 270085 h 589414"/>
                <a:gd name="connsiteX95" fmla="*/ 500495 w 593106"/>
                <a:gd name="connsiteY95" fmla="*/ 270085 h 589414"/>
                <a:gd name="connsiteX96" fmla="*/ 460013 w 593106"/>
                <a:gd name="connsiteY96" fmla="*/ 236565 h 589414"/>
                <a:gd name="connsiteX97" fmla="*/ 436758 w 593106"/>
                <a:gd name="connsiteY97" fmla="*/ 156634 h 589414"/>
                <a:gd name="connsiteX98" fmla="*/ 457429 w 593106"/>
                <a:gd name="connsiteY98" fmla="*/ 119676 h 589414"/>
                <a:gd name="connsiteX99" fmla="*/ 495327 w 593106"/>
                <a:gd name="connsiteY99" fmla="*/ 111081 h 589414"/>
                <a:gd name="connsiteX100" fmla="*/ 258364 w 593106"/>
                <a:gd name="connsiteY100" fmla="*/ 35758 h 589414"/>
                <a:gd name="connsiteX101" fmla="*/ 265460 w 593106"/>
                <a:gd name="connsiteY101" fmla="*/ 52636 h 589414"/>
                <a:gd name="connsiteX102" fmla="*/ 265460 w 593106"/>
                <a:gd name="connsiteY102" fmla="*/ 64677 h 589414"/>
                <a:gd name="connsiteX103" fmla="*/ 234495 w 593106"/>
                <a:gd name="connsiteY103" fmla="*/ 98218 h 589414"/>
                <a:gd name="connsiteX104" fmla="*/ 223314 w 593106"/>
                <a:gd name="connsiteY104" fmla="*/ 67257 h 589414"/>
                <a:gd name="connsiteX105" fmla="*/ 242237 w 593106"/>
                <a:gd name="connsiteY105" fmla="*/ 44036 h 589414"/>
                <a:gd name="connsiteX106" fmla="*/ 258364 w 593106"/>
                <a:gd name="connsiteY106" fmla="*/ 35758 h 589414"/>
                <a:gd name="connsiteX107" fmla="*/ 307077 w 593106"/>
                <a:gd name="connsiteY107" fmla="*/ 24998 h 589414"/>
                <a:gd name="connsiteX108" fmla="*/ 323985 w 593106"/>
                <a:gd name="connsiteY108" fmla="*/ 32847 h 589414"/>
                <a:gd name="connsiteX109" fmla="*/ 350693 w 593106"/>
                <a:gd name="connsiteY109" fmla="*/ 67253 h 589414"/>
                <a:gd name="connsiteX110" fmla="*/ 335185 w 593106"/>
                <a:gd name="connsiteY110" fmla="*/ 97358 h 589414"/>
                <a:gd name="connsiteX111" fmla="*/ 334323 w 593106"/>
                <a:gd name="connsiteY111" fmla="*/ 98218 h 589414"/>
                <a:gd name="connsiteX112" fmla="*/ 299861 w 593106"/>
                <a:gd name="connsiteY112" fmla="*/ 64672 h 589414"/>
                <a:gd name="connsiteX113" fmla="*/ 299861 w 593106"/>
                <a:gd name="connsiteY113" fmla="*/ 42309 h 589414"/>
                <a:gd name="connsiteX114" fmla="*/ 307077 w 593106"/>
                <a:gd name="connsiteY114" fmla="*/ 24998 h 589414"/>
                <a:gd name="connsiteX115" fmla="*/ 204359 w 593106"/>
                <a:gd name="connsiteY115" fmla="*/ 7108 h 589414"/>
                <a:gd name="connsiteX116" fmla="*/ 215552 w 593106"/>
                <a:gd name="connsiteY116" fmla="*/ 24292 h 589414"/>
                <a:gd name="connsiteX117" fmla="*/ 186279 w 593106"/>
                <a:gd name="connsiteY117" fmla="*/ 63815 h 589414"/>
                <a:gd name="connsiteX118" fmla="*/ 134621 w 593106"/>
                <a:gd name="connsiteY118" fmla="*/ 88732 h 589414"/>
                <a:gd name="connsiteX119" fmla="*/ 120846 w 593106"/>
                <a:gd name="connsiteY119" fmla="*/ 86155 h 589414"/>
                <a:gd name="connsiteX120" fmla="*/ 113097 w 593106"/>
                <a:gd name="connsiteY120" fmla="*/ 55223 h 589414"/>
                <a:gd name="connsiteX121" fmla="*/ 204359 w 593106"/>
                <a:gd name="connsiteY121" fmla="*/ 7108 h 589414"/>
                <a:gd name="connsiteX122" fmla="*/ 368806 w 593106"/>
                <a:gd name="connsiteY122" fmla="*/ 1108 h 589414"/>
                <a:gd name="connsiteX123" fmla="*/ 475572 w 593106"/>
                <a:gd name="connsiteY123" fmla="*/ 51810 h 589414"/>
                <a:gd name="connsiteX124" fmla="*/ 468684 w 593106"/>
                <a:gd name="connsiteY124" fmla="*/ 81887 h 589414"/>
                <a:gd name="connsiteX125" fmla="*/ 441131 w 593106"/>
                <a:gd name="connsiteY125" fmla="*/ 87043 h 589414"/>
                <a:gd name="connsiteX126" fmla="*/ 389471 w 593106"/>
                <a:gd name="connsiteY126" fmla="*/ 62981 h 589414"/>
                <a:gd name="connsiteX127" fmla="*/ 358474 w 593106"/>
                <a:gd name="connsiteY127" fmla="*/ 20013 h 589414"/>
                <a:gd name="connsiteX128" fmla="*/ 368806 w 593106"/>
                <a:gd name="connsiteY128" fmla="*/ 1108 h 58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593106" h="589414">
                  <a:moveTo>
                    <a:pt x="486711" y="490288"/>
                  </a:moveTo>
                  <a:cubicBezTo>
                    <a:pt x="502197" y="494583"/>
                    <a:pt x="503918" y="509185"/>
                    <a:pt x="489292" y="522070"/>
                  </a:cubicBezTo>
                  <a:cubicBezTo>
                    <a:pt x="483270" y="526365"/>
                    <a:pt x="477248" y="530660"/>
                    <a:pt x="472086" y="534955"/>
                  </a:cubicBezTo>
                  <a:cubicBezTo>
                    <a:pt x="456600" y="546121"/>
                    <a:pt x="447136" y="538391"/>
                    <a:pt x="451438" y="520352"/>
                  </a:cubicBezTo>
                  <a:cubicBezTo>
                    <a:pt x="451438" y="519493"/>
                    <a:pt x="451438" y="518634"/>
                    <a:pt x="451438" y="517775"/>
                  </a:cubicBezTo>
                  <a:cubicBezTo>
                    <a:pt x="455739" y="499737"/>
                    <a:pt x="471225" y="486852"/>
                    <a:pt x="486711" y="490288"/>
                  </a:cubicBezTo>
                  <a:close/>
                  <a:moveTo>
                    <a:pt x="96792" y="487634"/>
                  </a:moveTo>
                  <a:cubicBezTo>
                    <a:pt x="107971" y="485056"/>
                    <a:pt x="120010" y="496224"/>
                    <a:pt x="123450" y="511688"/>
                  </a:cubicBezTo>
                  <a:cubicBezTo>
                    <a:pt x="126890" y="528011"/>
                    <a:pt x="117431" y="532306"/>
                    <a:pt x="102811" y="520279"/>
                  </a:cubicBezTo>
                  <a:cubicBezTo>
                    <a:pt x="101951" y="519420"/>
                    <a:pt x="101091" y="518561"/>
                    <a:pt x="100231" y="517702"/>
                  </a:cubicBezTo>
                  <a:cubicBezTo>
                    <a:pt x="85612" y="505674"/>
                    <a:pt x="84752" y="491070"/>
                    <a:pt x="96792" y="487634"/>
                  </a:cubicBezTo>
                  <a:close/>
                  <a:moveTo>
                    <a:pt x="334303" y="470443"/>
                  </a:moveTo>
                  <a:cubicBezTo>
                    <a:pt x="354107" y="471303"/>
                    <a:pt x="373050" y="473024"/>
                    <a:pt x="390271" y="474744"/>
                  </a:cubicBezTo>
                  <a:cubicBezTo>
                    <a:pt x="409214" y="476464"/>
                    <a:pt x="422130" y="493665"/>
                    <a:pt x="417825" y="512587"/>
                  </a:cubicBezTo>
                  <a:cubicBezTo>
                    <a:pt x="415242" y="521187"/>
                    <a:pt x="413520" y="530648"/>
                    <a:pt x="410936" y="539249"/>
                  </a:cubicBezTo>
                  <a:cubicBezTo>
                    <a:pt x="405770" y="558170"/>
                    <a:pt x="386827" y="577952"/>
                    <a:pt x="368745" y="582252"/>
                  </a:cubicBezTo>
                  <a:cubicBezTo>
                    <a:pt x="357551" y="585693"/>
                    <a:pt x="345497" y="587413"/>
                    <a:pt x="334303" y="589133"/>
                  </a:cubicBezTo>
                  <a:cubicBezTo>
                    <a:pt x="315360" y="591713"/>
                    <a:pt x="299861" y="576232"/>
                    <a:pt x="299861" y="556450"/>
                  </a:cubicBezTo>
                  <a:lnTo>
                    <a:pt x="299861" y="503986"/>
                  </a:lnTo>
                  <a:cubicBezTo>
                    <a:pt x="299861" y="485065"/>
                    <a:pt x="315360" y="469583"/>
                    <a:pt x="334303" y="470443"/>
                  </a:cubicBezTo>
                  <a:close/>
                  <a:moveTo>
                    <a:pt x="231018" y="470443"/>
                  </a:moveTo>
                  <a:cubicBezTo>
                    <a:pt x="249962" y="469583"/>
                    <a:pt x="265461" y="485063"/>
                    <a:pt x="265461" y="503982"/>
                  </a:cubicBezTo>
                  <a:lnTo>
                    <a:pt x="265461" y="555580"/>
                  </a:lnTo>
                  <a:cubicBezTo>
                    <a:pt x="265461" y="574500"/>
                    <a:pt x="249962" y="588259"/>
                    <a:pt x="231018" y="583959"/>
                  </a:cubicBezTo>
                  <a:cubicBezTo>
                    <a:pt x="222408" y="582239"/>
                    <a:pt x="212936" y="579660"/>
                    <a:pt x="204325" y="577080"/>
                  </a:cubicBezTo>
                  <a:cubicBezTo>
                    <a:pt x="186243" y="571060"/>
                    <a:pt x="168160" y="549561"/>
                    <a:pt x="162994" y="531501"/>
                  </a:cubicBezTo>
                  <a:cubicBezTo>
                    <a:pt x="161272" y="524621"/>
                    <a:pt x="159550" y="517742"/>
                    <a:pt x="158688" y="510862"/>
                  </a:cubicBezTo>
                  <a:cubicBezTo>
                    <a:pt x="154383" y="492802"/>
                    <a:pt x="166438" y="475603"/>
                    <a:pt x="185382" y="473883"/>
                  </a:cubicBezTo>
                  <a:cubicBezTo>
                    <a:pt x="199159" y="472163"/>
                    <a:pt x="214658" y="471303"/>
                    <a:pt x="231018" y="470443"/>
                  </a:cubicBezTo>
                  <a:close/>
                  <a:moveTo>
                    <a:pt x="503923" y="304486"/>
                  </a:moveTo>
                  <a:lnTo>
                    <a:pt x="561622" y="304486"/>
                  </a:lnTo>
                  <a:cubicBezTo>
                    <a:pt x="580568" y="304486"/>
                    <a:pt x="596069" y="319968"/>
                    <a:pt x="592624" y="338891"/>
                  </a:cubicBezTo>
                  <a:cubicBezTo>
                    <a:pt x="587457" y="375877"/>
                    <a:pt x="574540" y="410282"/>
                    <a:pt x="556455" y="441247"/>
                  </a:cubicBezTo>
                  <a:cubicBezTo>
                    <a:pt x="546982" y="457590"/>
                    <a:pt x="523730" y="464471"/>
                    <a:pt x="504785" y="459310"/>
                  </a:cubicBezTo>
                  <a:cubicBezTo>
                    <a:pt x="503062" y="459310"/>
                    <a:pt x="500479" y="458450"/>
                    <a:pt x="497895" y="457590"/>
                  </a:cubicBezTo>
                  <a:cubicBezTo>
                    <a:pt x="479811" y="453289"/>
                    <a:pt x="466893" y="435226"/>
                    <a:pt x="468615" y="416303"/>
                  </a:cubicBezTo>
                  <a:cubicBezTo>
                    <a:pt x="471199" y="388779"/>
                    <a:pt x="472060" y="363835"/>
                    <a:pt x="471199" y="338891"/>
                  </a:cubicBezTo>
                  <a:cubicBezTo>
                    <a:pt x="471199" y="319968"/>
                    <a:pt x="484978" y="304486"/>
                    <a:pt x="503923" y="304486"/>
                  </a:cubicBezTo>
                  <a:close/>
                  <a:moveTo>
                    <a:pt x="334297" y="304486"/>
                  </a:moveTo>
                  <a:lnTo>
                    <a:pt x="400585" y="304486"/>
                  </a:lnTo>
                  <a:cubicBezTo>
                    <a:pt x="419524" y="304486"/>
                    <a:pt x="436742" y="319966"/>
                    <a:pt x="436742" y="338887"/>
                  </a:cubicBezTo>
                  <a:cubicBezTo>
                    <a:pt x="437603" y="362107"/>
                    <a:pt x="436742" y="385328"/>
                    <a:pt x="434159" y="410269"/>
                  </a:cubicBezTo>
                  <a:cubicBezTo>
                    <a:pt x="432438" y="429189"/>
                    <a:pt x="415220" y="442090"/>
                    <a:pt x="396280" y="440370"/>
                  </a:cubicBezTo>
                  <a:cubicBezTo>
                    <a:pt x="377341" y="438650"/>
                    <a:pt x="356680" y="436930"/>
                    <a:pt x="334297" y="436070"/>
                  </a:cubicBezTo>
                  <a:cubicBezTo>
                    <a:pt x="315357" y="435210"/>
                    <a:pt x="299861" y="419729"/>
                    <a:pt x="299861" y="400809"/>
                  </a:cubicBezTo>
                  <a:lnTo>
                    <a:pt x="299861" y="338887"/>
                  </a:lnTo>
                  <a:cubicBezTo>
                    <a:pt x="299861" y="319966"/>
                    <a:pt x="315357" y="304486"/>
                    <a:pt x="334297" y="304486"/>
                  </a:cubicBezTo>
                  <a:close/>
                  <a:moveTo>
                    <a:pt x="175089" y="304486"/>
                  </a:moveTo>
                  <a:lnTo>
                    <a:pt x="231033" y="304486"/>
                  </a:lnTo>
                  <a:cubicBezTo>
                    <a:pt x="249968" y="304486"/>
                    <a:pt x="265460" y="319970"/>
                    <a:pt x="265460" y="338895"/>
                  </a:cubicBezTo>
                  <a:lnTo>
                    <a:pt x="265460" y="400830"/>
                  </a:lnTo>
                  <a:cubicBezTo>
                    <a:pt x="265460" y="419755"/>
                    <a:pt x="249968" y="435239"/>
                    <a:pt x="231033" y="436099"/>
                  </a:cubicBezTo>
                  <a:cubicBezTo>
                    <a:pt x="212098" y="436960"/>
                    <a:pt x="195745" y="437820"/>
                    <a:pt x="179393" y="439540"/>
                  </a:cubicBezTo>
                  <a:cubicBezTo>
                    <a:pt x="160458" y="441261"/>
                    <a:pt x="143244" y="428357"/>
                    <a:pt x="141523" y="409433"/>
                  </a:cubicBezTo>
                  <a:cubicBezTo>
                    <a:pt x="138941" y="384486"/>
                    <a:pt x="138080" y="361260"/>
                    <a:pt x="138941" y="338895"/>
                  </a:cubicBezTo>
                  <a:cubicBezTo>
                    <a:pt x="138941" y="319970"/>
                    <a:pt x="156154" y="304486"/>
                    <a:pt x="175089" y="304486"/>
                  </a:cubicBezTo>
                  <a:close/>
                  <a:moveTo>
                    <a:pt x="31285" y="304486"/>
                  </a:moveTo>
                  <a:lnTo>
                    <a:pt x="72605" y="304486"/>
                  </a:lnTo>
                  <a:cubicBezTo>
                    <a:pt x="91543" y="304486"/>
                    <a:pt x="105316" y="319970"/>
                    <a:pt x="105316" y="338895"/>
                  </a:cubicBezTo>
                  <a:cubicBezTo>
                    <a:pt x="104455" y="362982"/>
                    <a:pt x="105316" y="388788"/>
                    <a:pt x="107898" y="414595"/>
                  </a:cubicBezTo>
                  <a:cubicBezTo>
                    <a:pt x="109620" y="433521"/>
                    <a:pt x="98429" y="451585"/>
                    <a:pt x="82074" y="455887"/>
                  </a:cubicBezTo>
                  <a:cubicBezTo>
                    <a:pt x="65718" y="460188"/>
                    <a:pt x="43337" y="453306"/>
                    <a:pt x="33868" y="436101"/>
                  </a:cubicBezTo>
                  <a:cubicBezTo>
                    <a:pt x="17512" y="406853"/>
                    <a:pt x="6321" y="374165"/>
                    <a:pt x="296" y="338895"/>
                  </a:cubicBezTo>
                  <a:cubicBezTo>
                    <a:pt x="-2287" y="319970"/>
                    <a:pt x="12347" y="304486"/>
                    <a:pt x="31285" y="304486"/>
                  </a:cubicBezTo>
                  <a:close/>
                  <a:moveTo>
                    <a:pt x="220702" y="131682"/>
                  </a:moveTo>
                  <a:cubicBezTo>
                    <a:pt x="224145" y="131682"/>
                    <a:pt x="227588" y="131682"/>
                    <a:pt x="231031" y="132542"/>
                  </a:cubicBezTo>
                  <a:cubicBezTo>
                    <a:pt x="249968" y="132542"/>
                    <a:pt x="265461" y="148016"/>
                    <a:pt x="265461" y="167787"/>
                  </a:cubicBezTo>
                  <a:lnTo>
                    <a:pt x="265461" y="235699"/>
                  </a:lnTo>
                  <a:cubicBezTo>
                    <a:pt x="265461" y="255471"/>
                    <a:pt x="249968" y="270085"/>
                    <a:pt x="231031" y="270085"/>
                  </a:cubicBezTo>
                  <a:lnTo>
                    <a:pt x="178525" y="270085"/>
                  </a:lnTo>
                  <a:cubicBezTo>
                    <a:pt x="159589" y="270085"/>
                    <a:pt x="145817" y="255471"/>
                    <a:pt x="150121" y="236559"/>
                  </a:cubicBezTo>
                  <a:cubicBezTo>
                    <a:pt x="156146" y="209050"/>
                    <a:pt x="163893" y="183261"/>
                    <a:pt x="172500" y="160910"/>
                  </a:cubicBezTo>
                  <a:cubicBezTo>
                    <a:pt x="179386" y="142858"/>
                    <a:pt x="201766" y="130823"/>
                    <a:pt x="220702" y="131682"/>
                  </a:cubicBezTo>
                  <a:close/>
                  <a:moveTo>
                    <a:pt x="353254" y="130853"/>
                  </a:moveTo>
                  <a:cubicBezTo>
                    <a:pt x="372200" y="129994"/>
                    <a:pt x="394590" y="142886"/>
                    <a:pt x="401479" y="160075"/>
                  </a:cubicBezTo>
                  <a:cubicBezTo>
                    <a:pt x="410952" y="183280"/>
                    <a:pt x="418703" y="208204"/>
                    <a:pt x="424731" y="236566"/>
                  </a:cubicBezTo>
                  <a:cubicBezTo>
                    <a:pt x="429037" y="255474"/>
                    <a:pt x="416119" y="270085"/>
                    <a:pt x="396312" y="270085"/>
                  </a:cubicBezTo>
                  <a:lnTo>
                    <a:pt x="334308" y="270085"/>
                  </a:lnTo>
                  <a:cubicBezTo>
                    <a:pt x="315362" y="270085"/>
                    <a:pt x="299861" y="255474"/>
                    <a:pt x="299861" y="235707"/>
                  </a:cubicBezTo>
                  <a:lnTo>
                    <a:pt x="299861" y="167810"/>
                  </a:lnTo>
                  <a:cubicBezTo>
                    <a:pt x="299861" y="148902"/>
                    <a:pt x="315362" y="132572"/>
                    <a:pt x="334308" y="132572"/>
                  </a:cubicBezTo>
                  <a:cubicBezTo>
                    <a:pt x="340336" y="131713"/>
                    <a:pt x="347226" y="131713"/>
                    <a:pt x="353254" y="130853"/>
                  </a:cubicBezTo>
                  <a:close/>
                  <a:moveTo>
                    <a:pt x="95050" y="115364"/>
                  </a:moveTo>
                  <a:cubicBezTo>
                    <a:pt x="101934" y="117083"/>
                    <a:pt x="109678" y="118802"/>
                    <a:pt x="118283" y="120521"/>
                  </a:cubicBezTo>
                  <a:cubicBezTo>
                    <a:pt x="137213" y="123959"/>
                    <a:pt x="145817" y="139431"/>
                    <a:pt x="138933" y="157482"/>
                  </a:cubicBezTo>
                  <a:cubicBezTo>
                    <a:pt x="130329" y="181549"/>
                    <a:pt x="122585" y="208196"/>
                    <a:pt x="116562" y="236561"/>
                  </a:cubicBezTo>
                  <a:cubicBezTo>
                    <a:pt x="112260" y="255471"/>
                    <a:pt x="95050" y="270084"/>
                    <a:pt x="76121" y="270084"/>
                  </a:cubicBezTo>
                  <a:lnTo>
                    <a:pt x="32238" y="270084"/>
                  </a:lnTo>
                  <a:cubicBezTo>
                    <a:pt x="13308" y="270084"/>
                    <a:pt x="-1320" y="255471"/>
                    <a:pt x="2122" y="236561"/>
                  </a:cubicBezTo>
                  <a:cubicBezTo>
                    <a:pt x="9005" y="199600"/>
                    <a:pt x="22773" y="165218"/>
                    <a:pt x="41703" y="134274"/>
                  </a:cubicBezTo>
                  <a:cubicBezTo>
                    <a:pt x="52028" y="117942"/>
                    <a:pt x="76121" y="111066"/>
                    <a:pt x="95050" y="115364"/>
                  </a:cubicBezTo>
                  <a:close/>
                  <a:moveTo>
                    <a:pt x="495327" y="111081"/>
                  </a:moveTo>
                  <a:cubicBezTo>
                    <a:pt x="514276" y="106784"/>
                    <a:pt x="538393" y="113660"/>
                    <a:pt x="548729" y="129130"/>
                  </a:cubicBezTo>
                  <a:cubicBezTo>
                    <a:pt x="569401" y="161790"/>
                    <a:pt x="584043" y="197889"/>
                    <a:pt x="591795" y="236565"/>
                  </a:cubicBezTo>
                  <a:cubicBezTo>
                    <a:pt x="595240" y="255474"/>
                    <a:pt x="580598" y="270085"/>
                    <a:pt x="561649" y="270085"/>
                  </a:cubicBezTo>
                  <a:lnTo>
                    <a:pt x="500495" y="270085"/>
                  </a:lnTo>
                  <a:cubicBezTo>
                    <a:pt x="481546" y="270085"/>
                    <a:pt x="463458" y="255474"/>
                    <a:pt x="460013" y="236565"/>
                  </a:cubicBezTo>
                  <a:cubicBezTo>
                    <a:pt x="453984" y="207343"/>
                    <a:pt x="446232" y="180699"/>
                    <a:pt x="436758" y="156634"/>
                  </a:cubicBezTo>
                  <a:cubicBezTo>
                    <a:pt x="429867" y="138584"/>
                    <a:pt x="438480" y="123114"/>
                    <a:pt x="457429" y="119676"/>
                  </a:cubicBezTo>
                  <a:cubicBezTo>
                    <a:pt x="471210" y="117097"/>
                    <a:pt x="484130" y="114519"/>
                    <a:pt x="495327" y="111081"/>
                  </a:cubicBezTo>
                  <a:close/>
                  <a:moveTo>
                    <a:pt x="258364" y="35758"/>
                  </a:moveTo>
                  <a:cubicBezTo>
                    <a:pt x="262665" y="37371"/>
                    <a:pt x="265460" y="43176"/>
                    <a:pt x="265460" y="52636"/>
                  </a:cubicBezTo>
                  <a:lnTo>
                    <a:pt x="265460" y="64677"/>
                  </a:lnTo>
                  <a:cubicBezTo>
                    <a:pt x="265460" y="83597"/>
                    <a:pt x="251698" y="98218"/>
                    <a:pt x="234495" y="98218"/>
                  </a:cubicBezTo>
                  <a:cubicBezTo>
                    <a:pt x="218153" y="97358"/>
                    <a:pt x="212132" y="82737"/>
                    <a:pt x="223314" y="67257"/>
                  </a:cubicBezTo>
                  <a:cubicBezTo>
                    <a:pt x="230195" y="58657"/>
                    <a:pt x="236216" y="50916"/>
                    <a:pt x="242237" y="44036"/>
                  </a:cubicBezTo>
                  <a:cubicBezTo>
                    <a:pt x="248258" y="36726"/>
                    <a:pt x="254063" y="34146"/>
                    <a:pt x="258364" y="35758"/>
                  </a:cubicBezTo>
                  <a:close/>
                  <a:moveTo>
                    <a:pt x="307077" y="24998"/>
                  </a:moveTo>
                  <a:cubicBezTo>
                    <a:pt x="311492" y="23171"/>
                    <a:pt x="317523" y="25536"/>
                    <a:pt x="323985" y="32847"/>
                  </a:cubicBezTo>
                  <a:cubicBezTo>
                    <a:pt x="332600" y="42309"/>
                    <a:pt x="341216" y="53490"/>
                    <a:pt x="350693" y="67253"/>
                  </a:cubicBezTo>
                  <a:cubicBezTo>
                    <a:pt x="361893" y="82735"/>
                    <a:pt x="354139" y="97358"/>
                    <a:pt x="335185" y="97358"/>
                  </a:cubicBezTo>
                  <a:cubicBezTo>
                    <a:pt x="335185" y="97358"/>
                    <a:pt x="334323" y="97358"/>
                    <a:pt x="334323" y="98218"/>
                  </a:cubicBezTo>
                  <a:cubicBezTo>
                    <a:pt x="315369" y="98218"/>
                    <a:pt x="299861" y="83595"/>
                    <a:pt x="299861" y="64672"/>
                  </a:cubicBezTo>
                  <a:lnTo>
                    <a:pt x="299861" y="42309"/>
                  </a:lnTo>
                  <a:cubicBezTo>
                    <a:pt x="299861" y="32847"/>
                    <a:pt x="302661" y="26826"/>
                    <a:pt x="307077" y="24998"/>
                  </a:cubicBezTo>
                  <a:close/>
                  <a:moveTo>
                    <a:pt x="204359" y="7108"/>
                  </a:moveTo>
                  <a:cubicBezTo>
                    <a:pt x="222439" y="1094"/>
                    <a:pt x="227605" y="8827"/>
                    <a:pt x="215552" y="24292"/>
                  </a:cubicBezTo>
                  <a:cubicBezTo>
                    <a:pt x="206081" y="35462"/>
                    <a:pt x="195750" y="48350"/>
                    <a:pt x="186279" y="63815"/>
                  </a:cubicBezTo>
                  <a:cubicBezTo>
                    <a:pt x="175947" y="79281"/>
                    <a:pt x="153563" y="91310"/>
                    <a:pt x="134621" y="88732"/>
                  </a:cubicBezTo>
                  <a:cubicBezTo>
                    <a:pt x="129456" y="87873"/>
                    <a:pt x="125151" y="87014"/>
                    <a:pt x="120846" y="86155"/>
                  </a:cubicBezTo>
                  <a:cubicBezTo>
                    <a:pt x="101905" y="81859"/>
                    <a:pt x="97600" y="67252"/>
                    <a:pt x="113097" y="55223"/>
                  </a:cubicBezTo>
                  <a:cubicBezTo>
                    <a:pt x="139787" y="33743"/>
                    <a:pt x="170782" y="17419"/>
                    <a:pt x="204359" y="7108"/>
                  </a:cubicBezTo>
                  <a:close/>
                  <a:moveTo>
                    <a:pt x="368806" y="1108"/>
                  </a:moveTo>
                  <a:cubicBezTo>
                    <a:pt x="408413" y="10560"/>
                    <a:pt x="444575" y="28607"/>
                    <a:pt x="475572" y="51810"/>
                  </a:cubicBezTo>
                  <a:cubicBezTo>
                    <a:pt x="491070" y="62981"/>
                    <a:pt x="487626" y="78450"/>
                    <a:pt x="468684" y="81887"/>
                  </a:cubicBezTo>
                  <a:cubicBezTo>
                    <a:pt x="460074" y="83606"/>
                    <a:pt x="451463" y="85325"/>
                    <a:pt x="441131" y="87043"/>
                  </a:cubicBezTo>
                  <a:cubicBezTo>
                    <a:pt x="422189" y="90481"/>
                    <a:pt x="399803" y="78450"/>
                    <a:pt x="389471" y="62981"/>
                  </a:cubicBezTo>
                  <a:cubicBezTo>
                    <a:pt x="379138" y="46654"/>
                    <a:pt x="367945" y="32044"/>
                    <a:pt x="358474" y="20013"/>
                  </a:cubicBezTo>
                  <a:cubicBezTo>
                    <a:pt x="346420" y="5404"/>
                    <a:pt x="350725" y="-3189"/>
                    <a:pt x="368806" y="110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iconfont-11899-5651530"/>
            <p:cNvSpPr>
              <a:spLocks noChangeAspect="1"/>
            </p:cNvSpPr>
            <p:nvPr/>
          </p:nvSpPr>
          <p:spPr bwMode="auto">
            <a:xfrm>
              <a:off x="4626409" y="2077968"/>
              <a:ext cx="404633" cy="462305"/>
            </a:xfrm>
            <a:custGeom>
              <a:avLst/>
              <a:gdLst>
                <a:gd name="T0" fmla="*/ 6157 w 9076"/>
                <a:gd name="T1" fmla="*/ 7130 h 10370"/>
                <a:gd name="T2" fmla="*/ 6157 w 9076"/>
                <a:gd name="T3" fmla="*/ 6157 h 10370"/>
                <a:gd name="T4" fmla="*/ 6806 w 9076"/>
                <a:gd name="T5" fmla="*/ 5508 h 10370"/>
                <a:gd name="T6" fmla="*/ 7455 w 9076"/>
                <a:gd name="T7" fmla="*/ 6157 h 10370"/>
                <a:gd name="T8" fmla="*/ 7455 w 9076"/>
                <a:gd name="T9" fmla="*/ 7130 h 10370"/>
                <a:gd name="T10" fmla="*/ 8427 w 9076"/>
                <a:gd name="T11" fmla="*/ 7130 h 10370"/>
                <a:gd name="T12" fmla="*/ 9076 w 9076"/>
                <a:gd name="T13" fmla="*/ 7778 h 10370"/>
                <a:gd name="T14" fmla="*/ 8427 w 9076"/>
                <a:gd name="T15" fmla="*/ 8427 h 10370"/>
                <a:gd name="T16" fmla="*/ 7455 w 9076"/>
                <a:gd name="T17" fmla="*/ 8427 h 10370"/>
                <a:gd name="T18" fmla="*/ 7455 w 9076"/>
                <a:gd name="T19" fmla="*/ 9400 h 10370"/>
                <a:gd name="T20" fmla="*/ 6806 w 9076"/>
                <a:gd name="T21" fmla="*/ 10048 h 10370"/>
                <a:gd name="T22" fmla="*/ 6157 w 9076"/>
                <a:gd name="T23" fmla="*/ 9400 h 10370"/>
                <a:gd name="T24" fmla="*/ 6157 w 9076"/>
                <a:gd name="T25" fmla="*/ 8427 h 10370"/>
                <a:gd name="T26" fmla="*/ 5185 w 9076"/>
                <a:gd name="T27" fmla="*/ 8427 h 10370"/>
                <a:gd name="T28" fmla="*/ 4536 w 9076"/>
                <a:gd name="T29" fmla="*/ 7778 h 10370"/>
                <a:gd name="T30" fmla="*/ 5185 w 9076"/>
                <a:gd name="T31" fmla="*/ 7130 h 10370"/>
                <a:gd name="T32" fmla="*/ 6157 w 9076"/>
                <a:gd name="T33" fmla="*/ 7130 h 10370"/>
                <a:gd name="T34" fmla="*/ 9075 w 9076"/>
                <a:gd name="T35" fmla="*/ 5185 h 10370"/>
                <a:gd name="T36" fmla="*/ 4428 w 9076"/>
                <a:gd name="T37" fmla="*/ 5185 h 10370"/>
                <a:gd name="T38" fmla="*/ 3780 w 9076"/>
                <a:gd name="T39" fmla="*/ 5833 h 10370"/>
                <a:gd name="T40" fmla="*/ 3780 w 9076"/>
                <a:gd name="T41" fmla="*/ 6482 h 10370"/>
                <a:gd name="T42" fmla="*/ 648 w 9076"/>
                <a:gd name="T43" fmla="*/ 6482 h 10370"/>
                <a:gd name="T44" fmla="*/ 0 w 9076"/>
                <a:gd name="T45" fmla="*/ 5833 h 10370"/>
                <a:gd name="T46" fmla="*/ 0 w 9076"/>
                <a:gd name="T47" fmla="*/ 4536 h 10370"/>
                <a:gd name="T48" fmla="*/ 648 w 9076"/>
                <a:gd name="T49" fmla="*/ 3887 h 10370"/>
                <a:gd name="T50" fmla="*/ 8427 w 9076"/>
                <a:gd name="T51" fmla="*/ 3887 h 10370"/>
                <a:gd name="T52" fmla="*/ 9076 w 9076"/>
                <a:gd name="T53" fmla="*/ 4536 h 10370"/>
                <a:gd name="T54" fmla="*/ 9076 w 9076"/>
                <a:gd name="T55" fmla="*/ 5185 h 10370"/>
                <a:gd name="T56" fmla="*/ 9075 w 9076"/>
                <a:gd name="T57" fmla="*/ 5185 h 10370"/>
                <a:gd name="T58" fmla="*/ 3781 w 9076"/>
                <a:gd name="T59" fmla="*/ 7777 h 10370"/>
                <a:gd name="T60" fmla="*/ 3781 w 9076"/>
                <a:gd name="T61" fmla="*/ 10370 h 10370"/>
                <a:gd name="T62" fmla="*/ 648 w 9076"/>
                <a:gd name="T63" fmla="*/ 10370 h 10370"/>
                <a:gd name="T64" fmla="*/ 0 w 9076"/>
                <a:gd name="T65" fmla="*/ 9721 h 10370"/>
                <a:gd name="T66" fmla="*/ 0 w 9076"/>
                <a:gd name="T67" fmla="*/ 8426 h 10370"/>
                <a:gd name="T68" fmla="*/ 648 w 9076"/>
                <a:gd name="T69" fmla="*/ 7777 h 10370"/>
                <a:gd name="T70" fmla="*/ 3781 w 9076"/>
                <a:gd name="T71" fmla="*/ 7777 h 10370"/>
                <a:gd name="T72" fmla="*/ 648 w 9076"/>
                <a:gd name="T73" fmla="*/ 0 h 10370"/>
                <a:gd name="T74" fmla="*/ 8427 w 9076"/>
                <a:gd name="T75" fmla="*/ 0 h 10370"/>
                <a:gd name="T76" fmla="*/ 9076 w 9076"/>
                <a:gd name="T77" fmla="*/ 648 h 10370"/>
                <a:gd name="T78" fmla="*/ 9076 w 9076"/>
                <a:gd name="T79" fmla="*/ 1945 h 10370"/>
                <a:gd name="T80" fmla="*/ 8427 w 9076"/>
                <a:gd name="T81" fmla="*/ 2593 h 10370"/>
                <a:gd name="T82" fmla="*/ 648 w 9076"/>
                <a:gd name="T83" fmla="*/ 2593 h 10370"/>
                <a:gd name="T84" fmla="*/ 0 w 9076"/>
                <a:gd name="T85" fmla="*/ 1945 h 10370"/>
                <a:gd name="T86" fmla="*/ 0 w 9076"/>
                <a:gd name="T87" fmla="*/ 647 h 10370"/>
                <a:gd name="T88" fmla="*/ 648 w 9076"/>
                <a:gd name="T89" fmla="*/ 0 h 10370"/>
                <a:gd name="T90" fmla="*/ 2160 w 9076"/>
                <a:gd name="T91" fmla="*/ 647 h 10370"/>
                <a:gd name="T92" fmla="*/ 1511 w 9076"/>
                <a:gd name="T93" fmla="*/ 1296 h 10370"/>
                <a:gd name="T94" fmla="*/ 2160 w 9076"/>
                <a:gd name="T95" fmla="*/ 1945 h 10370"/>
                <a:gd name="T96" fmla="*/ 2808 w 9076"/>
                <a:gd name="T97" fmla="*/ 1296 h 10370"/>
                <a:gd name="T98" fmla="*/ 2160 w 9076"/>
                <a:gd name="T99" fmla="*/ 647 h 10370"/>
                <a:gd name="T100" fmla="*/ 2160 w 9076"/>
                <a:gd name="T101" fmla="*/ 4536 h 10370"/>
                <a:gd name="T102" fmla="*/ 1511 w 9076"/>
                <a:gd name="T103" fmla="*/ 5185 h 10370"/>
                <a:gd name="T104" fmla="*/ 2160 w 9076"/>
                <a:gd name="T105" fmla="*/ 5833 h 10370"/>
                <a:gd name="T106" fmla="*/ 2808 w 9076"/>
                <a:gd name="T107" fmla="*/ 5185 h 10370"/>
                <a:gd name="T108" fmla="*/ 2160 w 9076"/>
                <a:gd name="T109" fmla="*/ 4536 h 10370"/>
                <a:gd name="T110" fmla="*/ 2160 w 9076"/>
                <a:gd name="T111" fmla="*/ 8426 h 10370"/>
                <a:gd name="T112" fmla="*/ 1511 w 9076"/>
                <a:gd name="T113" fmla="*/ 9075 h 10370"/>
                <a:gd name="T114" fmla="*/ 2160 w 9076"/>
                <a:gd name="T115" fmla="*/ 9723 h 10370"/>
                <a:gd name="T116" fmla="*/ 2808 w 9076"/>
                <a:gd name="T117" fmla="*/ 9075 h 10370"/>
                <a:gd name="T118" fmla="*/ 2160 w 9076"/>
                <a:gd name="T119" fmla="*/ 8426 h 10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076" h="10370">
                  <a:moveTo>
                    <a:pt x="6157" y="7130"/>
                  </a:moveTo>
                  <a:lnTo>
                    <a:pt x="6157" y="6157"/>
                  </a:lnTo>
                  <a:cubicBezTo>
                    <a:pt x="6157" y="5800"/>
                    <a:pt x="6447" y="5508"/>
                    <a:pt x="6806" y="5508"/>
                  </a:cubicBezTo>
                  <a:cubicBezTo>
                    <a:pt x="7165" y="5508"/>
                    <a:pt x="7455" y="5798"/>
                    <a:pt x="7455" y="6157"/>
                  </a:cubicBezTo>
                  <a:lnTo>
                    <a:pt x="7455" y="7130"/>
                  </a:lnTo>
                  <a:lnTo>
                    <a:pt x="8427" y="7130"/>
                  </a:lnTo>
                  <a:cubicBezTo>
                    <a:pt x="8785" y="7130"/>
                    <a:pt x="9076" y="7420"/>
                    <a:pt x="9076" y="7778"/>
                  </a:cubicBezTo>
                  <a:cubicBezTo>
                    <a:pt x="9076" y="8136"/>
                    <a:pt x="8786" y="8427"/>
                    <a:pt x="8427" y="8427"/>
                  </a:cubicBezTo>
                  <a:lnTo>
                    <a:pt x="7455" y="8427"/>
                  </a:lnTo>
                  <a:lnTo>
                    <a:pt x="7455" y="9400"/>
                  </a:lnTo>
                  <a:cubicBezTo>
                    <a:pt x="7455" y="9757"/>
                    <a:pt x="7165" y="10048"/>
                    <a:pt x="6806" y="10048"/>
                  </a:cubicBezTo>
                  <a:cubicBezTo>
                    <a:pt x="6447" y="10048"/>
                    <a:pt x="6157" y="9758"/>
                    <a:pt x="6157" y="9400"/>
                  </a:cubicBezTo>
                  <a:lnTo>
                    <a:pt x="6157" y="8427"/>
                  </a:lnTo>
                  <a:lnTo>
                    <a:pt x="5185" y="8427"/>
                  </a:lnTo>
                  <a:cubicBezTo>
                    <a:pt x="4827" y="8427"/>
                    <a:pt x="4536" y="8137"/>
                    <a:pt x="4536" y="7778"/>
                  </a:cubicBezTo>
                  <a:cubicBezTo>
                    <a:pt x="4536" y="7421"/>
                    <a:pt x="4826" y="7130"/>
                    <a:pt x="5185" y="7130"/>
                  </a:cubicBezTo>
                  <a:lnTo>
                    <a:pt x="6157" y="7130"/>
                  </a:lnTo>
                  <a:close/>
                  <a:moveTo>
                    <a:pt x="9075" y="5185"/>
                  </a:moveTo>
                  <a:lnTo>
                    <a:pt x="4428" y="5185"/>
                  </a:lnTo>
                  <a:cubicBezTo>
                    <a:pt x="4071" y="5185"/>
                    <a:pt x="3780" y="5475"/>
                    <a:pt x="3780" y="5833"/>
                  </a:cubicBezTo>
                  <a:lnTo>
                    <a:pt x="3780" y="6482"/>
                  </a:lnTo>
                  <a:lnTo>
                    <a:pt x="648" y="6482"/>
                  </a:lnTo>
                  <a:cubicBezTo>
                    <a:pt x="291" y="6482"/>
                    <a:pt x="0" y="6192"/>
                    <a:pt x="0" y="5833"/>
                  </a:cubicBezTo>
                  <a:lnTo>
                    <a:pt x="0" y="4536"/>
                  </a:lnTo>
                  <a:cubicBezTo>
                    <a:pt x="0" y="4178"/>
                    <a:pt x="290" y="3887"/>
                    <a:pt x="648" y="3887"/>
                  </a:cubicBezTo>
                  <a:lnTo>
                    <a:pt x="8427" y="3887"/>
                  </a:lnTo>
                  <a:cubicBezTo>
                    <a:pt x="8785" y="3887"/>
                    <a:pt x="9076" y="4177"/>
                    <a:pt x="9076" y="4536"/>
                  </a:cubicBezTo>
                  <a:lnTo>
                    <a:pt x="9076" y="5185"/>
                  </a:lnTo>
                  <a:lnTo>
                    <a:pt x="9075" y="5185"/>
                  </a:lnTo>
                  <a:close/>
                  <a:moveTo>
                    <a:pt x="3781" y="7777"/>
                  </a:moveTo>
                  <a:lnTo>
                    <a:pt x="3781" y="10370"/>
                  </a:lnTo>
                  <a:lnTo>
                    <a:pt x="648" y="10370"/>
                  </a:lnTo>
                  <a:cubicBezTo>
                    <a:pt x="291" y="10370"/>
                    <a:pt x="0" y="10079"/>
                    <a:pt x="0" y="9721"/>
                  </a:cubicBezTo>
                  <a:lnTo>
                    <a:pt x="0" y="8426"/>
                  </a:lnTo>
                  <a:cubicBezTo>
                    <a:pt x="0" y="8068"/>
                    <a:pt x="290" y="7777"/>
                    <a:pt x="648" y="7777"/>
                  </a:cubicBezTo>
                  <a:lnTo>
                    <a:pt x="3781" y="7777"/>
                  </a:lnTo>
                  <a:close/>
                  <a:moveTo>
                    <a:pt x="648" y="0"/>
                  </a:moveTo>
                  <a:lnTo>
                    <a:pt x="8427" y="0"/>
                  </a:lnTo>
                  <a:cubicBezTo>
                    <a:pt x="8785" y="0"/>
                    <a:pt x="9076" y="290"/>
                    <a:pt x="9076" y="648"/>
                  </a:cubicBezTo>
                  <a:lnTo>
                    <a:pt x="9076" y="1945"/>
                  </a:lnTo>
                  <a:cubicBezTo>
                    <a:pt x="9076" y="2302"/>
                    <a:pt x="8786" y="2593"/>
                    <a:pt x="8427" y="2593"/>
                  </a:cubicBezTo>
                  <a:lnTo>
                    <a:pt x="648" y="2593"/>
                  </a:lnTo>
                  <a:cubicBezTo>
                    <a:pt x="291" y="2593"/>
                    <a:pt x="0" y="2303"/>
                    <a:pt x="0" y="1945"/>
                  </a:cubicBezTo>
                  <a:lnTo>
                    <a:pt x="0" y="647"/>
                  </a:lnTo>
                  <a:cubicBezTo>
                    <a:pt x="0" y="290"/>
                    <a:pt x="290" y="0"/>
                    <a:pt x="648" y="0"/>
                  </a:cubicBezTo>
                  <a:close/>
                  <a:moveTo>
                    <a:pt x="2160" y="647"/>
                  </a:moveTo>
                  <a:cubicBezTo>
                    <a:pt x="1802" y="647"/>
                    <a:pt x="1511" y="937"/>
                    <a:pt x="1511" y="1296"/>
                  </a:cubicBezTo>
                  <a:cubicBezTo>
                    <a:pt x="1511" y="1655"/>
                    <a:pt x="1801" y="1945"/>
                    <a:pt x="2160" y="1945"/>
                  </a:cubicBezTo>
                  <a:cubicBezTo>
                    <a:pt x="2517" y="1945"/>
                    <a:pt x="2808" y="1655"/>
                    <a:pt x="2808" y="1296"/>
                  </a:cubicBezTo>
                  <a:cubicBezTo>
                    <a:pt x="2808" y="937"/>
                    <a:pt x="2518" y="647"/>
                    <a:pt x="2160" y="647"/>
                  </a:cubicBezTo>
                  <a:close/>
                  <a:moveTo>
                    <a:pt x="2160" y="4536"/>
                  </a:moveTo>
                  <a:cubicBezTo>
                    <a:pt x="1802" y="4536"/>
                    <a:pt x="1511" y="4826"/>
                    <a:pt x="1511" y="5185"/>
                  </a:cubicBezTo>
                  <a:cubicBezTo>
                    <a:pt x="1511" y="5543"/>
                    <a:pt x="1801" y="5833"/>
                    <a:pt x="2160" y="5833"/>
                  </a:cubicBezTo>
                  <a:cubicBezTo>
                    <a:pt x="2517" y="5833"/>
                    <a:pt x="2808" y="5543"/>
                    <a:pt x="2808" y="5185"/>
                  </a:cubicBezTo>
                  <a:cubicBezTo>
                    <a:pt x="2808" y="4826"/>
                    <a:pt x="2518" y="4536"/>
                    <a:pt x="2160" y="4536"/>
                  </a:cubicBezTo>
                  <a:close/>
                  <a:moveTo>
                    <a:pt x="2160" y="8426"/>
                  </a:moveTo>
                  <a:cubicBezTo>
                    <a:pt x="1802" y="8426"/>
                    <a:pt x="1511" y="8716"/>
                    <a:pt x="1511" y="9075"/>
                  </a:cubicBezTo>
                  <a:cubicBezTo>
                    <a:pt x="1511" y="9432"/>
                    <a:pt x="1801" y="9723"/>
                    <a:pt x="2160" y="9723"/>
                  </a:cubicBezTo>
                  <a:cubicBezTo>
                    <a:pt x="2517" y="9723"/>
                    <a:pt x="2808" y="9433"/>
                    <a:pt x="2808" y="9075"/>
                  </a:cubicBezTo>
                  <a:cubicBezTo>
                    <a:pt x="2808" y="8716"/>
                    <a:pt x="2518" y="8426"/>
                    <a:pt x="2160" y="842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iconfont-11899-5651339"/>
            <p:cNvSpPr>
              <a:spLocks noChangeAspect="1"/>
            </p:cNvSpPr>
            <p:nvPr/>
          </p:nvSpPr>
          <p:spPr bwMode="auto">
            <a:xfrm>
              <a:off x="7132167" y="2077968"/>
              <a:ext cx="462208" cy="462304"/>
            </a:xfrm>
            <a:custGeom>
              <a:avLst/>
              <a:gdLst>
                <a:gd name="T0" fmla="*/ 6452 w 10005"/>
                <a:gd name="T1" fmla="*/ 2874 h 10004"/>
                <a:gd name="T2" fmla="*/ 7795 w 10005"/>
                <a:gd name="T3" fmla="*/ 2874 h 10004"/>
                <a:gd name="T4" fmla="*/ 7896 w 10005"/>
                <a:gd name="T5" fmla="*/ 2904 h 10004"/>
                <a:gd name="T6" fmla="*/ 7976 w 10005"/>
                <a:gd name="T7" fmla="*/ 3483 h 10004"/>
                <a:gd name="T8" fmla="*/ 5256 w 10005"/>
                <a:gd name="T9" fmla="*/ 6244 h 10004"/>
                <a:gd name="T10" fmla="*/ 4751 w 10005"/>
                <a:gd name="T11" fmla="*/ 6247 h 10004"/>
                <a:gd name="T12" fmla="*/ 4747 w 10005"/>
                <a:gd name="T13" fmla="*/ 6244 h 10004"/>
                <a:gd name="T14" fmla="*/ 2027 w 10005"/>
                <a:gd name="T15" fmla="*/ 3483 h 10004"/>
                <a:gd name="T16" fmla="*/ 2032 w 10005"/>
                <a:gd name="T17" fmla="*/ 2978 h 10004"/>
                <a:gd name="T18" fmla="*/ 2281 w 10005"/>
                <a:gd name="T19" fmla="*/ 2875 h 10004"/>
                <a:gd name="T20" fmla="*/ 3551 w 10005"/>
                <a:gd name="T21" fmla="*/ 2875 h 10004"/>
                <a:gd name="T22" fmla="*/ 3551 w 10005"/>
                <a:gd name="T23" fmla="*/ 179 h 10004"/>
                <a:gd name="T24" fmla="*/ 3730 w 10005"/>
                <a:gd name="T25" fmla="*/ 0 h 10004"/>
                <a:gd name="T26" fmla="*/ 6273 w 10005"/>
                <a:gd name="T27" fmla="*/ 0 h 10004"/>
                <a:gd name="T28" fmla="*/ 6452 w 10005"/>
                <a:gd name="T29" fmla="*/ 179 h 10004"/>
                <a:gd name="T30" fmla="*/ 6452 w 10005"/>
                <a:gd name="T31" fmla="*/ 2874 h 10004"/>
                <a:gd name="T32" fmla="*/ 2143 w 10005"/>
                <a:gd name="T33" fmla="*/ 6555 h 10004"/>
                <a:gd name="T34" fmla="*/ 2143 w 10005"/>
                <a:gd name="T35" fmla="*/ 7649 h 10004"/>
                <a:gd name="T36" fmla="*/ 2322 w 10005"/>
                <a:gd name="T37" fmla="*/ 7828 h 10004"/>
                <a:gd name="T38" fmla="*/ 7682 w 10005"/>
                <a:gd name="T39" fmla="*/ 7828 h 10004"/>
                <a:gd name="T40" fmla="*/ 7861 w 10005"/>
                <a:gd name="T41" fmla="*/ 7649 h 10004"/>
                <a:gd name="T42" fmla="*/ 7861 w 10005"/>
                <a:gd name="T43" fmla="*/ 6555 h 10004"/>
                <a:gd name="T44" fmla="*/ 8040 w 10005"/>
                <a:gd name="T45" fmla="*/ 6376 h 10004"/>
                <a:gd name="T46" fmla="*/ 9826 w 10005"/>
                <a:gd name="T47" fmla="*/ 6376 h 10004"/>
                <a:gd name="T48" fmla="*/ 10005 w 10005"/>
                <a:gd name="T49" fmla="*/ 6555 h 10004"/>
                <a:gd name="T50" fmla="*/ 10005 w 10005"/>
                <a:gd name="T51" fmla="*/ 9825 h 10004"/>
                <a:gd name="T52" fmla="*/ 9826 w 10005"/>
                <a:gd name="T53" fmla="*/ 10004 h 10004"/>
                <a:gd name="T54" fmla="*/ 179 w 10005"/>
                <a:gd name="T55" fmla="*/ 10004 h 10004"/>
                <a:gd name="T56" fmla="*/ 0 w 10005"/>
                <a:gd name="T57" fmla="*/ 9825 h 10004"/>
                <a:gd name="T58" fmla="*/ 0 w 10005"/>
                <a:gd name="T59" fmla="*/ 6555 h 10004"/>
                <a:gd name="T60" fmla="*/ 179 w 10005"/>
                <a:gd name="T61" fmla="*/ 6376 h 10004"/>
                <a:gd name="T62" fmla="*/ 1965 w 10005"/>
                <a:gd name="T63" fmla="*/ 6376 h 10004"/>
                <a:gd name="T64" fmla="*/ 2143 w 10005"/>
                <a:gd name="T65" fmla="*/ 6555 h 10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05" h="10004">
                  <a:moveTo>
                    <a:pt x="6452" y="2874"/>
                  </a:moveTo>
                  <a:lnTo>
                    <a:pt x="7795" y="2874"/>
                  </a:lnTo>
                  <a:cubicBezTo>
                    <a:pt x="7830" y="2874"/>
                    <a:pt x="7866" y="2883"/>
                    <a:pt x="7896" y="2904"/>
                  </a:cubicBezTo>
                  <a:cubicBezTo>
                    <a:pt x="8126" y="3068"/>
                    <a:pt x="8124" y="3333"/>
                    <a:pt x="7976" y="3483"/>
                  </a:cubicBezTo>
                  <a:lnTo>
                    <a:pt x="5256" y="6244"/>
                  </a:lnTo>
                  <a:cubicBezTo>
                    <a:pt x="5117" y="6384"/>
                    <a:pt x="4891" y="6386"/>
                    <a:pt x="4751" y="6247"/>
                  </a:cubicBezTo>
                  <a:lnTo>
                    <a:pt x="4747" y="6244"/>
                  </a:lnTo>
                  <a:lnTo>
                    <a:pt x="2027" y="3483"/>
                  </a:lnTo>
                  <a:cubicBezTo>
                    <a:pt x="1889" y="3341"/>
                    <a:pt x="1891" y="3115"/>
                    <a:pt x="2032" y="2978"/>
                  </a:cubicBezTo>
                  <a:cubicBezTo>
                    <a:pt x="2099" y="2913"/>
                    <a:pt x="2189" y="2875"/>
                    <a:pt x="2281" y="2875"/>
                  </a:cubicBezTo>
                  <a:lnTo>
                    <a:pt x="3551" y="2875"/>
                  </a:lnTo>
                  <a:lnTo>
                    <a:pt x="3551" y="179"/>
                  </a:lnTo>
                  <a:cubicBezTo>
                    <a:pt x="3551" y="80"/>
                    <a:pt x="3631" y="0"/>
                    <a:pt x="3730" y="0"/>
                  </a:cubicBezTo>
                  <a:lnTo>
                    <a:pt x="6273" y="0"/>
                  </a:lnTo>
                  <a:cubicBezTo>
                    <a:pt x="6372" y="0"/>
                    <a:pt x="6452" y="80"/>
                    <a:pt x="6452" y="179"/>
                  </a:cubicBezTo>
                  <a:lnTo>
                    <a:pt x="6452" y="2874"/>
                  </a:lnTo>
                  <a:close/>
                  <a:moveTo>
                    <a:pt x="2143" y="6555"/>
                  </a:moveTo>
                  <a:lnTo>
                    <a:pt x="2143" y="7649"/>
                  </a:lnTo>
                  <a:cubicBezTo>
                    <a:pt x="2143" y="7748"/>
                    <a:pt x="2223" y="7828"/>
                    <a:pt x="2322" y="7828"/>
                  </a:cubicBezTo>
                  <a:lnTo>
                    <a:pt x="7682" y="7828"/>
                  </a:lnTo>
                  <a:cubicBezTo>
                    <a:pt x="7781" y="7828"/>
                    <a:pt x="7861" y="7748"/>
                    <a:pt x="7861" y="7649"/>
                  </a:cubicBezTo>
                  <a:lnTo>
                    <a:pt x="7861" y="6555"/>
                  </a:lnTo>
                  <a:cubicBezTo>
                    <a:pt x="7861" y="6456"/>
                    <a:pt x="7941" y="6376"/>
                    <a:pt x="8040" y="6376"/>
                  </a:cubicBezTo>
                  <a:lnTo>
                    <a:pt x="9826" y="6376"/>
                  </a:lnTo>
                  <a:cubicBezTo>
                    <a:pt x="9925" y="6376"/>
                    <a:pt x="10005" y="6456"/>
                    <a:pt x="10005" y="6555"/>
                  </a:cubicBezTo>
                  <a:lnTo>
                    <a:pt x="10005" y="9825"/>
                  </a:lnTo>
                  <a:cubicBezTo>
                    <a:pt x="10005" y="9924"/>
                    <a:pt x="9925" y="10004"/>
                    <a:pt x="9826" y="10004"/>
                  </a:cubicBezTo>
                  <a:lnTo>
                    <a:pt x="179" y="10004"/>
                  </a:lnTo>
                  <a:cubicBezTo>
                    <a:pt x="80" y="10004"/>
                    <a:pt x="0" y="9924"/>
                    <a:pt x="0" y="9825"/>
                  </a:cubicBezTo>
                  <a:lnTo>
                    <a:pt x="0" y="6555"/>
                  </a:lnTo>
                  <a:cubicBezTo>
                    <a:pt x="0" y="6456"/>
                    <a:pt x="80" y="6376"/>
                    <a:pt x="179" y="6376"/>
                  </a:cubicBezTo>
                  <a:lnTo>
                    <a:pt x="1965" y="6376"/>
                  </a:lnTo>
                  <a:cubicBezTo>
                    <a:pt x="2064" y="6376"/>
                    <a:pt x="2144" y="6456"/>
                    <a:pt x="2143" y="655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2512010" y="2605385"/>
            <a:ext cx="4378122" cy="175432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5400" b="1" dirty="0">
                <a:solidFill>
                  <a:srgbClr val="E5583A"/>
                </a:solidFill>
                <a:cs typeface="+mn-ea"/>
                <a:sym typeface="+mn-lt"/>
              </a:rPr>
              <a:t>Project </a:t>
            </a:r>
          </a:p>
          <a:p>
            <a:pPr algn="dist"/>
            <a:r>
              <a:rPr lang="en-US" altLang="zh-CN" sz="5400" b="1" dirty="0">
                <a:solidFill>
                  <a:srgbClr val="E5583A"/>
                </a:solidFill>
                <a:cs typeface="+mn-ea"/>
                <a:sym typeface="+mn-lt"/>
              </a:rPr>
              <a:t>Presentation</a:t>
            </a:r>
            <a:endParaRPr lang="zh-CN" altLang="en-US" sz="5400" b="1" dirty="0">
              <a:solidFill>
                <a:srgbClr val="E5583A"/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-894500" y="2027547"/>
            <a:ext cx="2741497" cy="2802909"/>
            <a:chOff x="-894500" y="2027547"/>
            <a:chExt cx="2741497" cy="2802909"/>
          </a:xfrm>
        </p:grpSpPr>
        <p:sp>
          <p:nvSpPr>
            <p:cNvPr id="19" name="圆角矩形 18"/>
            <p:cNvSpPr/>
            <p:nvPr/>
          </p:nvSpPr>
          <p:spPr>
            <a:xfrm rot="18927150" flipH="1">
              <a:off x="-894500" y="2027547"/>
              <a:ext cx="2741497" cy="2802909"/>
            </a:xfrm>
            <a:prstGeom prst="roundRect">
              <a:avLst/>
            </a:prstGeom>
            <a:solidFill>
              <a:srgbClr val="E5583A"/>
            </a:solidFill>
            <a:ln>
              <a:noFill/>
            </a:ln>
            <a:effectLst>
              <a:outerShdw blurRad="2286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0" y="2828835"/>
              <a:ext cx="161704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72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03</a:t>
              </a:r>
              <a:endParaRPr lang="zh-CN" altLang="en-US" sz="7200" dirty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7857958" y="2967335"/>
            <a:ext cx="27694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Our destiny offers not the cup of despair, but the chalice of opportunity. So let us seize it, not in fear, but in gladness.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63744" y="711201"/>
            <a:ext cx="266451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E5583A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E5583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52819" y="1226141"/>
            <a:ext cx="48863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THIS TEMPLATE DESIGNED FOR PPT7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216893" y="2048858"/>
            <a:ext cx="4919419" cy="15216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16893" y="3687763"/>
            <a:ext cx="4919419" cy="152165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椭圆 7"/>
          <p:cNvSpPr/>
          <p:nvPr/>
        </p:nvSpPr>
        <p:spPr>
          <a:xfrm>
            <a:off x="6561120" y="2431226"/>
            <a:ext cx="787886" cy="756920"/>
          </a:xfrm>
          <a:custGeom>
            <a:avLst/>
            <a:gdLst>
              <a:gd name="T0" fmla="*/ 114 w 276"/>
              <a:gd name="T1" fmla="*/ 257 h 265"/>
              <a:gd name="T2" fmla="*/ 143 w 276"/>
              <a:gd name="T3" fmla="*/ 249 h 265"/>
              <a:gd name="T4" fmla="*/ 263 w 276"/>
              <a:gd name="T5" fmla="*/ 35 h 265"/>
              <a:gd name="T6" fmla="*/ 234 w 276"/>
              <a:gd name="T7" fmla="*/ 17 h 265"/>
              <a:gd name="T8" fmla="*/ 117 w 276"/>
              <a:gd name="T9" fmla="*/ 210 h 265"/>
              <a:gd name="T10" fmla="*/ 42 w 276"/>
              <a:gd name="T11" fmla="*/ 140 h 265"/>
              <a:gd name="T12" fmla="*/ 18 w 276"/>
              <a:gd name="T13" fmla="*/ 164 h 265"/>
              <a:gd name="T14" fmla="*/ 114 w 276"/>
              <a:gd name="T15" fmla="*/ 257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6" h="265">
                <a:moveTo>
                  <a:pt x="114" y="257"/>
                </a:moveTo>
                <a:cubicBezTo>
                  <a:pt x="123" y="265"/>
                  <a:pt x="141" y="262"/>
                  <a:pt x="143" y="249"/>
                </a:cubicBezTo>
                <a:cubicBezTo>
                  <a:pt x="155" y="168"/>
                  <a:pt x="217" y="99"/>
                  <a:pt x="263" y="35"/>
                </a:cubicBezTo>
                <a:cubicBezTo>
                  <a:pt x="276" y="17"/>
                  <a:pt x="246" y="0"/>
                  <a:pt x="234" y="17"/>
                </a:cubicBezTo>
                <a:cubicBezTo>
                  <a:pt x="191" y="77"/>
                  <a:pt x="138" y="139"/>
                  <a:pt x="117" y="210"/>
                </a:cubicBezTo>
                <a:cubicBezTo>
                  <a:pt x="93" y="186"/>
                  <a:pt x="69" y="162"/>
                  <a:pt x="42" y="140"/>
                </a:cubicBezTo>
                <a:cubicBezTo>
                  <a:pt x="25" y="126"/>
                  <a:pt x="0" y="150"/>
                  <a:pt x="18" y="164"/>
                </a:cubicBezTo>
                <a:cubicBezTo>
                  <a:pt x="53" y="192"/>
                  <a:pt x="83" y="225"/>
                  <a:pt x="114" y="2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8"/>
          <p:cNvSpPr/>
          <p:nvPr/>
        </p:nvSpPr>
        <p:spPr>
          <a:xfrm>
            <a:off x="6561120" y="4054648"/>
            <a:ext cx="787886" cy="787886"/>
          </a:xfrm>
          <a:custGeom>
            <a:avLst/>
            <a:gdLst>
              <a:gd name="T0" fmla="*/ 248 w 254"/>
              <a:gd name="T1" fmla="*/ 1 h 254"/>
              <a:gd name="T2" fmla="*/ 4 w 254"/>
              <a:gd name="T3" fmla="*/ 69 h 254"/>
              <a:gd name="T4" fmla="*/ 4 w 254"/>
              <a:gd name="T5" fmla="*/ 73 h 254"/>
              <a:gd name="T6" fmla="*/ 130 w 254"/>
              <a:gd name="T7" fmla="*/ 119 h 254"/>
              <a:gd name="T8" fmla="*/ 139 w 254"/>
              <a:gd name="T9" fmla="*/ 128 h 254"/>
              <a:gd name="T10" fmla="*/ 182 w 254"/>
              <a:gd name="T11" fmla="*/ 250 h 254"/>
              <a:gd name="T12" fmla="*/ 186 w 254"/>
              <a:gd name="T13" fmla="*/ 250 h 254"/>
              <a:gd name="T14" fmla="*/ 253 w 254"/>
              <a:gd name="T15" fmla="*/ 6 h 254"/>
              <a:gd name="T16" fmla="*/ 248 w 254"/>
              <a:gd name="T17" fmla="*/ 1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4" h="254">
                <a:moveTo>
                  <a:pt x="248" y="1"/>
                </a:moveTo>
                <a:cubicBezTo>
                  <a:pt x="4" y="69"/>
                  <a:pt x="4" y="69"/>
                  <a:pt x="4" y="69"/>
                </a:cubicBezTo>
                <a:cubicBezTo>
                  <a:pt x="1" y="70"/>
                  <a:pt x="0" y="72"/>
                  <a:pt x="4" y="73"/>
                </a:cubicBezTo>
                <a:cubicBezTo>
                  <a:pt x="130" y="119"/>
                  <a:pt x="130" y="119"/>
                  <a:pt x="130" y="119"/>
                </a:cubicBezTo>
                <a:cubicBezTo>
                  <a:pt x="134" y="120"/>
                  <a:pt x="138" y="124"/>
                  <a:pt x="139" y="128"/>
                </a:cubicBezTo>
                <a:cubicBezTo>
                  <a:pt x="182" y="250"/>
                  <a:pt x="182" y="250"/>
                  <a:pt x="182" y="250"/>
                </a:cubicBezTo>
                <a:cubicBezTo>
                  <a:pt x="183" y="254"/>
                  <a:pt x="185" y="254"/>
                  <a:pt x="186" y="250"/>
                </a:cubicBezTo>
                <a:cubicBezTo>
                  <a:pt x="253" y="6"/>
                  <a:pt x="253" y="6"/>
                  <a:pt x="253" y="6"/>
                </a:cubicBezTo>
                <a:cubicBezTo>
                  <a:pt x="254" y="2"/>
                  <a:pt x="252" y="0"/>
                  <a:pt x="248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558584" y="2199409"/>
            <a:ext cx="2241974" cy="39613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558584" y="3838314"/>
            <a:ext cx="2241974" cy="39613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349006" y="2562412"/>
            <a:ext cx="3200827" cy="787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349006" y="4088494"/>
            <a:ext cx="3200827" cy="787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598525" y="5459600"/>
            <a:ext cx="4994949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755545" y="1911357"/>
            <a:ext cx="5134729" cy="342315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dk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20" grpId="0" animBg="1"/>
      <p:bldP spid="21" grpId="0" animBg="1"/>
      <p:bldP spid="15" grpId="0"/>
      <p:bldP spid="18" grpId="0"/>
      <p:bldP spid="23" grpId="0"/>
      <p:bldP spid="24" grpId="0"/>
      <p:bldP spid="25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63744" y="711201"/>
            <a:ext cx="266451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E5583A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E5583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52819" y="1226141"/>
            <a:ext cx="48863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THIS TEMPLATE DESIGNED FOR PPT7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69276" y="2409372"/>
            <a:ext cx="10067037" cy="0"/>
            <a:chOff x="3091543" y="3033486"/>
            <a:chExt cx="10067037" cy="0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3091543" y="3033486"/>
              <a:ext cx="10067037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3386609" y="3033486"/>
              <a:ext cx="2148115" cy="0"/>
            </a:xfrm>
            <a:prstGeom prst="line">
              <a:avLst/>
            </a:prstGeom>
            <a:ln w="762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椭圆 8"/>
          <p:cNvSpPr/>
          <p:nvPr/>
        </p:nvSpPr>
        <p:spPr>
          <a:xfrm>
            <a:off x="1357354" y="3605111"/>
            <a:ext cx="1054224" cy="1014059"/>
          </a:xfrm>
          <a:custGeom>
            <a:avLst/>
            <a:gdLst>
              <a:gd name="connsiteX0" fmla="*/ 251409 w 333376"/>
              <a:gd name="connsiteY0" fmla="*/ 227087 h 320675"/>
              <a:gd name="connsiteX1" fmla="*/ 258050 w 333376"/>
              <a:gd name="connsiteY1" fmla="*/ 230742 h 320675"/>
              <a:gd name="connsiteX2" fmla="*/ 256754 w 333376"/>
              <a:gd name="connsiteY2" fmla="*/ 245361 h 320675"/>
              <a:gd name="connsiteX3" fmla="*/ 216581 w 333376"/>
              <a:gd name="connsiteY3" fmla="*/ 279917 h 320675"/>
              <a:gd name="connsiteX4" fmla="*/ 210101 w 333376"/>
              <a:gd name="connsiteY4" fmla="*/ 282575 h 320675"/>
              <a:gd name="connsiteX5" fmla="*/ 202326 w 333376"/>
              <a:gd name="connsiteY5" fmla="*/ 278588 h 320675"/>
              <a:gd name="connsiteX6" fmla="*/ 203622 w 333376"/>
              <a:gd name="connsiteY6" fmla="*/ 263968 h 320675"/>
              <a:gd name="connsiteX7" fmla="*/ 243795 w 333376"/>
              <a:gd name="connsiteY7" fmla="*/ 229412 h 320675"/>
              <a:gd name="connsiteX8" fmla="*/ 251409 w 333376"/>
              <a:gd name="connsiteY8" fmla="*/ 227087 h 320675"/>
              <a:gd name="connsiteX9" fmla="*/ 85142 w 333376"/>
              <a:gd name="connsiteY9" fmla="*/ 227087 h 320675"/>
              <a:gd name="connsiteX10" fmla="*/ 92756 w 333376"/>
              <a:gd name="connsiteY10" fmla="*/ 229412 h 320675"/>
              <a:gd name="connsiteX11" fmla="*/ 132929 w 333376"/>
              <a:gd name="connsiteY11" fmla="*/ 263968 h 320675"/>
              <a:gd name="connsiteX12" fmla="*/ 134225 w 333376"/>
              <a:gd name="connsiteY12" fmla="*/ 278588 h 320675"/>
              <a:gd name="connsiteX13" fmla="*/ 126450 w 333376"/>
              <a:gd name="connsiteY13" fmla="*/ 282575 h 320675"/>
              <a:gd name="connsiteX14" fmla="*/ 119970 w 333376"/>
              <a:gd name="connsiteY14" fmla="*/ 279917 h 320675"/>
              <a:gd name="connsiteX15" fmla="*/ 79797 w 333376"/>
              <a:gd name="connsiteY15" fmla="*/ 245361 h 320675"/>
              <a:gd name="connsiteX16" fmla="*/ 78501 w 333376"/>
              <a:gd name="connsiteY16" fmla="*/ 230742 h 320675"/>
              <a:gd name="connsiteX17" fmla="*/ 85142 w 333376"/>
              <a:gd name="connsiteY17" fmla="*/ 227087 h 320675"/>
              <a:gd name="connsiteX18" fmla="*/ 188006 w 333376"/>
              <a:gd name="connsiteY18" fmla="*/ 147637 h 320675"/>
              <a:gd name="connsiteX19" fmla="*/ 214313 w 333376"/>
              <a:gd name="connsiteY19" fmla="*/ 223669 h 320675"/>
              <a:gd name="connsiteX20" fmla="*/ 205106 w 333376"/>
              <a:gd name="connsiteY20" fmla="*/ 232845 h 320675"/>
              <a:gd name="connsiteX21" fmla="*/ 195898 w 333376"/>
              <a:gd name="connsiteY21" fmla="*/ 223669 h 320675"/>
              <a:gd name="connsiteX22" fmla="*/ 191952 w 333376"/>
              <a:gd name="connsiteY22" fmla="*/ 189586 h 320675"/>
              <a:gd name="connsiteX23" fmla="*/ 191952 w 333376"/>
              <a:gd name="connsiteY23" fmla="*/ 221047 h 320675"/>
              <a:gd name="connsiteX24" fmla="*/ 188006 w 333376"/>
              <a:gd name="connsiteY24" fmla="*/ 232845 h 320675"/>
              <a:gd name="connsiteX25" fmla="*/ 188006 w 333376"/>
              <a:gd name="connsiteY25" fmla="*/ 311499 h 320675"/>
              <a:gd name="connsiteX26" fmla="*/ 178798 w 333376"/>
              <a:gd name="connsiteY26" fmla="*/ 320675 h 320675"/>
              <a:gd name="connsiteX27" fmla="*/ 169591 w 333376"/>
              <a:gd name="connsiteY27" fmla="*/ 311499 h 320675"/>
              <a:gd name="connsiteX28" fmla="*/ 168275 w 333376"/>
              <a:gd name="connsiteY28" fmla="*/ 311499 h 320675"/>
              <a:gd name="connsiteX29" fmla="*/ 159068 w 333376"/>
              <a:gd name="connsiteY29" fmla="*/ 320675 h 320675"/>
              <a:gd name="connsiteX30" fmla="*/ 148545 w 333376"/>
              <a:gd name="connsiteY30" fmla="*/ 311499 h 320675"/>
              <a:gd name="connsiteX31" fmla="*/ 148545 w 333376"/>
              <a:gd name="connsiteY31" fmla="*/ 234156 h 320675"/>
              <a:gd name="connsiteX32" fmla="*/ 145914 w 333376"/>
              <a:gd name="connsiteY32" fmla="*/ 222358 h 320675"/>
              <a:gd name="connsiteX33" fmla="*/ 145914 w 333376"/>
              <a:gd name="connsiteY33" fmla="*/ 192208 h 320675"/>
              <a:gd name="connsiteX34" fmla="*/ 141968 w 333376"/>
              <a:gd name="connsiteY34" fmla="*/ 224980 h 320675"/>
              <a:gd name="connsiteX35" fmla="*/ 132761 w 333376"/>
              <a:gd name="connsiteY35" fmla="*/ 235467 h 320675"/>
              <a:gd name="connsiteX36" fmla="*/ 123553 w 333376"/>
              <a:gd name="connsiteY36" fmla="*/ 224980 h 320675"/>
              <a:gd name="connsiteX37" fmla="*/ 149860 w 333376"/>
              <a:gd name="connsiteY37" fmla="*/ 150259 h 320675"/>
              <a:gd name="connsiteX38" fmla="*/ 168275 w 333376"/>
              <a:gd name="connsiteY38" fmla="*/ 175166 h 320675"/>
              <a:gd name="connsiteX39" fmla="*/ 188006 w 333376"/>
              <a:gd name="connsiteY39" fmla="*/ 147637 h 320675"/>
              <a:gd name="connsiteX40" fmla="*/ 168414 w 333376"/>
              <a:gd name="connsiteY40" fmla="*/ 138112 h 320675"/>
              <a:gd name="connsiteX41" fmla="*/ 174971 w 333376"/>
              <a:gd name="connsiteY41" fmla="*/ 141922 h 320675"/>
              <a:gd name="connsiteX42" fmla="*/ 180217 w 333376"/>
              <a:gd name="connsiteY42" fmla="*/ 139382 h 320675"/>
              <a:gd name="connsiteX43" fmla="*/ 182840 w 333376"/>
              <a:gd name="connsiteY43" fmla="*/ 139382 h 320675"/>
              <a:gd name="connsiteX44" fmla="*/ 184151 w 333376"/>
              <a:gd name="connsiteY44" fmla="*/ 141922 h 320675"/>
              <a:gd name="connsiteX45" fmla="*/ 184151 w 333376"/>
              <a:gd name="connsiteY45" fmla="*/ 148272 h 320675"/>
              <a:gd name="connsiteX46" fmla="*/ 182840 w 333376"/>
              <a:gd name="connsiteY46" fmla="*/ 150812 h 320675"/>
              <a:gd name="connsiteX47" fmla="*/ 180217 w 333376"/>
              <a:gd name="connsiteY47" fmla="*/ 150812 h 320675"/>
              <a:gd name="connsiteX48" fmla="*/ 173659 w 333376"/>
              <a:gd name="connsiteY48" fmla="*/ 149542 h 320675"/>
              <a:gd name="connsiteX49" fmla="*/ 169725 w 333376"/>
              <a:gd name="connsiteY49" fmla="*/ 150812 h 320675"/>
              <a:gd name="connsiteX50" fmla="*/ 164479 w 333376"/>
              <a:gd name="connsiteY50" fmla="*/ 149542 h 320675"/>
              <a:gd name="connsiteX51" fmla="*/ 157922 w 333376"/>
              <a:gd name="connsiteY51" fmla="*/ 150812 h 320675"/>
              <a:gd name="connsiteX52" fmla="*/ 155299 w 333376"/>
              <a:gd name="connsiteY52" fmla="*/ 150812 h 320675"/>
              <a:gd name="connsiteX53" fmla="*/ 153988 w 333376"/>
              <a:gd name="connsiteY53" fmla="*/ 148272 h 320675"/>
              <a:gd name="connsiteX54" fmla="*/ 153988 w 333376"/>
              <a:gd name="connsiteY54" fmla="*/ 141922 h 320675"/>
              <a:gd name="connsiteX55" fmla="*/ 155299 w 333376"/>
              <a:gd name="connsiteY55" fmla="*/ 139382 h 320675"/>
              <a:gd name="connsiteX56" fmla="*/ 157922 w 333376"/>
              <a:gd name="connsiteY56" fmla="*/ 139382 h 320675"/>
              <a:gd name="connsiteX57" fmla="*/ 163168 w 333376"/>
              <a:gd name="connsiteY57" fmla="*/ 141922 h 320675"/>
              <a:gd name="connsiteX58" fmla="*/ 168414 w 333376"/>
              <a:gd name="connsiteY58" fmla="*/ 138112 h 320675"/>
              <a:gd name="connsiteX59" fmla="*/ 307312 w 333376"/>
              <a:gd name="connsiteY59" fmla="*/ 88900 h 320675"/>
              <a:gd name="connsiteX60" fmla="*/ 333376 w 333376"/>
              <a:gd name="connsiteY60" fmla="*/ 161661 h 320675"/>
              <a:gd name="connsiteX61" fmla="*/ 324254 w 333376"/>
              <a:gd name="connsiteY61" fmla="*/ 170921 h 320675"/>
              <a:gd name="connsiteX62" fmla="*/ 315132 w 333376"/>
              <a:gd name="connsiteY62" fmla="*/ 161661 h 320675"/>
              <a:gd name="connsiteX63" fmla="*/ 311222 w 333376"/>
              <a:gd name="connsiteY63" fmla="*/ 129911 h 320675"/>
              <a:gd name="connsiteX64" fmla="*/ 311222 w 333376"/>
              <a:gd name="connsiteY64" fmla="*/ 159015 h 320675"/>
              <a:gd name="connsiteX65" fmla="*/ 308616 w 333376"/>
              <a:gd name="connsiteY65" fmla="*/ 170921 h 320675"/>
              <a:gd name="connsiteX66" fmla="*/ 308616 w 333376"/>
              <a:gd name="connsiteY66" fmla="*/ 246328 h 320675"/>
              <a:gd name="connsiteX67" fmla="*/ 299493 w 333376"/>
              <a:gd name="connsiteY67" fmla="*/ 255588 h 320675"/>
              <a:gd name="connsiteX68" fmla="*/ 290371 w 333376"/>
              <a:gd name="connsiteY68" fmla="*/ 246328 h 320675"/>
              <a:gd name="connsiteX69" fmla="*/ 289068 w 333376"/>
              <a:gd name="connsiteY69" fmla="*/ 246328 h 320675"/>
              <a:gd name="connsiteX70" fmla="*/ 279946 w 333376"/>
              <a:gd name="connsiteY70" fmla="*/ 255588 h 320675"/>
              <a:gd name="connsiteX71" fmla="*/ 270823 w 333376"/>
              <a:gd name="connsiteY71" fmla="*/ 246328 h 320675"/>
              <a:gd name="connsiteX72" fmla="*/ 270823 w 333376"/>
              <a:gd name="connsiteY72" fmla="*/ 172244 h 320675"/>
              <a:gd name="connsiteX73" fmla="*/ 268217 w 333376"/>
              <a:gd name="connsiteY73" fmla="*/ 160338 h 320675"/>
              <a:gd name="connsiteX74" fmla="*/ 268217 w 333376"/>
              <a:gd name="connsiteY74" fmla="*/ 131234 h 320675"/>
              <a:gd name="connsiteX75" fmla="*/ 264308 w 333376"/>
              <a:gd name="connsiteY75" fmla="*/ 164307 h 320675"/>
              <a:gd name="connsiteX76" fmla="*/ 255185 w 333376"/>
              <a:gd name="connsiteY76" fmla="*/ 172244 h 320675"/>
              <a:gd name="connsiteX77" fmla="*/ 246063 w 333376"/>
              <a:gd name="connsiteY77" fmla="*/ 164307 h 320675"/>
              <a:gd name="connsiteX78" fmla="*/ 272127 w 333376"/>
              <a:gd name="connsiteY78" fmla="*/ 91546 h 320675"/>
              <a:gd name="connsiteX79" fmla="*/ 289068 w 333376"/>
              <a:gd name="connsiteY79" fmla="*/ 115359 h 320675"/>
              <a:gd name="connsiteX80" fmla="*/ 307312 w 333376"/>
              <a:gd name="connsiteY80" fmla="*/ 88900 h 320675"/>
              <a:gd name="connsiteX81" fmla="*/ 168276 w 333376"/>
              <a:gd name="connsiteY81" fmla="*/ 88900 h 320675"/>
              <a:gd name="connsiteX82" fmla="*/ 192089 w 333376"/>
              <a:gd name="connsiteY82" fmla="*/ 112713 h 320675"/>
              <a:gd name="connsiteX83" fmla="*/ 168276 w 333376"/>
              <a:gd name="connsiteY83" fmla="*/ 136526 h 320675"/>
              <a:gd name="connsiteX84" fmla="*/ 144463 w 333376"/>
              <a:gd name="connsiteY84" fmla="*/ 112713 h 320675"/>
              <a:gd name="connsiteX85" fmla="*/ 168276 w 333376"/>
              <a:gd name="connsiteY85" fmla="*/ 88900 h 320675"/>
              <a:gd name="connsiteX86" fmla="*/ 62177 w 333376"/>
              <a:gd name="connsiteY86" fmla="*/ 88900 h 320675"/>
              <a:gd name="connsiteX87" fmla="*/ 87313 w 333376"/>
              <a:gd name="connsiteY87" fmla="*/ 161661 h 320675"/>
              <a:gd name="connsiteX88" fmla="*/ 78052 w 333376"/>
              <a:gd name="connsiteY88" fmla="*/ 170921 h 320675"/>
              <a:gd name="connsiteX89" fmla="*/ 70115 w 333376"/>
              <a:gd name="connsiteY89" fmla="*/ 161661 h 320675"/>
              <a:gd name="connsiteX90" fmla="*/ 66146 w 333376"/>
              <a:gd name="connsiteY90" fmla="*/ 129911 h 320675"/>
              <a:gd name="connsiteX91" fmla="*/ 66146 w 333376"/>
              <a:gd name="connsiteY91" fmla="*/ 159015 h 320675"/>
              <a:gd name="connsiteX92" fmla="*/ 63500 w 333376"/>
              <a:gd name="connsiteY92" fmla="*/ 170921 h 320675"/>
              <a:gd name="connsiteX93" fmla="*/ 63500 w 333376"/>
              <a:gd name="connsiteY93" fmla="*/ 246328 h 320675"/>
              <a:gd name="connsiteX94" fmla="*/ 54240 w 333376"/>
              <a:gd name="connsiteY94" fmla="*/ 255588 h 320675"/>
              <a:gd name="connsiteX95" fmla="*/ 44979 w 333376"/>
              <a:gd name="connsiteY95" fmla="*/ 246328 h 320675"/>
              <a:gd name="connsiteX96" fmla="*/ 43656 w 333376"/>
              <a:gd name="connsiteY96" fmla="*/ 246328 h 320675"/>
              <a:gd name="connsiteX97" fmla="*/ 34396 w 333376"/>
              <a:gd name="connsiteY97" fmla="*/ 255588 h 320675"/>
              <a:gd name="connsiteX98" fmla="*/ 25135 w 333376"/>
              <a:gd name="connsiteY98" fmla="*/ 246328 h 320675"/>
              <a:gd name="connsiteX99" fmla="*/ 25135 w 333376"/>
              <a:gd name="connsiteY99" fmla="*/ 172244 h 320675"/>
              <a:gd name="connsiteX100" fmla="*/ 21167 w 333376"/>
              <a:gd name="connsiteY100" fmla="*/ 160338 h 320675"/>
              <a:gd name="connsiteX101" fmla="*/ 21167 w 333376"/>
              <a:gd name="connsiteY101" fmla="*/ 131234 h 320675"/>
              <a:gd name="connsiteX102" fmla="*/ 18521 w 333376"/>
              <a:gd name="connsiteY102" fmla="*/ 164307 h 320675"/>
              <a:gd name="connsiteX103" fmla="*/ 9260 w 333376"/>
              <a:gd name="connsiteY103" fmla="*/ 172244 h 320675"/>
              <a:gd name="connsiteX104" fmla="*/ 0 w 333376"/>
              <a:gd name="connsiteY104" fmla="*/ 164307 h 320675"/>
              <a:gd name="connsiteX105" fmla="*/ 25135 w 333376"/>
              <a:gd name="connsiteY105" fmla="*/ 91546 h 320675"/>
              <a:gd name="connsiteX106" fmla="*/ 43656 w 333376"/>
              <a:gd name="connsiteY106" fmla="*/ 115359 h 320675"/>
              <a:gd name="connsiteX107" fmla="*/ 62177 w 333376"/>
              <a:gd name="connsiteY107" fmla="*/ 88900 h 320675"/>
              <a:gd name="connsiteX108" fmla="*/ 290362 w 333376"/>
              <a:gd name="connsiteY108" fmla="*/ 80962 h 320675"/>
              <a:gd name="connsiteX109" fmla="*/ 295502 w 333376"/>
              <a:gd name="connsiteY109" fmla="*/ 83784 h 320675"/>
              <a:gd name="connsiteX110" fmla="*/ 300643 w 333376"/>
              <a:gd name="connsiteY110" fmla="*/ 82373 h 320675"/>
              <a:gd name="connsiteX111" fmla="*/ 303213 w 333376"/>
              <a:gd name="connsiteY111" fmla="*/ 82373 h 320675"/>
              <a:gd name="connsiteX112" fmla="*/ 303213 w 333376"/>
              <a:gd name="connsiteY112" fmla="*/ 83784 h 320675"/>
              <a:gd name="connsiteX113" fmla="*/ 303213 w 333376"/>
              <a:gd name="connsiteY113" fmla="*/ 90840 h 320675"/>
              <a:gd name="connsiteX114" fmla="*/ 303213 w 333376"/>
              <a:gd name="connsiteY114" fmla="*/ 93662 h 320675"/>
              <a:gd name="connsiteX115" fmla="*/ 300643 w 333376"/>
              <a:gd name="connsiteY115" fmla="*/ 93662 h 320675"/>
              <a:gd name="connsiteX116" fmla="*/ 294217 w 333376"/>
              <a:gd name="connsiteY116" fmla="*/ 92251 h 320675"/>
              <a:gd name="connsiteX117" fmla="*/ 290362 w 333376"/>
              <a:gd name="connsiteY117" fmla="*/ 93662 h 320675"/>
              <a:gd name="connsiteX118" fmla="*/ 285221 w 333376"/>
              <a:gd name="connsiteY118" fmla="*/ 92251 h 320675"/>
              <a:gd name="connsiteX119" fmla="*/ 278795 w 333376"/>
              <a:gd name="connsiteY119" fmla="*/ 93662 h 320675"/>
              <a:gd name="connsiteX120" fmla="*/ 277510 w 333376"/>
              <a:gd name="connsiteY120" fmla="*/ 93662 h 320675"/>
              <a:gd name="connsiteX121" fmla="*/ 276225 w 333376"/>
              <a:gd name="connsiteY121" fmla="*/ 90840 h 320675"/>
              <a:gd name="connsiteX122" fmla="*/ 276225 w 333376"/>
              <a:gd name="connsiteY122" fmla="*/ 83784 h 320675"/>
              <a:gd name="connsiteX123" fmla="*/ 277510 w 333376"/>
              <a:gd name="connsiteY123" fmla="*/ 82373 h 320675"/>
              <a:gd name="connsiteX124" fmla="*/ 278795 w 333376"/>
              <a:gd name="connsiteY124" fmla="*/ 82373 h 320675"/>
              <a:gd name="connsiteX125" fmla="*/ 283936 w 333376"/>
              <a:gd name="connsiteY125" fmla="*/ 83784 h 320675"/>
              <a:gd name="connsiteX126" fmla="*/ 290362 w 333376"/>
              <a:gd name="connsiteY126" fmla="*/ 80962 h 320675"/>
              <a:gd name="connsiteX127" fmla="*/ 43656 w 333376"/>
              <a:gd name="connsiteY127" fmla="*/ 80962 h 320675"/>
              <a:gd name="connsiteX128" fmla="*/ 49141 w 333376"/>
              <a:gd name="connsiteY128" fmla="*/ 83820 h 320675"/>
              <a:gd name="connsiteX129" fmla="*/ 54625 w 333376"/>
              <a:gd name="connsiteY129" fmla="*/ 82391 h 320675"/>
              <a:gd name="connsiteX130" fmla="*/ 57367 w 333376"/>
              <a:gd name="connsiteY130" fmla="*/ 82391 h 320675"/>
              <a:gd name="connsiteX131" fmla="*/ 58738 w 333376"/>
              <a:gd name="connsiteY131" fmla="*/ 83820 h 320675"/>
              <a:gd name="connsiteX132" fmla="*/ 58738 w 333376"/>
              <a:gd name="connsiteY132" fmla="*/ 90964 h 320675"/>
              <a:gd name="connsiteX133" fmla="*/ 57367 w 333376"/>
              <a:gd name="connsiteY133" fmla="*/ 93821 h 320675"/>
              <a:gd name="connsiteX134" fmla="*/ 55996 w 333376"/>
              <a:gd name="connsiteY134" fmla="*/ 93821 h 320675"/>
              <a:gd name="connsiteX135" fmla="*/ 49141 w 333376"/>
              <a:gd name="connsiteY135" fmla="*/ 92393 h 320675"/>
              <a:gd name="connsiteX136" fmla="*/ 43656 w 333376"/>
              <a:gd name="connsiteY136" fmla="*/ 95250 h 320675"/>
              <a:gd name="connsiteX137" fmla="*/ 39543 w 333376"/>
              <a:gd name="connsiteY137" fmla="*/ 92393 h 320675"/>
              <a:gd name="connsiteX138" fmla="*/ 32688 w 333376"/>
              <a:gd name="connsiteY138" fmla="*/ 93821 h 320675"/>
              <a:gd name="connsiteX139" fmla="*/ 29946 w 333376"/>
              <a:gd name="connsiteY139" fmla="*/ 93821 h 320675"/>
              <a:gd name="connsiteX140" fmla="*/ 28575 w 333376"/>
              <a:gd name="connsiteY140" fmla="*/ 90964 h 320675"/>
              <a:gd name="connsiteX141" fmla="*/ 28575 w 333376"/>
              <a:gd name="connsiteY141" fmla="*/ 83820 h 320675"/>
              <a:gd name="connsiteX142" fmla="*/ 29946 w 333376"/>
              <a:gd name="connsiteY142" fmla="*/ 82391 h 320675"/>
              <a:gd name="connsiteX143" fmla="*/ 32688 w 333376"/>
              <a:gd name="connsiteY143" fmla="*/ 82391 h 320675"/>
              <a:gd name="connsiteX144" fmla="*/ 38172 w 333376"/>
              <a:gd name="connsiteY144" fmla="*/ 83820 h 320675"/>
              <a:gd name="connsiteX145" fmla="*/ 43656 w 333376"/>
              <a:gd name="connsiteY145" fmla="*/ 80962 h 320675"/>
              <a:gd name="connsiteX146" fmla="*/ 288925 w 333376"/>
              <a:gd name="connsiteY146" fmla="*/ 34925 h 320675"/>
              <a:gd name="connsiteX147" fmla="*/ 311150 w 333376"/>
              <a:gd name="connsiteY147" fmla="*/ 57150 h 320675"/>
              <a:gd name="connsiteX148" fmla="*/ 288925 w 333376"/>
              <a:gd name="connsiteY148" fmla="*/ 79375 h 320675"/>
              <a:gd name="connsiteX149" fmla="*/ 266700 w 333376"/>
              <a:gd name="connsiteY149" fmla="*/ 57150 h 320675"/>
              <a:gd name="connsiteX150" fmla="*/ 288925 w 333376"/>
              <a:gd name="connsiteY150" fmla="*/ 34925 h 320675"/>
              <a:gd name="connsiteX151" fmla="*/ 44450 w 333376"/>
              <a:gd name="connsiteY151" fmla="*/ 34925 h 320675"/>
              <a:gd name="connsiteX152" fmla="*/ 66675 w 333376"/>
              <a:gd name="connsiteY152" fmla="*/ 57150 h 320675"/>
              <a:gd name="connsiteX153" fmla="*/ 44450 w 333376"/>
              <a:gd name="connsiteY153" fmla="*/ 79375 h 320675"/>
              <a:gd name="connsiteX154" fmla="*/ 22225 w 333376"/>
              <a:gd name="connsiteY154" fmla="*/ 57150 h 320675"/>
              <a:gd name="connsiteX155" fmla="*/ 44450 w 333376"/>
              <a:gd name="connsiteY155" fmla="*/ 34925 h 320675"/>
              <a:gd name="connsiteX156" fmla="*/ 177842 w 333376"/>
              <a:gd name="connsiteY156" fmla="*/ 30162 h 320675"/>
              <a:gd name="connsiteX157" fmla="*/ 192088 w 333376"/>
              <a:gd name="connsiteY157" fmla="*/ 72289 h 320675"/>
              <a:gd name="connsiteX158" fmla="*/ 186908 w 333376"/>
              <a:gd name="connsiteY158" fmla="*/ 77555 h 320675"/>
              <a:gd name="connsiteX159" fmla="*/ 181727 w 333376"/>
              <a:gd name="connsiteY159" fmla="*/ 72289 h 320675"/>
              <a:gd name="connsiteX160" fmla="*/ 180432 w 333376"/>
              <a:gd name="connsiteY160" fmla="*/ 53859 h 320675"/>
              <a:gd name="connsiteX161" fmla="*/ 180432 w 333376"/>
              <a:gd name="connsiteY161" fmla="*/ 70973 h 320675"/>
              <a:gd name="connsiteX162" fmla="*/ 179137 w 333376"/>
              <a:gd name="connsiteY162" fmla="*/ 77555 h 320675"/>
              <a:gd name="connsiteX163" fmla="*/ 179137 w 333376"/>
              <a:gd name="connsiteY163" fmla="*/ 82821 h 320675"/>
              <a:gd name="connsiteX164" fmla="*/ 157121 w 333376"/>
              <a:gd name="connsiteY164" fmla="*/ 84137 h 320675"/>
              <a:gd name="connsiteX165" fmla="*/ 157121 w 333376"/>
              <a:gd name="connsiteY165" fmla="*/ 78871 h 320675"/>
              <a:gd name="connsiteX166" fmla="*/ 155826 w 333376"/>
              <a:gd name="connsiteY166" fmla="*/ 72289 h 320675"/>
              <a:gd name="connsiteX167" fmla="*/ 155826 w 333376"/>
              <a:gd name="connsiteY167" fmla="*/ 55175 h 320675"/>
              <a:gd name="connsiteX168" fmla="*/ 153236 w 333376"/>
              <a:gd name="connsiteY168" fmla="*/ 73606 h 320675"/>
              <a:gd name="connsiteX169" fmla="*/ 148055 w 333376"/>
              <a:gd name="connsiteY169" fmla="*/ 78871 h 320675"/>
              <a:gd name="connsiteX170" fmla="*/ 142875 w 333376"/>
              <a:gd name="connsiteY170" fmla="*/ 73606 h 320675"/>
              <a:gd name="connsiteX171" fmla="*/ 157121 w 333376"/>
              <a:gd name="connsiteY171" fmla="*/ 31479 h 320675"/>
              <a:gd name="connsiteX172" fmla="*/ 167481 w 333376"/>
              <a:gd name="connsiteY172" fmla="*/ 45960 h 320675"/>
              <a:gd name="connsiteX173" fmla="*/ 168777 w 333376"/>
              <a:gd name="connsiteY173" fmla="*/ 43985 h 320675"/>
              <a:gd name="connsiteX174" fmla="*/ 175759 w 333376"/>
              <a:gd name="connsiteY174" fmla="*/ 33338 h 320675"/>
              <a:gd name="connsiteX175" fmla="*/ 176458 w 333376"/>
              <a:gd name="connsiteY175" fmla="*/ 33338 h 320675"/>
              <a:gd name="connsiteX176" fmla="*/ 177801 w 333376"/>
              <a:gd name="connsiteY176" fmla="*/ 31751 h 320675"/>
              <a:gd name="connsiteX177" fmla="*/ 177801 w 333376"/>
              <a:gd name="connsiteY177" fmla="*/ 30225 h 320675"/>
              <a:gd name="connsiteX178" fmla="*/ 208481 w 333376"/>
              <a:gd name="connsiteY178" fmla="*/ 25427 h 320675"/>
              <a:gd name="connsiteX179" fmla="*/ 216581 w 333376"/>
              <a:gd name="connsiteY179" fmla="*/ 27689 h 320675"/>
              <a:gd name="connsiteX180" fmla="*/ 256754 w 333376"/>
              <a:gd name="connsiteY180" fmla="*/ 61285 h 320675"/>
              <a:gd name="connsiteX181" fmla="*/ 258050 w 333376"/>
              <a:gd name="connsiteY181" fmla="*/ 75499 h 320675"/>
              <a:gd name="connsiteX182" fmla="*/ 250275 w 333376"/>
              <a:gd name="connsiteY182" fmla="*/ 79375 h 320675"/>
              <a:gd name="connsiteX183" fmla="*/ 243795 w 333376"/>
              <a:gd name="connsiteY183" fmla="*/ 76791 h 320675"/>
              <a:gd name="connsiteX184" fmla="*/ 203622 w 333376"/>
              <a:gd name="connsiteY184" fmla="*/ 43195 h 320675"/>
              <a:gd name="connsiteX185" fmla="*/ 202326 w 333376"/>
              <a:gd name="connsiteY185" fmla="*/ 28981 h 320675"/>
              <a:gd name="connsiteX186" fmla="*/ 208481 w 333376"/>
              <a:gd name="connsiteY186" fmla="*/ 25427 h 320675"/>
              <a:gd name="connsiteX187" fmla="*/ 127584 w 333376"/>
              <a:gd name="connsiteY187" fmla="*/ 25427 h 320675"/>
              <a:gd name="connsiteX188" fmla="*/ 134225 w 333376"/>
              <a:gd name="connsiteY188" fmla="*/ 28981 h 320675"/>
              <a:gd name="connsiteX189" fmla="*/ 132929 w 333376"/>
              <a:gd name="connsiteY189" fmla="*/ 43195 h 320675"/>
              <a:gd name="connsiteX190" fmla="*/ 92756 w 333376"/>
              <a:gd name="connsiteY190" fmla="*/ 76791 h 320675"/>
              <a:gd name="connsiteX191" fmla="*/ 86276 w 333376"/>
              <a:gd name="connsiteY191" fmla="*/ 79375 h 320675"/>
              <a:gd name="connsiteX192" fmla="*/ 78501 w 333376"/>
              <a:gd name="connsiteY192" fmla="*/ 75499 h 320675"/>
              <a:gd name="connsiteX193" fmla="*/ 79797 w 333376"/>
              <a:gd name="connsiteY193" fmla="*/ 61285 h 320675"/>
              <a:gd name="connsiteX194" fmla="*/ 119970 w 333376"/>
              <a:gd name="connsiteY194" fmla="*/ 27689 h 320675"/>
              <a:gd name="connsiteX195" fmla="*/ 127584 w 333376"/>
              <a:gd name="connsiteY195" fmla="*/ 25427 h 320675"/>
              <a:gd name="connsiteX196" fmla="*/ 161681 w 333376"/>
              <a:gd name="connsiteY196" fmla="*/ 25400 h 320675"/>
              <a:gd name="connsiteX197" fmla="*/ 163025 w 333376"/>
              <a:gd name="connsiteY197" fmla="*/ 25400 h 320675"/>
              <a:gd name="connsiteX198" fmla="*/ 165711 w 333376"/>
              <a:gd name="connsiteY198" fmla="*/ 26988 h 320675"/>
              <a:gd name="connsiteX199" fmla="*/ 168398 w 333376"/>
              <a:gd name="connsiteY199" fmla="*/ 25400 h 320675"/>
              <a:gd name="connsiteX200" fmla="*/ 172428 w 333376"/>
              <a:gd name="connsiteY200" fmla="*/ 26988 h 320675"/>
              <a:gd name="connsiteX201" fmla="*/ 175114 w 333376"/>
              <a:gd name="connsiteY201" fmla="*/ 25400 h 320675"/>
              <a:gd name="connsiteX202" fmla="*/ 176458 w 333376"/>
              <a:gd name="connsiteY202" fmla="*/ 25400 h 320675"/>
              <a:gd name="connsiteX203" fmla="*/ 177801 w 333376"/>
              <a:gd name="connsiteY203" fmla="*/ 26988 h 320675"/>
              <a:gd name="connsiteX204" fmla="*/ 177801 w 333376"/>
              <a:gd name="connsiteY204" fmla="*/ 30225 h 320675"/>
              <a:gd name="connsiteX205" fmla="*/ 175759 w 333376"/>
              <a:gd name="connsiteY205" fmla="*/ 33338 h 320675"/>
              <a:gd name="connsiteX206" fmla="*/ 175114 w 333376"/>
              <a:gd name="connsiteY206" fmla="*/ 33338 h 320675"/>
              <a:gd name="connsiteX207" fmla="*/ 171084 w 333376"/>
              <a:gd name="connsiteY207" fmla="*/ 31751 h 320675"/>
              <a:gd name="connsiteX208" fmla="*/ 168398 w 333376"/>
              <a:gd name="connsiteY208" fmla="*/ 33338 h 320675"/>
              <a:gd name="connsiteX209" fmla="*/ 165711 w 333376"/>
              <a:gd name="connsiteY209" fmla="*/ 31751 h 320675"/>
              <a:gd name="connsiteX210" fmla="*/ 163025 w 333376"/>
              <a:gd name="connsiteY210" fmla="*/ 33338 h 320675"/>
              <a:gd name="connsiteX211" fmla="*/ 161681 w 333376"/>
              <a:gd name="connsiteY211" fmla="*/ 33338 h 320675"/>
              <a:gd name="connsiteX212" fmla="*/ 160338 w 333376"/>
              <a:gd name="connsiteY212" fmla="*/ 31751 h 320675"/>
              <a:gd name="connsiteX213" fmla="*/ 160338 w 333376"/>
              <a:gd name="connsiteY213" fmla="*/ 26988 h 320675"/>
              <a:gd name="connsiteX214" fmla="*/ 161681 w 333376"/>
              <a:gd name="connsiteY214" fmla="*/ 25400 h 320675"/>
              <a:gd name="connsiteX215" fmla="*/ 167482 w 333376"/>
              <a:gd name="connsiteY215" fmla="*/ 0 h 320675"/>
              <a:gd name="connsiteX216" fmla="*/ 180976 w 333376"/>
              <a:gd name="connsiteY216" fmla="*/ 12700 h 320675"/>
              <a:gd name="connsiteX217" fmla="*/ 167482 w 333376"/>
              <a:gd name="connsiteY217" fmla="*/ 25400 h 320675"/>
              <a:gd name="connsiteX218" fmla="*/ 153988 w 333376"/>
              <a:gd name="connsiteY218" fmla="*/ 12700 h 320675"/>
              <a:gd name="connsiteX219" fmla="*/ 167482 w 333376"/>
              <a:gd name="connsiteY219" fmla="*/ 0 h 32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</a:cxnLst>
            <a:rect l="l" t="t" r="r" b="b"/>
            <a:pathLst>
              <a:path w="333376" h="320675">
                <a:moveTo>
                  <a:pt x="251409" y="227087"/>
                </a:moveTo>
                <a:cubicBezTo>
                  <a:pt x="253839" y="227419"/>
                  <a:pt x="256106" y="228748"/>
                  <a:pt x="258050" y="230742"/>
                </a:cubicBezTo>
                <a:cubicBezTo>
                  <a:pt x="261938" y="234729"/>
                  <a:pt x="260642" y="241374"/>
                  <a:pt x="256754" y="245361"/>
                </a:cubicBezTo>
                <a:cubicBezTo>
                  <a:pt x="256754" y="245361"/>
                  <a:pt x="256754" y="245361"/>
                  <a:pt x="216581" y="279917"/>
                </a:cubicBezTo>
                <a:cubicBezTo>
                  <a:pt x="213989" y="281246"/>
                  <a:pt x="211397" y="282575"/>
                  <a:pt x="210101" y="282575"/>
                </a:cubicBezTo>
                <a:cubicBezTo>
                  <a:pt x="206214" y="282575"/>
                  <a:pt x="203622" y="281246"/>
                  <a:pt x="202326" y="278588"/>
                </a:cubicBezTo>
                <a:cubicBezTo>
                  <a:pt x="198438" y="274601"/>
                  <a:pt x="198438" y="267955"/>
                  <a:pt x="203622" y="263968"/>
                </a:cubicBezTo>
                <a:cubicBezTo>
                  <a:pt x="203622" y="263968"/>
                  <a:pt x="203622" y="263968"/>
                  <a:pt x="243795" y="229412"/>
                </a:cubicBezTo>
                <a:cubicBezTo>
                  <a:pt x="246387" y="227419"/>
                  <a:pt x="248979" y="226754"/>
                  <a:pt x="251409" y="227087"/>
                </a:cubicBezTo>
                <a:close/>
                <a:moveTo>
                  <a:pt x="85142" y="227087"/>
                </a:moveTo>
                <a:cubicBezTo>
                  <a:pt x="87572" y="226754"/>
                  <a:pt x="90164" y="227419"/>
                  <a:pt x="92756" y="229412"/>
                </a:cubicBezTo>
                <a:cubicBezTo>
                  <a:pt x="92756" y="229412"/>
                  <a:pt x="92756" y="229412"/>
                  <a:pt x="132929" y="263968"/>
                </a:cubicBezTo>
                <a:cubicBezTo>
                  <a:pt x="136817" y="267955"/>
                  <a:pt x="138113" y="274601"/>
                  <a:pt x="134225" y="278588"/>
                </a:cubicBezTo>
                <a:cubicBezTo>
                  <a:pt x="132929" y="281246"/>
                  <a:pt x="129042" y="282575"/>
                  <a:pt x="126450" y="282575"/>
                </a:cubicBezTo>
                <a:cubicBezTo>
                  <a:pt x="125154" y="282575"/>
                  <a:pt x="122562" y="281246"/>
                  <a:pt x="119970" y="279917"/>
                </a:cubicBezTo>
                <a:cubicBezTo>
                  <a:pt x="119970" y="279917"/>
                  <a:pt x="119970" y="279917"/>
                  <a:pt x="79797" y="245361"/>
                </a:cubicBezTo>
                <a:cubicBezTo>
                  <a:pt x="75909" y="241374"/>
                  <a:pt x="74613" y="234729"/>
                  <a:pt x="78501" y="230742"/>
                </a:cubicBezTo>
                <a:cubicBezTo>
                  <a:pt x="80445" y="228748"/>
                  <a:pt x="82712" y="227419"/>
                  <a:pt x="85142" y="227087"/>
                </a:cubicBezTo>
                <a:close/>
                <a:moveTo>
                  <a:pt x="188006" y="147637"/>
                </a:moveTo>
                <a:cubicBezTo>
                  <a:pt x="198529" y="155503"/>
                  <a:pt x="214313" y="175166"/>
                  <a:pt x="214313" y="223669"/>
                </a:cubicBezTo>
                <a:cubicBezTo>
                  <a:pt x="214313" y="228913"/>
                  <a:pt x="210367" y="232845"/>
                  <a:pt x="205106" y="232845"/>
                </a:cubicBezTo>
                <a:cubicBezTo>
                  <a:pt x="199844" y="232845"/>
                  <a:pt x="195898" y="228913"/>
                  <a:pt x="195898" y="223669"/>
                </a:cubicBezTo>
                <a:cubicBezTo>
                  <a:pt x="195898" y="209249"/>
                  <a:pt x="194583" y="198762"/>
                  <a:pt x="191952" y="189586"/>
                </a:cubicBezTo>
                <a:cubicBezTo>
                  <a:pt x="191952" y="189586"/>
                  <a:pt x="191952" y="189586"/>
                  <a:pt x="191952" y="221047"/>
                </a:cubicBezTo>
                <a:cubicBezTo>
                  <a:pt x="191952" y="224980"/>
                  <a:pt x="190637" y="228913"/>
                  <a:pt x="188006" y="232845"/>
                </a:cubicBezTo>
                <a:cubicBezTo>
                  <a:pt x="188006" y="232845"/>
                  <a:pt x="188006" y="232845"/>
                  <a:pt x="188006" y="311499"/>
                </a:cubicBezTo>
                <a:cubicBezTo>
                  <a:pt x="188006" y="316743"/>
                  <a:pt x="184060" y="320675"/>
                  <a:pt x="178798" y="320675"/>
                </a:cubicBezTo>
                <a:cubicBezTo>
                  <a:pt x="173537" y="320675"/>
                  <a:pt x="169591" y="316743"/>
                  <a:pt x="169591" y="311499"/>
                </a:cubicBezTo>
                <a:cubicBezTo>
                  <a:pt x="169591" y="311499"/>
                  <a:pt x="169591" y="311499"/>
                  <a:pt x="168275" y="311499"/>
                </a:cubicBezTo>
                <a:cubicBezTo>
                  <a:pt x="168275" y="316743"/>
                  <a:pt x="164329" y="320675"/>
                  <a:pt x="159068" y="320675"/>
                </a:cubicBezTo>
                <a:cubicBezTo>
                  <a:pt x="153807" y="320675"/>
                  <a:pt x="148545" y="316743"/>
                  <a:pt x="148545" y="311499"/>
                </a:cubicBezTo>
                <a:cubicBezTo>
                  <a:pt x="148545" y="311499"/>
                  <a:pt x="148545" y="311499"/>
                  <a:pt x="148545" y="234156"/>
                </a:cubicBezTo>
                <a:cubicBezTo>
                  <a:pt x="147230" y="231534"/>
                  <a:pt x="145914" y="226291"/>
                  <a:pt x="145914" y="222358"/>
                </a:cubicBezTo>
                <a:cubicBezTo>
                  <a:pt x="145914" y="222358"/>
                  <a:pt x="145914" y="222358"/>
                  <a:pt x="145914" y="192208"/>
                </a:cubicBezTo>
                <a:cubicBezTo>
                  <a:pt x="143284" y="200073"/>
                  <a:pt x="141968" y="211871"/>
                  <a:pt x="141968" y="224980"/>
                </a:cubicBezTo>
                <a:cubicBezTo>
                  <a:pt x="141968" y="230224"/>
                  <a:pt x="138022" y="235467"/>
                  <a:pt x="132761" y="235467"/>
                </a:cubicBezTo>
                <a:cubicBezTo>
                  <a:pt x="127499" y="235467"/>
                  <a:pt x="123553" y="230224"/>
                  <a:pt x="123553" y="224980"/>
                </a:cubicBezTo>
                <a:cubicBezTo>
                  <a:pt x="122238" y="176477"/>
                  <a:pt x="138022" y="156814"/>
                  <a:pt x="149860" y="150259"/>
                </a:cubicBezTo>
                <a:cubicBezTo>
                  <a:pt x="149860" y="150259"/>
                  <a:pt x="149860" y="150259"/>
                  <a:pt x="168275" y="175166"/>
                </a:cubicBezTo>
                <a:cubicBezTo>
                  <a:pt x="168275" y="175166"/>
                  <a:pt x="168275" y="175166"/>
                  <a:pt x="188006" y="147637"/>
                </a:cubicBezTo>
                <a:close/>
                <a:moveTo>
                  <a:pt x="168414" y="138112"/>
                </a:moveTo>
                <a:cubicBezTo>
                  <a:pt x="171037" y="138112"/>
                  <a:pt x="173659" y="139382"/>
                  <a:pt x="174971" y="141922"/>
                </a:cubicBezTo>
                <a:cubicBezTo>
                  <a:pt x="174971" y="141922"/>
                  <a:pt x="174971" y="141922"/>
                  <a:pt x="180217" y="139382"/>
                </a:cubicBezTo>
                <a:cubicBezTo>
                  <a:pt x="181528" y="139382"/>
                  <a:pt x="181528" y="139382"/>
                  <a:pt x="182840" y="139382"/>
                </a:cubicBezTo>
                <a:cubicBezTo>
                  <a:pt x="182840" y="140652"/>
                  <a:pt x="184151" y="140652"/>
                  <a:pt x="184151" y="141922"/>
                </a:cubicBezTo>
                <a:cubicBezTo>
                  <a:pt x="184151" y="141922"/>
                  <a:pt x="184151" y="141922"/>
                  <a:pt x="184151" y="148272"/>
                </a:cubicBezTo>
                <a:cubicBezTo>
                  <a:pt x="184151" y="149542"/>
                  <a:pt x="184151" y="150812"/>
                  <a:pt x="182840" y="150812"/>
                </a:cubicBezTo>
                <a:cubicBezTo>
                  <a:pt x="182840" y="150812"/>
                  <a:pt x="181528" y="150812"/>
                  <a:pt x="180217" y="150812"/>
                </a:cubicBezTo>
                <a:cubicBezTo>
                  <a:pt x="178905" y="150812"/>
                  <a:pt x="174971" y="149542"/>
                  <a:pt x="173659" y="149542"/>
                </a:cubicBezTo>
                <a:cubicBezTo>
                  <a:pt x="172348" y="150812"/>
                  <a:pt x="171037" y="150812"/>
                  <a:pt x="169725" y="150812"/>
                </a:cubicBezTo>
                <a:cubicBezTo>
                  <a:pt x="167102" y="150812"/>
                  <a:pt x="165791" y="150812"/>
                  <a:pt x="164479" y="149542"/>
                </a:cubicBezTo>
                <a:cubicBezTo>
                  <a:pt x="161857" y="149542"/>
                  <a:pt x="159234" y="150812"/>
                  <a:pt x="157922" y="150812"/>
                </a:cubicBezTo>
                <a:cubicBezTo>
                  <a:pt x="156611" y="150812"/>
                  <a:pt x="155299" y="150812"/>
                  <a:pt x="155299" y="150812"/>
                </a:cubicBezTo>
                <a:cubicBezTo>
                  <a:pt x="153988" y="149542"/>
                  <a:pt x="153988" y="149542"/>
                  <a:pt x="153988" y="148272"/>
                </a:cubicBezTo>
                <a:cubicBezTo>
                  <a:pt x="153988" y="148272"/>
                  <a:pt x="153988" y="148272"/>
                  <a:pt x="153988" y="141922"/>
                </a:cubicBezTo>
                <a:cubicBezTo>
                  <a:pt x="153988" y="140652"/>
                  <a:pt x="153988" y="140652"/>
                  <a:pt x="155299" y="139382"/>
                </a:cubicBezTo>
                <a:cubicBezTo>
                  <a:pt x="156611" y="139382"/>
                  <a:pt x="156611" y="139382"/>
                  <a:pt x="157922" y="139382"/>
                </a:cubicBezTo>
                <a:cubicBezTo>
                  <a:pt x="157922" y="139382"/>
                  <a:pt x="157922" y="139382"/>
                  <a:pt x="163168" y="141922"/>
                </a:cubicBezTo>
                <a:cubicBezTo>
                  <a:pt x="164479" y="139382"/>
                  <a:pt x="167102" y="138112"/>
                  <a:pt x="168414" y="138112"/>
                </a:cubicBezTo>
                <a:close/>
                <a:moveTo>
                  <a:pt x="307312" y="88900"/>
                </a:moveTo>
                <a:cubicBezTo>
                  <a:pt x="317738" y="96838"/>
                  <a:pt x="333376" y="115359"/>
                  <a:pt x="333376" y="161661"/>
                </a:cubicBezTo>
                <a:cubicBezTo>
                  <a:pt x="333376" y="166953"/>
                  <a:pt x="328163" y="170921"/>
                  <a:pt x="324254" y="170921"/>
                </a:cubicBezTo>
                <a:cubicBezTo>
                  <a:pt x="319041" y="170921"/>
                  <a:pt x="315132" y="166953"/>
                  <a:pt x="315132" y="161661"/>
                </a:cubicBezTo>
                <a:cubicBezTo>
                  <a:pt x="315132" y="148432"/>
                  <a:pt x="313828" y="137848"/>
                  <a:pt x="311222" y="129911"/>
                </a:cubicBezTo>
                <a:cubicBezTo>
                  <a:pt x="311222" y="129911"/>
                  <a:pt x="311222" y="129911"/>
                  <a:pt x="311222" y="159015"/>
                </a:cubicBezTo>
                <a:cubicBezTo>
                  <a:pt x="311222" y="162984"/>
                  <a:pt x="309919" y="166953"/>
                  <a:pt x="308616" y="170921"/>
                </a:cubicBezTo>
                <a:cubicBezTo>
                  <a:pt x="308616" y="170921"/>
                  <a:pt x="308616" y="170921"/>
                  <a:pt x="308616" y="246328"/>
                </a:cubicBezTo>
                <a:cubicBezTo>
                  <a:pt x="308616" y="251619"/>
                  <a:pt x="304706" y="255588"/>
                  <a:pt x="299493" y="255588"/>
                </a:cubicBezTo>
                <a:cubicBezTo>
                  <a:pt x="294281" y="255588"/>
                  <a:pt x="290371" y="251619"/>
                  <a:pt x="290371" y="246328"/>
                </a:cubicBezTo>
                <a:cubicBezTo>
                  <a:pt x="290371" y="246328"/>
                  <a:pt x="290371" y="246328"/>
                  <a:pt x="289068" y="246328"/>
                </a:cubicBezTo>
                <a:cubicBezTo>
                  <a:pt x="289068" y="251619"/>
                  <a:pt x="285158" y="255588"/>
                  <a:pt x="279946" y="255588"/>
                </a:cubicBezTo>
                <a:cubicBezTo>
                  <a:pt x="274733" y="255588"/>
                  <a:pt x="270823" y="251619"/>
                  <a:pt x="270823" y="246328"/>
                </a:cubicBezTo>
                <a:cubicBezTo>
                  <a:pt x="270823" y="246328"/>
                  <a:pt x="270823" y="246328"/>
                  <a:pt x="270823" y="172244"/>
                </a:cubicBezTo>
                <a:cubicBezTo>
                  <a:pt x="269520" y="169598"/>
                  <a:pt x="268217" y="165630"/>
                  <a:pt x="268217" y="160338"/>
                </a:cubicBezTo>
                <a:cubicBezTo>
                  <a:pt x="268217" y="160338"/>
                  <a:pt x="268217" y="160338"/>
                  <a:pt x="268217" y="131234"/>
                </a:cubicBezTo>
                <a:cubicBezTo>
                  <a:pt x="264308" y="139171"/>
                  <a:pt x="264308" y="149755"/>
                  <a:pt x="264308" y="164307"/>
                </a:cubicBezTo>
                <a:cubicBezTo>
                  <a:pt x="264308" y="168275"/>
                  <a:pt x="260398" y="172244"/>
                  <a:pt x="255185" y="172244"/>
                </a:cubicBezTo>
                <a:cubicBezTo>
                  <a:pt x="249973" y="172244"/>
                  <a:pt x="246063" y="168275"/>
                  <a:pt x="246063" y="164307"/>
                </a:cubicBezTo>
                <a:cubicBezTo>
                  <a:pt x="246063" y="116682"/>
                  <a:pt x="261701" y="98161"/>
                  <a:pt x="272127" y="91546"/>
                </a:cubicBezTo>
                <a:cubicBezTo>
                  <a:pt x="272127" y="91546"/>
                  <a:pt x="272127" y="91546"/>
                  <a:pt x="289068" y="115359"/>
                </a:cubicBezTo>
                <a:cubicBezTo>
                  <a:pt x="289068" y="115359"/>
                  <a:pt x="289068" y="115359"/>
                  <a:pt x="307312" y="88900"/>
                </a:cubicBezTo>
                <a:close/>
                <a:moveTo>
                  <a:pt x="168276" y="88900"/>
                </a:moveTo>
                <a:cubicBezTo>
                  <a:pt x="181428" y="88900"/>
                  <a:pt x="192089" y="99561"/>
                  <a:pt x="192089" y="112713"/>
                </a:cubicBezTo>
                <a:cubicBezTo>
                  <a:pt x="192089" y="125865"/>
                  <a:pt x="181428" y="136526"/>
                  <a:pt x="168276" y="136526"/>
                </a:cubicBezTo>
                <a:cubicBezTo>
                  <a:pt x="155124" y="136526"/>
                  <a:pt x="144463" y="125865"/>
                  <a:pt x="144463" y="112713"/>
                </a:cubicBezTo>
                <a:cubicBezTo>
                  <a:pt x="144463" y="99561"/>
                  <a:pt x="155124" y="88900"/>
                  <a:pt x="168276" y="88900"/>
                </a:cubicBezTo>
                <a:close/>
                <a:moveTo>
                  <a:pt x="62177" y="88900"/>
                </a:moveTo>
                <a:cubicBezTo>
                  <a:pt x="72761" y="96838"/>
                  <a:pt x="87313" y="115359"/>
                  <a:pt x="87313" y="161661"/>
                </a:cubicBezTo>
                <a:cubicBezTo>
                  <a:pt x="87313" y="166953"/>
                  <a:pt x="83344" y="170921"/>
                  <a:pt x="78052" y="170921"/>
                </a:cubicBezTo>
                <a:cubicBezTo>
                  <a:pt x="74084" y="170921"/>
                  <a:pt x="70115" y="166953"/>
                  <a:pt x="70115" y="161661"/>
                </a:cubicBezTo>
                <a:cubicBezTo>
                  <a:pt x="70115" y="148432"/>
                  <a:pt x="68792" y="137848"/>
                  <a:pt x="66146" y="129911"/>
                </a:cubicBezTo>
                <a:cubicBezTo>
                  <a:pt x="66146" y="129911"/>
                  <a:pt x="66146" y="129911"/>
                  <a:pt x="66146" y="159015"/>
                </a:cubicBezTo>
                <a:cubicBezTo>
                  <a:pt x="66146" y="162984"/>
                  <a:pt x="64823" y="166953"/>
                  <a:pt x="63500" y="170921"/>
                </a:cubicBezTo>
                <a:cubicBezTo>
                  <a:pt x="63500" y="170921"/>
                  <a:pt x="63500" y="170921"/>
                  <a:pt x="63500" y="246328"/>
                </a:cubicBezTo>
                <a:cubicBezTo>
                  <a:pt x="63500" y="251619"/>
                  <a:pt x="58209" y="255588"/>
                  <a:pt x="54240" y="255588"/>
                </a:cubicBezTo>
                <a:cubicBezTo>
                  <a:pt x="48948" y="255588"/>
                  <a:pt x="44979" y="251619"/>
                  <a:pt x="44979" y="246328"/>
                </a:cubicBezTo>
                <a:cubicBezTo>
                  <a:pt x="44979" y="246328"/>
                  <a:pt x="44979" y="246328"/>
                  <a:pt x="43656" y="246328"/>
                </a:cubicBezTo>
                <a:cubicBezTo>
                  <a:pt x="43656" y="251619"/>
                  <a:pt x="39688" y="255588"/>
                  <a:pt x="34396" y="255588"/>
                </a:cubicBezTo>
                <a:cubicBezTo>
                  <a:pt x="29104" y="255588"/>
                  <a:pt x="25135" y="251619"/>
                  <a:pt x="25135" y="246328"/>
                </a:cubicBezTo>
                <a:cubicBezTo>
                  <a:pt x="25135" y="246328"/>
                  <a:pt x="25135" y="246328"/>
                  <a:pt x="25135" y="172244"/>
                </a:cubicBezTo>
                <a:cubicBezTo>
                  <a:pt x="23813" y="169598"/>
                  <a:pt x="21167" y="165630"/>
                  <a:pt x="21167" y="160338"/>
                </a:cubicBezTo>
                <a:cubicBezTo>
                  <a:pt x="21167" y="160338"/>
                  <a:pt x="21167" y="160338"/>
                  <a:pt x="21167" y="131234"/>
                </a:cubicBezTo>
                <a:cubicBezTo>
                  <a:pt x="18521" y="139171"/>
                  <a:pt x="18521" y="149755"/>
                  <a:pt x="18521" y="164307"/>
                </a:cubicBezTo>
                <a:cubicBezTo>
                  <a:pt x="18521" y="168275"/>
                  <a:pt x="14552" y="172244"/>
                  <a:pt x="9260" y="172244"/>
                </a:cubicBezTo>
                <a:cubicBezTo>
                  <a:pt x="3969" y="172244"/>
                  <a:pt x="0" y="168275"/>
                  <a:pt x="0" y="164307"/>
                </a:cubicBezTo>
                <a:cubicBezTo>
                  <a:pt x="0" y="116682"/>
                  <a:pt x="14552" y="98161"/>
                  <a:pt x="25135" y="91546"/>
                </a:cubicBezTo>
                <a:cubicBezTo>
                  <a:pt x="25135" y="91546"/>
                  <a:pt x="25135" y="91546"/>
                  <a:pt x="43656" y="115359"/>
                </a:cubicBezTo>
                <a:cubicBezTo>
                  <a:pt x="43656" y="115359"/>
                  <a:pt x="43656" y="115359"/>
                  <a:pt x="62177" y="88900"/>
                </a:cubicBezTo>
                <a:close/>
                <a:moveTo>
                  <a:pt x="290362" y="80962"/>
                </a:moveTo>
                <a:cubicBezTo>
                  <a:pt x="291647" y="80962"/>
                  <a:pt x="294217" y="82373"/>
                  <a:pt x="295502" y="83784"/>
                </a:cubicBezTo>
                <a:cubicBezTo>
                  <a:pt x="295502" y="83784"/>
                  <a:pt x="295502" y="83784"/>
                  <a:pt x="300643" y="82373"/>
                </a:cubicBezTo>
                <a:cubicBezTo>
                  <a:pt x="300643" y="80962"/>
                  <a:pt x="301928" y="80962"/>
                  <a:pt x="303213" y="82373"/>
                </a:cubicBezTo>
                <a:cubicBezTo>
                  <a:pt x="303213" y="82373"/>
                  <a:pt x="303213" y="83784"/>
                  <a:pt x="303213" y="83784"/>
                </a:cubicBezTo>
                <a:cubicBezTo>
                  <a:pt x="303213" y="83784"/>
                  <a:pt x="303213" y="83784"/>
                  <a:pt x="303213" y="90840"/>
                </a:cubicBezTo>
                <a:cubicBezTo>
                  <a:pt x="303213" y="92251"/>
                  <a:pt x="303213" y="93662"/>
                  <a:pt x="303213" y="93662"/>
                </a:cubicBezTo>
                <a:cubicBezTo>
                  <a:pt x="301928" y="93662"/>
                  <a:pt x="300643" y="93662"/>
                  <a:pt x="300643" y="93662"/>
                </a:cubicBezTo>
                <a:cubicBezTo>
                  <a:pt x="298072" y="93662"/>
                  <a:pt x="295502" y="92251"/>
                  <a:pt x="294217" y="92251"/>
                </a:cubicBezTo>
                <a:cubicBezTo>
                  <a:pt x="292932" y="93662"/>
                  <a:pt x="291647" y="93662"/>
                  <a:pt x="290362" y="93662"/>
                </a:cubicBezTo>
                <a:cubicBezTo>
                  <a:pt x="287791" y="93662"/>
                  <a:pt x="286506" y="93662"/>
                  <a:pt x="285221" y="92251"/>
                </a:cubicBezTo>
                <a:cubicBezTo>
                  <a:pt x="283936" y="92251"/>
                  <a:pt x="281366" y="93662"/>
                  <a:pt x="278795" y="93662"/>
                </a:cubicBezTo>
                <a:cubicBezTo>
                  <a:pt x="278795" y="93662"/>
                  <a:pt x="277510" y="93662"/>
                  <a:pt x="277510" y="93662"/>
                </a:cubicBezTo>
                <a:cubicBezTo>
                  <a:pt x="276225" y="92251"/>
                  <a:pt x="276225" y="92251"/>
                  <a:pt x="276225" y="90840"/>
                </a:cubicBezTo>
                <a:cubicBezTo>
                  <a:pt x="276225" y="90840"/>
                  <a:pt x="276225" y="90840"/>
                  <a:pt x="276225" y="83784"/>
                </a:cubicBezTo>
                <a:cubicBezTo>
                  <a:pt x="276225" y="83784"/>
                  <a:pt x="276225" y="82373"/>
                  <a:pt x="277510" y="82373"/>
                </a:cubicBezTo>
                <a:cubicBezTo>
                  <a:pt x="277510" y="80962"/>
                  <a:pt x="278795" y="80962"/>
                  <a:pt x="278795" y="82373"/>
                </a:cubicBezTo>
                <a:cubicBezTo>
                  <a:pt x="278795" y="82373"/>
                  <a:pt x="278795" y="82373"/>
                  <a:pt x="283936" y="83784"/>
                </a:cubicBezTo>
                <a:cubicBezTo>
                  <a:pt x="285221" y="82373"/>
                  <a:pt x="287791" y="80962"/>
                  <a:pt x="290362" y="80962"/>
                </a:cubicBezTo>
                <a:close/>
                <a:moveTo>
                  <a:pt x="43656" y="80962"/>
                </a:moveTo>
                <a:cubicBezTo>
                  <a:pt x="46399" y="80962"/>
                  <a:pt x="49141" y="82391"/>
                  <a:pt x="49141" y="83820"/>
                </a:cubicBezTo>
                <a:cubicBezTo>
                  <a:pt x="49141" y="83820"/>
                  <a:pt x="49141" y="83820"/>
                  <a:pt x="54625" y="82391"/>
                </a:cubicBezTo>
                <a:cubicBezTo>
                  <a:pt x="55996" y="80962"/>
                  <a:pt x="57367" y="80962"/>
                  <a:pt x="57367" y="82391"/>
                </a:cubicBezTo>
                <a:cubicBezTo>
                  <a:pt x="58738" y="82391"/>
                  <a:pt x="58738" y="83820"/>
                  <a:pt x="58738" y="83820"/>
                </a:cubicBezTo>
                <a:cubicBezTo>
                  <a:pt x="58738" y="83820"/>
                  <a:pt x="58738" y="83820"/>
                  <a:pt x="58738" y="90964"/>
                </a:cubicBezTo>
                <a:cubicBezTo>
                  <a:pt x="58738" y="92393"/>
                  <a:pt x="58738" y="93821"/>
                  <a:pt x="57367" y="93821"/>
                </a:cubicBezTo>
                <a:cubicBezTo>
                  <a:pt x="57367" y="93821"/>
                  <a:pt x="55996" y="93821"/>
                  <a:pt x="55996" y="93821"/>
                </a:cubicBezTo>
                <a:cubicBezTo>
                  <a:pt x="53254" y="93821"/>
                  <a:pt x="50512" y="92393"/>
                  <a:pt x="49141" y="92393"/>
                </a:cubicBezTo>
                <a:cubicBezTo>
                  <a:pt x="47770" y="93821"/>
                  <a:pt x="46399" y="95250"/>
                  <a:pt x="43656" y="95250"/>
                </a:cubicBezTo>
                <a:cubicBezTo>
                  <a:pt x="42285" y="95250"/>
                  <a:pt x="39543" y="93821"/>
                  <a:pt x="39543" y="92393"/>
                </a:cubicBezTo>
                <a:cubicBezTo>
                  <a:pt x="36801" y="92393"/>
                  <a:pt x="35430" y="93821"/>
                  <a:pt x="32688" y="93821"/>
                </a:cubicBezTo>
                <a:cubicBezTo>
                  <a:pt x="31317" y="93821"/>
                  <a:pt x="31317" y="93821"/>
                  <a:pt x="29946" y="93821"/>
                </a:cubicBezTo>
                <a:cubicBezTo>
                  <a:pt x="29946" y="93821"/>
                  <a:pt x="28575" y="92393"/>
                  <a:pt x="28575" y="90964"/>
                </a:cubicBezTo>
                <a:cubicBezTo>
                  <a:pt x="28575" y="90964"/>
                  <a:pt x="28575" y="90964"/>
                  <a:pt x="28575" y="83820"/>
                </a:cubicBezTo>
                <a:cubicBezTo>
                  <a:pt x="28575" y="83820"/>
                  <a:pt x="29946" y="82391"/>
                  <a:pt x="29946" y="82391"/>
                </a:cubicBezTo>
                <a:cubicBezTo>
                  <a:pt x="31317" y="80962"/>
                  <a:pt x="32688" y="80962"/>
                  <a:pt x="32688" y="82391"/>
                </a:cubicBezTo>
                <a:cubicBezTo>
                  <a:pt x="32688" y="82391"/>
                  <a:pt x="32688" y="82391"/>
                  <a:pt x="38172" y="83820"/>
                </a:cubicBezTo>
                <a:cubicBezTo>
                  <a:pt x="39543" y="82391"/>
                  <a:pt x="42285" y="80962"/>
                  <a:pt x="43656" y="80962"/>
                </a:cubicBezTo>
                <a:close/>
                <a:moveTo>
                  <a:pt x="288925" y="34925"/>
                </a:moveTo>
                <a:cubicBezTo>
                  <a:pt x="301200" y="34925"/>
                  <a:pt x="311150" y="44875"/>
                  <a:pt x="311150" y="57150"/>
                </a:cubicBezTo>
                <a:cubicBezTo>
                  <a:pt x="311150" y="69425"/>
                  <a:pt x="301200" y="79375"/>
                  <a:pt x="288925" y="79375"/>
                </a:cubicBezTo>
                <a:cubicBezTo>
                  <a:pt x="276650" y="79375"/>
                  <a:pt x="266700" y="69425"/>
                  <a:pt x="266700" y="57150"/>
                </a:cubicBezTo>
                <a:cubicBezTo>
                  <a:pt x="266700" y="44875"/>
                  <a:pt x="276650" y="34925"/>
                  <a:pt x="288925" y="34925"/>
                </a:cubicBezTo>
                <a:close/>
                <a:moveTo>
                  <a:pt x="44450" y="34925"/>
                </a:moveTo>
                <a:cubicBezTo>
                  <a:pt x="56725" y="34925"/>
                  <a:pt x="66675" y="44875"/>
                  <a:pt x="66675" y="57150"/>
                </a:cubicBezTo>
                <a:cubicBezTo>
                  <a:pt x="66675" y="69425"/>
                  <a:pt x="56725" y="79375"/>
                  <a:pt x="44450" y="79375"/>
                </a:cubicBezTo>
                <a:cubicBezTo>
                  <a:pt x="32175" y="79375"/>
                  <a:pt x="22225" y="69425"/>
                  <a:pt x="22225" y="57150"/>
                </a:cubicBezTo>
                <a:cubicBezTo>
                  <a:pt x="22225" y="44875"/>
                  <a:pt x="32175" y="34925"/>
                  <a:pt x="44450" y="34925"/>
                </a:cubicBezTo>
                <a:close/>
                <a:moveTo>
                  <a:pt x="177842" y="30162"/>
                </a:moveTo>
                <a:cubicBezTo>
                  <a:pt x="184317" y="35428"/>
                  <a:pt x="192088" y="45960"/>
                  <a:pt x="192088" y="72289"/>
                </a:cubicBezTo>
                <a:cubicBezTo>
                  <a:pt x="192088" y="74922"/>
                  <a:pt x="190793" y="77555"/>
                  <a:pt x="186908" y="77555"/>
                </a:cubicBezTo>
                <a:cubicBezTo>
                  <a:pt x="184317" y="77555"/>
                  <a:pt x="181727" y="74922"/>
                  <a:pt x="181727" y="72289"/>
                </a:cubicBezTo>
                <a:cubicBezTo>
                  <a:pt x="181727" y="64390"/>
                  <a:pt x="181727" y="59124"/>
                  <a:pt x="180432" y="53859"/>
                </a:cubicBezTo>
                <a:cubicBezTo>
                  <a:pt x="180432" y="53859"/>
                  <a:pt x="180432" y="53859"/>
                  <a:pt x="180432" y="70973"/>
                </a:cubicBezTo>
                <a:cubicBezTo>
                  <a:pt x="180432" y="73606"/>
                  <a:pt x="179137" y="74922"/>
                  <a:pt x="179137" y="77555"/>
                </a:cubicBezTo>
                <a:cubicBezTo>
                  <a:pt x="179137" y="77555"/>
                  <a:pt x="179137" y="77555"/>
                  <a:pt x="179137" y="82821"/>
                </a:cubicBezTo>
                <a:cubicBezTo>
                  <a:pt x="171367" y="82821"/>
                  <a:pt x="164891" y="82821"/>
                  <a:pt x="157121" y="84137"/>
                </a:cubicBezTo>
                <a:cubicBezTo>
                  <a:pt x="157121" y="84137"/>
                  <a:pt x="157121" y="84137"/>
                  <a:pt x="157121" y="78871"/>
                </a:cubicBezTo>
                <a:cubicBezTo>
                  <a:pt x="155826" y="76238"/>
                  <a:pt x="155826" y="73606"/>
                  <a:pt x="155826" y="72289"/>
                </a:cubicBezTo>
                <a:cubicBezTo>
                  <a:pt x="155826" y="72289"/>
                  <a:pt x="155826" y="72289"/>
                  <a:pt x="155826" y="55175"/>
                </a:cubicBezTo>
                <a:cubicBezTo>
                  <a:pt x="153236" y="59124"/>
                  <a:pt x="153236" y="65707"/>
                  <a:pt x="153236" y="73606"/>
                </a:cubicBezTo>
                <a:cubicBezTo>
                  <a:pt x="153236" y="76238"/>
                  <a:pt x="150645" y="78871"/>
                  <a:pt x="148055" y="78871"/>
                </a:cubicBezTo>
                <a:cubicBezTo>
                  <a:pt x="145465" y="78871"/>
                  <a:pt x="142875" y="76238"/>
                  <a:pt x="142875" y="73606"/>
                </a:cubicBezTo>
                <a:cubicBezTo>
                  <a:pt x="142875" y="47276"/>
                  <a:pt x="151940" y="35428"/>
                  <a:pt x="157121" y="31479"/>
                </a:cubicBezTo>
                <a:cubicBezTo>
                  <a:pt x="157121" y="31479"/>
                  <a:pt x="157121" y="31479"/>
                  <a:pt x="167481" y="45960"/>
                </a:cubicBezTo>
                <a:cubicBezTo>
                  <a:pt x="167481" y="45960"/>
                  <a:pt x="167481" y="45960"/>
                  <a:pt x="168777" y="43985"/>
                </a:cubicBezTo>
                <a:lnTo>
                  <a:pt x="175759" y="33338"/>
                </a:lnTo>
                <a:lnTo>
                  <a:pt x="176458" y="33338"/>
                </a:lnTo>
                <a:cubicBezTo>
                  <a:pt x="177801" y="33338"/>
                  <a:pt x="177801" y="31751"/>
                  <a:pt x="177801" y="31751"/>
                </a:cubicBezTo>
                <a:lnTo>
                  <a:pt x="177801" y="30225"/>
                </a:lnTo>
                <a:close/>
                <a:moveTo>
                  <a:pt x="208481" y="25427"/>
                </a:moveTo>
                <a:cubicBezTo>
                  <a:pt x="211073" y="25104"/>
                  <a:pt x="213989" y="25751"/>
                  <a:pt x="216581" y="27689"/>
                </a:cubicBezTo>
                <a:cubicBezTo>
                  <a:pt x="216581" y="27689"/>
                  <a:pt x="216581" y="27689"/>
                  <a:pt x="256754" y="61285"/>
                </a:cubicBezTo>
                <a:cubicBezTo>
                  <a:pt x="260642" y="65161"/>
                  <a:pt x="261938" y="71622"/>
                  <a:pt x="258050" y="75499"/>
                </a:cubicBezTo>
                <a:cubicBezTo>
                  <a:pt x="256754" y="78083"/>
                  <a:pt x="252867" y="79375"/>
                  <a:pt x="250275" y="79375"/>
                </a:cubicBezTo>
                <a:cubicBezTo>
                  <a:pt x="247683" y="79375"/>
                  <a:pt x="246387" y="78083"/>
                  <a:pt x="243795" y="76791"/>
                </a:cubicBezTo>
                <a:cubicBezTo>
                  <a:pt x="243795" y="76791"/>
                  <a:pt x="243795" y="76791"/>
                  <a:pt x="203622" y="43195"/>
                </a:cubicBezTo>
                <a:cubicBezTo>
                  <a:pt x="198438" y="39318"/>
                  <a:pt x="198438" y="32857"/>
                  <a:pt x="202326" y="28981"/>
                </a:cubicBezTo>
                <a:cubicBezTo>
                  <a:pt x="203622" y="27043"/>
                  <a:pt x="205890" y="25750"/>
                  <a:pt x="208481" y="25427"/>
                </a:cubicBezTo>
                <a:close/>
                <a:moveTo>
                  <a:pt x="127584" y="25427"/>
                </a:moveTo>
                <a:cubicBezTo>
                  <a:pt x="130013" y="25750"/>
                  <a:pt x="132281" y="27043"/>
                  <a:pt x="134225" y="28981"/>
                </a:cubicBezTo>
                <a:cubicBezTo>
                  <a:pt x="138113" y="32857"/>
                  <a:pt x="136817" y="39318"/>
                  <a:pt x="132929" y="43195"/>
                </a:cubicBezTo>
                <a:cubicBezTo>
                  <a:pt x="132929" y="43195"/>
                  <a:pt x="132929" y="43195"/>
                  <a:pt x="92756" y="76791"/>
                </a:cubicBezTo>
                <a:cubicBezTo>
                  <a:pt x="90164" y="78083"/>
                  <a:pt x="87572" y="79375"/>
                  <a:pt x="86276" y="79375"/>
                </a:cubicBezTo>
                <a:cubicBezTo>
                  <a:pt x="82388" y="79375"/>
                  <a:pt x="79797" y="78083"/>
                  <a:pt x="78501" y="75499"/>
                </a:cubicBezTo>
                <a:cubicBezTo>
                  <a:pt x="74613" y="71622"/>
                  <a:pt x="75909" y="65161"/>
                  <a:pt x="79797" y="61285"/>
                </a:cubicBezTo>
                <a:cubicBezTo>
                  <a:pt x="79797" y="61285"/>
                  <a:pt x="79797" y="61285"/>
                  <a:pt x="119970" y="27689"/>
                </a:cubicBezTo>
                <a:cubicBezTo>
                  <a:pt x="122562" y="25751"/>
                  <a:pt x="125154" y="25104"/>
                  <a:pt x="127584" y="25427"/>
                </a:cubicBezTo>
                <a:close/>
                <a:moveTo>
                  <a:pt x="161681" y="25400"/>
                </a:moveTo>
                <a:cubicBezTo>
                  <a:pt x="161681" y="25400"/>
                  <a:pt x="161681" y="25400"/>
                  <a:pt x="163025" y="25400"/>
                </a:cubicBezTo>
                <a:cubicBezTo>
                  <a:pt x="163025" y="25400"/>
                  <a:pt x="163025" y="25400"/>
                  <a:pt x="165711" y="26988"/>
                </a:cubicBezTo>
                <a:cubicBezTo>
                  <a:pt x="165711" y="25400"/>
                  <a:pt x="167054" y="25400"/>
                  <a:pt x="168398" y="25400"/>
                </a:cubicBezTo>
                <a:cubicBezTo>
                  <a:pt x="169741" y="25400"/>
                  <a:pt x="171084" y="25400"/>
                  <a:pt x="172428" y="26988"/>
                </a:cubicBezTo>
                <a:cubicBezTo>
                  <a:pt x="172428" y="26988"/>
                  <a:pt x="172428" y="26988"/>
                  <a:pt x="175114" y="25400"/>
                </a:cubicBezTo>
                <a:cubicBezTo>
                  <a:pt x="175114" y="25400"/>
                  <a:pt x="176458" y="25400"/>
                  <a:pt x="176458" y="25400"/>
                </a:cubicBezTo>
                <a:cubicBezTo>
                  <a:pt x="176458" y="25400"/>
                  <a:pt x="177801" y="26988"/>
                  <a:pt x="177801" y="26988"/>
                </a:cubicBezTo>
                <a:lnTo>
                  <a:pt x="177801" y="30225"/>
                </a:lnTo>
                <a:lnTo>
                  <a:pt x="175759" y="33338"/>
                </a:lnTo>
                <a:lnTo>
                  <a:pt x="175114" y="33338"/>
                </a:lnTo>
                <a:cubicBezTo>
                  <a:pt x="173771" y="33338"/>
                  <a:pt x="172428" y="33338"/>
                  <a:pt x="171084" y="31751"/>
                </a:cubicBezTo>
                <a:cubicBezTo>
                  <a:pt x="171084" y="33338"/>
                  <a:pt x="169741" y="33338"/>
                  <a:pt x="168398" y="33338"/>
                </a:cubicBezTo>
                <a:cubicBezTo>
                  <a:pt x="168398" y="33338"/>
                  <a:pt x="167054" y="33338"/>
                  <a:pt x="165711" y="31751"/>
                </a:cubicBezTo>
                <a:cubicBezTo>
                  <a:pt x="165711" y="31751"/>
                  <a:pt x="163025" y="33338"/>
                  <a:pt x="163025" y="33338"/>
                </a:cubicBezTo>
                <a:cubicBezTo>
                  <a:pt x="161681" y="33338"/>
                  <a:pt x="161681" y="33338"/>
                  <a:pt x="161681" y="33338"/>
                </a:cubicBezTo>
                <a:cubicBezTo>
                  <a:pt x="160338" y="33338"/>
                  <a:pt x="160338" y="31751"/>
                  <a:pt x="160338" y="31751"/>
                </a:cubicBezTo>
                <a:cubicBezTo>
                  <a:pt x="160338" y="31751"/>
                  <a:pt x="160338" y="31751"/>
                  <a:pt x="160338" y="26988"/>
                </a:cubicBezTo>
                <a:cubicBezTo>
                  <a:pt x="160338" y="26988"/>
                  <a:pt x="160338" y="25400"/>
                  <a:pt x="161681" y="25400"/>
                </a:cubicBezTo>
                <a:close/>
                <a:moveTo>
                  <a:pt x="167482" y="0"/>
                </a:moveTo>
                <a:cubicBezTo>
                  <a:pt x="174935" y="0"/>
                  <a:pt x="180976" y="5686"/>
                  <a:pt x="180976" y="12700"/>
                </a:cubicBezTo>
                <a:cubicBezTo>
                  <a:pt x="180976" y="19714"/>
                  <a:pt x="174935" y="25400"/>
                  <a:pt x="167482" y="25400"/>
                </a:cubicBezTo>
                <a:cubicBezTo>
                  <a:pt x="160029" y="25400"/>
                  <a:pt x="153988" y="19714"/>
                  <a:pt x="153988" y="12700"/>
                </a:cubicBezTo>
                <a:cubicBezTo>
                  <a:pt x="153988" y="5686"/>
                  <a:pt x="160029" y="0"/>
                  <a:pt x="1674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椭圆 9"/>
          <p:cNvSpPr/>
          <p:nvPr/>
        </p:nvSpPr>
        <p:spPr>
          <a:xfrm>
            <a:off x="3481797" y="3585029"/>
            <a:ext cx="1023666" cy="1054224"/>
          </a:xfrm>
          <a:custGeom>
            <a:avLst/>
            <a:gdLst>
              <a:gd name="connsiteX0" fmla="*/ 140277 w 319088"/>
              <a:gd name="connsiteY0" fmla="*/ 225425 h 328613"/>
              <a:gd name="connsiteX1" fmla="*/ 101311 w 319088"/>
              <a:gd name="connsiteY1" fmla="*/ 229351 h 328613"/>
              <a:gd name="connsiteX2" fmla="*/ 100012 w 319088"/>
              <a:gd name="connsiteY2" fmla="*/ 230660 h 328613"/>
              <a:gd name="connsiteX3" fmla="*/ 100012 w 319088"/>
              <a:gd name="connsiteY3" fmla="*/ 319646 h 328613"/>
              <a:gd name="connsiteX4" fmla="*/ 100012 w 319088"/>
              <a:gd name="connsiteY4" fmla="*/ 322263 h 328613"/>
              <a:gd name="connsiteX5" fmla="*/ 101311 w 319088"/>
              <a:gd name="connsiteY5" fmla="*/ 322263 h 328613"/>
              <a:gd name="connsiteX6" fmla="*/ 102610 w 319088"/>
              <a:gd name="connsiteY6" fmla="*/ 322263 h 328613"/>
              <a:gd name="connsiteX7" fmla="*/ 140277 w 319088"/>
              <a:gd name="connsiteY7" fmla="*/ 311794 h 328613"/>
              <a:gd name="connsiteX8" fmla="*/ 142875 w 319088"/>
              <a:gd name="connsiteY8" fmla="*/ 310485 h 328613"/>
              <a:gd name="connsiteX9" fmla="*/ 142875 w 319088"/>
              <a:gd name="connsiteY9" fmla="*/ 228042 h 328613"/>
              <a:gd name="connsiteX10" fmla="*/ 141576 w 319088"/>
              <a:gd name="connsiteY10" fmla="*/ 226734 h 328613"/>
              <a:gd name="connsiteX11" fmla="*/ 140277 w 319088"/>
              <a:gd name="connsiteY11" fmla="*/ 225425 h 328613"/>
              <a:gd name="connsiteX12" fmla="*/ 49212 w 319088"/>
              <a:gd name="connsiteY12" fmla="*/ 223838 h 328613"/>
              <a:gd name="connsiteX13" fmla="*/ 49212 w 319088"/>
              <a:gd name="connsiteY13" fmla="*/ 226378 h 328613"/>
              <a:gd name="connsiteX14" fmla="*/ 49212 w 319088"/>
              <a:gd name="connsiteY14" fmla="*/ 263208 h 328613"/>
              <a:gd name="connsiteX15" fmla="*/ 50497 w 319088"/>
              <a:gd name="connsiteY15" fmla="*/ 265748 h 328613"/>
              <a:gd name="connsiteX16" fmla="*/ 74915 w 319088"/>
              <a:gd name="connsiteY16" fmla="*/ 274638 h 328613"/>
              <a:gd name="connsiteX17" fmla="*/ 76200 w 319088"/>
              <a:gd name="connsiteY17" fmla="*/ 273368 h 328613"/>
              <a:gd name="connsiteX18" fmla="*/ 76200 w 319088"/>
              <a:gd name="connsiteY18" fmla="*/ 272098 h 328613"/>
              <a:gd name="connsiteX19" fmla="*/ 76200 w 319088"/>
              <a:gd name="connsiteY19" fmla="*/ 230188 h 328613"/>
              <a:gd name="connsiteX20" fmla="*/ 74915 w 319088"/>
              <a:gd name="connsiteY20" fmla="*/ 228918 h 328613"/>
              <a:gd name="connsiteX21" fmla="*/ 50497 w 319088"/>
              <a:gd name="connsiteY21" fmla="*/ 223838 h 328613"/>
              <a:gd name="connsiteX22" fmla="*/ 49212 w 319088"/>
              <a:gd name="connsiteY22" fmla="*/ 223838 h 328613"/>
              <a:gd name="connsiteX23" fmla="*/ 189206 w 319088"/>
              <a:gd name="connsiteY23" fmla="*/ 222250 h 328613"/>
              <a:gd name="connsiteX24" fmla="*/ 156868 w 319088"/>
              <a:gd name="connsiteY24" fmla="*/ 224848 h 328613"/>
              <a:gd name="connsiteX25" fmla="*/ 155575 w 319088"/>
              <a:gd name="connsiteY25" fmla="*/ 226147 h 328613"/>
              <a:gd name="connsiteX26" fmla="*/ 155575 w 319088"/>
              <a:gd name="connsiteY26" fmla="*/ 305377 h 328613"/>
              <a:gd name="connsiteX27" fmla="*/ 156868 w 319088"/>
              <a:gd name="connsiteY27" fmla="*/ 307975 h 328613"/>
              <a:gd name="connsiteX28" fmla="*/ 158162 w 319088"/>
              <a:gd name="connsiteY28" fmla="*/ 307975 h 328613"/>
              <a:gd name="connsiteX29" fmla="*/ 189206 w 319088"/>
              <a:gd name="connsiteY29" fmla="*/ 300182 h 328613"/>
              <a:gd name="connsiteX30" fmla="*/ 190500 w 319088"/>
              <a:gd name="connsiteY30" fmla="*/ 297584 h 328613"/>
              <a:gd name="connsiteX31" fmla="*/ 190500 w 319088"/>
              <a:gd name="connsiteY31" fmla="*/ 223549 h 328613"/>
              <a:gd name="connsiteX32" fmla="*/ 190500 w 319088"/>
              <a:gd name="connsiteY32" fmla="*/ 222250 h 328613"/>
              <a:gd name="connsiteX33" fmla="*/ 189206 w 319088"/>
              <a:gd name="connsiteY33" fmla="*/ 222250 h 328613"/>
              <a:gd name="connsiteX34" fmla="*/ 12700 w 319088"/>
              <a:gd name="connsiteY34" fmla="*/ 217488 h 328613"/>
              <a:gd name="connsiteX35" fmla="*/ 12700 w 319088"/>
              <a:gd name="connsiteY35" fmla="*/ 218778 h 328613"/>
              <a:gd name="connsiteX36" fmla="*/ 12700 w 319088"/>
              <a:gd name="connsiteY36" fmla="*/ 251024 h 328613"/>
              <a:gd name="connsiteX37" fmla="*/ 13970 w 319088"/>
              <a:gd name="connsiteY37" fmla="*/ 252314 h 328613"/>
              <a:gd name="connsiteX38" fmla="*/ 29210 w 319088"/>
              <a:gd name="connsiteY38" fmla="*/ 258763 h 328613"/>
              <a:gd name="connsiteX39" fmla="*/ 30480 w 319088"/>
              <a:gd name="connsiteY39" fmla="*/ 258763 h 328613"/>
              <a:gd name="connsiteX40" fmla="*/ 31750 w 319088"/>
              <a:gd name="connsiteY40" fmla="*/ 258763 h 328613"/>
              <a:gd name="connsiteX41" fmla="*/ 31750 w 319088"/>
              <a:gd name="connsiteY41" fmla="*/ 257473 h 328613"/>
              <a:gd name="connsiteX42" fmla="*/ 31750 w 319088"/>
              <a:gd name="connsiteY42" fmla="*/ 222647 h 328613"/>
              <a:gd name="connsiteX43" fmla="*/ 30480 w 319088"/>
              <a:gd name="connsiteY43" fmla="*/ 220068 h 328613"/>
              <a:gd name="connsiteX44" fmla="*/ 13970 w 319088"/>
              <a:gd name="connsiteY44" fmla="*/ 217488 h 328613"/>
              <a:gd name="connsiteX45" fmla="*/ 12700 w 319088"/>
              <a:gd name="connsiteY45" fmla="*/ 217488 h 328613"/>
              <a:gd name="connsiteX46" fmla="*/ 280105 w 319088"/>
              <a:gd name="connsiteY46" fmla="*/ 214313 h 328613"/>
              <a:gd name="connsiteX47" fmla="*/ 261584 w 319088"/>
              <a:gd name="connsiteY47" fmla="*/ 215595 h 328613"/>
              <a:gd name="connsiteX48" fmla="*/ 260350 w 319088"/>
              <a:gd name="connsiteY48" fmla="*/ 216877 h 328613"/>
              <a:gd name="connsiteX49" fmla="*/ 260350 w 319088"/>
              <a:gd name="connsiteY49" fmla="*/ 278424 h 328613"/>
              <a:gd name="connsiteX50" fmla="*/ 260350 w 319088"/>
              <a:gd name="connsiteY50" fmla="*/ 279706 h 328613"/>
              <a:gd name="connsiteX51" fmla="*/ 261584 w 319088"/>
              <a:gd name="connsiteY51" fmla="*/ 280988 h 328613"/>
              <a:gd name="connsiteX52" fmla="*/ 262819 w 319088"/>
              <a:gd name="connsiteY52" fmla="*/ 280988 h 328613"/>
              <a:gd name="connsiteX53" fmla="*/ 280105 w 319088"/>
              <a:gd name="connsiteY53" fmla="*/ 275859 h 328613"/>
              <a:gd name="connsiteX54" fmla="*/ 282575 w 319088"/>
              <a:gd name="connsiteY54" fmla="*/ 273295 h 328613"/>
              <a:gd name="connsiteX55" fmla="*/ 282575 w 319088"/>
              <a:gd name="connsiteY55" fmla="*/ 215595 h 328613"/>
              <a:gd name="connsiteX56" fmla="*/ 281340 w 319088"/>
              <a:gd name="connsiteY56" fmla="*/ 214313 h 328613"/>
              <a:gd name="connsiteX57" fmla="*/ 280105 w 319088"/>
              <a:gd name="connsiteY57" fmla="*/ 214313 h 328613"/>
              <a:gd name="connsiteX58" fmla="*/ 306983 w 319088"/>
              <a:gd name="connsiteY58" fmla="*/ 211138 h 328613"/>
              <a:gd name="connsiteX59" fmla="*/ 290215 w 319088"/>
              <a:gd name="connsiteY59" fmla="*/ 212428 h 328613"/>
              <a:gd name="connsiteX60" fmla="*/ 288925 w 319088"/>
              <a:gd name="connsiteY60" fmla="*/ 215008 h 328613"/>
              <a:gd name="connsiteX61" fmla="*/ 288925 w 319088"/>
              <a:gd name="connsiteY61" fmla="*/ 271761 h 328613"/>
              <a:gd name="connsiteX62" fmla="*/ 288925 w 319088"/>
              <a:gd name="connsiteY62" fmla="*/ 273051 h 328613"/>
              <a:gd name="connsiteX63" fmla="*/ 290215 w 319088"/>
              <a:gd name="connsiteY63" fmla="*/ 273051 h 328613"/>
              <a:gd name="connsiteX64" fmla="*/ 308273 w 319088"/>
              <a:gd name="connsiteY64" fmla="*/ 269181 h 328613"/>
              <a:gd name="connsiteX65" fmla="*/ 309563 w 319088"/>
              <a:gd name="connsiteY65" fmla="*/ 266602 h 328613"/>
              <a:gd name="connsiteX66" fmla="*/ 308273 w 319088"/>
              <a:gd name="connsiteY66" fmla="*/ 212428 h 328613"/>
              <a:gd name="connsiteX67" fmla="*/ 308273 w 319088"/>
              <a:gd name="connsiteY67" fmla="*/ 211138 h 328613"/>
              <a:gd name="connsiteX68" fmla="*/ 306983 w 319088"/>
              <a:gd name="connsiteY68" fmla="*/ 211138 h 328613"/>
              <a:gd name="connsiteX69" fmla="*/ 290195 w 319088"/>
              <a:gd name="connsiteY69" fmla="*/ 169863 h 328613"/>
              <a:gd name="connsiteX70" fmla="*/ 288925 w 319088"/>
              <a:gd name="connsiteY70" fmla="*/ 171196 h 328613"/>
              <a:gd name="connsiteX71" fmla="*/ 288925 w 319088"/>
              <a:gd name="connsiteY71" fmla="*/ 172530 h 328613"/>
              <a:gd name="connsiteX72" fmla="*/ 288925 w 319088"/>
              <a:gd name="connsiteY72" fmla="*/ 201867 h 328613"/>
              <a:gd name="connsiteX73" fmla="*/ 288925 w 319088"/>
              <a:gd name="connsiteY73" fmla="*/ 203201 h 328613"/>
              <a:gd name="connsiteX74" fmla="*/ 290195 w 319088"/>
              <a:gd name="connsiteY74" fmla="*/ 203201 h 328613"/>
              <a:gd name="connsiteX75" fmla="*/ 306705 w 319088"/>
              <a:gd name="connsiteY75" fmla="*/ 201867 h 328613"/>
              <a:gd name="connsiteX76" fmla="*/ 307975 w 319088"/>
              <a:gd name="connsiteY76" fmla="*/ 200534 h 328613"/>
              <a:gd name="connsiteX77" fmla="*/ 307975 w 319088"/>
              <a:gd name="connsiteY77" fmla="*/ 172530 h 328613"/>
              <a:gd name="connsiteX78" fmla="*/ 306705 w 319088"/>
              <a:gd name="connsiteY78" fmla="*/ 171196 h 328613"/>
              <a:gd name="connsiteX79" fmla="*/ 290195 w 319088"/>
              <a:gd name="connsiteY79" fmla="*/ 169863 h 328613"/>
              <a:gd name="connsiteX80" fmla="*/ 261584 w 319088"/>
              <a:gd name="connsiteY80" fmla="*/ 168275 h 328613"/>
              <a:gd name="connsiteX81" fmla="*/ 260350 w 319088"/>
              <a:gd name="connsiteY81" fmla="*/ 169568 h 328613"/>
              <a:gd name="connsiteX82" fmla="*/ 260350 w 319088"/>
              <a:gd name="connsiteY82" fmla="*/ 170862 h 328613"/>
              <a:gd name="connsiteX83" fmla="*/ 260350 w 319088"/>
              <a:gd name="connsiteY83" fmla="*/ 201906 h 328613"/>
              <a:gd name="connsiteX84" fmla="*/ 260350 w 319088"/>
              <a:gd name="connsiteY84" fmla="*/ 203200 h 328613"/>
              <a:gd name="connsiteX85" fmla="*/ 261584 w 319088"/>
              <a:gd name="connsiteY85" fmla="*/ 203200 h 328613"/>
              <a:gd name="connsiteX86" fmla="*/ 280105 w 319088"/>
              <a:gd name="connsiteY86" fmla="*/ 201906 h 328613"/>
              <a:gd name="connsiteX87" fmla="*/ 282575 w 319088"/>
              <a:gd name="connsiteY87" fmla="*/ 200613 h 328613"/>
              <a:gd name="connsiteX88" fmla="*/ 282575 w 319088"/>
              <a:gd name="connsiteY88" fmla="*/ 170862 h 328613"/>
              <a:gd name="connsiteX89" fmla="*/ 280105 w 319088"/>
              <a:gd name="connsiteY89" fmla="*/ 169568 h 328613"/>
              <a:gd name="connsiteX90" fmla="*/ 261584 w 319088"/>
              <a:gd name="connsiteY90" fmla="*/ 168275 h 328613"/>
              <a:gd name="connsiteX91" fmla="*/ 214024 w 319088"/>
              <a:gd name="connsiteY91" fmla="*/ 168275 h 328613"/>
              <a:gd name="connsiteX92" fmla="*/ 212725 w 319088"/>
              <a:gd name="connsiteY92" fmla="*/ 169567 h 328613"/>
              <a:gd name="connsiteX93" fmla="*/ 212725 w 319088"/>
              <a:gd name="connsiteY93" fmla="*/ 222546 h 328613"/>
              <a:gd name="connsiteX94" fmla="*/ 214024 w 319088"/>
              <a:gd name="connsiteY94" fmla="*/ 223838 h 328613"/>
              <a:gd name="connsiteX95" fmla="*/ 215322 w 319088"/>
              <a:gd name="connsiteY95" fmla="*/ 223838 h 328613"/>
              <a:gd name="connsiteX96" fmla="*/ 240001 w 319088"/>
              <a:gd name="connsiteY96" fmla="*/ 221254 h 328613"/>
              <a:gd name="connsiteX97" fmla="*/ 241300 w 319088"/>
              <a:gd name="connsiteY97" fmla="*/ 219962 h 328613"/>
              <a:gd name="connsiteX98" fmla="*/ 241300 w 319088"/>
              <a:gd name="connsiteY98" fmla="*/ 170859 h 328613"/>
              <a:gd name="connsiteX99" fmla="*/ 240001 w 319088"/>
              <a:gd name="connsiteY99" fmla="*/ 169567 h 328613"/>
              <a:gd name="connsiteX100" fmla="*/ 215322 w 319088"/>
              <a:gd name="connsiteY100" fmla="*/ 168275 h 328613"/>
              <a:gd name="connsiteX101" fmla="*/ 214024 w 319088"/>
              <a:gd name="connsiteY101" fmla="*/ 168275 h 328613"/>
              <a:gd name="connsiteX102" fmla="*/ 30480 w 319088"/>
              <a:gd name="connsiteY102" fmla="*/ 168275 h 328613"/>
              <a:gd name="connsiteX103" fmla="*/ 13970 w 319088"/>
              <a:gd name="connsiteY103" fmla="*/ 169545 h 328613"/>
              <a:gd name="connsiteX104" fmla="*/ 12700 w 319088"/>
              <a:gd name="connsiteY104" fmla="*/ 170815 h 328613"/>
              <a:gd name="connsiteX105" fmla="*/ 12700 w 319088"/>
              <a:gd name="connsiteY105" fmla="*/ 202565 h 328613"/>
              <a:gd name="connsiteX106" fmla="*/ 13970 w 319088"/>
              <a:gd name="connsiteY106" fmla="*/ 203835 h 328613"/>
              <a:gd name="connsiteX107" fmla="*/ 30480 w 319088"/>
              <a:gd name="connsiteY107" fmla="*/ 206375 h 328613"/>
              <a:gd name="connsiteX108" fmla="*/ 31750 w 319088"/>
              <a:gd name="connsiteY108" fmla="*/ 205105 h 328613"/>
              <a:gd name="connsiteX109" fmla="*/ 31750 w 319088"/>
              <a:gd name="connsiteY109" fmla="*/ 203835 h 328613"/>
              <a:gd name="connsiteX110" fmla="*/ 31750 w 319088"/>
              <a:gd name="connsiteY110" fmla="*/ 169545 h 328613"/>
              <a:gd name="connsiteX111" fmla="*/ 31750 w 319088"/>
              <a:gd name="connsiteY111" fmla="*/ 168275 h 328613"/>
              <a:gd name="connsiteX112" fmla="*/ 30480 w 319088"/>
              <a:gd name="connsiteY112" fmla="*/ 168275 h 328613"/>
              <a:gd name="connsiteX113" fmla="*/ 158162 w 319088"/>
              <a:gd name="connsiteY113" fmla="*/ 165100 h 328613"/>
              <a:gd name="connsiteX114" fmla="*/ 156868 w 319088"/>
              <a:gd name="connsiteY114" fmla="*/ 166407 h 328613"/>
              <a:gd name="connsiteX115" fmla="*/ 155575 w 319088"/>
              <a:gd name="connsiteY115" fmla="*/ 167715 h 328613"/>
              <a:gd name="connsiteX116" fmla="*/ 155575 w 319088"/>
              <a:gd name="connsiteY116" fmla="*/ 206935 h 328613"/>
              <a:gd name="connsiteX117" fmla="*/ 156868 w 319088"/>
              <a:gd name="connsiteY117" fmla="*/ 208243 h 328613"/>
              <a:gd name="connsiteX118" fmla="*/ 158162 w 319088"/>
              <a:gd name="connsiteY118" fmla="*/ 209550 h 328613"/>
              <a:gd name="connsiteX119" fmla="*/ 189206 w 319088"/>
              <a:gd name="connsiteY119" fmla="*/ 208243 h 328613"/>
              <a:gd name="connsiteX120" fmla="*/ 190500 w 319088"/>
              <a:gd name="connsiteY120" fmla="*/ 205628 h 328613"/>
              <a:gd name="connsiteX121" fmla="*/ 190500 w 319088"/>
              <a:gd name="connsiteY121" fmla="*/ 169022 h 328613"/>
              <a:gd name="connsiteX122" fmla="*/ 189206 w 319088"/>
              <a:gd name="connsiteY122" fmla="*/ 166407 h 328613"/>
              <a:gd name="connsiteX123" fmla="*/ 158162 w 319088"/>
              <a:gd name="connsiteY123" fmla="*/ 165100 h 328613"/>
              <a:gd name="connsiteX124" fmla="*/ 100012 w 319088"/>
              <a:gd name="connsiteY124" fmla="*/ 163513 h 328613"/>
              <a:gd name="connsiteX125" fmla="*/ 100012 w 319088"/>
              <a:gd name="connsiteY125" fmla="*/ 164800 h 328613"/>
              <a:gd name="connsiteX126" fmla="*/ 100012 w 319088"/>
              <a:gd name="connsiteY126" fmla="*/ 208564 h 328613"/>
              <a:gd name="connsiteX127" fmla="*/ 100012 w 319088"/>
              <a:gd name="connsiteY127" fmla="*/ 209851 h 328613"/>
              <a:gd name="connsiteX128" fmla="*/ 101311 w 319088"/>
              <a:gd name="connsiteY128" fmla="*/ 211138 h 328613"/>
              <a:gd name="connsiteX129" fmla="*/ 140277 w 319088"/>
              <a:gd name="connsiteY129" fmla="*/ 208564 h 328613"/>
              <a:gd name="connsiteX130" fmla="*/ 142875 w 319088"/>
              <a:gd name="connsiteY130" fmla="*/ 207276 h 328613"/>
              <a:gd name="connsiteX131" fmla="*/ 142875 w 319088"/>
              <a:gd name="connsiteY131" fmla="*/ 166087 h 328613"/>
              <a:gd name="connsiteX132" fmla="*/ 140277 w 319088"/>
              <a:gd name="connsiteY132" fmla="*/ 164800 h 328613"/>
              <a:gd name="connsiteX133" fmla="*/ 101311 w 319088"/>
              <a:gd name="connsiteY133" fmla="*/ 163513 h 328613"/>
              <a:gd name="connsiteX134" fmla="*/ 100012 w 319088"/>
              <a:gd name="connsiteY134" fmla="*/ 163513 h 328613"/>
              <a:gd name="connsiteX135" fmla="*/ 74915 w 319088"/>
              <a:gd name="connsiteY135" fmla="*/ 163513 h 328613"/>
              <a:gd name="connsiteX136" fmla="*/ 50497 w 319088"/>
              <a:gd name="connsiteY136" fmla="*/ 166159 h 328613"/>
              <a:gd name="connsiteX137" fmla="*/ 49212 w 319088"/>
              <a:gd name="connsiteY137" fmla="*/ 167482 h 328613"/>
              <a:gd name="connsiteX138" fmla="*/ 49212 w 319088"/>
              <a:gd name="connsiteY138" fmla="*/ 207169 h 328613"/>
              <a:gd name="connsiteX139" fmla="*/ 50497 w 319088"/>
              <a:gd name="connsiteY139" fmla="*/ 208492 h 328613"/>
              <a:gd name="connsiteX140" fmla="*/ 74915 w 319088"/>
              <a:gd name="connsiteY140" fmla="*/ 211138 h 328613"/>
              <a:gd name="connsiteX141" fmla="*/ 76200 w 319088"/>
              <a:gd name="connsiteY141" fmla="*/ 211138 h 328613"/>
              <a:gd name="connsiteX142" fmla="*/ 76200 w 319088"/>
              <a:gd name="connsiteY142" fmla="*/ 209815 h 328613"/>
              <a:gd name="connsiteX143" fmla="*/ 76200 w 319088"/>
              <a:gd name="connsiteY143" fmla="*/ 164836 h 328613"/>
              <a:gd name="connsiteX144" fmla="*/ 76200 w 319088"/>
              <a:gd name="connsiteY144" fmla="*/ 163513 h 328613"/>
              <a:gd name="connsiteX145" fmla="*/ 74915 w 319088"/>
              <a:gd name="connsiteY145" fmla="*/ 163513 h 328613"/>
              <a:gd name="connsiteX146" fmla="*/ 288925 w 319088"/>
              <a:gd name="connsiteY146" fmla="*/ 127000 h 328613"/>
              <a:gd name="connsiteX147" fmla="*/ 288925 w 319088"/>
              <a:gd name="connsiteY147" fmla="*/ 129687 h 328613"/>
              <a:gd name="connsiteX148" fmla="*/ 288925 w 319088"/>
              <a:gd name="connsiteY148" fmla="*/ 159238 h 328613"/>
              <a:gd name="connsiteX149" fmla="*/ 290195 w 319088"/>
              <a:gd name="connsiteY149" fmla="*/ 160582 h 328613"/>
              <a:gd name="connsiteX150" fmla="*/ 306705 w 319088"/>
              <a:gd name="connsiteY150" fmla="*/ 161925 h 328613"/>
              <a:gd name="connsiteX151" fmla="*/ 307975 w 319088"/>
              <a:gd name="connsiteY151" fmla="*/ 161925 h 328613"/>
              <a:gd name="connsiteX152" fmla="*/ 307975 w 319088"/>
              <a:gd name="connsiteY152" fmla="*/ 160582 h 328613"/>
              <a:gd name="connsiteX153" fmla="*/ 307975 w 319088"/>
              <a:gd name="connsiteY153" fmla="*/ 132373 h 328613"/>
              <a:gd name="connsiteX154" fmla="*/ 306705 w 319088"/>
              <a:gd name="connsiteY154" fmla="*/ 129687 h 328613"/>
              <a:gd name="connsiteX155" fmla="*/ 290195 w 319088"/>
              <a:gd name="connsiteY155" fmla="*/ 127000 h 328613"/>
              <a:gd name="connsiteX156" fmla="*/ 288925 w 319088"/>
              <a:gd name="connsiteY156" fmla="*/ 127000 h 328613"/>
              <a:gd name="connsiteX157" fmla="*/ 260350 w 319088"/>
              <a:gd name="connsiteY157" fmla="*/ 123542 h 328613"/>
              <a:gd name="connsiteX158" fmla="*/ 260350 w 319088"/>
              <a:gd name="connsiteY158" fmla="*/ 124846 h 328613"/>
              <a:gd name="connsiteX159" fmla="*/ 260350 w 319088"/>
              <a:gd name="connsiteY159" fmla="*/ 156143 h 328613"/>
              <a:gd name="connsiteX160" fmla="*/ 261584 w 319088"/>
              <a:gd name="connsiteY160" fmla="*/ 157447 h 328613"/>
              <a:gd name="connsiteX161" fmla="*/ 280105 w 319088"/>
              <a:gd name="connsiteY161" fmla="*/ 158751 h 328613"/>
              <a:gd name="connsiteX162" fmla="*/ 281340 w 319088"/>
              <a:gd name="connsiteY162" fmla="*/ 158751 h 328613"/>
              <a:gd name="connsiteX163" fmla="*/ 282575 w 319088"/>
              <a:gd name="connsiteY163" fmla="*/ 157447 h 328613"/>
              <a:gd name="connsiteX164" fmla="*/ 282575 w 319088"/>
              <a:gd name="connsiteY164" fmla="*/ 127454 h 328613"/>
              <a:gd name="connsiteX165" fmla="*/ 280105 w 319088"/>
              <a:gd name="connsiteY165" fmla="*/ 126150 h 328613"/>
              <a:gd name="connsiteX166" fmla="*/ 261584 w 319088"/>
              <a:gd name="connsiteY166" fmla="*/ 123542 h 328613"/>
              <a:gd name="connsiteX167" fmla="*/ 260350 w 319088"/>
              <a:gd name="connsiteY167" fmla="*/ 123542 h 328613"/>
              <a:gd name="connsiteX168" fmla="*/ 29210 w 319088"/>
              <a:gd name="connsiteY168" fmla="*/ 115590 h 328613"/>
              <a:gd name="connsiteX169" fmla="*/ 13970 w 319088"/>
              <a:gd name="connsiteY169" fmla="*/ 120749 h 328613"/>
              <a:gd name="connsiteX170" fmla="*/ 12700 w 319088"/>
              <a:gd name="connsiteY170" fmla="*/ 122039 h 328613"/>
              <a:gd name="connsiteX171" fmla="*/ 12700 w 319088"/>
              <a:gd name="connsiteY171" fmla="*/ 154285 h 328613"/>
              <a:gd name="connsiteX172" fmla="*/ 12700 w 319088"/>
              <a:gd name="connsiteY172" fmla="*/ 155575 h 328613"/>
              <a:gd name="connsiteX173" fmla="*/ 13970 w 319088"/>
              <a:gd name="connsiteY173" fmla="*/ 155575 h 328613"/>
              <a:gd name="connsiteX174" fmla="*/ 30480 w 319088"/>
              <a:gd name="connsiteY174" fmla="*/ 152995 h 328613"/>
              <a:gd name="connsiteX175" fmla="*/ 31750 w 319088"/>
              <a:gd name="connsiteY175" fmla="*/ 151705 h 328613"/>
              <a:gd name="connsiteX176" fmla="*/ 31750 w 319088"/>
              <a:gd name="connsiteY176" fmla="*/ 116880 h 328613"/>
              <a:gd name="connsiteX177" fmla="*/ 31750 w 319088"/>
              <a:gd name="connsiteY177" fmla="*/ 115590 h 328613"/>
              <a:gd name="connsiteX178" fmla="*/ 29210 w 319088"/>
              <a:gd name="connsiteY178" fmla="*/ 115590 h 328613"/>
              <a:gd name="connsiteX179" fmla="*/ 158162 w 319088"/>
              <a:gd name="connsiteY179" fmla="*/ 104775 h 328613"/>
              <a:gd name="connsiteX180" fmla="*/ 156868 w 319088"/>
              <a:gd name="connsiteY180" fmla="*/ 106098 h 328613"/>
              <a:gd name="connsiteX181" fmla="*/ 155575 w 319088"/>
              <a:gd name="connsiteY181" fmla="*/ 107421 h 328613"/>
              <a:gd name="connsiteX182" fmla="*/ 155575 w 319088"/>
              <a:gd name="connsiteY182" fmla="*/ 147108 h 328613"/>
              <a:gd name="connsiteX183" fmla="*/ 156868 w 319088"/>
              <a:gd name="connsiteY183" fmla="*/ 149754 h 328613"/>
              <a:gd name="connsiteX184" fmla="*/ 189206 w 319088"/>
              <a:gd name="connsiteY184" fmla="*/ 152400 h 328613"/>
              <a:gd name="connsiteX185" fmla="*/ 190500 w 319088"/>
              <a:gd name="connsiteY185" fmla="*/ 151077 h 328613"/>
              <a:gd name="connsiteX186" fmla="*/ 190500 w 319088"/>
              <a:gd name="connsiteY186" fmla="*/ 149754 h 328613"/>
              <a:gd name="connsiteX187" fmla="*/ 190500 w 319088"/>
              <a:gd name="connsiteY187" fmla="*/ 112712 h 328613"/>
              <a:gd name="connsiteX188" fmla="*/ 189206 w 319088"/>
              <a:gd name="connsiteY188" fmla="*/ 110067 h 328613"/>
              <a:gd name="connsiteX189" fmla="*/ 158162 w 319088"/>
              <a:gd name="connsiteY189" fmla="*/ 104775 h 328613"/>
              <a:gd name="connsiteX190" fmla="*/ 74915 w 319088"/>
              <a:gd name="connsiteY190" fmla="*/ 99735 h 328613"/>
              <a:gd name="connsiteX191" fmla="*/ 50497 w 319088"/>
              <a:gd name="connsiteY191" fmla="*/ 107593 h 328613"/>
              <a:gd name="connsiteX192" fmla="*/ 49212 w 319088"/>
              <a:gd name="connsiteY192" fmla="*/ 110212 h 328613"/>
              <a:gd name="connsiteX193" fmla="*/ 49212 w 319088"/>
              <a:gd name="connsiteY193" fmla="*/ 148194 h 328613"/>
              <a:gd name="connsiteX194" fmla="*/ 49212 w 319088"/>
              <a:gd name="connsiteY194" fmla="*/ 149503 h 328613"/>
              <a:gd name="connsiteX195" fmla="*/ 50497 w 319088"/>
              <a:gd name="connsiteY195" fmla="*/ 150813 h 328613"/>
              <a:gd name="connsiteX196" fmla="*/ 74915 w 319088"/>
              <a:gd name="connsiteY196" fmla="*/ 145574 h 328613"/>
              <a:gd name="connsiteX197" fmla="*/ 76200 w 319088"/>
              <a:gd name="connsiteY197" fmla="*/ 144264 h 328613"/>
              <a:gd name="connsiteX198" fmla="*/ 76200 w 319088"/>
              <a:gd name="connsiteY198" fmla="*/ 101044 h 328613"/>
              <a:gd name="connsiteX199" fmla="*/ 76200 w 319088"/>
              <a:gd name="connsiteY199" fmla="*/ 99735 h 328613"/>
              <a:gd name="connsiteX200" fmla="*/ 74915 w 319088"/>
              <a:gd name="connsiteY200" fmla="*/ 99735 h 328613"/>
              <a:gd name="connsiteX201" fmla="*/ 215322 w 319088"/>
              <a:gd name="connsiteY201" fmla="*/ 98425 h 328613"/>
              <a:gd name="connsiteX202" fmla="*/ 214024 w 319088"/>
              <a:gd name="connsiteY202" fmla="*/ 99695 h 328613"/>
              <a:gd name="connsiteX203" fmla="*/ 212725 w 319088"/>
              <a:gd name="connsiteY203" fmla="*/ 100965 h 328613"/>
              <a:gd name="connsiteX204" fmla="*/ 212725 w 319088"/>
              <a:gd name="connsiteY204" fmla="*/ 151765 h 328613"/>
              <a:gd name="connsiteX205" fmla="*/ 215322 w 319088"/>
              <a:gd name="connsiteY205" fmla="*/ 153035 h 328613"/>
              <a:gd name="connsiteX206" fmla="*/ 238702 w 319088"/>
              <a:gd name="connsiteY206" fmla="*/ 155575 h 328613"/>
              <a:gd name="connsiteX207" fmla="*/ 240001 w 319088"/>
              <a:gd name="connsiteY207" fmla="*/ 155575 h 328613"/>
              <a:gd name="connsiteX208" fmla="*/ 241300 w 319088"/>
              <a:gd name="connsiteY208" fmla="*/ 155575 h 328613"/>
              <a:gd name="connsiteX209" fmla="*/ 241300 w 319088"/>
              <a:gd name="connsiteY209" fmla="*/ 153035 h 328613"/>
              <a:gd name="connsiteX210" fmla="*/ 241300 w 319088"/>
              <a:gd name="connsiteY210" fmla="*/ 106045 h 328613"/>
              <a:gd name="connsiteX211" fmla="*/ 240001 w 319088"/>
              <a:gd name="connsiteY211" fmla="*/ 103505 h 328613"/>
              <a:gd name="connsiteX212" fmla="*/ 215322 w 319088"/>
              <a:gd name="connsiteY212" fmla="*/ 98425 h 328613"/>
              <a:gd name="connsiteX213" fmla="*/ 101311 w 319088"/>
              <a:gd name="connsiteY213" fmla="*/ 96838 h 328613"/>
              <a:gd name="connsiteX214" fmla="*/ 100012 w 319088"/>
              <a:gd name="connsiteY214" fmla="*/ 98108 h 328613"/>
              <a:gd name="connsiteX215" fmla="*/ 100012 w 319088"/>
              <a:gd name="connsiteY215" fmla="*/ 99378 h 328613"/>
              <a:gd name="connsiteX216" fmla="*/ 100012 w 319088"/>
              <a:gd name="connsiteY216" fmla="*/ 142558 h 328613"/>
              <a:gd name="connsiteX217" fmla="*/ 101311 w 319088"/>
              <a:gd name="connsiteY217" fmla="*/ 143828 h 328613"/>
              <a:gd name="connsiteX218" fmla="*/ 140277 w 319088"/>
              <a:gd name="connsiteY218" fmla="*/ 147638 h 328613"/>
              <a:gd name="connsiteX219" fmla="*/ 141576 w 319088"/>
              <a:gd name="connsiteY219" fmla="*/ 146368 h 328613"/>
              <a:gd name="connsiteX220" fmla="*/ 142875 w 319088"/>
              <a:gd name="connsiteY220" fmla="*/ 145098 h 328613"/>
              <a:gd name="connsiteX221" fmla="*/ 142875 w 319088"/>
              <a:gd name="connsiteY221" fmla="*/ 105728 h 328613"/>
              <a:gd name="connsiteX222" fmla="*/ 140277 w 319088"/>
              <a:gd name="connsiteY222" fmla="*/ 103188 h 328613"/>
              <a:gd name="connsiteX223" fmla="*/ 101311 w 319088"/>
              <a:gd name="connsiteY223" fmla="*/ 96838 h 328613"/>
              <a:gd name="connsiteX224" fmla="*/ 288925 w 319088"/>
              <a:gd name="connsiteY224" fmla="*/ 84138 h 328613"/>
              <a:gd name="connsiteX225" fmla="*/ 288925 w 319088"/>
              <a:gd name="connsiteY225" fmla="*/ 85442 h 328613"/>
              <a:gd name="connsiteX226" fmla="*/ 288925 w 319088"/>
              <a:gd name="connsiteY226" fmla="*/ 115435 h 328613"/>
              <a:gd name="connsiteX227" fmla="*/ 290195 w 319088"/>
              <a:gd name="connsiteY227" fmla="*/ 116739 h 328613"/>
              <a:gd name="connsiteX228" fmla="*/ 305435 w 319088"/>
              <a:gd name="connsiteY228" fmla="*/ 120651 h 328613"/>
              <a:gd name="connsiteX229" fmla="*/ 306705 w 319088"/>
              <a:gd name="connsiteY229" fmla="*/ 120651 h 328613"/>
              <a:gd name="connsiteX230" fmla="*/ 307975 w 319088"/>
              <a:gd name="connsiteY230" fmla="*/ 119347 h 328613"/>
              <a:gd name="connsiteX231" fmla="*/ 307975 w 319088"/>
              <a:gd name="connsiteY231" fmla="*/ 118043 h 328613"/>
              <a:gd name="connsiteX232" fmla="*/ 307975 w 319088"/>
              <a:gd name="connsiteY232" fmla="*/ 90658 h 328613"/>
              <a:gd name="connsiteX233" fmla="*/ 306705 w 319088"/>
              <a:gd name="connsiteY233" fmla="*/ 89354 h 328613"/>
              <a:gd name="connsiteX234" fmla="*/ 290195 w 319088"/>
              <a:gd name="connsiteY234" fmla="*/ 84138 h 328613"/>
              <a:gd name="connsiteX235" fmla="*/ 288925 w 319088"/>
              <a:gd name="connsiteY235" fmla="*/ 84138 h 328613"/>
              <a:gd name="connsiteX236" fmla="*/ 260350 w 319088"/>
              <a:gd name="connsiteY236" fmla="*/ 77788 h 328613"/>
              <a:gd name="connsiteX237" fmla="*/ 260350 w 319088"/>
              <a:gd name="connsiteY237" fmla="*/ 79058 h 328613"/>
              <a:gd name="connsiteX238" fmla="*/ 260350 w 319088"/>
              <a:gd name="connsiteY238" fmla="*/ 109538 h 328613"/>
              <a:gd name="connsiteX239" fmla="*/ 261584 w 319088"/>
              <a:gd name="connsiteY239" fmla="*/ 110808 h 328613"/>
              <a:gd name="connsiteX240" fmla="*/ 280105 w 319088"/>
              <a:gd name="connsiteY240" fmla="*/ 115888 h 328613"/>
              <a:gd name="connsiteX241" fmla="*/ 281340 w 319088"/>
              <a:gd name="connsiteY241" fmla="*/ 114618 h 328613"/>
              <a:gd name="connsiteX242" fmla="*/ 282575 w 319088"/>
              <a:gd name="connsiteY242" fmla="*/ 113348 h 328613"/>
              <a:gd name="connsiteX243" fmla="*/ 282575 w 319088"/>
              <a:gd name="connsiteY243" fmla="*/ 85408 h 328613"/>
              <a:gd name="connsiteX244" fmla="*/ 281340 w 319088"/>
              <a:gd name="connsiteY244" fmla="*/ 82868 h 328613"/>
              <a:gd name="connsiteX245" fmla="*/ 262819 w 319088"/>
              <a:gd name="connsiteY245" fmla="*/ 77788 h 328613"/>
              <a:gd name="connsiteX246" fmla="*/ 260350 w 319088"/>
              <a:gd name="connsiteY246" fmla="*/ 77788 h 328613"/>
              <a:gd name="connsiteX247" fmla="*/ 29210 w 319088"/>
              <a:gd name="connsiteY247" fmla="*/ 63500 h 328613"/>
              <a:gd name="connsiteX248" fmla="*/ 12700 w 319088"/>
              <a:gd name="connsiteY248" fmla="*/ 73731 h 328613"/>
              <a:gd name="connsiteX249" fmla="*/ 12700 w 319088"/>
              <a:gd name="connsiteY249" fmla="*/ 75009 h 328613"/>
              <a:gd name="connsiteX250" fmla="*/ 12700 w 319088"/>
              <a:gd name="connsiteY250" fmla="*/ 106980 h 328613"/>
              <a:gd name="connsiteX251" fmla="*/ 12700 w 319088"/>
              <a:gd name="connsiteY251" fmla="*/ 108259 h 328613"/>
              <a:gd name="connsiteX252" fmla="*/ 13970 w 319088"/>
              <a:gd name="connsiteY252" fmla="*/ 109538 h 328613"/>
              <a:gd name="connsiteX253" fmla="*/ 15240 w 319088"/>
              <a:gd name="connsiteY253" fmla="*/ 108259 h 328613"/>
              <a:gd name="connsiteX254" fmla="*/ 31750 w 319088"/>
              <a:gd name="connsiteY254" fmla="*/ 101865 h 328613"/>
              <a:gd name="connsiteX255" fmla="*/ 31750 w 319088"/>
              <a:gd name="connsiteY255" fmla="*/ 99307 h 328613"/>
              <a:gd name="connsiteX256" fmla="*/ 31750 w 319088"/>
              <a:gd name="connsiteY256" fmla="*/ 66058 h 328613"/>
              <a:gd name="connsiteX257" fmla="*/ 31750 w 319088"/>
              <a:gd name="connsiteY257" fmla="*/ 63500 h 328613"/>
              <a:gd name="connsiteX258" fmla="*/ 29210 w 319088"/>
              <a:gd name="connsiteY258" fmla="*/ 63500 h 328613"/>
              <a:gd name="connsiteX259" fmla="*/ 156868 w 319088"/>
              <a:gd name="connsiteY259" fmla="*/ 47625 h 328613"/>
              <a:gd name="connsiteX260" fmla="*/ 155575 w 319088"/>
              <a:gd name="connsiteY260" fmla="*/ 48920 h 328613"/>
              <a:gd name="connsiteX261" fmla="*/ 155575 w 319088"/>
              <a:gd name="connsiteY261" fmla="*/ 89067 h 328613"/>
              <a:gd name="connsiteX262" fmla="*/ 156868 w 319088"/>
              <a:gd name="connsiteY262" fmla="*/ 90363 h 328613"/>
              <a:gd name="connsiteX263" fmla="*/ 187913 w 319088"/>
              <a:gd name="connsiteY263" fmla="*/ 96838 h 328613"/>
              <a:gd name="connsiteX264" fmla="*/ 189206 w 319088"/>
              <a:gd name="connsiteY264" fmla="*/ 96838 h 328613"/>
              <a:gd name="connsiteX265" fmla="*/ 190500 w 319088"/>
              <a:gd name="connsiteY265" fmla="*/ 96838 h 328613"/>
              <a:gd name="connsiteX266" fmla="*/ 190500 w 319088"/>
              <a:gd name="connsiteY266" fmla="*/ 95543 h 328613"/>
              <a:gd name="connsiteX267" fmla="*/ 190500 w 319088"/>
              <a:gd name="connsiteY267" fmla="*/ 57986 h 328613"/>
              <a:gd name="connsiteX268" fmla="*/ 189206 w 319088"/>
              <a:gd name="connsiteY268" fmla="*/ 56691 h 328613"/>
              <a:gd name="connsiteX269" fmla="*/ 158162 w 319088"/>
              <a:gd name="connsiteY269" fmla="*/ 47625 h 328613"/>
              <a:gd name="connsiteX270" fmla="*/ 156868 w 319088"/>
              <a:gd name="connsiteY270" fmla="*/ 47625 h 328613"/>
              <a:gd name="connsiteX271" fmla="*/ 73629 w 319088"/>
              <a:gd name="connsiteY271" fmla="*/ 34925 h 328613"/>
              <a:gd name="connsiteX272" fmla="*/ 49212 w 319088"/>
              <a:gd name="connsiteY272" fmla="*/ 50511 h 328613"/>
              <a:gd name="connsiteX273" fmla="*/ 49212 w 319088"/>
              <a:gd name="connsiteY273" fmla="*/ 51810 h 328613"/>
              <a:gd name="connsiteX274" fmla="*/ 49212 w 319088"/>
              <a:gd name="connsiteY274" fmla="*/ 90776 h 328613"/>
              <a:gd name="connsiteX275" fmla="*/ 49212 w 319088"/>
              <a:gd name="connsiteY275" fmla="*/ 92075 h 328613"/>
              <a:gd name="connsiteX276" fmla="*/ 50497 w 319088"/>
              <a:gd name="connsiteY276" fmla="*/ 92075 h 328613"/>
              <a:gd name="connsiteX277" fmla="*/ 51782 w 319088"/>
              <a:gd name="connsiteY277" fmla="*/ 92075 h 328613"/>
              <a:gd name="connsiteX278" fmla="*/ 76200 w 319088"/>
              <a:gd name="connsiteY278" fmla="*/ 81684 h 328613"/>
              <a:gd name="connsiteX279" fmla="*/ 76200 w 319088"/>
              <a:gd name="connsiteY279" fmla="*/ 79086 h 328613"/>
              <a:gd name="connsiteX280" fmla="*/ 76200 w 319088"/>
              <a:gd name="connsiteY280" fmla="*/ 36224 h 328613"/>
              <a:gd name="connsiteX281" fmla="*/ 76200 w 319088"/>
              <a:gd name="connsiteY281" fmla="*/ 34925 h 328613"/>
              <a:gd name="connsiteX282" fmla="*/ 73629 w 319088"/>
              <a:gd name="connsiteY282" fmla="*/ 34925 h 328613"/>
              <a:gd name="connsiteX283" fmla="*/ 100012 w 319088"/>
              <a:gd name="connsiteY283" fmla="*/ 30163 h 328613"/>
              <a:gd name="connsiteX284" fmla="*/ 100012 w 319088"/>
              <a:gd name="connsiteY284" fmla="*/ 32747 h 328613"/>
              <a:gd name="connsiteX285" fmla="*/ 100012 w 319088"/>
              <a:gd name="connsiteY285" fmla="*/ 76681 h 328613"/>
              <a:gd name="connsiteX286" fmla="*/ 101311 w 319088"/>
              <a:gd name="connsiteY286" fmla="*/ 77973 h 328613"/>
              <a:gd name="connsiteX287" fmla="*/ 140277 w 319088"/>
              <a:gd name="connsiteY287" fmla="*/ 85726 h 328613"/>
              <a:gd name="connsiteX288" fmla="*/ 141576 w 319088"/>
              <a:gd name="connsiteY288" fmla="*/ 85726 h 328613"/>
              <a:gd name="connsiteX289" fmla="*/ 142875 w 319088"/>
              <a:gd name="connsiteY289" fmla="*/ 84434 h 328613"/>
              <a:gd name="connsiteX290" fmla="*/ 142875 w 319088"/>
              <a:gd name="connsiteY290" fmla="*/ 43085 h 328613"/>
              <a:gd name="connsiteX291" fmla="*/ 141576 w 319088"/>
              <a:gd name="connsiteY291" fmla="*/ 41792 h 328613"/>
              <a:gd name="connsiteX292" fmla="*/ 102610 w 319088"/>
              <a:gd name="connsiteY292" fmla="*/ 30163 h 328613"/>
              <a:gd name="connsiteX293" fmla="*/ 100012 w 319088"/>
              <a:gd name="connsiteY293" fmla="*/ 30163 h 328613"/>
              <a:gd name="connsiteX294" fmla="*/ 87846 w 319088"/>
              <a:gd name="connsiteY294" fmla="*/ 0 h 328613"/>
              <a:gd name="connsiteX295" fmla="*/ 90430 w 319088"/>
              <a:gd name="connsiteY295" fmla="*/ 0 h 328613"/>
              <a:gd name="connsiteX296" fmla="*/ 204113 w 319088"/>
              <a:gd name="connsiteY296" fmla="*/ 37667 h 328613"/>
              <a:gd name="connsiteX297" fmla="*/ 207988 w 319088"/>
              <a:gd name="connsiteY297" fmla="*/ 42863 h 328613"/>
              <a:gd name="connsiteX298" fmla="*/ 207988 w 319088"/>
              <a:gd name="connsiteY298" fmla="*/ 70139 h 328613"/>
              <a:gd name="connsiteX299" fmla="*/ 248036 w 319088"/>
              <a:gd name="connsiteY299" fmla="*/ 54552 h 328613"/>
              <a:gd name="connsiteX300" fmla="*/ 250619 w 319088"/>
              <a:gd name="connsiteY300" fmla="*/ 53253 h 328613"/>
              <a:gd name="connsiteX301" fmla="*/ 251911 w 319088"/>
              <a:gd name="connsiteY301" fmla="*/ 53253 h 328613"/>
              <a:gd name="connsiteX302" fmla="*/ 315213 w 319088"/>
              <a:gd name="connsiteY302" fmla="*/ 74035 h 328613"/>
              <a:gd name="connsiteX303" fmla="*/ 319088 w 319088"/>
              <a:gd name="connsiteY303" fmla="*/ 80530 h 328613"/>
              <a:gd name="connsiteX304" fmla="*/ 319088 w 319088"/>
              <a:gd name="connsiteY304" fmla="*/ 266267 h 328613"/>
              <a:gd name="connsiteX305" fmla="*/ 315213 w 319088"/>
              <a:gd name="connsiteY305" fmla="*/ 271463 h 328613"/>
              <a:gd name="connsiteX306" fmla="*/ 251911 w 319088"/>
              <a:gd name="connsiteY306" fmla="*/ 287049 h 328613"/>
              <a:gd name="connsiteX307" fmla="*/ 204113 w 319088"/>
              <a:gd name="connsiteY307" fmla="*/ 300038 h 328613"/>
              <a:gd name="connsiteX308" fmla="*/ 89138 w 319088"/>
              <a:gd name="connsiteY308" fmla="*/ 328613 h 328613"/>
              <a:gd name="connsiteX309" fmla="*/ 87846 w 319088"/>
              <a:gd name="connsiteY309" fmla="*/ 328613 h 328613"/>
              <a:gd name="connsiteX310" fmla="*/ 85262 w 319088"/>
              <a:gd name="connsiteY310" fmla="*/ 328613 h 328613"/>
              <a:gd name="connsiteX311" fmla="*/ 2583 w 319088"/>
              <a:gd name="connsiteY311" fmla="*/ 281854 h 328613"/>
              <a:gd name="connsiteX312" fmla="*/ 0 w 319088"/>
              <a:gd name="connsiteY312" fmla="*/ 277957 h 328613"/>
              <a:gd name="connsiteX313" fmla="*/ 0 w 319088"/>
              <a:gd name="connsiteY313" fmla="*/ 64943 h 328613"/>
              <a:gd name="connsiteX314" fmla="*/ 1292 w 319088"/>
              <a:gd name="connsiteY314" fmla="*/ 61047 h 328613"/>
              <a:gd name="connsiteX315" fmla="*/ 85262 w 319088"/>
              <a:gd name="connsiteY315" fmla="*/ 1299 h 328613"/>
              <a:gd name="connsiteX316" fmla="*/ 87846 w 319088"/>
              <a:gd name="connsiteY316" fmla="*/ 0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</a:cxnLst>
            <a:rect l="l" t="t" r="r" b="b"/>
            <a:pathLst>
              <a:path w="319088" h="328613">
                <a:moveTo>
                  <a:pt x="140277" y="225425"/>
                </a:moveTo>
                <a:cubicBezTo>
                  <a:pt x="140277" y="225425"/>
                  <a:pt x="140277" y="225425"/>
                  <a:pt x="101311" y="229351"/>
                </a:cubicBezTo>
                <a:cubicBezTo>
                  <a:pt x="100012" y="229351"/>
                  <a:pt x="100012" y="229351"/>
                  <a:pt x="100012" y="230660"/>
                </a:cubicBezTo>
                <a:cubicBezTo>
                  <a:pt x="100012" y="230660"/>
                  <a:pt x="100012" y="230660"/>
                  <a:pt x="100012" y="319646"/>
                </a:cubicBezTo>
                <a:cubicBezTo>
                  <a:pt x="100012" y="320954"/>
                  <a:pt x="100012" y="320954"/>
                  <a:pt x="100012" y="322263"/>
                </a:cubicBezTo>
                <a:cubicBezTo>
                  <a:pt x="101311" y="322263"/>
                  <a:pt x="101311" y="322263"/>
                  <a:pt x="101311" y="322263"/>
                </a:cubicBezTo>
                <a:cubicBezTo>
                  <a:pt x="101311" y="322263"/>
                  <a:pt x="101311" y="322263"/>
                  <a:pt x="102610" y="322263"/>
                </a:cubicBezTo>
                <a:cubicBezTo>
                  <a:pt x="102610" y="322263"/>
                  <a:pt x="102610" y="322263"/>
                  <a:pt x="140277" y="311794"/>
                </a:cubicBezTo>
                <a:cubicBezTo>
                  <a:pt x="141576" y="311794"/>
                  <a:pt x="142875" y="311794"/>
                  <a:pt x="142875" y="310485"/>
                </a:cubicBezTo>
                <a:lnTo>
                  <a:pt x="142875" y="228042"/>
                </a:lnTo>
                <a:cubicBezTo>
                  <a:pt x="142875" y="226734"/>
                  <a:pt x="141576" y="226734"/>
                  <a:pt x="141576" y="226734"/>
                </a:cubicBezTo>
                <a:cubicBezTo>
                  <a:pt x="141576" y="225425"/>
                  <a:pt x="140277" y="225425"/>
                  <a:pt x="140277" y="225425"/>
                </a:cubicBezTo>
                <a:close/>
                <a:moveTo>
                  <a:pt x="49212" y="223838"/>
                </a:moveTo>
                <a:cubicBezTo>
                  <a:pt x="49212" y="225108"/>
                  <a:pt x="49212" y="225108"/>
                  <a:pt x="49212" y="226378"/>
                </a:cubicBezTo>
                <a:cubicBezTo>
                  <a:pt x="49212" y="226378"/>
                  <a:pt x="49212" y="226378"/>
                  <a:pt x="49212" y="263208"/>
                </a:cubicBezTo>
                <a:cubicBezTo>
                  <a:pt x="49212" y="264478"/>
                  <a:pt x="49212" y="264478"/>
                  <a:pt x="50497" y="265748"/>
                </a:cubicBezTo>
                <a:cubicBezTo>
                  <a:pt x="50497" y="265748"/>
                  <a:pt x="50497" y="265748"/>
                  <a:pt x="74915" y="274638"/>
                </a:cubicBezTo>
                <a:cubicBezTo>
                  <a:pt x="74915" y="274638"/>
                  <a:pt x="76200" y="274638"/>
                  <a:pt x="76200" y="273368"/>
                </a:cubicBezTo>
                <a:cubicBezTo>
                  <a:pt x="76200" y="273368"/>
                  <a:pt x="76200" y="273368"/>
                  <a:pt x="76200" y="272098"/>
                </a:cubicBezTo>
                <a:lnTo>
                  <a:pt x="76200" y="230188"/>
                </a:lnTo>
                <a:cubicBezTo>
                  <a:pt x="76200" y="228918"/>
                  <a:pt x="76200" y="228918"/>
                  <a:pt x="74915" y="228918"/>
                </a:cubicBezTo>
                <a:cubicBezTo>
                  <a:pt x="74915" y="228918"/>
                  <a:pt x="74915" y="228918"/>
                  <a:pt x="50497" y="223838"/>
                </a:cubicBezTo>
                <a:cubicBezTo>
                  <a:pt x="50497" y="223838"/>
                  <a:pt x="50497" y="223838"/>
                  <a:pt x="49212" y="223838"/>
                </a:cubicBezTo>
                <a:close/>
                <a:moveTo>
                  <a:pt x="189206" y="222250"/>
                </a:moveTo>
                <a:cubicBezTo>
                  <a:pt x="189206" y="222250"/>
                  <a:pt x="189206" y="222250"/>
                  <a:pt x="156868" y="224848"/>
                </a:cubicBezTo>
                <a:cubicBezTo>
                  <a:pt x="156868" y="224848"/>
                  <a:pt x="155575" y="226147"/>
                  <a:pt x="155575" y="226147"/>
                </a:cubicBezTo>
                <a:cubicBezTo>
                  <a:pt x="155575" y="226147"/>
                  <a:pt x="155575" y="226147"/>
                  <a:pt x="155575" y="305377"/>
                </a:cubicBezTo>
                <a:cubicBezTo>
                  <a:pt x="155575" y="306676"/>
                  <a:pt x="155575" y="306676"/>
                  <a:pt x="156868" y="307975"/>
                </a:cubicBezTo>
                <a:cubicBezTo>
                  <a:pt x="156868" y="307975"/>
                  <a:pt x="156868" y="307975"/>
                  <a:pt x="158162" y="307975"/>
                </a:cubicBezTo>
                <a:cubicBezTo>
                  <a:pt x="158162" y="307975"/>
                  <a:pt x="158162" y="307975"/>
                  <a:pt x="189206" y="300182"/>
                </a:cubicBezTo>
                <a:cubicBezTo>
                  <a:pt x="190500" y="300182"/>
                  <a:pt x="190500" y="298883"/>
                  <a:pt x="190500" y="297584"/>
                </a:cubicBezTo>
                <a:lnTo>
                  <a:pt x="190500" y="223549"/>
                </a:lnTo>
                <a:cubicBezTo>
                  <a:pt x="190500" y="223549"/>
                  <a:pt x="190500" y="223549"/>
                  <a:pt x="190500" y="222250"/>
                </a:cubicBezTo>
                <a:cubicBezTo>
                  <a:pt x="189206" y="222250"/>
                  <a:pt x="189206" y="222250"/>
                  <a:pt x="189206" y="222250"/>
                </a:cubicBezTo>
                <a:close/>
                <a:moveTo>
                  <a:pt x="12700" y="217488"/>
                </a:moveTo>
                <a:cubicBezTo>
                  <a:pt x="12700" y="217488"/>
                  <a:pt x="12700" y="218778"/>
                  <a:pt x="12700" y="218778"/>
                </a:cubicBezTo>
                <a:cubicBezTo>
                  <a:pt x="12700" y="218778"/>
                  <a:pt x="12700" y="218778"/>
                  <a:pt x="12700" y="251024"/>
                </a:cubicBezTo>
                <a:cubicBezTo>
                  <a:pt x="12700" y="252314"/>
                  <a:pt x="12700" y="252314"/>
                  <a:pt x="13970" y="252314"/>
                </a:cubicBezTo>
                <a:cubicBezTo>
                  <a:pt x="13970" y="252314"/>
                  <a:pt x="13970" y="252314"/>
                  <a:pt x="29210" y="258763"/>
                </a:cubicBezTo>
                <a:cubicBezTo>
                  <a:pt x="30480" y="258763"/>
                  <a:pt x="30480" y="258763"/>
                  <a:pt x="30480" y="258763"/>
                </a:cubicBezTo>
                <a:cubicBezTo>
                  <a:pt x="30480" y="258763"/>
                  <a:pt x="31750" y="258763"/>
                  <a:pt x="31750" y="258763"/>
                </a:cubicBezTo>
                <a:cubicBezTo>
                  <a:pt x="31750" y="258763"/>
                  <a:pt x="31750" y="257473"/>
                  <a:pt x="31750" y="257473"/>
                </a:cubicBezTo>
                <a:lnTo>
                  <a:pt x="31750" y="222647"/>
                </a:lnTo>
                <a:cubicBezTo>
                  <a:pt x="31750" y="221358"/>
                  <a:pt x="31750" y="220068"/>
                  <a:pt x="30480" y="220068"/>
                </a:cubicBezTo>
                <a:cubicBezTo>
                  <a:pt x="30480" y="220068"/>
                  <a:pt x="30480" y="220068"/>
                  <a:pt x="13970" y="217488"/>
                </a:cubicBezTo>
                <a:cubicBezTo>
                  <a:pt x="13970" y="217488"/>
                  <a:pt x="13970" y="217488"/>
                  <a:pt x="12700" y="217488"/>
                </a:cubicBezTo>
                <a:close/>
                <a:moveTo>
                  <a:pt x="280105" y="214313"/>
                </a:moveTo>
                <a:cubicBezTo>
                  <a:pt x="280105" y="214313"/>
                  <a:pt x="280105" y="214313"/>
                  <a:pt x="261584" y="215595"/>
                </a:cubicBezTo>
                <a:cubicBezTo>
                  <a:pt x="260350" y="215595"/>
                  <a:pt x="260350" y="216877"/>
                  <a:pt x="260350" y="216877"/>
                </a:cubicBezTo>
                <a:cubicBezTo>
                  <a:pt x="260350" y="216877"/>
                  <a:pt x="260350" y="216877"/>
                  <a:pt x="260350" y="278424"/>
                </a:cubicBezTo>
                <a:cubicBezTo>
                  <a:pt x="260350" y="279706"/>
                  <a:pt x="260350" y="279706"/>
                  <a:pt x="260350" y="279706"/>
                </a:cubicBezTo>
                <a:cubicBezTo>
                  <a:pt x="261584" y="279706"/>
                  <a:pt x="261584" y="280988"/>
                  <a:pt x="261584" y="280988"/>
                </a:cubicBezTo>
                <a:cubicBezTo>
                  <a:pt x="261584" y="280988"/>
                  <a:pt x="261584" y="280988"/>
                  <a:pt x="262819" y="280988"/>
                </a:cubicBezTo>
                <a:cubicBezTo>
                  <a:pt x="262819" y="280988"/>
                  <a:pt x="262819" y="280988"/>
                  <a:pt x="280105" y="275859"/>
                </a:cubicBezTo>
                <a:cubicBezTo>
                  <a:pt x="281340" y="275859"/>
                  <a:pt x="282575" y="274577"/>
                  <a:pt x="282575" y="273295"/>
                </a:cubicBezTo>
                <a:lnTo>
                  <a:pt x="282575" y="215595"/>
                </a:lnTo>
                <a:cubicBezTo>
                  <a:pt x="282575" y="215595"/>
                  <a:pt x="281340" y="214313"/>
                  <a:pt x="281340" y="214313"/>
                </a:cubicBezTo>
                <a:cubicBezTo>
                  <a:pt x="281340" y="214313"/>
                  <a:pt x="280105" y="214313"/>
                  <a:pt x="280105" y="214313"/>
                </a:cubicBezTo>
                <a:close/>
                <a:moveTo>
                  <a:pt x="306983" y="211138"/>
                </a:moveTo>
                <a:cubicBezTo>
                  <a:pt x="306983" y="211138"/>
                  <a:pt x="306983" y="211138"/>
                  <a:pt x="290215" y="212428"/>
                </a:cubicBezTo>
                <a:cubicBezTo>
                  <a:pt x="288925" y="212428"/>
                  <a:pt x="288925" y="213718"/>
                  <a:pt x="288925" y="215008"/>
                </a:cubicBezTo>
                <a:cubicBezTo>
                  <a:pt x="288925" y="215008"/>
                  <a:pt x="288925" y="215008"/>
                  <a:pt x="288925" y="271761"/>
                </a:cubicBezTo>
                <a:cubicBezTo>
                  <a:pt x="288925" y="271761"/>
                  <a:pt x="288925" y="273051"/>
                  <a:pt x="288925" y="273051"/>
                </a:cubicBezTo>
                <a:cubicBezTo>
                  <a:pt x="288925" y="273051"/>
                  <a:pt x="290215" y="273051"/>
                  <a:pt x="290215" y="273051"/>
                </a:cubicBezTo>
                <a:cubicBezTo>
                  <a:pt x="290215" y="273051"/>
                  <a:pt x="290215" y="273051"/>
                  <a:pt x="308273" y="269181"/>
                </a:cubicBezTo>
                <a:cubicBezTo>
                  <a:pt x="308273" y="269181"/>
                  <a:pt x="309563" y="267892"/>
                  <a:pt x="309563" y="266602"/>
                </a:cubicBezTo>
                <a:cubicBezTo>
                  <a:pt x="309563" y="266602"/>
                  <a:pt x="309563" y="266602"/>
                  <a:pt x="308273" y="212428"/>
                </a:cubicBezTo>
                <a:cubicBezTo>
                  <a:pt x="308273" y="212428"/>
                  <a:pt x="308273" y="212428"/>
                  <a:pt x="308273" y="211138"/>
                </a:cubicBezTo>
                <a:cubicBezTo>
                  <a:pt x="306983" y="211138"/>
                  <a:pt x="306983" y="211138"/>
                  <a:pt x="306983" y="211138"/>
                </a:cubicBezTo>
                <a:close/>
                <a:moveTo>
                  <a:pt x="290195" y="169863"/>
                </a:moveTo>
                <a:cubicBezTo>
                  <a:pt x="290195" y="169863"/>
                  <a:pt x="288925" y="169863"/>
                  <a:pt x="288925" y="171196"/>
                </a:cubicBezTo>
                <a:cubicBezTo>
                  <a:pt x="288925" y="171196"/>
                  <a:pt x="288925" y="171196"/>
                  <a:pt x="288925" y="172530"/>
                </a:cubicBezTo>
                <a:lnTo>
                  <a:pt x="288925" y="201867"/>
                </a:lnTo>
                <a:cubicBezTo>
                  <a:pt x="288925" y="201867"/>
                  <a:pt x="288925" y="201867"/>
                  <a:pt x="288925" y="203201"/>
                </a:cubicBezTo>
                <a:cubicBezTo>
                  <a:pt x="288925" y="203201"/>
                  <a:pt x="290195" y="203201"/>
                  <a:pt x="290195" y="203201"/>
                </a:cubicBezTo>
                <a:cubicBezTo>
                  <a:pt x="290195" y="203201"/>
                  <a:pt x="290195" y="203201"/>
                  <a:pt x="306705" y="201867"/>
                </a:cubicBezTo>
                <a:cubicBezTo>
                  <a:pt x="307975" y="201867"/>
                  <a:pt x="307975" y="201867"/>
                  <a:pt x="307975" y="200534"/>
                </a:cubicBezTo>
                <a:cubicBezTo>
                  <a:pt x="307975" y="200534"/>
                  <a:pt x="307975" y="200534"/>
                  <a:pt x="307975" y="172530"/>
                </a:cubicBezTo>
                <a:cubicBezTo>
                  <a:pt x="307975" y="171196"/>
                  <a:pt x="307975" y="171196"/>
                  <a:pt x="306705" y="171196"/>
                </a:cubicBezTo>
                <a:cubicBezTo>
                  <a:pt x="306705" y="171196"/>
                  <a:pt x="306705" y="171196"/>
                  <a:pt x="290195" y="169863"/>
                </a:cubicBezTo>
                <a:close/>
                <a:moveTo>
                  <a:pt x="261584" y="168275"/>
                </a:moveTo>
                <a:cubicBezTo>
                  <a:pt x="261584" y="168275"/>
                  <a:pt x="260350" y="168275"/>
                  <a:pt x="260350" y="169568"/>
                </a:cubicBezTo>
                <a:cubicBezTo>
                  <a:pt x="260350" y="169568"/>
                  <a:pt x="260350" y="169568"/>
                  <a:pt x="260350" y="170862"/>
                </a:cubicBezTo>
                <a:cubicBezTo>
                  <a:pt x="260350" y="170862"/>
                  <a:pt x="260350" y="170862"/>
                  <a:pt x="260350" y="201906"/>
                </a:cubicBezTo>
                <a:cubicBezTo>
                  <a:pt x="260350" y="201906"/>
                  <a:pt x="260350" y="201906"/>
                  <a:pt x="260350" y="203200"/>
                </a:cubicBezTo>
                <a:cubicBezTo>
                  <a:pt x="260350" y="203200"/>
                  <a:pt x="261584" y="203200"/>
                  <a:pt x="261584" y="203200"/>
                </a:cubicBezTo>
                <a:cubicBezTo>
                  <a:pt x="261584" y="203200"/>
                  <a:pt x="261584" y="203200"/>
                  <a:pt x="280105" y="201906"/>
                </a:cubicBezTo>
                <a:cubicBezTo>
                  <a:pt x="281340" y="201906"/>
                  <a:pt x="282575" y="201906"/>
                  <a:pt x="282575" y="200613"/>
                </a:cubicBezTo>
                <a:lnTo>
                  <a:pt x="282575" y="170862"/>
                </a:lnTo>
                <a:cubicBezTo>
                  <a:pt x="282575" y="170862"/>
                  <a:pt x="281340" y="169568"/>
                  <a:pt x="280105" y="169568"/>
                </a:cubicBezTo>
                <a:cubicBezTo>
                  <a:pt x="280105" y="169568"/>
                  <a:pt x="280105" y="169568"/>
                  <a:pt x="261584" y="168275"/>
                </a:cubicBezTo>
                <a:close/>
                <a:moveTo>
                  <a:pt x="214024" y="168275"/>
                </a:moveTo>
                <a:cubicBezTo>
                  <a:pt x="214024" y="169567"/>
                  <a:pt x="212725" y="169567"/>
                  <a:pt x="212725" y="169567"/>
                </a:cubicBezTo>
                <a:cubicBezTo>
                  <a:pt x="212725" y="169567"/>
                  <a:pt x="212725" y="169567"/>
                  <a:pt x="212725" y="222546"/>
                </a:cubicBezTo>
                <a:cubicBezTo>
                  <a:pt x="212725" y="222546"/>
                  <a:pt x="214024" y="222546"/>
                  <a:pt x="214024" y="223838"/>
                </a:cubicBezTo>
                <a:cubicBezTo>
                  <a:pt x="214024" y="223838"/>
                  <a:pt x="214024" y="223838"/>
                  <a:pt x="215322" y="223838"/>
                </a:cubicBezTo>
                <a:cubicBezTo>
                  <a:pt x="215322" y="223838"/>
                  <a:pt x="215322" y="223838"/>
                  <a:pt x="240001" y="221254"/>
                </a:cubicBezTo>
                <a:cubicBezTo>
                  <a:pt x="240001" y="221254"/>
                  <a:pt x="241300" y="221254"/>
                  <a:pt x="241300" y="219962"/>
                </a:cubicBezTo>
                <a:lnTo>
                  <a:pt x="241300" y="170859"/>
                </a:lnTo>
                <a:cubicBezTo>
                  <a:pt x="241300" y="169567"/>
                  <a:pt x="240001" y="169567"/>
                  <a:pt x="240001" y="169567"/>
                </a:cubicBezTo>
                <a:cubicBezTo>
                  <a:pt x="240001" y="169567"/>
                  <a:pt x="240001" y="169567"/>
                  <a:pt x="215322" y="168275"/>
                </a:cubicBezTo>
                <a:cubicBezTo>
                  <a:pt x="214024" y="168275"/>
                  <a:pt x="214024" y="168275"/>
                  <a:pt x="214024" y="168275"/>
                </a:cubicBezTo>
                <a:close/>
                <a:moveTo>
                  <a:pt x="30480" y="168275"/>
                </a:moveTo>
                <a:cubicBezTo>
                  <a:pt x="30480" y="168275"/>
                  <a:pt x="30480" y="168275"/>
                  <a:pt x="13970" y="169545"/>
                </a:cubicBezTo>
                <a:cubicBezTo>
                  <a:pt x="12700" y="169545"/>
                  <a:pt x="12700" y="170815"/>
                  <a:pt x="12700" y="170815"/>
                </a:cubicBezTo>
                <a:cubicBezTo>
                  <a:pt x="12700" y="170815"/>
                  <a:pt x="12700" y="170815"/>
                  <a:pt x="12700" y="202565"/>
                </a:cubicBezTo>
                <a:cubicBezTo>
                  <a:pt x="12700" y="203835"/>
                  <a:pt x="12700" y="203835"/>
                  <a:pt x="13970" y="203835"/>
                </a:cubicBezTo>
                <a:cubicBezTo>
                  <a:pt x="13970" y="203835"/>
                  <a:pt x="13970" y="203835"/>
                  <a:pt x="30480" y="206375"/>
                </a:cubicBezTo>
                <a:cubicBezTo>
                  <a:pt x="30480" y="206375"/>
                  <a:pt x="31750" y="206375"/>
                  <a:pt x="31750" y="205105"/>
                </a:cubicBezTo>
                <a:cubicBezTo>
                  <a:pt x="31750" y="205105"/>
                  <a:pt x="31750" y="205105"/>
                  <a:pt x="31750" y="203835"/>
                </a:cubicBezTo>
                <a:lnTo>
                  <a:pt x="31750" y="169545"/>
                </a:lnTo>
                <a:cubicBezTo>
                  <a:pt x="31750" y="169545"/>
                  <a:pt x="31750" y="169545"/>
                  <a:pt x="31750" y="168275"/>
                </a:cubicBezTo>
                <a:cubicBezTo>
                  <a:pt x="31750" y="168275"/>
                  <a:pt x="30480" y="168275"/>
                  <a:pt x="30480" y="168275"/>
                </a:cubicBezTo>
                <a:close/>
                <a:moveTo>
                  <a:pt x="158162" y="165100"/>
                </a:moveTo>
                <a:cubicBezTo>
                  <a:pt x="156868" y="165100"/>
                  <a:pt x="156868" y="165100"/>
                  <a:pt x="156868" y="166407"/>
                </a:cubicBezTo>
                <a:cubicBezTo>
                  <a:pt x="155575" y="166407"/>
                  <a:pt x="155575" y="166407"/>
                  <a:pt x="155575" y="167715"/>
                </a:cubicBezTo>
                <a:cubicBezTo>
                  <a:pt x="155575" y="167715"/>
                  <a:pt x="155575" y="167715"/>
                  <a:pt x="155575" y="206935"/>
                </a:cubicBezTo>
                <a:cubicBezTo>
                  <a:pt x="155575" y="208243"/>
                  <a:pt x="155575" y="208243"/>
                  <a:pt x="156868" y="208243"/>
                </a:cubicBezTo>
                <a:cubicBezTo>
                  <a:pt x="156868" y="208243"/>
                  <a:pt x="156868" y="209550"/>
                  <a:pt x="158162" y="209550"/>
                </a:cubicBezTo>
                <a:cubicBezTo>
                  <a:pt x="158162" y="209550"/>
                  <a:pt x="158162" y="209550"/>
                  <a:pt x="189206" y="208243"/>
                </a:cubicBezTo>
                <a:cubicBezTo>
                  <a:pt x="190500" y="208243"/>
                  <a:pt x="190500" y="206935"/>
                  <a:pt x="190500" y="205628"/>
                </a:cubicBezTo>
                <a:lnTo>
                  <a:pt x="190500" y="169022"/>
                </a:lnTo>
                <a:cubicBezTo>
                  <a:pt x="190500" y="167715"/>
                  <a:pt x="189206" y="166407"/>
                  <a:pt x="189206" y="166407"/>
                </a:cubicBezTo>
                <a:cubicBezTo>
                  <a:pt x="189206" y="166407"/>
                  <a:pt x="189206" y="166407"/>
                  <a:pt x="158162" y="165100"/>
                </a:cubicBezTo>
                <a:close/>
                <a:moveTo>
                  <a:pt x="100012" y="163513"/>
                </a:moveTo>
                <a:cubicBezTo>
                  <a:pt x="100012" y="163513"/>
                  <a:pt x="100012" y="164800"/>
                  <a:pt x="100012" y="164800"/>
                </a:cubicBezTo>
                <a:cubicBezTo>
                  <a:pt x="100012" y="164800"/>
                  <a:pt x="100012" y="164800"/>
                  <a:pt x="100012" y="208564"/>
                </a:cubicBezTo>
                <a:cubicBezTo>
                  <a:pt x="100012" y="209851"/>
                  <a:pt x="100012" y="209851"/>
                  <a:pt x="100012" y="209851"/>
                </a:cubicBezTo>
                <a:cubicBezTo>
                  <a:pt x="100012" y="209851"/>
                  <a:pt x="101311" y="211138"/>
                  <a:pt x="101311" y="211138"/>
                </a:cubicBezTo>
                <a:cubicBezTo>
                  <a:pt x="101311" y="211138"/>
                  <a:pt x="101311" y="211138"/>
                  <a:pt x="140277" y="208564"/>
                </a:cubicBezTo>
                <a:cubicBezTo>
                  <a:pt x="141576" y="208564"/>
                  <a:pt x="142875" y="208564"/>
                  <a:pt x="142875" y="207276"/>
                </a:cubicBezTo>
                <a:lnTo>
                  <a:pt x="142875" y="166087"/>
                </a:lnTo>
                <a:cubicBezTo>
                  <a:pt x="142875" y="164800"/>
                  <a:pt x="141576" y="164800"/>
                  <a:pt x="140277" y="164800"/>
                </a:cubicBezTo>
                <a:cubicBezTo>
                  <a:pt x="140277" y="164800"/>
                  <a:pt x="140277" y="164800"/>
                  <a:pt x="101311" y="163513"/>
                </a:cubicBezTo>
                <a:cubicBezTo>
                  <a:pt x="101311" y="163513"/>
                  <a:pt x="100012" y="163513"/>
                  <a:pt x="100012" y="163513"/>
                </a:cubicBezTo>
                <a:close/>
                <a:moveTo>
                  <a:pt x="74915" y="163513"/>
                </a:moveTo>
                <a:cubicBezTo>
                  <a:pt x="74915" y="163513"/>
                  <a:pt x="74915" y="163513"/>
                  <a:pt x="50497" y="166159"/>
                </a:cubicBezTo>
                <a:cubicBezTo>
                  <a:pt x="49212" y="166159"/>
                  <a:pt x="49212" y="166159"/>
                  <a:pt x="49212" y="167482"/>
                </a:cubicBezTo>
                <a:cubicBezTo>
                  <a:pt x="49212" y="167482"/>
                  <a:pt x="49212" y="167482"/>
                  <a:pt x="49212" y="207169"/>
                </a:cubicBezTo>
                <a:cubicBezTo>
                  <a:pt x="49212" y="207169"/>
                  <a:pt x="49212" y="208492"/>
                  <a:pt x="50497" y="208492"/>
                </a:cubicBezTo>
                <a:cubicBezTo>
                  <a:pt x="50497" y="208492"/>
                  <a:pt x="50497" y="208492"/>
                  <a:pt x="74915" y="211138"/>
                </a:cubicBezTo>
                <a:cubicBezTo>
                  <a:pt x="74915" y="211138"/>
                  <a:pt x="76200" y="211138"/>
                  <a:pt x="76200" y="211138"/>
                </a:cubicBezTo>
                <a:cubicBezTo>
                  <a:pt x="76200" y="209815"/>
                  <a:pt x="76200" y="209815"/>
                  <a:pt x="76200" y="209815"/>
                </a:cubicBezTo>
                <a:lnTo>
                  <a:pt x="76200" y="164836"/>
                </a:lnTo>
                <a:cubicBezTo>
                  <a:pt x="76200" y="164836"/>
                  <a:pt x="76200" y="164836"/>
                  <a:pt x="76200" y="163513"/>
                </a:cubicBezTo>
                <a:cubicBezTo>
                  <a:pt x="76200" y="163513"/>
                  <a:pt x="74915" y="163513"/>
                  <a:pt x="74915" y="163513"/>
                </a:cubicBezTo>
                <a:close/>
                <a:moveTo>
                  <a:pt x="288925" y="127000"/>
                </a:moveTo>
                <a:cubicBezTo>
                  <a:pt x="288925" y="128343"/>
                  <a:pt x="288925" y="128343"/>
                  <a:pt x="288925" y="129687"/>
                </a:cubicBezTo>
                <a:lnTo>
                  <a:pt x="288925" y="159238"/>
                </a:lnTo>
                <a:cubicBezTo>
                  <a:pt x="288925" y="159238"/>
                  <a:pt x="288925" y="160582"/>
                  <a:pt x="290195" y="160582"/>
                </a:cubicBezTo>
                <a:cubicBezTo>
                  <a:pt x="290195" y="160582"/>
                  <a:pt x="290195" y="160582"/>
                  <a:pt x="306705" y="161925"/>
                </a:cubicBezTo>
                <a:cubicBezTo>
                  <a:pt x="306705" y="161925"/>
                  <a:pt x="307975" y="161925"/>
                  <a:pt x="307975" y="161925"/>
                </a:cubicBezTo>
                <a:cubicBezTo>
                  <a:pt x="307975" y="160582"/>
                  <a:pt x="307975" y="160582"/>
                  <a:pt x="307975" y="160582"/>
                </a:cubicBezTo>
                <a:cubicBezTo>
                  <a:pt x="307975" y="160582"/>
                  <a:pt x="307975" y="160582"/>
                  <a:pt x="307975" y="132373"/>
                </a:cubicBezTo>
                <a:cubicBezTo>
                  <a:pt x="307975" y="131030"/>
                  <a:pt x="307975" y="129687"/>
                  <a:pt x="306705" y="129687"/>
                </a:cubicBezTo>
                <a:cubicBezTo>
                  <a:pt x="306705" y="129687"/>
                  <a:pt x="306705" y="129687"/>
                  <a:pt x="290195" y="127000"/>
                </a:cubicBezTo>
                <a:cubicBezTo>
                  <a:pt x="290195" y="127000"/>
                  <a:pt x="288925" y="127000"/>
                  <a:pt x="288925" y="127000"/>
                </a:cubicBezTo>
                <a:close/>
                <a:moveTo>
                  <a:pt x="260350" y="123542"/>
                </a:moveTo>
                <a:cubicBezTo>
                  <a:pt x="260350" y="123542"/>
                  <a:pt x="260350" y="124846"/>
                  <a:pt x="260350" y="124846"/>
                </a:cubicBezTo>
                <a:cubicBezTo>
                  <a:pt x="260350" y="124846"/>
                  <a:pt x="260350" y="124846"/>
                  <a:pt x="260350" y="156143"/>
                </a:cubicBezTo>
                <a:cubicBezTo>
                  <a:pt x="260350" y="157447"/>
                  <a:pt x="260350" y="157447"/>
                  <a:pt x="261584" y="157447"/>
                </a:cubicBezTo>
                <a:cubicBezTo>
                  <a:pt x="261584" y="157447"/>
                  <a:pt x="261584" y="157447"/>
                  <a:pt x="280105" y="158751"/>
                </a:cubicBezTo>
                <a:cubicBezTo>
                  <a:pt x="280105" y="158751"/>
                  <a:pt x="281340" y="158751"/>
                  <a:pt x="281340" y="158751"/>
                </a:cubicBezTo>
                <a:cubicBezTo>
                  <a:pt x="281340" y="158751"/>
                  <a:pt x="282575" y="157447"/>
                  <a:pt x="282575" y="157447"/>
                </a:cubicBezTo>
                <a:lnTo>
                  <a:pt x="282575" y="127454"/>
                </a:lnTo>
                <a:cubicBezTo>
                  <a:pt x="282575" y="127454"/>
                  <a:pt x="281340" y="126150"/>
                  <a:pt x="280105" y="126150"/>
                </a:cubicBezTo>
                <a:cubicBezTo>
                  <a:pt x="280105" y="126150"/>
                  <a:pt x="280105" y="126150"/>
                  <a:pt x="261584" y="123542"/>
                </a:cubicBezTo>
                <a:cubicBezTo>
                  <a:pt x="261584" y="122238"/>
                  <a:pt x="261584" y="123542"/>
                  <a:pt x="260350" y="123542"/>
                </a:cubicBezTo>
                <a:close/>
                <a:moveTo>
                  <a:pt x="29210" y="115590"/>
                </a:moveTo>
                <a:cubicBezTo>
                  <a:pt x="29210" y="115590"/>
                  <a:pt x="29210" y="115590"/>
                  <a:pt x="13970" y="120749"/>
                </a:cubicBezTo>
                <a:cubicBezTo>
                  <a:pt x="12700" y="120749"/>
                  <a:pt x="12700" y="122039"/>
                  <a:pt x="12700" y="122039"/>
                </a:cubicBezTo>
                <a:cubicBezTo>
                  <a:pt x="12700" y="122039"/>
                  <a:pt x="12700" y="122039"/>
                  <a:pt x="12700" y="154285"/>
                </a:cubicBezTo>
                <a:cubicBezTo>
                  <a:pt x="12700" y="154285"/>
                  <a:pt x="12700" y="155575"/>
                  <a:pt x="12700" y="155575"/>
                </a:cubicBezTo>
                <a:cubicBezTo>
                  <a:pt x="13970" y="155575"/>
                  <a:pt x="13970" y="155575"/>
                  <a:pt x="13970" y="155575"/>
                </a:cubicBezTo>
                <a:cubicBezTo>
                  <a:pt x="13970" y="155575"/>
                  <a:pt x="13970" y="155575"/>
                  <a:pt x="30480" y="152995"/>
                </a:cubicBezTo>
                <a:cubicBezTo>
                  <a:pt x="31750" y="152995"/>
                  <a:pt x="31750" y="152995"/>
                  <a:pt x="31750" y="151705"/>
                </a:cubicBezTo>
                <a:lnTo>
                  <a:pt x="31750" y="116880"/>
                </a:lnTo>
                <a:cubicBezTo>
                  <a:pt x="31750" y="115590"/>
                  <a:pt x="31750" y="115590"/>
                  <a:pt x="31750" y="115590"/>
                </a:cubicBezTo>
                <a:cubicBezTo>
                  <a:pt x="30480" y="114300"/>
                  <a:pt x="30480" y="114300"/>
                  <a:pt x="29210" y="115590"/>
                </a:cubicBezTo>
                <a:close/>
                <a:moveTo>
                  <a:pt x="158162" y="104775"/>
                </a:moveTo>
                <a:cubicBezTo>
                  <a:pt x="156868" y="104775"/>
                  <a:pt x="156868" y="104775"/>
                  <a:pt x="156868" y="106098"/>
                </a:cubicBezTo>
                <a:cubicBezTo>
                  <a:pt x="155575" y="106098"/>
                  <a:pt x="155575" y="106098"/>
                  <a:pt x="155575" y="107421"/>
                </a:cubicBezTo>
                <a:cubicBezTo>
                  <a:pt x="155575" y="107421"/>
                  <a:pt x="155575" y="107421"/>
                  <a:pt x="155575" y="147108"/>
                </a:cubicBezTo>
                <a:cubicBezTo>
                  <a:pt x="155575" y="148431"/>
                  <a:pt x="156868" y="149754"/>
                  <a:pt x="156868" y="149754"/>
                </a:cubicBezTo>
                <a:cubicBezTo>
                  <a:pt x="156868" y="149754"/>
                  <a:pt x="156868" y="149754"/>
                  <a:pt x="189206" y="152400"/>
                </a:cubicBezTo>
                <a:cubicBezTo>
                  <a:pt x="189206" y="152400"/>
                  <a:pt x="189206" y="152400"/>
                  <a:pt x="190500" y="151077"/>
                </a:cubicBezTo>
                <a:cubicBezTo>
                  <a:pt x="190500" y="151077"/>
                  <a:pt x="190500" y="151077"/>
                  <a:pt x="190500" y="149754"/>
                </a:cubicBezTo>
                <a:lnTo>
                  <a:pt x="190500" y="112712"/>
                </a:lnTo>
                <a:cubicBezTo>
                  <a:pt x="190500" y="111390"/>
                  <a:pt x="190500" y="110067"/>
                  <a:pt x="189206" y="110067"/>
                </a:cubicBezTo>
                <a:cubicBezTo>
                  <a:pt x="189206" y="110067"/>
                  <a:pt x="189206" y="110067"/>
                  <a:pt x="158162" y="104775"/>
                </a:cubicBezTo>
                <a:close/>
                <a:moveTo>
                  <a:pt x="74915" y="99735"/>
                </a:moveTo>
                <a:cubicBezTo>
                  <a:pt x="74915" y="99735"/>
                  <a:pt x="74915" y="99735"/>
                  <a:pt x="50497" y="107593"/>
                </a:cubicBezTo>
                <a:cubicBezTo>
                  <a:pt x="49212" y="107593"/>
                  <a:pt x="49212" y="108903"/>
                  <a:pt x="49212" y="110212"/>
                </a:cubicBezTo>
                <a:cubicBezTo>
                  <a:pt x="49212" y="110212"/>
                  <a:pt x="49212" y="110212"/>
                  <a:pt x="49212" y="148194"/>
                </a:cubicBezTo>
                <a:cubicBezTo>
                  <a:pt x="49212" y="149503"/>
                  <a:pt x="49212" y="149503"/>
                  <a:pt x="49212" y="149503"/>
                </a:cubicBezTo>
                <a:cubicBezTo>
                  <a:pt x="50497" y="150813"/>
                  <a:pt x="50497" y="150813"/>
                  <a:pt x="50497" y="150813"/>
                </a:cubicBezTo>
                <a:cubicBezTo>
                  <a:pt x="50497" y="150813"/>
                  <a:pt x="50497" y="150813"/>
                  <a:pt x="74915" y="145574"/>
                </a:cubicBezTo>
                <a:cubicBezTo>
                  <a:pt x="76200" y="145574"/>
                  <a:pt x="76200" y="145574"/>
                  <a:pt x="76200" y="144264"/>
                </a:cubicBezTo>
                <a:cubicBezTo>
                  <a:pt x="76200" y="144264"/>
                  <a:pt x="76200" y="144264"/>
                  <a:pt x="76200" y="101044"/>
                </a:cubicBezTo>
                <a:cubicBezTo>
                  <a:pt x="76200" y="99735"/>
                  <a:pt x="76200" y="99735"/>
                  <a:pt x="76200" y="99735"/>
                </a:cubicBezTo>
                <a:cubicBezTo>
                  <a:pt x="74915" y="98425"/>
                  <a:pt x="74915" y="98425"/>
                  <a:pt x="74915" y="99735"/>
                </a:cubicBezTo>
                <a:close/>
                <a:moveTo>
                  <a:pt x="215322" y="98425"/>
                </a:moveTo>
                <a:cubicBezTo>
                  <a:pt x="215322" y="98425"/>
                  <a:pt x="214024" y="98425"/>
                  <a:pt x="214024" y="99695"/>
                </a:cubicBezTo>
                <a:cubicBezTo>
                  <a:pt x="214024" y="99695"/>
                  <a:pt x="212725" y="99695"/>
                  <a:pt x="212725" y="100965"/>
                </a:cubicBezTo>
                <a:cubicBezTo>
                  <a:pt x="212725" y="100965"/>
                  <a:pt x="212725" y="100965"/>
                  <a:pt x="212725" y="151765"/>
                </a:cubicBezTo>
                <a:cubicBezTo>
                  <a:pt x="212725" y="153035"/>
                  <a:pt x="214024" y="153035"/>
                  <a:pt x="215322" y="153035"/>
                </a:cubicBezTo>
                <a:cubicBezTo>
                  <a:pt x="215322" y="153035"/>
                  <a:pt x="215322" y="153035"/>
                  <a:pt x="238702" y="155575"/>
                </a:cubicBezTo>
                <a:cubicBezTo>
                  <a:pt x="238702" y="155575"/>
                  <a:pt x="238702" y="155575"/>
                  <a:pt x="240001" y="155575"/>
                </a:cubicBezTo>
                <a:cubicBezTo>
                  <a:pt x="240001" y="155575"/>
                  <a:pt x="240001" y="155575"/>
                  <a:pt x="241300" y="155575"/>
                </a:cubicBezTo>
                <a:cubicBezTo>
                  <a:pt x="241300" y="154305"/>
                  <a:pt x="241300" y="154305"/>
                  <a:pt x="241300" y="153035"/>
                </a:cubicBezTo>
                <a:lnTo>
                  <a:pt x="241300" y="106045"/>
                </a:lnTo>
                <a:cubicBezTo>
                  <a:pt x="241300" y="104775"/>
                  <a:pt x="241300" y="103505"/>
                  <a:pt x="240001" y="103505"/>
                </a:cubicBezTo>
                <a:cubicBezTo>
                  <a:pt x="240001" y="103505"/>
                  <a:pt x="240001" y="103505"/>
                  <a:pt x="215322" y="98425"/>
                </a:cubicBezTo>
                <a:close/>
                <a:moveTo>
                  <a:pt x="101311" y="96838"/>
                </a:moveTo>
                <a:cubicBezTo>
                  <a:pt x="101311" y="96838"/>
                  <a:pt x="101311" y="96838"/>
                  <a:pt x="100012" y="98108"/>
                </a:cubicBezTo>
                <a:cubicBezTo>
                  <a:pt x="100012" y="98108"/>
                  <a:pt x="100012" y="98108"/>
                  <a:pt x="100012" y="99378"/>
                </a:cubicBezTo>
                <a:cubicBezTo>
                  <a:pt x="100012" y="99378"/>
                  <a:pt x="100012" y="99378"/>
                  <a:pt x="100012" y="142558"/>
                </a:cubicBezTo>
                <a:cubicBezTo>
                  <a:pt x="100012" y="143828"/>
                  <a:pt x="100012" y="143828"/>
                  <a:pt x="101311" y="143828"/>
                </a:cubicBezTo>
                <a:cubicBezTo>
                  <a:pt x="101311" y="143828"/>
                  <a:pt x="101311" y="143828"/>
                  <a:pt x="140277" y="147638"/>
                </a:cubicBezTo>
                <a:cubicBezTo>
                  <a:pt x="141576" y="147638"/>
                  <a:pt x="141576" y="147638"/>
                  <a:pt x="141576" y="146368"/>
                </a:cubicBezTo>
                <a:cubicBezTo>
                  <a:pt x="141576" y="146368"/>
                  <a:pt x="142875" y="146368"/>
                  <a:pt x="142875" y="145098"/>
                </a:cubicBezTo>
                <a:lnTo>
                  <a:pt x="142875" y="105728"/>
                </a:lnTo>
                <a:cubicBezTo>
                  <a:pt x="142875" y="104458"/>
                  <a:pt x="141576" y="103188"/>
                  <a:pt x="140277" y="103188"/>
                </a:cubicBezTo>
                <a:cubicBezTo>
                  <a:pt x="140277" y="103188"/>
                  <a:pt x="140277" y="103188"/>
                  <a:pt x="101311" y="96838"/>
                </a:cubicBezTo>
                <a:close/>
                <a:moveTo>
                  <a:pt x="288925" y="84138"/>
                </a:moveTo>
                <a:cubicBezTo>
                  <a:pt x="288925" y="85442"/>
                  <a:pt x="288925" y="85442"/>
                  <a:pt x="288925" y="85442"/>
                </a:cubicBezTo>
                <a:lnTo>
                  <a:pt x="288925" y="115435"/>
                </a:lnTo>
                <a:cubicBezTo>
                  <a:pt x="288925" y="115435"/>
                  <a:pt x="288925" y="116739"/>
                  <a:pt x="290195" y="116739"/>
                </a:cubicBezTo>
                <a:cubicBezTo>
                  <a:pt x="290195" y="116739"/>
                  <a:pt x="290195" y="116739"/>
                  <a:pt x="305435" y="120651"/>
                </a:cubicBezTo>
                <a:cubicBezTo>
                  <a:pt x="306705" y="120651"/>
                  <a:pt x="306705" y="120651"/>
                  <a:pt x="306705" y="120651"/>
                </a:cubicBezTo>
                <a:cubicBezTo>
                  <a:pt x="306705" y="120651"/>
                  <a:pt x="306705" y="119347"/>
                  <a:pt x="307975" y="119347"/>
                </a:cubicBezTo>
                <a:cubicBezTo>
                  <a:pt x="307975" y="119347"/>
                  <a:pt x="307975" y="119347"/>
                  <a:pt x="307975" y="118043"/>
                </a:cubicBezTo>
                <a:cubicBezTo>
                  <a:pt x="307975" y="118043"/>
                  <a:pt x="307975" y="118043"/>
                  <a:pt x="307975" y="90658"/>
                </a:cubicBezTo>
                <a:cubicBezTo>
                  <a:pt x="307975" y="90658"/>
                  <a:pt x="307975" y="89354"/>
                  <a:pt x="306705" y="89354"/>
                </a:cubicBezTo>
                <a:cubicBezTo>
                  <a:pt x="306705" y="89354"/>
                  <a:pt x="306705" y="89354"/>
                  <a:pt x="290195" y="84138"/>
                </a:cubicBezTo>
                <a:cubicBezTo>
                  <a:pt x="290195" y="84138"/>
                  <a:pt x="288925" y="84138"/>
                  <a:pt x="288925" y="84138"/>
                </a:cubicBezTo>
                <a:close/>
                <a:moveTo>
                  <a:pt x="260350" y="77788"/>
                </a:moveTo>
                <a:cubicBezTo>
                  <a:pt x="260350" y="77788"/>
                  <a:pt x="260350" y="79058"/>
                  <a:pt x="260350" y="79058"/>
                </a:cubicBezTo>
                <a:cubicBezTo>
                  <a:pt x="260350" y="79058"/>
                  <a:pt x="260350" y="79058"/>
                  <a:pt x="260350" y="109538"/>
                </a:cubicBezTo>
                <a:cubicBezTo>
                  <a:pt x="260350" y="110808"/>
                  <a:pt x="260350" y="110808"/>
                  <a:pt x="261584" y="110808"/>
                </a:cubicBezTo>
                <a:cubicBezTo>
                  <a:pt x="261584" y="110808"/>
                  <a:pt x="261584" y="110808"/>
                  <a:pt x="280105" y="115888"/>
                </a:cubicBezTo>
                <a:cubicBezTo>
                  <a:pt x="280105" y="115888"/>
                  <a:pt x="281340" y="114618"/>
                  <a:pt x="281340" y="114618"/>
                </a:cubicBezTo>
                <a:cubicBezTo>
                  <a:pt x="281340" y="114618"/>
                  <a:pt x="282575" y="114618"/>
                  <a:pt x="282575" y="113348"/>
                </a:cubicBezTo>
                <a:cubicBezTo>
                  <a:pt x="282575" y="113348"/>
                  <a:pt x="282575" y="113348"/>
                  <a:pt x="282575" y="85408"/>
                </a:cubicBezTo>
                <a:cubicBezTo>
                  <a:pt x="282575" y="84138"/>
                  <a:pt x="281340" y="82868"/>
                  <a:pt x="281340" y="82868"/>
                </a:cubicBezTo>
                <a:cubicBezTo>
                  <a:pt x="281340" y="82868"/>
                  <a:pt x="281340" y="82868"/>
                  <a:pt x="262819" y="77788"/>
                </a:cubicBezTo>
                <a:cubicBezTo>
                  <a:pt x="261584" y="77788"/>
                  <a:pt x="261584" y="77788"/>
                  <a:pt x="260350" y="77788"/>
                </a:cubicBezTo>
                <a:close/>
                <a:moveTo>
                  <a:pt x="29210" y="63500"/>
                </a:moveTo>
                <a:cubicBezTo>
                  <a:pt x="29210" y="63500"/>
                  <a:pt x="29210" y="63500"/>
                  <a:pt x="12700" y="73731"/>
                </a:cubicBezTo>
                <a:cubicBezTo>
                  <a:pt x="12700" y="73731"/>
                  <a:pt x="12700" y="75009"/>
                  <a:pt x="12700" y="75009"/>
                </a:cubicBezTo>
                <a:cubicBezTo>
                  <a:pt x="12700" y="75009"/>
                  <a:pt x="12700" y="75009"/>
                  <a:pt x="12700" y="106980"/>
                </a:cubicBezTo>
                <a:cubicBezTo>
                  <a:pt x="12700" y="108259"/>
                  <a:pt x="12700" y="108259"/>
                  <a:pt x="12700" y="108259"/>
                </a:cubicBezTo>
                <a:cubicBezTo>
                  <a:pt x="13970" y="108259"/>
                  <a:pt x="13970" y="109538"/>
                  <a:pt x="13970" y="109538"/>
                </a:cubicBezTo>
                <a:cubicBezTo>
                  <a:pt x="13970" y="109538"/>
                  <a:pt x="15240" y="108259"/>
                  <a:pt x="15240" y="108259"/>
                </a:cubicBezTo>
                <a:cubicBezTo>
                  <a:pt x="15240" y="108259"/>
                  <a:pt x="15240" y="108259"/>
                  <a:pt x="31750" y="101865"/>
                </a:cubicBezTo>
                <a:cubicBezTo>
                  <a:pt x="31750" y="101865"/>
                  <a:pt x="31750" y="100586"/>
                  <a:pt x="31750" y="99307"/>
                </a:cubicBezTo>
                <a:lnTo>
                  <a:pt x="31750" y="66058"/>
                </a:lnTo>
                <a:cubicBezTo>
                  <a:pt x="31750" y="64779"/>
                  <a:pt x="31750" y="64779"/>
                  <a:pt x="31750" y="63500"/>
                </a:cubicBezTo>
                <a:cubicBezTo>
                  <a:pt x="30480" y="63500"/>
                  <a:pt x="30480" y="63500"/>
                  <a:pt x="29210" y="63500"/>
                </a:cubicBezTo>
                <a:close/>
                <a:moveTo>
                  <a:pt x="156868" y="47625"/>
                </a:moveTo>
                <a:cubicBezTo>
                  <a:pt x="155575" y="47625"/>
                  <a:pt x="155575" y="48920"/>
                  <a:pt x="155575" y="48920"/>
                </a:cubicBezTo>
                <a:cubicBezTo>
                  <a:pt x="155575" y="48920"/>
                  <a:pt x="155575" y="48920"/>
                  <a:pt x="155575" y="89067"/>
                </a:cubicBezTo>
                <a:cubicBezTo>
                  <a:pt x="155575" y="89067"/>
                  <a:pt x="156868" y="90363"/>
                  <a:pt x="156868" y="90363"/>
                </a:cubicBezTo>
                <a:cubicBezTo>
                  <a:pt x="156868" y="90363"/>
                  <a:pt x="156868" y="90363"/>
                  <a:pt x="187913" y="96838"/>
                </a:cubicBezTo>
                <a:cubicBezTo>
                  <a:pt x="187913" y="96838"/>
                  <a:pt x="189206" y="96838"/>
                  <a:pt x="189206" y="96838"/>
                </a:cubicBezTo>
                <a:cubicBezTo>
                  <a:pt x="189206" y="96838"/>
                  <a:pt x="189206" y="96838"/>
                  <a:pt x="190500" y="96838"/>
                </a:cubicBezTo>
                <a:cubicBezTo>
                  <a:pt x="190500" y="95543"/>
                  <a:pt x="190500" y="95543"/>
                  <a:pt x="190500" y="95543"/>
                </a:cubicBezTo>
                <a:cubicBezTo>
                  <a:pt x="190500" y="95543"/>
                  <a:pt x="190500" y="95543"/>
                  <a:pt x="190500" y="57986"/>
                </a:cubicBezTo>
                <a:cubicBezTo>
                  <a:pt x="190500" y="56691"/>
                  <a:pt x="190500" y="56691"/>
                  <a:pt x="189206" y="56691"/>
                </a:cubicBezTo>
                <a:cubicBezTo>
                  <a:pt x="189206" y="56691"/>
                  <a:pt x="189206" y="56691"/>
                  <a:pt x="158162" y="47625"/>
                </a:cubicBezTo>
                <a:cubicBezTo>
                  <a:pt x="156868" y="47625"/>
                  <a:pt x="156868" y="47625"/>
                  <a:pt x="156868" y="47625"/>
                </a:cubicBezTo>
                <a:close/>
                <a:moveTo>
                  <a:pt x="73629" y="34925"/>
                </a:moveTo>
                <a:cubicBezTo>
                  <a:pt x="73629" y="34925"/>
                  <a:pt x="73629" y="34925"/>
                  <a:pt x="49212" y="50511"/>
                </a:cubicBezTo>
                <a:cubicBezTo>
                  <a:pt x="49212" y="50511"/>
                  <a:pt x="49212" y="50511"/>
                  <a:pt x="49212" y="51810"/>
                </a:cubicBezTo>
                <a:cubicBezTo>
                  <a:pt x="49212" y="51810"/>
                  <a:pt x="49212" y="51810"/>
                  <a:pt x="49212" y="90776"/>
                </a:cubicBezTo>
                <a:cubicBezTo>
                  <a:pt x="49212" y="90776"/>
                  <a:pt x="49212" y="92075"/>
                  <a:pt x="49212" y="92075"/>
                </a:cubicBezTo>
                <a:cubicBezTo>
                  <a:pt x="50497" y="92075"/>
                  <a:pt x="50497" y="92075"/>
                  <a:pt x="50497" y="92075"/>
                </a:cubicBezTo>
                <a:cubicBezTo>
                  <a:pt x="50497" y="92075"/>
                  <a:pt x="51782" y="92075"/>
                  <a:pt x="51782" y="92075"/>
                </a:cubicBezTo>
                <a:cubicBezTo>
                  <a:pt x="51782" y="92075"/>
                  <a:pt x="51782" y="92075"/>
                  <a:pt x="76200" y="81684"/>
                </a:cubicBezTo>
                <a:cubicBezTo>
                  <a:pt x="76200" y="80385"/>
                  <a:pt x="76200" y="80385"/>
                  <a:pt x="76200" y="79086"/>
                </a:cubicBezTo>
                <a:lnTo>
                  <a:pt x="76200" y="36224"/>
                </a:lnTo>
                <a:cubicBezTo>
                  <a:pt x="76200" y="36224"/>
                  <a:pt x="76200" y="34925"/>
                  <a:pt x="76200" y="34925"/>
                </a:cubicBezTo>
                <a:cubicBezTo>
                  <a:pt x="74915" y="34925"/>
                  <a:pt x="74915" y="34925"/>
                  <a:pt x="73629" y="34925"/>
                </a:cubicBezTo>
                <a:close/>
                <a:moveTo>
                  <a:pt x="100012" y="30163"/>
                </a:moveTo>
                <a:cubicBezTo>
                  <a:pt x="100012" y="31455"/>
                  <a:pt x="100012" y="31455"/>
                  <a:pt x="100012" y="32747"/>
                </a:cubicBezTo>
                <a:cubicBezTo>
                  <a:pt x="100012" y="32747"/>
                  <a:pt x="100012" y="32747"/>
                  <a:pt x="100012" y="76681"/>
                </a:cubicBezTo>
                <a:cubicBezTo>
                  <a:pt x="100012" y="76681"/>
                  <a:pt x="100012" y="77973"/>
                  <a:pt x="101311" y="77973"/>
                </a:cubicBezTo>
                <a:cubicBezTo>
                  <a:pt x="101311" y="77973"/>
                  <a:pt x="101311" y="77973"/>
                  <a:pt x="140277" y="85726"/>
                </a:cubicBezTo>
                <a:cubicBezTo>
                  <a:pt x="140277" y="85726"/>
                  <a:pt x="141576" y="85726"/>
                  <a:pt x="141576" y="85726"/>
                </a:cubicBezTo>
                <a:cubicBezTo>
                  <a:pt x="141576" y="85726"/>
                  <a:pt x="142875" y="84434"/>
                  <a:pt x="142875" y="84434"/>
                </a:cubicBezTo>
                <a:lnTo>
                  <a:pt x="142875" y="43085"/>
                </a:lnTo>
                <a:cubicBezTo>
                  <a:pt x="142875" y="43085"/>
                  <a:pt x="141576" y="41792"/>
                  <a:pt x="141576" y="41792"/>
                </a:cubicBezTo>
                <a:cubicBezTo>
                  <a:pt x="141576" y="41792"/>
                  <a:pt x="141576" y="41792"/>
                  <a:pt x="102610" y="30163"/>
                </a:cubicBezTo>
                <a:cubicBezTo>
                  <a:pt x="101311" y="30163"/>
                  <a:pt x="101311" y="30163"/>
                  <a:pt x="100012" y="30163"/>
                </a:cubicBezTo>
                <a:close/>
                <a:moveTo>
                  <a:pt x="87846" y="0"/>
                </a:moveTo>
                <a:cubicBezTo>
                  <a:pt x="89138" y="0"/>
                  <a:pt x="90430" y="0"/>
                  <a:pt x="90430" y="0"/>
                </a:cubicBezTo>
                <a:cubicBezTo>
                  <a:pt x="90430" y="0"/>
                  <a:pt x="90430" y="0"/>
                  <a:pt x="204113" y="37667"/>
                </a:cubicBezTo>
                <a:cubicBezTo>
                  <a:pt x="206696" y="38966"/>
                  <a:pt x="207988" y="40265"/>
                  <a:pt x="207988" y="42863"/>
                </a:cubicBezTo>
                <a:cubicBezTo>
                  <a:pt x="207988" y="42863"/>
                  <a:pt x="207988" y="42863"/>
                  <a:pt x="207988" y="70139"/>
                </a:cubicBezTo>
                <a:cubicBezTo>
                  <a:pt x="207988" y="70139"/>
                  <a:pt x="207988" y="70139"/>
                  <a:pt x="248036" y="54552"/>
                </a:cubicBezTo>
                <a:cubicBezTo>
                  <a:pt x="248036" y="54552"/>
                  <a:pt x="249328" y="53253"/>
                  <a:pt x="250619" y="53253"/>
                </a:cubicBezTo>
                <a:cubicBezTo>
                  <a:pt x="251911" y="53253"/>
                  <a:pt x="251911" y="53253"/>
                  <a:pt x="251911" y="53253"/>
                </a:cubicBezTo>
                <a:cubicBezTo>
                  <a:pt x="251911" y="53253"/>
                  <a:pt x="251911" y="53253"/>
                  <a:pt x="315213" y="74035"/>
                </a:cubicBezTo>
                <a:cubicBezTo>
                  <a:pt x="317796" y="75334"/>
                  <a:pt x="319088" y="77932"/>
                  <a:pt x="319088" y="80530"/>
                </a:cubicBezTo>
                <a:cubicBezTo>
                  <a:pt x="319088" y="80530"/>
                  <a:pt x="319088" y="80530"/>
                  <a:pt x="319088" y="266267"/>
                </a:cubicBezTo>
                <a:cubicBezTo>
                  <a:pt x="319088" y="268865"/>
                  <a:pt x="317796" y="271463"/>
                  <a:pt x="315213" y="271463"/>
                </a:cubicBezTo>
                <a:cubicBezTo>
                  <a:pt x="315213" y="271463"/>
                  <a:pt x="315213" y="271463"/>
                  <a:pt x="251911" y="287049"/>
                </a:cubicBezTo>
                <a:cubicBezTo>
                  <a:pt x="251911" y="287049"/>
                  <a:pt x="251911" y="287049"/>
                  <a:pt x="204113" y="300038"/>
                </a:cubicBezTo>
                <a:cubicBezTo>
                  <a:pt x="204113" y="300038"/>
                  <a:pt x="204113" y="300038"/>
                  <a:pt x="89138" y="328613"/>
                </a:cubicBezTo>
                <a:cubicBezTo>
                  <a:pt x="89138" y="328613"/>
                  <a:pt x="89138" y="328613"/>
                  <a:pt x="87846" y="328613"/>
                </a:cubicBezTo>
                <a:cubicBezTo>
                  <a:pt x="86554" y="328613"/>
                  <a:pt x="85262" y="328613"/>
                  <a:pt x="85262" y="328613"/>
                </a:cubicBezTo>
                <a:cubicBezTo>
                  <a:pt x="85262" y="328613"/>
                  <a:pt x="85262" y="328613"/>
                  <a:pt x="2583" y="281854"/>
                </a:cubicBezTo>
                <a:cubicBezTo>
                  <a:pt x="0" y="281854"/>
                  <a:pt x="0" y="279256"/>
                  <a:pt x="0" y="277957"/>
                </a:cubicBezTo>
                <a:cubicBezTo>
                  <a:pt x="0" y="277957"/>
                  <a:pt x="0" y="277957"/>
                  <a:pt x="0" y="64943"/>
                </a:cubicBezTo>
                <a:cubicBezTo>
                  <a:pt x="0" y="63644"/>
                  <a:pt x="0" y="62346"/>
                  <a:pt x="1292" y="61047"/>
                </a:cubicBezTo>
                <a:cubicBezTo>
                  <a:pt x="1292" y="61047"/>
                  <a:pt x="1292" y="61047"/>
                  <a:pt x="85262" y="1299"/>
                </a:cubicBezTo>
                <a:cubicBezTo>
                  <a:pt x="85262" y="1299"/>
                  <a:pt x="86554" y="0"/>
                  <a:pt x="8784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椭圆 10"/>
          <p:cNvSpPr/>
          <p:nvPr/>
        </p:nvSpPr>
        <p:spPr>
          <a:xfrm>
            <a:off x="5773658" y="3585029"/>
            <a:ext cx="658272" cy="1054224"/>
          </a:xfrm>
          <a:custGeom>
            <a:avLst/>
            <a:gdLst>
              <a:gd name="connsiteX0" fmla="*/ 105569 w 211138"/>
              <a:gd name="connsiteY0" fmla="*/ 50801 h 338138"/>
              <a:gd name="connsiteX1" fmla="*/ 49212 w 211138"/>
              <a:gd name="connsiteY1" fmla="*/ 107158 h 338138"/>
              <a:gd name="connsiteX2" fmla="*/ 105569 w 211138"/>
              <a:gd name="connsiteY2" fmla="*/ 163515 h 338138"/>
              <a:gd name="connsiteX3" fmla="*/ 161926 w 211138"/>
              <a:gd name="connsiteY3" fmla="*/ 107158 h 338138"/>
              <a:gd name="connsiteX4" fmla="*/ 105569 w 211138"/>
              <a:gd name="connsiteY4" fmla="*/ 50801 h 338138"/>
              <a:gd name="connsiteX5" fmla="*/ 105569 w 211138"/>
              <a:gd name="connsiteY5" fmla="*/ 0 h 338138"/>
              <a:gd name="connsiteX6" fmla="*/ 211138 w 211138"/>
              <a:gd name="connsiteY6" fmla="*/ 105668 h 338138"/>
              <a:gd name="connsiteX7" fmla="*/ 105569 w 211138"/>
              <a:gd name="connsiteY7" fmla="*/ 338138 h 338138"/>
              <a:gd name="connsiteX8" fmla="*/ 0 w 211138"/>
              <a:gd name="connsiteY8" fmla="*/ 105668 h 338138"/>
              <a:gd name="connsiteX9" fmla="*/ 105569 w 211138"/>
              <a:gd name="connsiteY9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1138" h="338138">
                <a:moveTo>
                  <a:pt x="105569" y="50801"/>
                </a:moveTo>
                <a:cubicBezTo>
                  <a:pt x="74444" y="50801"/>
                  <a:pt x="49212" y="76033"/>
                  <a:pt x="49212" y="107158"/>
                </a:cubicBezTo>
                <a:cubicBezTo>
                  <a:pt x="49212" y="138283"/>
                  <a:pt x="74444" y="163515"/>
                  <a:pt x="105569" y="163515"/>
                </a:cubicBezTo>
                <a:cubicBezTo>
                  <a:pt x="136694" y="163515"/>
                  <a:pt x="161926" y="138283"/>
                  <a:pt x="161926" y="107158"/>
                </a:cubicBezTo>
                <a:cubicBezTo>
                  <a:pt x="161926" y="76033"/>
                  <a:pt x="136694" y="50801"/>
                  <a:pt x="105569" y="50801"/>
                </a:cubicBezTo>
                <a:close/>
                <a:moveTo>
                  <a:pt x="105569" y="0"/>
                </a:moveTo>
                <a:cubicBezTo>
                  <a:pt x="163632" y="0"/>
                  <a:pt x="211138" y="47551"/>
                  <a:pt x="211138" y="105668"/>
                </a:cubicBezTo>
                <a:cubicBezTo>
                  <a:pt x="211138" y="206053"/>
                  <a:pt x="105569" y="338138"/>
                  <a:pt x="105569" y="338138"/>
                </a:cubicBezTo>
                <a:cubicBezTo>
                  <a:pt x="105569" y="338138"/>
                  <a:pt x="0" y="206053"/>
                  <a:pt x="0" y="105668"/>
                </a:cubicBezTo>
                <a:cubicBezTo>
                  <a:pt x="0" y="47551"/>
                  <a:pt x="47506" y="0"/>
                  <a:pt x="1055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椭圆 11"/>
          <p:cNvSpPr/>
          <p:nvPr/>
        </p:nvSpPr>
        <p:spPr>
          <a:xfrm>
            <a:off x="7751978" y="3585029"/>
            <a:ext cx="919960" cy="1054224"/>
          </a:xfrm>
          <a:custGeom>
            <a:avLst/>
            <a:gdLst>
              <a:gd name="connsiteX0" fmla="*/ 123825 w 293688"/>
              <a:gd name="connsiteY0" fmla="*/ 284163 h 336550"/>
              <a:gd name="connsiteX1" fmla="*/ 123825 w 293688"/>
              <a:gd name="connsiteY1" fmla="*/ 312738 h 336550"/>
              <a:gd name="connsiteX2" fmla="*/ 169863 w 293688"/>
              <a:gd name="connsiteY2" fmla="*/ 312738 h 336550"/>
              <a:gd name="connsiteX3" fmla="*/ 169863 w 293688"/>
              <a:gd name="connsiteY3" fmla="*/ 284163 h 336550"/>
              <a:gd name="connsiteX4" fmla="*/ 233363 w 293688"/>
              <a:gd name="connsiteY4" fmla="*/ 58738 h 336550"/>
              <a:gd name="connsiteX5" fmla="*/ 233363 w 293688"/>
              <a:gd name="connsiteY5" fmla="*/ 97959 h 336550"/>
              <a:gd name="connsiteX6" fmla="*/ 233363 w 293688"/>
              <a:gd name="connsiteY6" fmla="*/ 103188 h 336550"/>
              <a:gd name="connsiteX7" fmla="*/ 263526 w 293688"/>
              <a:gd name="connsiteY7" fmla="*/ 74426 h 336550"/>
              <a:gd name="connsiteX8" fmla="*/ 263526 w 293688"/>
              <a:gd name="connsiteY8" fmla="*/ 58738 h 336550"/>
              <a:gd name="connsiteX9" fmla="*/ 30163 w 293688"/>
              <a:gd name="connsiteY9" fmla="*/ 58738 h 336550"/>
              <a:gd name="connsiteX10" fmla="*/ 30163 w 293688"/>
              <a:gd name="connsiteY10" fmla="*/ 74426 h 336550"/>
              <a:gd name="connsiteX11" fmla="*/ 60326 w 293688"/>
              <a:gd name="connsiteY11" fmla="*/ 103188 h 336550"/>
              <a:gd name="connsiteX12" fmla="*/ 60326 w 293688"/>
              <a:gd name="connsiteY12" fmla="*/ 97959 h 336550"/>
              <a:gd name="connsiteX13" fmla="*/ 60326 w 293688"/>
              <a:gd name="connsiteY13" fmla="*/ 58738 h 336550"/>
              <a:gd name="connsiteX14" fmla="*/ 30163 w 293688"/>
              <a:gd name="connsiteY14" fmla="*/ 58738 h 336550"/>
              <a:gd name="connsiteX15" fmla="*/ 142753 w 293688"/>
              <a:gd name="connsiteY15" fmla="*/ 46781 h 336550"/>
              <a:gd name="connsiteX16" fmla="*/ 133521 w 293688"/>
              <a:gd name="connsiteY16" fmla="*/ 67674 h 336550"/>
              <a:gd name="connsiteX17" fmla="*/ 109782 w 293688"/>
              <a:gd name="connsiteY17" fmla="*/ 70286 h 336550"/>
              <a:gd name="connsiteX18" fmla="*/ 107144 w 293688"/>
              <a:gd name="connsiteY18" fmla="*/ 78121 h 336550"/>
              <a:gd name="connsiteX19" fmla="*/ 125608 w 293688"/>
              <a:gd name="connsiteY19" fmla="*/ 93791 h 336550"/>
              <a:gd name="connsiteX20" fmla="*/ 119014 w 293688"/>
              <a:gd name="connsiteY20" fmla="*/ 115991 h 336550"/>
              <a:gd name="connsiteX21" fmla="*/ 126927 w 293688"/>
              <a:gd name="connsiteY21" fmla="*/ 121214 h 336550"/>
              <a:gd name="connsiteX22" fmla="*/ 146710 w 293688"/>
              <a:gd name="connsiteY22" fmla="*/ 109462 h 336550"/>
              <a:gd name="connsiteX23" fmla="*/ 166493 w 293688"/>
              <a:gd name="connsiteY23" fmla="*/ 121214 h 336550"/>
              <a:gd name="connsiteX24" fmla="*/ 174406 w 293688"/>
              <a:gd name="connsiteY24" fmla="*/ 115991 h 336550"/>
              <a:gd name="connsiteX25" fmla="*/ 167811 w 293688"/>
              <a:gd name="connsiteY25" fmla="*/ 93791 h 336550"/>
              <a:gd name="connsiteX26" fmla="*/ 186275 w 293688"/>
              <a:gd name="connsiteY26" fmla="*/ 78121 h 336550"/>
              <a:gd name="connsiteX27" fmla="*/ 183638 w 293688"/>
              <a:gd name="connsiteY27" fmla="*/ 70286 h 336550"/>
              <a:gd name="connsiteX28" fmla="*/ 159898 w 293688"/>
              <a:gd name="connsiteY28" fmla="*/ 67674 h 336550"/>
              <a:gd name="connsiteX29" fmla="*/ 150666 w 293688"/>
              <a:gd name="connsiteY29" fmla="*/ 46781 h 336550"/>
              <a:gd name="connsiteX30" fmla="*/ 142753 w 293688"/>
              <a:gd name="connsiteY30" fmla="*/ 46781 h 336550"/>
              <a:gd name="connsiteX31" fmla="*/ 59531 w 293688"/>
              <a:gd name="connsiteY31" fmla="*/ 0 h 336550"/>
              <a:gd name="connsiteX32" fmla="*/ 234157 w 293688"/>
              <a:gd name="connsiteY32" fmla="*/ 0 h 336550"/>
              <a:gd name="connsiteX33" fmla="*/ 234157 w 293688"/>
              <a:gd name="connsiteY33" fmla="*/ 27608 h 336550"/>
              <a:gd name="connsiteX34" fmla="*/ 293688 w 293688"/>
              <a:gd name="connsiteY34" fmla="*/ 27608 h 336550"/>
              <a:gd name="connsiteX35" fmla="*/ 293688 w 293688"/>
              <a:gd name="connsiteY35" fmla="*/ 73620 h 336550"/>
              <a:gd name="connsiteX36" fmla="*/ 234157 w 293688"/>
              <a:gd name="connsiteY36" fmla="*/ 132780 h 336550"/>
              <a:gd name="connsiteX37" fmla="*/ 226219 w 293688"/>
              <a:gd name="connsiteY37" fmla="*/ 132780 h 336550"/>
              <a:gd name="connsiteX38" fmla="*/ 190500 w 293688"/>
              <a:gd name="connsiteY38" fmla="*/ 170904 h 336550"/>
              <a:gd name="connsiteX39" fmla="*/ 165365 w 293688"/>
              <a:gd name="connsiteY39" fmla="*/ 216917 h 336550"/>
              <a:gd name="connsiteX40" fmla="*/ 165365 w 293688"/>
              <a:gd name="connsiteY40" fmla="*/ 253727 h 336550"/>
              <a:gd name="connsiteX41" fmla="*/ 186531 w 293688"/>
              <a:gd name="connsiteY41" fmla="*/ 253727 h 336550"/>
              <a:gd name="connsiteX42" fmla="*/ 198438 w 293688"/>
              <a:gd name="connsiteY42" fmla="*/ 265559 h 336550"/>
              <a:gd name="connsiteX43" fmla="*/ 198438 w 293688"/>
              <a:gd name="connsiteY43" fmla="*/ 281335 h 336550"/>
              <a:gd name="connsiteX44" fmla="*/ 216959 w 293688"/>
              <a:gd name="connsiteY44" fmla="*/ 281335 h 336550"/>
              <a:gd name="connsiteX45" fmla="*/ 216959 w 293688"/>
              <a:gd name="connsiteY45" fmla="*/ 336550 h 336550"/>
              <a:gd name="connsiteX46" fmla="*/ 76729 w 293688"/>
              <a:gd name="connsiteY46" fmla="*/ 336550 h 336550"/>
              <a:gd name="connsiteX47" fmla="*/ 76729 w 293688"/>
              <a:gd name="connsiteY47" fmla="*/ 281335 h 336550"/>
              <a:gd name="connsiteX48" fmla="*/ 95250 w 293688"/>
              <a:gd name="connsiteY48" fmla="*/ 281335 h 336550"/>
              <a:gd name="connsiteX49" fmla="*/ 95250 w 293688"/>
              <a:gd name="connsiteY49" fmla="*/ 265559 h 336550"/>
              <a:gd name="connsiteX50" fmla="*/ 107156 w 293688"/>
              <a:gd name="connsiteY50" fmla="*/ 253727 h 336550"/>
              <a:gd name="connsiteX51" fmla="*/ 128323 w 293688"/>
              <a:gd name="connsiteY51" fmla="*/ 253727 h 336550"/>
              <a:gd name="connsiteX52" fmla="*/ 128323 w 293688"/>
              <a:gd name="connsiteY52" fmla="*/ 216917 h 336550"/>
              <a:gd name="connsiteX53" fmla="*/ 103188 w 293688"/>
              <a:gd name="connsiteY53" fmla="*/ 170904 h 336550"/>
              <a:gd name="connsiteX54" fmla="*/ 67469 w 293688"/>
              <a:gd name="connsiteY54" fmla="*/ 132780 h 336550"/>
              <a:gd name="connsiteX55" fmla="*/ 59531 w 293688"/>
              <a:gd name="connsiteY55" fmla="*/ 132780 h 336550"/>
              <a:gd name="connsiteX56" fmla="*/ 0 w 293688"/>
              <a:gd name="connsiteY56" fmla="*/ 73620 h 336550"/>
              <a:gd name="connsiteX57" fmla="*/ 0 w 293688"/>
              <a:gd name="connsiteY57" fmla="*/ 27608 h 336550"/>
              <a:gd name="connsiteX58" fmla="*/ 59531 w 293688"/>
              <a:gd name="connsiteY58" fmla="*/ 27608 h 336550"/>
              <a:gd name="connsiteX59" fmla="*/ 59531 w 293688"/>
              <a:gd name="connsiteY59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93688" h="336550">
                <a:moveTo>
                  <a:pt x="123825" y="284163"/>
                </a:moveTo>
                <a:lnTo>
                  <a:pt x="123825" y="312738"/>
                </a:lnTo>
                <a:lnTo>
                  <a:pt x="169863" y="312738"/>
                </a:lnTo>
                <a:lnTo>
                  <a:pt x="169863" y="284163"/>
                </a:lnTo>
                <a:close/>
                <a:moveTo>
                  <a:pt x="233363" y="58738"/>
                </a:moveTo>
                <a:cubicBezTo>
                  <a:pt x="233363" y="58738"/>
                  <a:pt x="233363" y="58738"/>
                  <a:pt x="233363" y="97959"/>
                </a:cubicBezTo>
                <a:cubicBezTo>
                  <a:pt x="233363" y="99266"/>
                  <a:pt x="233363" y="101881"/>
                  <a:pt x="233363" y="103188"/>
                </a:cubicBezTo>
                <a:cubicBezTo>
                  <a:pt x="249816" y="103188"/>
                  <a:pt x="263526" y="90114"/>
                  <a:pt x="263526" y="74426"/>
                </a:cubicBezTo>
                <a:cubicBezTo>
                  <a:pt x="263526" y="74426"/>
                  <a:pt x="263526" y="74426"/>
                  <a:pt x="263526" y="58738"/>
                </a:cubicBezTo>
                <a:close/>
                <a:moveTo>
                  <a:pt x="30163" y="58738"/>
                </a:moveTo>
                <a:cubicBezTo>
                  <a:pt x="30163" y="58738"/>
                  <a:pt x="30163" y="58738"/>
                  <a:pt x="30163" y="74426"/>
                </a:cubicBezTo>
                <a:cubicBezTo>
                  <a:pt x="30163" y="90114"/>
                  <a:pt x="43873" y="103188"/>
                  <a:pt x="60326" y="103188"/>
                </a:cubicBezTo>
                <a:cubicBezTo>
                  <a:pt x="60326" y="101881"/>
                  <a:pt x="60326" y="99266"/>
                  <a:pt x="60326" y="97959"/>
                </a:cubicBezTo>
                <a:cubicBezTo>
                  <a:pt x="60326" y="97959"/>
                  <a:pt x="60326" y="97959"/>
                  <a:pt x="60326" y="58738"/>
                </a:cubicBezTo>
                <a:cubicBezTo>
                  <a:pt x="60326" y="58738"/>
                  <a:pt x="60326" y="58738"/>
                  <a:pt x="30163" y="58738"/>
                </a:cubicBezTo>
                <a:close/>
                <a:moveTo>
                  <a:pt x="142753" y="46781"/>
                </a:moveTo>
                <a:cubicBezTo>
                  <a:pt x="142753" y="46781"/>
                  <a:pt x="142753" y="46781"/>
                  <a:pt x="133521" y="67674"/>
                </a:cubicBezTo>
                <a:cubicBezTo>
                  <a:pt x="133521" y="67674"/>
                  <a:pt x="133521" y="67674"/>
                  <a:pt x="109782" y="70286"/>
                </a:cubicBezTo>
                <a:cubicBezTo>
                  <a:pt x="105826" y="70286"/>
                  <a:pt x="103188" y="75509"/>
                  <a:pt x="107144" y="78121"/>
                </a:cubicBezTo>
                <a:cubicBezTo>
                  <a:pt x="107144" y="78121"/>
                  <a:pt x="107144" y="78121"/>
                  <a:pt x="125608" y="93791"/>
                </a:cubicBezTo>
                <a:cubicBezTo>
                  <a:pt x="125608" y="93791"/>
                  <a:pt x="125608" y="93791"/>
                  <a:pt x="119014" y="115991"/>
                </a:cubicBezTo>
                <a:cubicBezTo>
                  <a:pt x="119014" y="119908"/>
                  <a:pt x="122971" y="123826"/>
                  <a:pt x="126927" y="121214"/>
                </a:cubicBezTo>
                <a:cubicBezTo>
                  <a:pt x="126927" y="121214"/>
                  <a:pt x="126927" y="121214"/>
                  <a:pt x="146710" y="109462"/>
                </a:cubicBezTo>
                <a:cubicBezTo>
                  <a:pt x="146710" y="109462"/>
                  <a:pt x="146710" y="109462"/>
                  <a:pt x="166493" y="121214"/>
                </a:cubicBezTo>
                <a:cubicBezTo>
                  <a:pt x="170449" y="123826"/>
                  <a:pt x="174406" y="119908"/>
                  <a:pt x="174406" y="115991"/>
                </a:cubicBezTo>
                <a:cubicBezTo>
                  <a:pt x="174406" y="115991"/>
                  <a:pt x="174406" y="115991"/>
                  <a:pt x="167811" y="93791"/>
                </a:cubicBezTo>
                <a:cubicBezTo>
                  <a:pt x="167811" y="93791"/>
                  <a:pt x="167811" y="93791"/>
                  <a:pt x="186275" y="78121"/>
                </a:cubicBezTo>
                <a:cubicBezTo>
                  <a:pt x="188913" y="75509"/>
                  <a:pt x="187594" y="70286"/>
                  <a:pt x="183638" y="70286"/>
                </a:cubicBezTo>
                <a:cubicBezTo>
                  <a:pt x="183638" y="70286"/>
                  <a:pt x="183638" y="70286"/>
                  <a:pt x="159898" y="67674"/>
                </a:cubicBezTo>
                <a:cubicBezTo>
                  <a:pt x="159898" y="67674"/>
                  <a:pt x="159898" y="67674"/>
                  <a:pt x="150666" y="46781"/>
                </a:cubicBezTo>
                <a:cubicBezTo>
                  <a:pt x="149348" y="42863"/>
                  <a:pt x="144072" y="42863"/>
                  <a:pt x="142753" y="46781"/>
                </a:cubicBezTo>
                <a:close/>
                <a:moveTo>
                  <a:pt x="59531" y="0"/>
                </a:moveTo>
                <a:cubicBezTo>
                  <a:pt x="59531" y="0"/>
                  <a:pt x="59531" y="0"/>
                  <a:pt x="234157" y="0"/>
                </a:cubicBezTo>
                <a:lnTo>
                  <a:pt x="234157" y="27608"/>
                </a:lnTo>
                <a:cubicBezTo>
                  <a:pt x="234157" y="27608"/>
                  <a:pt x="234157" y="27608"/>
                  <a:pt x="293688" y="27608"/>
                </a:cubicBezTo>
                <a:cubicBezTo>
                  <a:pt x="293688" y="27608"/>
                  <a:pt x="293688" y="27608"/>
                  <a:pt x="293688" y="73620"/>
                </a:cubicBezTo>
                <a:cubicBezTo>
                  <a:pt x="293688" y="106487"/>
                  <a:pt x="267230" y="132780"/>
                  <a:pt x="234157" y="132780"/>
                </a:cubicBezTo>
                <a:cubicBezTo>
                  <a:pt x="234157" y="132780"/>
                  <a:pt x="234157" y="132780"/>
                  <a:pt x="226219" y="132780"/>
                </a:cubicBezTo>
                <a:cubicBezTo>
                  <a:pt x="218282" y="148555"/>
                  <a:pt x="206375" y="163016"/>
                  <a:pt x="190500" y="170904"/>
                </a:cubicBezTo>
                <a:cubicBezTo>
                  <a:pt x="174625" y="181421"/>
                  <a:pt x="165365" y="198512"/>
                  <a:pt x="165365" y="216917"/>
                </a:cubicBezTo>
                <a:cubicBezTo>
                  <a:pt x="165365" y="216917"/>
                  <a:pt x="165365" y="216917"/>
                  <a:pt x="165365" y="253727"/>
                </a:cubicBezTo>
                <a:cubicBezTo>
                  <a:pt x="165365" y="253727"/>
                  <a:pt x="165365" y="253727"/>
                  <a:pt x="186531" y="253727"/>
                </a:cubicBezTo>
                <a:cubicBezTo>
                  <a:pt x="193146" y="253727"/>
                  <a:pt x="198438" y="258986"/>
                  <a:pt x="198438" y="265559"/>
                </a:cubicBezTo>
                <a:cubicBezTo>
                  <a:pt x="198438" y="265559"/>
                  <a:pt x="198438" y="265559"/>
                  <a:pt x="198438" y="281335"/>
                </a:cubicBezTo>
                <a:cubicBezTo>
                  <a:pt x="198438" y="281335"/>
                  <a:pt x="198438" y="281335"/>
                  <a:pt x="216959" y="281335"/>
                </a:cubicBezTo>
                <a:cubicBezTo>
                  <a:pt x="216959" y="281335"/>
                  <a:pt x="216959" y="281335"/>
                  <a:pt x="216959" y="336550"/>
                </a:cubicBezTo>
                <a:cubicBezTo>
                  <a:pt x="216959" y="336550"/>
                  <a:pt x="216959" y="336550"/>
                  <a:pt x="76729" y="336550"/>
                </a:cubicBezTo>
                <a:cubicBezTo>
                  <a:pt x="76729" y="336550"/>
                  <a:pt x="76729" y="336550"/>
                  <a:pt x="76729" y="281335"/>
                </a:cubicBezTo>
                <a:cubicBezTo>
                  <a:pt x="76729" y="281335"/>
                  <a:pt x="76729" y="281335"/>
                  <a:pt x="95250" y="281335"/>
                </a:cubicBezTo>
                <a:cubicBezTo>
                  <a:pt x="95250" y="281335"/>
                  <a:pt x="95250" y="281335"/>
                  <a:pt x="95250" y="265559"/>
                </a:cubicBezTo>
                <a:cubicBezTo>
                  <a:pt x="95250" y="258986"/>
                  <a:pt x="100542" y="253727"/>
                  <a:pt x="107156" y="253727"/>
                </a:cubicBezTo>
                <a:cubicBezTo>
                  <a:pt x="107156" y="253727"/>
                  <a:pt x="107156" y="253727"/>
                  <a:pt x="128323" y="253727"/>
                </a:cubicBezTo>
                <a:cubicBezTo>
                  <a:pt x="128323" y="253727"/>
                  <a:pt x="128323" y="253727"/>
                  <a:pt x="128323" y="216917"/>
                </a:cubicBezTo>
                <a:cubicBezTo>
                  <a:pt x="128323" y="198512"/>
                  <a:pt x="119063" y="181421"/>
                  <a:pt x="103188" y="170904"/>
                </a:cubicBezTo>
                <a:cubicBezTo>
                  <a:pt x="87313" y="163016"/>
                  <a:pt x="75406" y="148555"/>
                  <a:pt x="67469" y="132780"/>
                </a:cubicBezTo>
                <a:cubicBezTo>
                  <a:pt x="67469" y="132780"/>
                  <a:pt x="67469" y="132780"/>
                  <a:pt x="59531" y="132780"/>
                </a:cubicBezTo>
                <a:cubicBezTo>
                  <a:pt x="26458" y="132780"/>
                  <a:pt x="0" y="106487"/>
                  <a:pt x="0" y="73620"/>
                </a:cubicBezTo>
                <a:cubicBezTo>
                  <a:pt x="0" y="73620"/>
                  <a:pt x="0" y="73620"/>
                  <a:pt x="0" y="27608"/>
                </a:cubicBezTo>
                <a:cubicBezTo>
                  <a:pt x="0" y="27608"/>
                  <a:pt x="0" y="27608"/>
                  <a:pt x="59531" y="27608"/>
                </a:cubicBezTo>
                <a:cubicBezTo>
                  <a:pt x="59531" y="27608"/>
                  <a:pt x="59531" y="27608"/>
                  <a:pt x="595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椭圆 12"/>
          <p:cNvSpPr/>
          <p:nvPr/>
        </p:nvSpPr>
        <p:spPr>
          <a:xfrm>
            <a:off x="9794011" y="3585029"/>
            <a:ext cx="1054224" cy="1054224"/>
          </a:xfrm>
          <a:custGeom>
            <a:avLst/>
            <a:gdLst>
              <a:gd name="T0" fmla="*/ 196 w 260"/>
              <a:gd name="T1" fmla="*/ 164 h 260"/>
              <a:gd name="T2" fmla="*/ 150 w 260"/>
              <a:gd name="T3" fmla="*/ 118 h 260"/>
              <a:gd name="T4" fmla="*/ 260 w 260"/>
              <a:gd name="T5" fmla="*/ 36 h 260"/>
              <a:gd name="T6" fmla="*/ 228 w 260"/>
              <a:gd name="T7" fmla="*/ 4 h 260"/>
              <a:gd name="T8" fmla="*/ 91 w 260"/>
              <a:gd name="T9" fmla="*/ 59 h 260"/>
              <a:gd name="T10" fmla="*/ 48 w 260"/>
              <a:gd name="T11" fmla="*/ 16 h 260"/>
              <a:gd name="T12" fmla="*/ 9 w 260"/>
              <a:gd name="T13" fmla="*/ 9 h 260"/>
              <a:gd name="T14" fmla="*/ 16 w 260"/>
              <a:gd name="T15" fmla="*/ 48 h 260"/>
              <a:gd name="T16" fmla="*/ 59 w 260"/>
              <a:gd name="T17" fmla="*/ 91 h 260"/>
              <a:gd name="T18" fmla="*/ 4 w 260"/>
              <a:gd name="T19" fmla="*/ 228 h 260"/>
              <a:gd name="T20" fmla="*/ 36 w 260"/>
              <a:gd name="T21" fmla="*/ 260 h 260"/>
              <a:gd name="T22" fmla="*/ 118 w 260"/>
              <a:gd name="T23" fmla="*/ 150 h 260"/>
              <a:gd name="T24" fmla="*/ 164 w 260"/>
              <a:gd name="T25" fmla="*/ 196 h 260"/>
              <a:gd name="T26" fmla="*/ 164 w 260"/>
              <a:gd name="T27" fmla="*/ 260 h 260"/>
              <a:gd name="T28" fmla="*/ 196 w 260"/>
              <a:gd name="T29" fmla="*/ 260 h 260"/>
              <a:gd name="T30" fmla="*/ 212 w 260"/>
              <a:gd name="T31" fmla="*/ 212 h 260"/>
              <a:gd name="T32" fmla="*/ 260 w 260"/>
              <a:gd name="T33" fmla="*/ 196 h 260"/>
              <a:gd name="T34" fmla="*/ 260 w 260"/>
              <a:gd name="T35" fmla="*/ 164 h 260"/>
              <a:gd name="T36" fmla="*/ 196 w 260"/>
              <a:gd name="T37" fmla="*/ 164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60" h="260">
                <a:moveTo>
                  <a:pt x="196" y="164"/>
                </a:moveTo>
                <a:cubicBezTo>
                  <a:pt x="150" y="118"/>
                  <a:pt x="150" y="118"/>
                  <a:pt x="150" y="118"/>
                </a:cubicBezTo>
                <a:cubicBezTo>
                  <a:pt x="260" y="36"/>
                  <a:pt x="260" y="36"/>
                  <a:pt x="260" y="36"/>
                </a:cubicBezTo>
                <a:cubicBezTo>
                  <a:pt x="228" y="4"/>
                  <a:pt x="228" y="4"/>
                  <a:pt x="228" y="4"/>
                </a:cubicBezTo>
                <a:cubicBezTo>
                  <a:pt x="91" y="59"/>
                  <a:pt x="91" y="59"/>
                  <a:pt x="91" y="59"/>
                </a:cubicBezTo>
                <a:cubicBezTo>
                  <a:pt x="48" y="16"/>
                  <a:pt x="48" y="16"/>
                  <a:pt x="48" y="16"/>
                </a:cubicBezTo>
                <a:cubicBezTo>
                  <a:pt x="35" y="3"/>
                  <a:pt x="18" y="0"/>
                  <a:pt x="9" y="9"/>
                </a:cubicBezTo>
                <a:cubicBezTo>
                  <a:pt x="0" y="18"/>
                  <a:pt x="3" y="35"/>
                  <a:pt x="16" y="48"/>
                </a:cubicBezTo>
                <a:cubicBezTo>
                  <a:pt x="59" y="91"/>
                  <a:pt x="59" y="91"/>
                  <a:pt x="59" y="91"/>
                </a:cubicBezTo>
                <a:cubicBezTo>
                  <a:pt x="4" y="228"/>
                  <a:pt x="4" y="228"/>
                  <a:pt x="4" y="228"/>
                </a:cubicBezTo>
                <a:cubicBezTo>
                  <a:pt x="36" y="260"/>
                  <a:pt x="36" y="260"/>
                  <a:pt x="36" y="260"/>
                </a:cubicBezTo>
                <a:cubicBezTo>
                  <a:pt x="118" y="150"/>
                  <a:pt x="118" y="150"/>
                  <a:pt x="118" y="150"/>
                </a:cubicBezTo>
                <a:cubicBezTo>
                  <a:pt x="164" y="196"/>
                  <a:pt x="164" y="196"/>
                  <a:pt x="164" y="196"/>
                </a:cubicBezTo>
                <a:cubicBezTo>
                  <a:pt x="164" y="260"/>
                  <a:pt x="164" y="260"/>
                  <a:pt x="164" y="260"/>
                </a:cubicBezTo>
                <a:cubicBezTo>
                  <a:pt x="196" y="260"/>
                  <a:pt x="196" y="260"/>
                  <a:pt x="196" y="260"/>
                </a:cubicBezTo>
                <a:cubicBezTo>
                  <a:pt x="212" y="212"/>
                  <a:pt x="212" y="212"/>
                  <a:pt x="212" y="212"/>
                </a:cubicBezTo>
                <a:cubicBezTo>
                  <a:pt x="260" y="196"/>
                  <a:pt x="260" y="196"/>
                  <a:pt x="260" y="196"/>
                </a:cubicBezTo>
                <a:cubicBezTo>
                  <a:pt x="260" y="164"/>
                  <a:pt x="260" y="164"/>
                  <a:pt x="260" y="164"/>
                </a:cubicBezTo>
                <a:lnTo>
                  <a:pt x="196" y="1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364342" y="1999192"/>
            <a:ext cx="2241974" cy="39613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33453" y="4744538"/>
            <a:ext cx="1702026" cy="39613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142617" y="4744538"/>
            <a:ext cx="1702026" cy="39613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244986" y="4744538"/>
            <a:ext cx="1702026" cy="39613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360945" y="4744538"/>
            <a:ext cx="1702026" cy="39613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476904" y="4744538"/>
            <a:ext cx="1702026" cy="39613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229853" y="2725223"/>
            <a:ext cx="6009942" cy="417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2" grpId="0" animBg="1"/>
      <p:bldP spid="23" grpId="0" animBg="1"/>
      <p:bldP spid="24" grpId="0" animBg="1"/>
      <p:bldP spid="25" grpId="0" animBg="1"/>
      <p:bldP spid="26" grpId="0" animBg="1"/>
      <p:bldP spid="17" grpId="0"/>
      <p:bldP spid="18" grpId="0"/>
      <p:bldP spid="19" grpId="0"/>
      <p:bldP spid="20" grpId="0"/>
      <p:bldP spid="21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63744" y="711201"/>
            <a:ext cx="266451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E5583A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E5583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1055689" y="1959429"/>
            <a:ext cx="5421535" cy="3886664"/>
          </a:xfrm>
          <a:prstGeom prst="rect">
            <a:avLst/>
          </a:prstGeom>
          <a:blipFill dpi="0" rotWithShape="1">
            <a:blip r:embed="rId4"/>
            <a:srcRect/>
            <a:stretch>
              <a:fillRect l="-7290" t="229" b="-1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dk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52819" y="1226141"/>
            <a:ext cx="48863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THIS TEMPLATE DESIGNED FOR PPT7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846396" y="2404179"/>
            <a:ext cx="2241974" cy="39613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846396" y="2893405"/>
            <a:ext cx="3221172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>
            <a:spLocks noChangeAspect="1"/>
          </p:cNvSpPr>
          <p:nvPr/>
        </p:nvSpPr>
        <p:spPr>
          <a:xfrm>
            <a:off x="6680206" y="4435305"/>
            <a:ext cx="1711945" cy="1380477"/>
          </a:xfrm>
          <a:prstGeom prst="rect">
            <a:avLst/>
          </a:prstGeom>
          <a:blipFill dpi="0" rotWithShape="1">
            <a:blip r:embed="rId5"/>
            <a:srcRect/>
            <a:stretch>
              <a:fillRect t="-52365" b="-5814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dk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>
            <a:spLocks noChangeAspect="1"/>
          </p:cNvSpPr>
          <p:nvPr/>
        </p:nvSpPr>
        <p:spPr>
          <a:xfrm>
            <a:off x="10371909" y="4435305"/>
            <a:ext cx="1659410" cy="1380477"/>
          </a:xfrm>
          <a:prstGeom prst="rect">
            <a:avLst/>
          </a:prstGeom>
          <a:blipFill dpi="0" rotWithShape="1">
            <a:blip r:embed="rId6"/>
            <a:srcRect/>
            <a:stretch>
              <a:fillRect r="-24786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dk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>
            <a:spLocks noChangeAspect="1"/>
          </p:cNvSpPr>
          <p:nvPr/>
        </p:nvSpPr>
        <p:spPr>
          <a:xfrm>
            <a:off x="8526057" y="4435305"/>
            <a:ext cx="1711945" cy="1369264"/>
          </a:xfrm>
          <a:prstGeom prst="rect">
            <a:avLst/>
          </a:prstGeom>
          <a:blipFill dpi="0" rotWithShape="1">
            <a:blip r:embed="rId7"/>
            <a:srcRect/>
            <a:stretch>
              <a:fillRect l="-20021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dk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5" grpId="0"/>
      <p:bldP spid="22" grpId="0"/>
      <p:bldP spid="11" grpId="0"/>
      <p:bldP spid="9" grpId="0" animBg="1"/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63744" y="711201"/>
            <a:ext cx="266451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E5583A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E5583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52819" y="1226141"/>
            <a:ext cx="48863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THIS TEMPLATE DESIGNED FOR PPT7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矩形: 圆角 1"/>
          <p:cNvSpPr/>
          <p:nvPr/>
        </p:nvSpPr>
        <p:spPr>
          <a:xfrm>
            <a:off x="1186317" y="2048858"/>
            <a:ext cx="4720998" cy="1554163"/>
          </a:xfrm>
          <a:prstGeom prst="roundRect">
            <a:avLst>
              <a:gd name="adj" fmla="val 11064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1186317" y="4022801"/>
            <a:ext cx="4720998" cy="1554163"/>
          </a:xfrm>
          <a:prstGeom prst="roundRect">
            <a:avLst>
              <a:gd name="adj" fmla="val 11064"/>
            </a:avLst>
          </a:prstGeom>
          <a:solidFill>
            <a:schemeClr val="accent3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6226629" y="2048858"/>
            <a:ext cx="4720998" cy="1554163"/>
          </a:xfrm>
          <a:prstGeom prst="roundRect">
            <a:avLst>
              <a:gd name="adj" fmla="val 11064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6226629" y="4022801"/>
            <a:ext cx="4720998" cy="1554163"/>
          </a:xfrm>
          <a:prstGeom prst="roundRect">
            <a:avLst>
              <a:gd name="adj" fmla="val 11064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7" name="图片占位符 2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grayscl/>
          </a:blip>
          <a:srcRect/>
          <a:stretch>
            <a:fillRect/>
          </a:stretch>
        </p:blipFill>
        <p:spPr/>
      </p:pic>
      <p:pic>
        <p:nvPicPr>
          <p:cNvPr id="23" name="图片占位符 22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grayscl/>
          </a:blip>
          <a:srcRect/>
          <a:stretch>
            <a:fillRect/>
          </a:stretch>
        </p:blipFill>
        <p:spPr/>
      </p:pic>
      <p:pic>
        <p:nvPicPr>
          <p:cNvPr id="25" name="图片占位符 24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grayscl/>
          </a:blip>
          <a:srcRect/>
          <a:stretch>
            <a:fillRect/>
          </a:stretch>
        </p:blipFill>
        <p:spPr/>
      </p:pic>
      <p:pic>
        <p:nvPicPr>
          <p:cNvPr id="21" name="图片占位符 20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screen">
            <a:grayscl/>
          </a:blip>
          <a:srcRect/>
          <a:stretch>
            <a:fillRect/>
          </a:stretch>
        </p:blipFill>
        <p:spPr/>
      </p:pic>
      <p:sp>
        <p:nvSpPr>
          <p:cNvPr id="30" name="矩形 29"/>
          <p:cNvSpPr/>
          <p:nvPr/>
        </p:nvSpPr>
        <p:spPr>
          <a:xfrm>
            <a:off x="7638368" y="2222890"/>
            <a:ext cx="2241974" cy="39613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638368" y="4190531"/>
            <a:ext cx="2241974" cy="39613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626252" y="2222890"/>
            <a:ext cx="2241974" cy="39613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626252" y="4190531"/>
            <a:ext cx="2241974" cy="39613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659530" y="2490166"/>
            <a:ext cx="3142769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626891" y="2555481"/>
            <a:ext cx="3142769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638368" y="4545389"/>
            <a:ext cx="3142769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626252" y="4545389"/>
            <a:ext cx="3142769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 animBg="1"/>
      <p:bldP spid="8" grpId="0" animBg="1"/>
      <p:bldP spid="11" grpId="0" animBg="1"/>
      <p:bldP spid="14" grpId="0" animBg="1"/>
      <p:bldP spid="30" grpId="0"/>
      <p:bldP spid="33" grpId="0"/>
      <p:bldP spid="36" grpId="0"/>
      <p:bldP spid="39" grpId="0"/>
      <p:bldP spid="24" grpId="0"/>
      <p:bldP spid="26" grpId="0"/>
      <p:bldP spid="40" grpId="0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7709348" y="1846188"/>
            <a:ext cx="2882452" cy="759197"/>
            <a:chOff x="4375597" y="1855991"/>
            <a:chExt cx="3440804" cy="906259"/>
          </a:xfrm>
        </p:grpSpPr>
        <p:sp>
          <p:nvSpPr>
            <p:cNvPr id="27" name="椭圆 26"/>
            <p:cNvSpPr/>
            <p:nvPr/>
          </p:nvSpPr>
          <p:spPr>
            <a:xfrm>
              <a:off x="4375597" y="1855991"/>
              <a:ext cx="906259" cy="9062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5642870" y="1855991"/>
              <a:ext cx="906259" cy="9062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6910142" y="1855991"/>
              <a:ext cx="906259" cy="9062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world-wide-symbol_13448"/>
            <p:cNvSpPr>
              <a:spLocks noChangeAspect="1"/>
            </p:cNvSpPr>
            <p:nvPr/>
          </p:nvSpPr>
          <p:spPr bwMode="auto">
            <a:xfrm>
              <a:off x="5864848" y="2077968"/>
              <a:ext cx="462304" cy="459426"/>
            </a:xfrm>
            <a:custGeom>
              <a:avLst/>
              <a:gdLst>
                <a:gd name="connsiteX0" fmla="*/ 486711 w 593106"/>
                <a:gd name="connsiteY0" fmla="*/ 490288 h 589414"/>
                <a:gd name="connsiteX1" fmla="*/ 489292 w 593106"/>
                <a:gd name="connsiteY1" fmla="*/ 522070 h 589414"/>
                <a:gd name="connsiteX2" fmla="*/ 472086 w 593106"/>
                <a:gd name="connsiteY2" fmla="*/ 534955 h 589414"/>
                <a:gd name="connsiteX3" fmla="*/ 451438 w 593106"/>
                <a:gd name="connsiteY3" fmla="*/ 520352 h 589414"/>
                <a:gd name="connsiteX4" fmla="*/ 451438 w 593106"/>
                <a:gd name="connsiteY4" fmla="*/ 517775 h 589414"/>
                <a:gd name="connsiteX5" fmla="*/ 486711 w 593106"/>
                <a:gd name="connsiteY5" fmla="*/ 490288 h 589414"/>
                <a:gd name="connsiteX6" fmla="*/ 96792 w 593106"/>
                <a:gd name="connsiteY6" fmla="*/ 487634 h 589414"/>
                <a:gd name="connsiteX7" fmla="*/ 123450 w 593106"/>
                <a:gd name="connsiteY7" fmla="*/ 511688 h 589414"/>
                <a:gd name="connsiteX8" fmla="*/ 102811 w 593106"/>
                <a:gd name="connsiteY8" fmla="*/ 520279 h 589414"/>
                <a:gd name="connsiteX9" fmla="*/ 100231 w 593106"/>
                <a:gd name="connsiteY9" fmla="*/ 517702 h 589414"/>
                <a:gd name="connsiteX10" fmla="*/ 96792 w 593106"/>
                <a:gd name="connsiteY10" fmla="*/ 487634 h 589414"/>
                <a:gd name="connsiteX11" fmla="*/ 334303 w 593106"/>
                <a:gd name="connsiteY11" fmla="*/ 470443 h 589414"/>
                <a:gd name="connsiteX12" fmla="*/ 390271 w 593106"/>
                <a:gd name="connsiteY12" fmla="*/ 474744 h 589414"/>
                <a:gd name="connsiteX13" fmla="*/ 417825 w 593106"/>
                <a:gd name="connsiteY13" fmla="*/ 512587 h 589414"/>
                <a:gd name="connsiteX14" fmla="*/ 410936 w 593106"/>
                <a:gd name="connsiteY14" fmla="*/ 539249 h 589414"/>
                <a:gd name="connsiteX15" fmla="*/ 368745 w 593106"/>
                <a:gd name="connsiteY15" fmla="*/ 582252 h 589414"/>
                <a:gd name="connsiteX16" fmla="*/ 334303 w 593106"/>
                <a:gd name="connsiteY16" fmla="*/ 589133 h 589414"/>
                <a:gd name="connsiteX17" fmla="*/ 299861 w 593106"/>
                <a:gd name="connsiteY17" fmla="*/ 556450 h 589414"/>
                <a:gd name="connsiteX18" fmla="*/ 299861 w 593106"/>
                <a:gd name="connsiteY18" fmla="*/ 503986 h 589414"/>
                <a:gd name="connsiteX19" fmla="*/ 334303 w 593106"/>
                <a:gd name="connsiteY19" fmla="*/ 470443 h 589414"/>
                <a:gd name="connsiteX20" fmla="*/ 231018 w 593106"/>
                <a:gd name="connsiteY20" fmla="*/ 470443 h 589414"/>
                <a:gd name="connsiteX21" fmla="*/ 265461 w 593106"/>
                <a:gd name="connsiteY21" fmla="*/ 503982 h 589414"/>
                <a:gd name="connsiteX22" fmla="*/ 265461 w 593106"/>
                <a:gd name="connsiteY22" fmla="*/ 555580 h 589414"/>
                <a:gd name="connsiteX23" fmla="*/ 231018 w 593106"/>
                <a:gd name="connsiteY23" fmla="*/ 583959 h 589414"/>
                <a:gd name="connsiteX24" fmla="*/ 204325 w 593106"/>
                <a:gd name="connsiteY24" fmla="*/ 577080 h 589414"/>
                <a:gd name="connsiteX25" fmla="*/ 162994 w 593106"/>
                <a:gd name="connsiteY25" fmla="*/ 531501 h 589414"/>
                <a:gd name="connsiteX26" fmla="*/ 158688 w 593106"/>
                <a:gd name="connsiteY26" fmla="*/ 510862 h 589414"/>
                <a:gd name="connsiteX27" fmla="*/ 185382 w 593106"/>
                <a:gd name="connsiteY27" fmla="*/ 473883 h 589414"/>
                <a:gd name="connsiteX28" fmla="*/ 231018 w 593106"/>
                <a:gd name="connsiteY28" fmla="*/ 470443 h 589414"/>
                <a:gd name="connsiteX29" fmla="*/ 503923 w 593106"/>
                <a:gd name="connsiteY29" fmla="*/ 304486 h 589414"/>
                <a:gd name="connsiteX30" fmla="*/ 561622 w 593106"/>
                <a:gd name="connsiteY30" fmla="*/ 304486 h 589414"/>
                <a:gd name="connsiteX31" fmla="*/ 592624 w 593106"/>
                <a:gd name="connsiteY31" fmla="*/ 338891 h 589414"/>
                <a:gd name="connsiteX32" fmla="*/ 556455 w 593106"/>
                <a:gd name="connsiteY32" fmla="*/ 441247 h 589414"/>
                <a:gd name="connsiteX33" fmla="*/ 504785 w 593106"/>
                <a:gd name="connsiteY33" fmla="*/ 459310 h 589414"/>
                <a:gd name="connsiteX34" fmla="*/ 497895 w 593106"/>
                <a:gd name="connsiteY34" fmla="*/ 457590 h 589414"/>
                <a:gd name="connsiteX35" fmla="*/ 468615 w 593106"/>
                <a:gd name="connsiteY35" fmla="*/ 416303 h 589414"/>
                <a:gd name="connsiteX36" fmla="*/ 471199 w 593106"/>
                <a:gd name="connsiteY36" fmla="*/ 338891 h 589414"/>
                <a:gd name="connsiteX37" fmla="*/ 503923 w 593106"/>
                <a:gd name="connsiteY37" fmla="*/ 304486 h 589414"/>
                <a:gd name="connsiteX38" fmla="*/ 334297 w 593106"/>
                <a:gd name="connsiteY38" fmla="*/ 304486 h 589414"/>
                <a:gd name="connsiteX39" fmla="*/ 400585 w 593106"/>
                <a:gd name="connsiteY39" fmla="*/ 304486 h 589414"/>
                <a:gd name="connsiteX40" fmla="*/ 436742 w 593106"/>
                <a:gd name="connsiteY40" fmla="*/ 338887 h 589414"/>
                <a:gd name="connsiteX41" fmla="*/ 434159 w 593106"/>
                <a:gd name="connsiteY41" fmla="*/ 410269 h 589414"/>
                <a:gd name="connsiteX42" fmla="*/ 396280 w 593106"/>
                <a:gd name="connsiteY42" fmla="*/ 440370 h 589414"/>
                <a:gd name="connsiteX43" fmla="*/ 334297 w 593106"/>
                <a:gd name="connsiteY43" fmla="*/ 436070 h 589414"/>
                <a:gd name="connsiteX44" fmla="*/ 299861 w 593106"/>
                <a:gd name="connsiteY44" fmla="*/ 400809 h 589414"/>
                <a:gd name="connsiteX45" fmla="*/ 299861 w 593106"/>
                <a:gd name="connsiteY45" fmla="*/ 338887 h 589414"/>
                <a:gd name="connsiteX46" fmla="*/ 334297 w 593106"/>
                <a:gd name="connsiteY46" fmla="*/ 304486 h 589414"/>
                <a:gd name="connsiteX47" fmla="*/ 175089 w 593106"/>
                <a:gd name="connsiteY47" fmla="*/ 304486 h 589414"/>
                <a:gd name="connsiteX48" fmla="*/ 231033 w 593106"/>
                <a:gd name="connsiteY48" fmla="*/ 304486 h 589414"/>
                <a:gd name="connsiteX49" fmla="*/ 265460 w 593106"/>
                <a:gd name="connsiteY49" fmla="*/ 338895 h 589414"/>
                <a:gd name="connsiteX50" fmla="*/ 265460 w 593106"/>
                <a:gd name="connsiteY50" fmla="*/ 400830 h 589414"/>
                <a:gd name="connsiteX51" fmla="*/ 231033 w 593106"/>
                <a:gd name="connsiteY51" fmla="*/ 436099 h 589414"/>
                <a:gd name="connsiteX52" fmla="*/ 179393 w 593106"/>
                <a:gd name="connsiteY52" fmla="*/ 439540 h 589414"/>
                <a:gd name="connsiteX53" fmla="*/ 141523 w 593106"/>
                <a:gd name="connsiteY53" fmla="*/ 409433 h 589414"/>
                <a:gd name="connsiteX54" fmla="*/ 138941 w 593106"/>
                <a:gd name="connsiteY54" fmla="*/ 338895 h 589414"/>
                <a:gd name="connsiteX55" fmla="*/ 175089 w 593106"/>
                <a:gd name="connsiteY55" fmla="*/ 304486 h 589414"/>
                <a:gd name="connsiteX56" fmla="*/ 31285 w 593106"/>
                <a:gd name="connsiteY56" fmla="*/ 304486 h 589414"/>
                <a:gd name="connsiteX57" fmla="*/ 72605 w 593106"/>
                <a:gd name="connsiteY57" fmla="*/ 304486 h 589414"/>
                <a:gd name="connsiteX58" fmla="*/ 105316 w 593106"/>
                <a:gd name="connsiteY58" fmla="*/ 338895 h 589414"/>
                <a:gd name="connsiteX59" fmla="*/ 107898 w 593106"/>
                <a:gd name="connsiteY59" fmla="*/ 414595 h 589414"/>
                <a:gd name="connsiteX60" fmla="*/ 82074 w 593106"/>
                <a:gd name="connsiteY60" fmla="*/ 455887 h 589414"/>
                <a:gd name="connsiteX61" fmla="*/ 33868 w 593106"/>
                <a:gd name="connsiteY61" fmla="*/ 436101 h 589414"/>
                <a:gd name="connsiteX62" fmla="*/ 296 w 593106"/>
                <a:gd name="connsiteY62" fmla="*/ 338895 h 589414"/>
                <a:gd name="connsiteX63" fmla="*/ 31285 w 593106"/>
                <a:gd name="connsiteY63" fmla="*/ 304486 h 589414"/>
                <a:gd name="connsiteX64" fmla="*/ 220702 w 593106"/>
                <a:gd name="connsiteY64" fmla="*/ 131682 h 589414"/>
                <a:gd name="connsiteX65" fmla="*/ 231031 w 593106"/>
                <a:gd name="connsiteY65" fmla="*/ 132542 h 589414"/>
                <a:gd name="connsiteX66" fmla="*/ 265461 w 593106"/>
                <a:gd name="connsiteY66" fmla="*/ 167787 h 589414"/>
                <a:gd name="connsiteX67" fmla="*/ 265461 w 593106"/>
                <a:gd name="connsiteY67" fmla="*/ 235699 h 589414"/>
                <a:gd name="connsiteX68" fmla="*/ 231031 w 593106"/>
                <a:gd name="connsiteY68" fmla="*/ 270085 h 589414"/>
                <a:gd name="connsiteX69" fmla="*/ 178525 w 593106"/>
                <a:gd name="connsiteY69" fmla="*/ 270085 h 589414"/>
                <a:gd name="connsiteX70" fmla="*/ 150121 w 593106"/>
                <a:gd name="connsiteY70" fmla="*/ 236559 h 589414"/>
                <a:gd name="connsiteX71" fmla="*/ 172500 w 593106"/>
                <a:gd name="connsiteY71" fmla="*/ 160910 h 589414"/>
                <a:gd name="connsiteX72" fmla="*/ 220702 w 593106"/>
                <a:gd name="connsiteY72" fmla="*/ 131682 h 589414"/>
                <a:gd name="connsiteX73" fmla="*/ 353254 w 593106"/>
                <a:gd name="connsiteY73" fmla="*/ 130853 h 589414"/>
                <a:gd name="connsiteX74" fmla="*/ 401479 w 593106"/>
                <a:gd name="connsiteY74" fmla="*/ 160075 h 589414"/>
                <a:gd name="connsiteX75" fmla="*/ 424731 w 593106"/>
                <a:gd name="connsiteY75" fmla="*/ 236566 h 589414"/>
                <a:gd name="connsiteX76" fmla="*/ 396312 w 593106"/>
                <a:gd name="connsiteY76" fmla="*/ 270085 h 589414"/>
                <a:gd name="connsiteX77" fmla="*/ 334308 w 593106"/>
                <a:gd name="connsiteY77" fmla="*/ 270085 h 589414"/>
                <a:gd name="connsiteX78" fmla="*/ 299861 w 593106"/>
                <a:gd name="connsiteY78" fmla="*/ 235707 h 589414"/>
                <a:gd name="connsiteX79" fmla="*/ 299861 w 593106"/>
                <a:gd name="connsiteY79" fmla="*/ 167810 h 589414"/>
                <a:gd name="connsiteX80" fmla="*/ 334308 w 593106"/>
                <a:gd name="connsiteY80" fmla="*/ 132572 h 589414"/>
                <a:gd name="connsiteX81" fmla="*/ 353254 w 593106"/>
                <a:gd name="connsiteY81" fmla="*/ 130853 h 589414"/>
                <a:gd name="connsiteX82" fmla="*/ 95050 w 593106"/>
                <a:gd name="connsiteY82" fmla="*/ 115364 h 589414"/>
                <a:gd name="connsiteX83" fmla="*/ 118283 w 593106"/>
                <a:gd name="connsiteY83" fmla="*/ 120521 h 589414"/>
                <a:gd name="connsiteX84" fmla="*/ 138933 w 593106"/>
                <a:gd name="connsiteY84" fmla="*/ 157482 h 589414"/>
                <a:gd name="connsiteX85" fmla="*/ 116562 w 593106"/>
                <a:gd name="connsiteY85" fmla="*/ 236561 h 589414"/>
                <a:gd name="connsiteX86" fmla="*/ 76121 w 593106"/>
                <a:gd name="connsiteY86" fmla="*/ 270084 h 589414"/>
                <a:gd name="connsiteX87" fmla="*/ 32238 w 593106"/>
                <a:gd name="connsiteY87" fmla="*/ 270084 h 589414"/>
                <a:gd name="connsiteX88" fmla="*/ 2122 w 593106"/>
                <a:gd name="connsiteY88" fmla="*/ 236561 h 589414"/>
                <a:gd name="connsiteX89" fmla="*/ 41703 w 593106"/>
                <a:gd name="connsiteY89" fmla="*/ 134274 h 589414"/>
                <a:gd name="connsiteX90" fmla="*/ 95050 w 593106"/>
                <a:gd name="connsiteY90" fmla="*/ 115364 h 589414"/>
                <a:gd name="connsiteX91" fmla="*/ 495327 w 593106"/>
                <a:gd name="connsiteY91" fmla="*/ 111081 h 589414"/>
                <a:gd name="connsiteX92" fmla="*/ 548729 w 593106"/>
                <a:gd name="connsiteY92" fmla="*/ 129130 h 589414"/>
                <a:gd name="connsiteX93" fmla="*/ 591795 w 593106"/>
                <a:gd name="connsiteY93" fmla="*/ 236565 h 589414"/>
                <a:gd name="connsiteX94" fmla="*/ 561649 w 593106"/>
                <a:gd name="connsiteY94" fmla="*/ 270085 h 589414"/>
                <a:gd name="connsiteX95" fmla="*/ 500495 w 593106"/>
                <a:gd name="connsiteY95" fmla="*/ 270085 h 589414"/>
                <a:gd name="connsiteX96" fmla="*/ 460013 w 593106"/>
                <a:gd name="connsiteY96" fmla="*/ 236565 h 589414"/>
                <a:gd name="connsiteX97" fmla="*/ 436758 w 593106"/>
                <a:gd name="connsiteY97" fmla="*/ 156634 h 589414"/>
                <a:gd name="connsiteX98" fmla="*/ 457429 w 593106"/>
                <a:gd name="connsiteY98" fmla="*/ 119676 h 589414"/>
                <a:gd name="connsiteX99" fmla="*/ 495327 w 593106"/>
                <a:gd name="connsiteY99" fmla="*/ 111081 h 589414"/>
                <a:gd name="connsiteX100" fmla="*/ 258364 w 593106"/>
                <a:gd name="connsiteY100" fmla="*/ 35758 h 589414"/>
                <a:gd name="connsiteX101" fmla="*/ 265460 w 593106"/>
                <a:gd name="connsiteY101" fmla="*/ 52636 h 589414"/>
                <a:gd name="connsiteX102" fmla="*/ 265460 w 593106"/>
                <a:gd name="connsiteY102" fmla="*/ 64677 h 589414"/>
                <a:gd name="connsiteX103" fmla="*/ 234495 w 593106"/>
                <a:gd name="connsiteY103" fmla="*/ 98218 h 589414"/>
                <a:gd name="connsiteX104" fmla="*/ 223314 w 593106"/>
                <a:gd name="connsiteY104" fmla="*/ 67257 h 589414"/>
                <a:gd name="connsiteX105" fmla="*/ 242237 w 593106"/>
                <a:gd name="connsiteY105" fmla="*/ 44036 h 589414"/>
                <a:gd name="connsiteX106" fmla="*/ 258364 w 593106"/>
                <a:gd name="connsiteY106" fmla="*/ 35758 h 589414"/>
                <a:gd name="connsiteX107" fmla="*/ 307077 w 593106"/>
                <a:gd name="connsiteY107" fmla="*/ 24998 h 589414"/>
                <a:gd name="connsiteX108" fmla="*/ 323985 w 593106"/>
                <a:gd name="connsiteY108" fmla="*/ 32847 h 589414"/>
                <a:gd name="connsiteX109" fmla="*/ 350693 w 593106"/>
                <a:gd name="connsiteY109" fmla="*/ 67253 h 589414"/>
                <a:gd name="connsiteX110" fmla="*/ 335185 w 593106"/>
                <a:gd name="connsiteY110" fmla="*/ 97358 h 589414"/>
                <a:gd name="connsiteX111" fmla="*/ 334323 w 593106"/>
                <a:gd name="connsiteY111" fmla="*/ 98218 h 589414"/>
                <a:gd name="connsiteX112" fmla="*/ 299861 w 593106"/>
                <a:gd name="connsiteY112" fmla="*/ 64672 h 589414"/>
                <a:gd name="connsiteX113" fmla="*/ 299861 w 593106"/>
                <a:gd name="connsiteY113" fmla="*/ 42309 h 589414"/>
                <a:gd name="connsiteX114" fmla="*/ 307077 w 593106"/>
                <a:gd name="connsiteY114" fmla="*/ 24998 h 589414"/>
                <a:gd name="connsiteX115" fmla="*/ 204359 w 593106"/>
                <a:gd name="connsiteY115" fmla="*/ 7108 h 589414"/>
                <a:gd name="connsiteX116" fmla="*/ 215552 w 593106"/>
                <a:gd name="connsiteY116" fmla="*/ 24292 h 589414"/>
                <a:gd name="connsiteX117" fmla="*/ 186279 w 593106"/>
                <a:gd name="connsiteY117" fmla="*/ 63815 h 589414"/>
                <a:gd name="connsiteX118" fmla="*/ 134621 w 593106"/>
                <a:gd name="connsiteY118" fmla="*/ 88732 h 589414"/>
                <a:gd name="connsiteX119" fmla="*/ 120846 w 593106"/>
                <a:gd name="connsiteY119" fmla="*/ 86155 h 589414"/>
                <a:gd name="connsiteX120" fmla="*/ 113097 w 593106"/>
                <a:gd name="connsiteY120" fmla="*/ 55223 h 589414"/>
                <a:gd name="connsiteX121" fmla="*/ 204359 w 593106"/>
                <a:gd name="connsiteY121" fmla="*/ 7108 h 589414"/>
                <a:gd name="connsiteX122" fmla="*/ 368806 w 593106"/>
                <a:gd name="connsiteY122" fmla="*/ 1108 h 589414"/>
                <a:gd name="connsiteX123" fmla="*/ 475572 w 593106"/>
                <a:gd name="connsiteY123" fmla="*/ 51810 h 589414"/>
                <a:gd name="connsiteX124" fmla="*/ 468684 w 593106"/>
                <a:gd name="connsiteY124" fmla="*/ 81887 h 589414"/>
                <a:gd name="connsiteX125" fmla="*/ 441131 w 593106"/>
                <a:gd name="connsiteY125" fmla="*/ 87043 h 589414"/>
                <a:gd name="connsiteX126" fmla="*/ 389471 w 593106"/>
                <a:gd name="connsiteY126" fmla="*/ 62981 h 589414"/>
                <a:gd name="connsiteX127" fmla="*/ 358474 w 593106"/>
                <a:gd name="connsiteY127" fmla="*/ 20013 h 589414"/>
                <a:gd name="connsiteX128" fmla="*/ 368806 w 593106"/>
                <a:gd name="connsiteY128" fmla="*/ 1108 h 58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593106" h="589414">
                  <a:moveTo>
                    <a:pt x="486711" y="490288"/>
                  </a:moveTo>
                  <a:cubicBezTo>
                    <a:pt x="502197" y="494583"/>
                    <a:pt x="503918" y="509185"/>
                    <a:pt x="489292" y="522070"/>
                  </a:cubicBezTo>
                  <a:cubicBezTo>
                    <a:pt x="483270" y="526365"/>
                    <a:pt x="477248" y="530660"/>
                    <a:pt x="472086" y="534955"/>
                  </a:cubicBezTo>
                  <a:cubicBezTo>
                    <a:pt x="456600" y="546121"/>
                    <a:pt x="447136" y="538391"/>
                    <a:pt x="451438" y="520352"/>
                  </a:cubicBezTo>
                  <a:cubicBezTo>
                    <a:pt x="451438" y="519493"/>
                    <a:pt x="451438" y="518634"/>
                    <a:pt x="451438" y="517775"/>
                  </a:cubicBezTo>
                  <a:cubicBezTo>
                    <a:pt x="455739" y="499737"/>
                    <a:pt x="471225" y="486852"/>
                    <a:pt x="486711" y="490288"/>
                  </a:cubicBezTo>
                  <a:close/>
                  <a:moveTo>
                    <a:pt x="96792" y="487634"/>
                  </a:moveTo>
                  <a:cubicBezTo>
                    <a:pt x="107971" y="485056"/>
                    <a:pt x="120010" y="496224"/>
                    <a:pt x="123450" y="511688"/>
                  </a:cubicBezTo>
                  <a:cubicBezTo>
                    <a:pt x="126890" y="528011"/>
                    <a:pt x="117431" y="532306"/>
                    <a:pt x="102811" y="520279"/>
                  </a:cubicBezTo>
                  <a:cubicBezTo>
                    <a:pt x="101951" y="519420"/>
                    <a:pt x="101091" y="518561"/>
                    <a:pt x="100231" y="517702"/>
                  </a:cubicBezTo>
                  <a:cubicBezTo>
                    <a:pt x="85612" y="505674"/>
                    <a:pt x="84752" y="491070"/>
                    <a:pt x="96792" y="487634"/>
                  </a:cubicBezTo>
                  <a:close/>
                  <a:moveTo>
                    <a:pt x="334303" y="470443"/>
                  </a:moveTo>
                  <a:cubicBezTo>
                    <a:pt x="354107" y="471303"/>
                    <a:pt x="373050" y="473024"/>
                    <a:pt x="390271" y="474744"/>
                  </a:cubicBezTo>
                  <a:cubicBezTo>
                    <a:pt x="409214" y="476464"/>
                    <a:pt x="422130" y="493665"/>
                    <a:pt x="417825" y="512587"/>
                  </a:cubicBezTo>
                  <a:cubicBezTo>
                    <a:pt x="415242" y="521187"/>
                    <a:pt x="413520" y="530648"/>
                    <a:pt x="410936" y="539249"/>
                  </a:cubicBezTo>
                  <a:cubicBezTo>
                    <a:pt x="405770" y="558170"/>
                    <a:pt x="386827" y="577952"/>
                    <a:pt x="368745" y="582252"/>
                  </a:cubicBezTo>
                  <a:cubicBezTo>
                    <a:pt x="357551" y="585693"/>
                    <a:pt x="345497" y="587413"/>
                    <a:pt x="334303" y="589133"/>
                  </a:cubicBezTo>
                  <a:cubicBezTo>
                    <a:pt x="315360" y="591713"/>
                    <a:pt x="299861" y="576232"/>
                    <a:pt x="299861" y="556450"/>
                  </a:cubicBezTo>
                  <a:lnTo>
                    <a:pt x="299861" y="503986"/>
                  </a:lnTo>
                  <a:cubicBezTo>
                    <a:pt x="299861" y="485065"/>
                    <a:pt x="315360" y="469583"/>
                    <a:pt x="334303" y="470443"/>
                  </a:cubicBezTo>
                  <a:close/>
                  <a:moveTo>
                    <a:pt x="231018" y="470443"/>
                  </a:moveTo>
                  <a:cubicBezTo>
                    <a:pt x="249962" y="469583"/>
                    <a:pt x="265461" y="485063"/>
                    <a:pt x="265461" y="503982"/>
                  </a:cubicBezTo>
                  <a:lnTo>
                    <a:pt x="265461" y="555580"/>
                  </a:lnTo>
                  <a:cubicBezTo>
                    <a:pt x="265461" y="574500"/>
                    <a:pt x="249962" y="588259"/>
                    <a:pt x="231018" y="583959"/>
                  </a:cubicBezTo>
                  <a:cubicBezTo>
                    <a:pt x="222408" y="582239"/>
                    <a:pt x="212936" y="579660"/>
                    <a:pt x="204325" y="577080"/>
                  </a:cubicBezTo>
                  <a:cubicBezTo>
                    <a:pt x="186243" y="571060"/>
                    <a:pt x="168160" y="549561"/>
                    <a:pt x="162994" y="531501"/>
                  </a:cubicBezTo>
                  <a:cubicBezTo>
                    <a:pt x="161272" y="524621"/>
                    <a:pt x="159550" y="517742"/>
                    <a:pt x="158688" y="510862"/>
                  </a:cubicBezTo>
                  <a:cubicBezTo>
                    <a:pt x="154383" y="492802"/>
                    <a:pt x="166438" y="475603"/>
                    <a:pt x="185382" y="473883"/>
                  </a:cubicBezTo>
                  <a:cubicBezTo>
                    <a:pt x="199159" y="472163"/>
                    <a:pt x="214658" y="471303"/>
                    <a:pt x="231018" y="470443"/>
                  </a:cubicBezTo>
                  <a:close/>
                  <a:moveTo>
                    <a:pt x="503923" y="304486"/>
                  </a:moveTo>
                  <a:lnTo>
                    <a:pt x="561622" y="304486"/>
                  </a:lnTo>
                  <a:cubicBezTo>
                    <a:pt x="580568" y="304486"/>
                    <a:pt x="596069" y="319968"/>
                    <a:pt x="592624" y="338891"/>
                  </a:cubicBezTo>
                  <a:cubicBezTo>
                    <a:pt x="587457" y="375877"/>
                    <a:pt x="574540" y="410282"/>
                    <a:pt x="556455" y="441247"/>
                  </a:cubicBezTo>
                  <a:cubicBezTo>
                    <a:pt x="546982" y="457590"/>
                    <a:pt x="523730" y="464471"/>
                    <a:pt x="504785" y="459310"/>
                  </a:cubicBezTo>
                  <a:cubicBezTo>
                    <a:pt x="503062" y="459310"/>
                    <a:pt x="500479" y="458450"/>
                    <a:pt x="497895" y="457590"/>
                  </a:cubicBezTo>
                  <a:cubicBezTo>
                    <a:pt x="479811" y="453289"/>
                    <a:pt x="466893" y="435226"/>
                    <a:pt x="468615" y="416303"/>
                  </a:cubicBezTo>
                  <a:cubicBezTo>
                    <a:pt x="471199" y="388779"/>
                    <a:pt x="472060" y="363835"/>
                    <a:pt x="471199" y="338891"/>
                  </a:cubicBezTo>
                  <a:cubicBezTo>
                    <a:pt x="471199" y="319968"/>
                    <a:pt x="484978" y="304486"/>
                    <a:pt x="503923" y="304486"/>
                  </a:cubicBezTo>
                  <a:close/>
                  <a:moveTo>
                    <a:pt x="334297" y="304486"/>
                  </a:moveTo>
                  <a:lnTo>
                    <a:pt x="400585" y="304486"/>
                  </a:lnTo>
                  <a:cubicBezTo>
                    <a:pt x="419524" y="304486"/>
                    <a:pt x="436742" y="319966"/>
                    <a:pt x="436742" y="338887"/>
                  </a:cubicBezTo>
                  <a:cubicBezTo>
                    <a:pt x="437603" y="362107"/>
                    <a:pt x="436742" y="385328"/>
                    <a:pt x="434159" y="410269"/>
                  </a:cubicBezTo>
                  <a:cubicBezTo>
                    <a:pt x="432438" y="429189"/>
                    <a:pt x="415220" y="442090"/>
                    <a:pt x="396280" y="440370"/>
                  </a:cubicBezTo>
                  <a:cubicBezTo>
                    <a:pt x="377341" y="438650"/>
                    <a:pt x="356680" y="436930"/>
                    <a:pt x="334297" y="436070"/>
                  </a:cubicBezTo>
                  <a:cubicBezTo>
                    <a:pt x="315357" y="435210"/>
                    <a:pt x="299861" y="419729"/>
                    <a:pt x="299861" y="400809"/>
                  </a:cubicBezTo>
                  <a:lnTo>
                    <a:pt x="299861" y="338887"/>
                  </a:lnTo>
                  <a:cubicBezTo>
                    <a:pt x="299861" y="319966"/>
                    <a:pt x="315357" y="304486"/>
                    <a:pt x="334297" y="304486"/>
                  </a:cubicBezTo>
                  <a:close/>
                  <a:moveTo>
                    <a:pt x="175089" y="304486"/>
                  </a:moveTo>
                  <a:lnTo>
                    <a:pt x="231033" y="304486"/>
                  </a:lnTo>
                  <a:cubicBezTo>
                    <a:pt x="249968" y="304486"/>
                    <a:pt x="265460" y="319970"/>
                    <a:pt x="265460" y="338895"/>
                  </a:cubicBezTo>
                  <a:lnTo>
                    <a:pt x="265460" y="400830"/>
                  </a:lnTo>
                  <a:cubicBezTo>
                    <a:pt x="265460" y="419755"/>
                    <a:pt x="249968" y="435239"/>
                    <a:pt x="231033" y="436099"/>
                  </a:cubicBezTo>
                  <a:cubicBezTo>
                    <a:pt x="212098" y="436960"/>
                    <a:pt x="195745" y="437820"/>
                    <a:pt x="179393" y="439540"/>
                  </a:cubicBezTo>
                  <a:cubicBezTo>
                    <a:pt x="160458" y="441261"/>
                    <a:pt x="143244" y="428357"/>
                    <a:pt x="141523" y="409433"/>
                  </a:cubicBezTo>
                  <a:cubicBezTo>
                    <a:pt x="138941" y="384486"/>
                    <a:pt x="138080" y="361260"/>
                    <a:pt x="138941" y="338895"/>
                  </a:cubicBezTo>
                  <a:cubicBezTo>
                    <a:pt x="138941" y="319970"/>
                    <a:pt x="156154" y="304486"/>
                    <a:pt x="175089" y="304486"/>
                  </a:cubicBezTo>
                  <a:close/>
                  <a:moveTo>
                    <a:pt x="31285" y="304486"/>
                  </a:moveTo>
                  <a:lnTo>
                    <a:pt x="72605" y="304486"/>
                  </a:lnTo>
                  <a:cubicBezTo>
                    <a:pt x="91543" y="304486"/>
                    <a:pt x="105316" y="319970"/>
                    <a:pt x="105316" y="338895"/>
                  </a:cubicBezTo>
                  <a:cubicBezTo>
                    <a:pt x="104455" y="362982"/>
                    <a:pt x="105316" y="388788"/>
                    <a:pt x="107898" y="414595"/>
                  </a:cubicBezTo>
                  <a:cubicBezTo>
                    <a:pt x="109620" y="433521"/>
                    <a:pt x="98429" y="451585"/>
                    <a:pt x="82074" y="455887"/>
                  </a:cubicBezTo>
                  <a:cubicBezTo>
                    <a:pt x="65718" y="460188"/>
                    <a:pt x="43337" y="453306"/>
                    <a:pt x="33868" y="436101"/>
                  </a:cubicBezTo>
                  <a:cubicBezTo>
                    <a:pt x="17512" y="406853"/>
                    <a:pt x="6321" y="374165"/>
                    <a:pt x="296" y="338895"/>
                  </a:cubicBezTo>
                  <a:cubicBezTo>
                    <a:pt x="-2287" y="319970"/>
                    <a:pt x="12347" y="304486"/>
                    <a:pt x="31285" y="304486"/>
                  </a:cubicBezTo>
                  <a:close/>
                  <a:moveTo>
                    <a:pt x="220702" y="131682"/>
                  </a:moveTo>
                  <a:cubicBezTo>
                    <a:pt x="224145" y="131682"/>
                    <a:pt x="227588" y="131682"/>
                    <a:pt x="231031" y="132542"/>
                  </a:cubicBezTo>
                  <a:cubicBezTo>
                    <a:pt x="249968" y="132542"/>
                    <a:pt x="265461" y="148016"/>
                    <a:pt x="265461" y="167787"/>
                  </a:cubicBezTo>
                  <a:lnTo>
                    <a:pt x="265461" y="235699"/>
                  </a:lnTo>
                  <a:cubicBezTo>
                    <a:pt x="265461" y="255471"/>
                    <a:pt x="249968" y="270085"/>
                    <a:pt x="231031" y="270085"/>
                  </a:cubicBezTo>
                  <a:lnTo>
                    <a:pt x="178525" y="270085"/>
                  </a:lnTo>
                  <a:cubicBezTo>
                    <a:pt x="159589" y="270085"/>
                    <a:pt x="145817" y="255471"/>
                    <a:pt x="150121" y="236559"/>
                  </a:cubicBezTo>
                  <a:cubicBezTo>
                    <a:pt x="156146" y="209050"/>
                    <a:pt x="163893" y="183261"/>
                    <a:pt x="172500" y="160910"/>
                  </a:cubicBezTo>
                  <a:cubicBezTo>
                    <a:pt x="179386" y="142858"/>
                    <a:pt x="201766" y="130823"/>
                    <a:pt x="220702" y="131682"/>
                  </a:cubicBezTo>
                  <a:close/>
                  <a:moveTo>
                    <a:pt x="353254" y="130853"/>
                  </a:moveTo>
                  <a:cubicBezTo>
                    <a:pt x="372200" y="129994"/>
                    <a:pt x="394590" y="142886"/>
                    <a:pt x="401479" y="160075"/>
                  </a:cubicBezTo>
                  <a:cubicBezTo>
                    <a:pt x="410952" y="183280"/>
                    <a:pt x="418703" y="208204"/>
                    <a:pt x="424731" y="236566"/>
                  </a:cubicBezTo>
                  <a:cubicBezTo>
                    <a:pt x="429037" y="255474"/>
                    <a:pt x="416119" y="270085"/>
                    <a:pt x="396312" y="270085"/>
                  </a:cubicBezTo>
                  <a:lnTo>
                    <a:pt x="334308" y="270085"/>
                  </a:lnTo>
                  <a:cubicBezTo>
                    <a:pt x="315362" y="270085"/>
                    <a:pt x="299861" y="255474"/>
                    <a:pt x="299861" y="235707"/>
                  </a:cubicBezTo>
                  <a:lnTo>
                    <a:pt x="299861" y="167810"/>
                  </a:lnTo>
                  <a:cubicBezTo>
                    <a:pt x="299861" y="148902"/>
                    <a:pt x="315362" y="132572"/>
                    <a:pt x="334308" y="132572"/>
                  </a:cubicBezTo>
                  <a:cubicBezTo>
                    <a:pt x="340336" y="131713"/>
                    <a:pt x="347226" y="131713"/>
                    <a:pt x="353254" y="130853"/>
                  </a:cubicBezTo>
                  <a:close/>
                  <a:moveTo>
                    <a:pt x="95050" y="115364"/>
                  </a:moveTo>
                  <a:cubicBezTo>
                    <a:pt x="101934" y="117083"/>
                    <a:pt x="109678" y="118802"/>
                    <a:pt x="118283" y="120521"/>
                  </a:cubicBezTo>
                  <a:cubicBezTo>
                    <a:pt x="137213" y="123959"/>
                    <a:pt x="145817" y="139431"/>
                    <a:pt x="138933" y="157482"/>
                  </a:cubicBezTo>
                  <a:cubicBezTo>
                    <a:pt x="130329" y="181549"/>
                    <a:pt x="122585" y="208196"/>
                    <a:pt x="116562" y="236561"/>
                  </a:cubicBezTo>
                  <a:cubicBezTo>
                    <a:pt x="112260" y="255471"/>
                    <a:pt x="95050" y="270084"/>
                    <a:pt x="76121" y="270084"/>
                  </a:cubicBezTo>
                  <a:lnTo>
                    <a:pt x="32238" y="270084"/>
                  </a:lnTo>
                  <a:cubicBezTo>
                    <a:pt x="13308" y="270084"/>
                    <a:pt x="-1320" y="255471"/>
                    <a:pt x="2122" y="236561"/>
                  </a:cubicBezTo>
                  <a:cubicBezTo>
                    <a:pt x="9005" y="199600"/>
                    <a:pt x="22773" y="165218"/>
                    <a:pt x="41703" y="134274"/>
                  </a:cubicBezTo>
                  <a:cubicBezTo>
                    <a:pt x="52028" y="117942"/>
                    <a:pt x="76121" y="111066"/>
                    <a:pt x="95050" y="115364"/>
                  </a:cubicBezTo>
                  <a:close/>
                  <a:moveTo>
                    <a:pt x="495327" y="111081"/>
                  </a:moveTo>
                  <a:cubicBezTo>
                    <a:pt x="514276" y="106784"/>
                    <a:pt x="538393" y="113660"/>
                    <a:pt x="548729" y="129130"/>
                  </a:cubicBezTo>
                  <a:cubicBezTo>
                    <a:pt x="569401" y="161790"/>
                    <a:pt x="584043" y="197889"/>
                    <a:pt x="591795" y="236565"/>
                  </a:cubicBezTo>
                  <a:cubicBezTo>
                    <a:pt x="595240" y="255474"/>
                    <a:pt x="580598" y="270085"/>
                    <a:pt x="561649" y="270085"/>
                  </a:cubicBezTo>
                  <a:lnTo>
                    <a:pt x="500495" y="270085"/>
                  </a:lnTo>
                  <a:cubicBezTo>
                    <a:pt x="481546" y="270085"/>
                    <a:pt x="463458" y="255474"/>
                    <a:pt x="460013" y="236565"/>
                  </a:cubicBezTo>
                  <a:cubicBezTo>
                    <a:pt x="453984" y="207343"/>
                    <a:pt x="446232" y="180699"/>
                    <a:pt x="436758" y="156634"/>
                  </a:cubicBezTo>
                  <a:cubicBezTo>
                    <a:pt x="429867" y="138584"/>
                    <a:pt x="438480" y="123114"/>
                    <a:pt x="457429" y="119676"/>
                  </a:cubicBezTo>
                  <a:cubicBezTo>
                    <a:pt x="471210" y="117097"/>
                    <a:pt x="484130" y="114519"/>
                    <a:pt x="495327" y="111081"/>
                  </a:cubicBezTo>
                  <a:close/>
                  <a:moveTo>
                    <a:pt x="258364" y="35758"/>
                  </a:moveTo>
                  <a:cubicBezTo>
                    <a:pt x="262665" y="37371"/>
                    <a:pt x="265460" y="43176"/>
                    <a:pt x="265460" y="52636"/>
                  </a:cubicBezTo>
                  <a:lnTo>
                    <a:pt x="265460" y="64677"/>
                  </a:lnTo>
                  <a:cubicBezTo>
                    <a:pt x="265460" y="83597"/>
                    <a:pt x="251698" y="98218"/>
                    <a:pt x="234495" y="98218"/>
                  </a:cubicBezTo>
                  <a:cubicBezTo>
                    <a:pt x="218153" y="97358"/>
                    <a:pt x="212132" y="82737"/>
                    <a:pt x="223314" y="67257"/>
                  </a:cubicBezTo>
                  <a:cubicBezTo>
                    <a:pt x="230195" y="58657"/>
                    <a:pt x="236216" y="50916"/>
                    <a:pt x="242237" y="44036"/>
                  </a:cubicBezTo>
                  <a:cubicBezTo>
                    <a:pt x="248258" y="36726"/>
                    <a:pt x="254063" y="34146"/>
                    <a:pt x="258364" y="35758"/>
                  </a:cubicBezTo>
                  <a:close/>
                  <a:moveTo>
                    <a:pt x="307077" y="24998"/>
                  </a:moveTo>
                  <a:cubicBezTo>
                    <a:pt x="311492" y="23171"/>
                    <a:pt x="317523" y="25536"/>
                    <a:pt x="323985" y="32847"/>
                  </a:cubicBezTo>
                  <a:cubicBezTo>
                    <a:pt x="332600" y="42309"/>
                    <a:pt x="341216" y="53490"/>
                    <a:pt x="350693" y="67253"/>
                  </a:cubicBezTo>
                  <a:cubicBezTo>
                    <a:pt x="361893" y="82735"/>
                    <a:pt x="354139" y="97358"/>
                    <a:pt x="335185" y="97358"/>
                  </a:cubicBezTo>
                  <a:cubicBezTo>
                    <a:pt x="335185" y="97358"/>
                    <a:pt x="334323" y="97358"/>
                    <a:pt x="334323" y="98218"/>
                  </a:cubicBezTo>
                  <a:cubicBezTo>
                    <a:pt x="315369" y="98218"/>
                    <a:pt x="299861" y="83595"/>
                    <a:pt x="299861" y="64672"/>
                  </a:cubicBezTo>
                  <a:lnTo>
                    <a:pt x="299861" y="42309"/>
                  </a:lnTo>
                  <a:cubicBezTo>
                    <a:pt x="299861" y="32847"/>
                    <a:pt x="302661" y="26826"/>
                    <a:pt x="307077" y="24998"/>
                  </a:cubicBezTo>
                  <a:close/>
                  <a:moveTo>
                    <a:pt x="204359" y="7108"/>
                  </a:moveTo>
                  <a:cubicBezTo>
                    <a:pt x="222439" y="1094"/>
                    <a:pt x="227605" y="8827"/>
                    <a:pt x="215552" y="24292"/>
                  </a:cubicBezTo>
                  <a:cubicBezTo>
                    <a:pt x="206081" y="35462"/>
                    <a:pt x="195750" y="48350"/>
                    <a:pt x="186279" y="63815"/>
                  </a:cubicBezTo>
                  <a:cubicBezTo>
                    <a:pt x="175947" y="79281"/>
                    <a:pt x="153563" y="91310"/>
                    <a:pt x="134621" y="88732"/>
                  </a:cubicBezTo>
                  <a:cubicBezTo>
                    <a:pt x="129456" y="87873"/>
                    <a:pt x="125151" y="87014"/>
                    <a:pt x="120846" y="86155"/>
                  </a:cubicBezTo>
                  <a:cubicBezTo>
                    <a:pt x="101905" y="81859"/>
                    <a:pt x="97600" y="67252"/>
                    <a:pt x="113097" y="55223"/>
                  </a:cubicBezTo>
                  <a:cubicBezTo>
                    <a:pt x="139787" y="33743"/>
                    <a:pt x="170782" y="17419"/>
                    <a:pt x="204359" y="7108"/>
                  </a:cubicBezTo>
                  <a:close/>
                  <a:moveTo>
                    <a:pt x="368806" y="1108"/>
                  </a:moveTo>
                  <a:cubicBezTo>
                    <a:pt x="408413" y="10560"/>
                    <a:pt x="444575" y="28607"/>
                    <a:pt x="475572" y="51810"/>
                  </a:cubicBezTo>
                  <a:cubicBezTo>
                    <a:pt x="491070" y="62981"/>
                    <a:pt x="487626" y="78450"/>
                    <a:pt x="468684" y="81887"/>
                  </a:cubicBezTo>
                  <a:cubicBezTo>
                    <a:pt x="460074" y="83606"/>
                    <a:pt x="451463" y="85325"/>
                    <a:pt x="441131" y="87043"/>
                  </a:cubicBezTo>
                  <a:cubicBezTo>
                    <a:pt x="422189" y="90481"/>
                    <a:pt x="399803" y="78450"/>
                    <a:pt x="389471" y="62981"/>
                  </a:cubicBezTo>
                  <a:cubicBezTo>
                    <a:pt x="379138" y="46654"/>
                    <a:pt x="367945" y="32044"/>
                    <a:pt x="358474" y="20013"/>
                  </a:cubicBezTo>
                  <a:cubicBezTo>
                    <a:pt x="346420" y="5404"/>
                    <a:pt x="350725" y="-3189"/>
                    <a:pt x="368806" y="110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iconfont-11899-5651530"/>
            <p:cNvSpPr>
              <a:spLocks noChangeAspect="1"/>
            </p:cNvSpPr>
            <p:nvPr/>
          </p:nvSpPr>
          <p:spPr bwMode="auto">
            <a:xfrm>
              <a:off x="4626409" y="2077968"/>
              <a:ext cx="404633" cy="462305"/>
            </a:xfrm>
            <a:custGeom>
              <a:avLst/>
              <a:gdLst>
                <a:gd name="T0" fmla="*/ 6157 w 9076"/>
                <a:gd name="T1" fmla="*/ 7130 h 10370"/>
                <a:gd name="T2" fmla="*/ 6157 w 9076"/>
                <a:gd name="T3" fmla="*/ 6157 h 10370"/>
                <a:gd name="T4" fmla="*/ 6806 w 9076"/>
                <a:gd name="T5" fmla="*/ 5508 h 10370"/>
                <a:gd name="T6" fmla="*/ 7455 w 9076"/>
                <a:gd name="T7" fmla="*/ 6157 h 10370"/>
                <a:gd name="T8" fmla="*/ 7455 w 9076"/>
                <a:gd name="T9" fmla="*/ 7130 h 10370"/>
                <a:gd name="T10" fmla="*/ 8427 w 9076"/>
                <a:gd name="T11" fmla="*/ 7130 h 10370"/>
                <a:gd name="T12" fmla="*/ 9076 w 9076"/>
                <a:gd name="T13" fmla="*/ 7778 h 10370"/>
                <a:gd name="T14" fmla="*/ 8427 w 9076"/>
                <a:gd name="T15" fmla="*/ 8427 h 10370"/>
                <a:gd name="T16" fmla="*/ 7455 w 9076"/>
                <a:gd name="T17" fmla="*/ 8427 h 10370"/>
                <a:gd name="T18" fmla="*/ 7455 w 9076"/>
                <a:gd name="T19" fmla="*/ 9400 h 10370"/>
                <a:gd name="T20" fmla="*/ 6806 w 9076"/>
                <a:gd name="T21" fmla="*/ 10048 h 10370"/>
                <a:gd name="T22" fmla="*/ 6157 w 9076"/>
                <a:gd name="T23" fmla="*/ 9400 h 10370"/>
                <a:gd name="T24" fmla="*/ 6157 w 9076"/>
                <a:gd name="T25" fmla="*/ 8427 h 10370"/>
                <a:gd name="T26" fmla="*/ 5185 w 9076"/>
                <a:gd name="T27" fmla="*/ 8427 h 10370"/>
                <a:gd name="T28" fmla="*/ 4536 w 9076"/>
                <a:gd name="T29" fmla="*/ 7778 h 10370"/>
                <a:gd name="T30" fmla="*/ 5185 w 9076"/>
                <a:gd name="T31" fmla="*/ 7130 h 10370"/>
                <a:gd name="T32" fmla="*/ 6157 w 9076"/>
                <a:gd name="T33" fmla="*/ 7130 h 10370"/>
                <a:gd name="T34" fmla="*/ 9075 w 9076"/>
                <a:gd name="T35" fmla="*/ 5185 h 10370"/>
                <a:gd name="T36" fmla="*/ 4428 w 9076"/>
                <a:gd name="T37" fmla="*/ 5185 h 10370"/>
                <a:gd name="T38" fmla="*/ 3780 w 9076"/>
                <a:gd name="T39" fmla="*/ 5833 h 10370"/>
                <a:gd name="T40" fmla="*/ 3780 w 9076"/>
                <a:gd name="T41" fmla="*/ 6482 h 10370"/>
                <a:gd name="T42" fmla="*/ 648 w 9076"/>
                <a:gd name="T43" fmla="*/ 6482 h 10370"/>
                <a:gd name="T44" fmla="*/ 0 w 9076"/>
                <a:gd name="T45" fmla="*/ 5833 h 10370"/>
                <a:gd name="T46" fmla="*/ 0 w 9076"/>
                <a:gd name="T47" fmla="*/ 4536 h 10370"/>
                <a:gd name="T48" fmla="*/ 648 w 9076"/>
                <a:gd name="T49" fmla="*/ 3887 h 10370"/>
                <a:gd name="T50" fmla="*/ 8427 w 9076"/>
                <a:gd name="T51" fmla="*/ 3887 h 10370"/>
                <a:gd name="T52" fmla="*/ 9076 w 9076"/>
                <a:gd name="T53" fmla="*/ 4536 h 10370"/>
                <a:gd name="T54" fmla="*/ 9076 w 9076"/>
                <a:gd name="T55" fmla="*/ 5185 h 10370"/>
                <a:gd name="T56" fmla="*/ 9075 w 9076"/>
                <a:gd name="T57" fmla="*/ 5185 h 10370"/>
                <a:gd name="T58" fmla="*/ 3781 w 9076"/>
                <a:gd name="T59" fmla="*/ 7777 h 10370"/>
                <a:gd name="T60" fmla="*/ 3781 w 9076"/>
                <a:gd name="T61" fmla="*/ 10370 h 10370"/>
                <a:gd name="T62" fmla="*/ 648 w 9076"/>
                <a:gd name="T63" fmla="*/ 10370 h 10370"/>
                <a:gd name="T64" fmla="*/ 0 w 9076"/>
                <a:gd name="T65" fmla="*/ 9721 h 10370"/>
                <a:gd name="T66" fmla="*/ 0 w 9076"/>
                <a:gd name="T67" fmla="*/ 8426 h 10370"/>
                <a:gd name="T68" fmla="*/ 648 w 9076"/>
                <a:gd name="T69" fmla="*/ 7777 h 10370"/>
                <a:gd name="T70" fmla="*/ 3781 w 9076"/>
                <a:gd name="T71" fmla="*/ 7777 h 10370"/>
                <a:gd name="T72" fmla="*/ 648 w 9076"/>
                <a:gd name="T73" fmla="*/ 0 h 10370"/>
                <a:gd name="T74" fmla="*/ 8427 w 9076"/>
                <a:gd name="T75" fmla="*/ 0 h 10370"/>
                <a:gd name="T76" fmla="*/ 9076 w 9076"/>
                <a:gd name="T77" fmla="*/ 648 h 10370"/>
                <a:gd name="T78" fmla="*/ 9076 w 9076"/>
                <a:gd name="T79" fmla="*/ 1945 h 10370"/>
                <a:gd name="T80" fmla="*/ 8427 w 9076"/>
                <a:gd name="T81" fmla="*/ 2593 h 10370"/>
                <a:gd name="T82" fmla="*/ 648 w 9076"/>
                <a:gd name="T83" fmla="*/ 2593 h 10370"/>
                <a:gd name="T84" fmla="*/ 0 w 9076"/>
                <a:gd name="T85" fmla="*/ 1945 h 10370"/>
                <a:gd name="T86" fmla="*/ 0 w 9076"/>
                <a:gd name="T87" fmla="*/ 647 h 10370"/>
                <a:gd name="T88" fmla="*/ 648 w 9076"/>
                <a:gd name="T89" fmla="*/ 0 h 10370"/>
                <a:gd name="T90" fmla="*/ 2160 w 9076"/>
                <a:gd name="T91" fmla="*/ 647 h 10370"/>
                <a:gd name="T92" fmla="*/ 1511 w 9076"/>
                <a:gd name="T93" fmla="*/ 1296 h 10370"/>
                <a:gd name="T94" fmla="*/ 2160 w 9076"/>
                <a:gd name="T95" fmla="*/ 1945 h 10370"/>
                <a:gd name="T96" fmla="*/ 2808 w 9076"/>
                <a:gd name="T97" fmla="*/ 1296 h 10370"/>
                <a:gd name="T98" fmla="*/ 2160 w 9076"/>
                <a:gd name="T99" fmla="*/ 647 h 10370"/>
                <a:gd name="T100" fmla="*/ 2160 w 9076"/>
                <a:gd name="T101" fmla="*/ 4536 h 10370"/>
                <a:gd name="T102" fmla="*/ 1511 w 9076"/>
                <a:gd name="T103" fmla="*/ 5185 h 10370"/>
                <a:gd name="T104" fmla="*/ 2160 w 9076"/>
                <a:gd name="T105" fmla="*/ 5833 h 10370"/>
                <a:gd name="T106" fmla="*/ 2808 w 9076"/>
                <a:gd name="T107" fmla="*/ 5185 h 10370"/>
                <a:gd name="T108" fmla="*/ 2160 w 9076"/>
                <a:gd name="T109" fmla="*/ 4536 h 10370"/>
                <a:gd name="T110" fmla="*/ 2160 w 9076"/>
                <a:gd name="T111" fmla="*/ 8426 h 10370"/>
                <a:gd name="T112" fmla="*/ 1511 w 9076"/>
                <a:gd name="T113" fmla="*/ 9075 h 10370"/>
                <a:gd name="T114" fmla="*/ 2160 w 9076"/>
                <a:gd name="T115" fmla="*/ 9723 h 10370"/>
                <a:gd name="T116" fmla="*/ 2808 w 9076"/>
                <a:gd name="T117" fmla="*/ 9075 h 10370"/>
                <a:gd name="T118" fmla="*/ 2160 w 9076"/>
                <a:gd name="T119" fmla="*/ 8426 h 10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076" h="10370">
                  <a:moveTo>
                    <a:pt x="6157" y="7130"/>
                  </a:moveTo>
                  <a:lnTo>
                    <a:pt x="6157" y="6157"/>
                  </a:lnTo>
                  <a:cubicBezTo>
                    <a:pt x="6157" y="5800"/>
                    <a:pt x="6447" y="5508"/>
                    <a:pt x="6806" y="5508"/>
                  </a:cubicBezTo>
                  <a:cubicBezTo>
                    <a:pt x="7165" y="5508"/>
                    <a:pt x="7455" y="5798"/>
                    <a:pt x="7455" y="6157"/>
                  </a:cubicBezTo>
                  <a:lnTo>
                    <a:pt x="7455" y="7130"/>
                  </a:lnTo>
                  <a:lnTo>
                    <a:pt x="8427" y="7130"/>
                  </a:lnTo>
                  <a:cubicBezTo>
                    <a:pt x="8785" y="7130"/>
                    <a:pt x="9076" y="7420"/>
                    <a:pt x="9076" y="7778"/>
                  </a:cubicBezTo>
                  <a:cubicBezTo>
                    <a:pt x="9076" y="8136"/>
                    <a:pt x="8786" y="8427"/>
                    <a:pt x="8427" y="8427"/>
                  </a:cubicBezTo>
                  <a:lnTo>
                    <a:pt x="7455" y="8427"/>
                  </a:lnTo>
                  <a:lnTo>
                    <a:pt x="7455" y="9400"/>
                  </a:lnTo>
                  <a:cubicBezTo>
                    <a:pt x="7455" y="9757"/>
                    <a:pt x="7165" y="10048"/>
                    <a:pt x="6806" y="10048"/>
                  </a:cubicBezTo>
                  <a:cubicBezTo>
                    <a:pt x="6447" y="10048"/>
                    <a:pt x="6157" y="9758"/>
                    <a:pt x="6157" y="9400"/>
                  </a:cubicBezTo>
                  <a:lnTo>
                    <a:pt x="6157" y="8427"/>
                  </a:lnTo>
                  <a:lnTo>
                    <a:pt x="5185" y="8427"/>
                  </a:lnTo>
                  <a:cubicBezTo>
                    <a:pt x="4827" y="8427"/>
                    <a:pt x="4536" y="8137"/>
                    <a:pt x="4536" y="7778"/>
                  </a:cubicBezTo>
                  <a:cubicBezTo>
                    <a:pt x="4536" y="7421"/>
                    <a:pt x="4826" y="7130"/>
                    <a:pt x="5185" y="7130"/>
                  </a:cubicBezTo>
                  <a:lnTo>
                    <a:pt x="6157" y="7130"/>
                  </a:lnTo>
                  <a:close/>
                  <a:moveTo>
                    <a:pt x="9075" y="5185"/>
                  </a:moveTo>
                  <a:lnTo>
                    <a:pt x="4428" y="5185"/>
                  </a:lnTo>
                  <a:cubicBezTo>
                    <a:pt x="4071" y="5185"/>
                    <a:pt x="3780" y="5475"/>
                    <a:pt x="3780" y="5833"/>
                  </a:cubicBezTo>
                  <a:lnTo>
                    <a:pt x="3780" y="6482"/>
                  </a:lnTo>
                  <a:lnTo>
                    <a:pt x="648" y="6482"/>
                  </a:lnTo>
                  <a:cubicBezTo>
                    <a:pt x="291" y="6482"/>
                    <a:pt x="0" y="6192"/>
                    <a:pt x="0" y="5833"/>
                  </a:cubicBezTo>
                  <a:lnTo>
                    <a:pt x="0" y="4536"/>
                  </a:lnTo>
                  <a:cubicBezTo>
                    <a:pt x="0" y="4178"/>
                    <a:pt x="290" y="3887"/>
                    <a:pt x="648" y="3887"/>
                  </a:cubicBezTo>
                  <a:lnTo>
                    <a:pt x="8427" y="3887"/>
                  </a:lnTo>
                  <a:cubicBezTo>
                    <a:pt x="8785" y="3887"/>
                    <a:pt x="9076" y="4177"/>
                    <a:pt x="9076" y="4536"/>
                  </a:cubicBezTo>
                  <a:lnTo>
                    <a:pt x="9076" y="5185"/>
                  </a:lnTo>
                  <a:lnTo>
                    <a:pt x="9075" y="5185"/>
                  </a:lnTo>
                  <a:close/>
                  <a:moveTo>
                    <a:pt x="3781" y="7777"/>
                  </a:moveTo>
                  <a:lnTo>
                    <a:pt x="3781" y="10370"/>
                  </a:lnTo>
                  <a:lnTo>
                    <a:pt x="648" y="10370"/>
                  </a:lnTo>
                  <a:cubicBezTo>
                    <a:pt x="291" y="10370"/>
                    <a:pt x="0" y="10079"/>
                    <a:pt x="0" y="9721"/>
                  </a:cubicBezTo>
                  <a:lnTo>
                    <a:pt x="0" y="8426"/>
                  </a:lnTo>
                  <a:cubicBezTo>
                    <a:pt x="0" y="8068"/>
                    <a:pt x="290" y="7777"/>
                    <a:pt x="648" y="7777"/>
                  </a:cubicBezTo>
                  <a:lnTo>
                    <a:pt x="3781" y="7777"/>
                  </a:lnTo>
                  <a:close/>
                  <a:moveTo>
                    <a:pt x="648" y="0"/>
                  </a:moveTo>
                  <a:lnTo>
                    <a:pt x="8427" y="0"/>
                  </a:lnTo>
                  <a:cubicBezTo>
                    <a:pt x="8785" y="0"/>
                    <a:pt x="9076" y="290"/>
                    <a:pt x="9076" y="648"/>
                  </a:cubicBezTo>
                  <a:lnTo>
                    <a:pt x="9076" y="1945"/>
                  </a:lnTo>
                  <a:cubicBezTo>
                    <a:pt x="9076" y="2302"/>
                    <a:pt x="8786" y="2593"/>
                    <a:pt x="8427" y="2593"/>
                  </a:cubicBezTo>
                  <a:lnTo>
                    <a:pt x="648" y="2593"/>
                  </a:lnTo>
                  <a:cubicBezTo>
                    <a:pt x="291" y="2593"/>
                    <a:pt x="0" y="2303"/>
                    <a:pt x="0" y="1945"/>
                  </a:cubicBezTo>
                  <a:lnTo>
                    <a:pt x="0" y="647"/>
                  </a:lnTo>
                  <a:cubicBezTo>
                    <a:pt x="0" y="290"/>
                    <a:pt x="290" y="0"/>
                    <a:pt x="648" y="0"/>
                  </a:cubicBezTo>
                  <a:close/>
                  <a:moveTo>
                    <a:pt x="2160" y="647"/>
                  </a:moveTo>
                  <a:cubicBezTo>
                    <a:pt x="1802" y="647"/>
                    <a:pt x="1511" y="937"/>
                    <a:pt x="1511" y="1296"/>
                  </a:cubicBezTo>
                  <a:cubicBezTo>
                    <a:pt x="1511" y="1655"/>
                    <a:pt x="1801" y="1945"/>
                    <a:pt x="2160" y="1945"/>
                  </a:cubicBezTo>
                  <a:cubicBezTo>
                    <a:pt x="2517" y="1945"/>
                    <a:pt x="2808" y="1655"/>
                    <a:pt x="2808" y="1296"/>
                  </a:cubicBezTo>
                  <a:cubicBezTo>
                    <a:pt x="2808" y="937"/>
                    <a:pt x="2518" y="647"/>
                    <a:pt x="2160" y="647"/>
                  </a:cubicBezTo>
                  <a:close/>
                  <a:moveTo>
                    <a:pt x="2160" y="4536"/>
                  </a:moveTo>
                  <a:cubicBezTo>
                    <a:pt x="1802" y="4536"/>
                    <a:pt x="1511" y="4826"/>
                    <a:pt x="1511" y="5185"/>
                  </a:cubicBezTo>
                  <a:cubicBezTo>
                    <a:pt x="1511" y="5543"/>
                    <a:pt x="1801" y="5833"/>
                    <a:pt x="2160" y="5833"/>
                  </a:cubicBezTo>
                  <a:cubicBezTo>
                    <a:pt x="2517" y="5833"/>
                    <a:pt x="2808" y="5543"/>
                    <a:pt x="2808" y="5185"/>
                  </a:cubicBezTo>
                  <a:cubicBezTo>
                    <a:pt x="2808" y="4826"/>
                    <a:pt x="2518" y="4536"/>
                    <a:pt x="2160" y="4536"/>
                  </a:cubicBezTo>
                  <a:close/>
                  <a:moveTo>
                    <a:pt x="2160" y="8426"/>
                  </a:moveTo>
                  <a:cubicBezTo>
                    <a:pt x="1802" y="8426"/>
                    <a:pt x="1511" y="8716"/>
                    <a:pt x="1511" y="9075"/>
                  </a:cubicBezTo>
                  <a:cubicBezTo>
                    <a:pt x="1511" y="9432"/>
                    <a:pt x="1801" y="9723"/>
                    <a:pt x="2160" y="9723"/>
                  </a:cubicBezTo>
                  <a:cubicBezTo>
                    <a:pt x="2517" y="9723"/>
                    <a:pt x="2808" y="9433"/>
                    <a:pt x="2808" y="9075"/>
                  </a:cubicBezTo>
                  <a:cubicBezTo>
                    <a:pt x="2808" y="8716"/>
                    <a:pt x="2518" y="8426"/>
                    <a:pt x="2160" y="842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iconfont-11899-5651339"/>
            <p:cNvSpPr>
              <a:spLocks noChangeAspect="1"/>
            </p:cNvSpPr>
            <p:nvPr/>
          </p:nvSpPr>
          <p:spPr bwMode="auto">
            <a:xfrm>
              <a:off x="7132167" y="2077968"/>
              <a:ext cx="462208" cy="462304"/>
            </a:xfrm>
            <a:custGeom>
              <a:avLst/>
              <a:gdLst>
                <a:gd name="T0" fmla="*/ 6452 w 10005"/>
                <a:gd name="T1" fmla="*/ 2874 h 10004"/>
                <a:gd name="T2" fmla="*/ 7795 w 10005"/>
                <a:gd name="T3" fmla="*/ 2874 h 10004"/>
                <a:gd name="T4" fmla="*/ 7896 w 10005"/>
                <a:gd name="T5" fmla="*/ 2904 h 10004"/>
                <a:gd name="T6" fmla="*/ 7976 w 10005"/>
                <a:gd name="T7" fmla="*/ 3483 h 10004"/>
                <a:gd name="T8" fmla="*/ 5256 w 10005"/>
                <a:gd name="T9" fmla="*/ 6244 h 10004"/>
                <a:gd name="T10" fmla="*/ 4751 w 10005"/>
                <a:gd name="T11" fmla="*/ 6247 h 10004"/>
                <a:gd name="T12" fmla="*/ 4747 w 10005"/>
                <a:gd name="T13" fmla="*/ 6244 h 10004"/>
                <a:gd name="T14" fmla="*/ 2027 w 10005"/>
                <a:gd name="T15" fmla="*/ 3483 h 10004"/>
                <a:gd name="T16" fmla="*/ 2032 w 10005"/>
                <a:gd name="T17" fmla="*/ 2978 h 10004"/>
                <a:gd name="T18" fmla="*/ 2281 w 10005"/>
                <a:gd name="T19" fmla="*/ 2875 h 10004"/>
                <a:gd name="T20" fmla="*/ 3551 w 10005"/>
                <a:gd name="T21" fmla="*/ 2875 h 10004"/>
                <a:gd name="T22" fmla="*/ 3551 w 10005"/>
                <a:gd name="T23" fmla="*/ 179 h 10004"/>
                <a:gd name="T24" fmla="*/ 3730 w 10005"/>
                <a:gd name="T25" fmla="*/ 0 h 10004"/>
                <a:gd name="T26" fmla="*/ 6273 w 10005"/>
                <a:gd name="T27" fmla="*/ 0 h 10004"/>
                <a:gd name="T28" fmla="*/ 6452 w 10005"/>
                <a:gd name="T29" fmla="*/ 179 h 10004"/>
                <a:gd name="T30" fmla="*/ 6452 w 10005"/>
                <a:gd name="T31" fmla="*/ 2874 h 10004"/>
                <a:gd name="T32" fmla="*/ 2143 w 10005"/>
                <a:gd name="T33" fmla="*/ 6555 h 10004"/>
                <a:gd name="T34" fmla="*/ 2143 w 10005"/>
                <a:gd name="T35" fmla="*/ 7649 h 10004"/>
                <a:gd name="T36" fmla="*/ 2322 w 10005"/>
                <a:gd name="T37" fmla="*/ 7828 h 10004"/>
                <a:gd name="T38" fmla="*/ 7682 w 10005"/>
                <a:gd name="T39" fmla="*/ 7828 h 10004"/>
                <a:gd name="T40" fmla="*/ 7861 w 10005"/>
                <a:gd name="T41" fmla="*/ 7649 h 10004"/>
                <a:gd name="T42" fmla="*/ 7861 w 10005"/>
                <a:gd name="T43" fmla="*/ 6555 h 10004"/>
                <a:gd name="T44" fmla="*/ 8040 w 10005"/>
                <a:gd name="T45" fmla="*/ 6376 h 10004"/>
                <a:gd name="T46" fmla="*/ 9826 w 10005"/>
                <a:gd name="T47" fmla="*/ 6376 h 10004"/>
                <a:gd name="T48" fmla="*/ 10005 w 10005"/>
                <a:gd name="T49" fmla="*/ 6555 h 10004"/>
                <a:gd name="T50" fmla="*/ 10005 w 10005"/>
                <a:gd name="T51" fmla="*/ 9825 h 10004"/>
                <a:gd name="T52" fmla="*/ 9826 w 10005"/>
                <a:gd name="T53" fmla="*/ 10004 h 10004"/>
                <a:gd name="T54" fmla="*/ 179 w 10005"/>
                <a:gd name="T55" fmla="*/ 10004 h 10004"/>
                <a:gd name="T56" fmla="*/ 0 w 10005"/>
                <a:gd name="T57" fmla="*/ 9825 h 10004"/>
                <a:gd name="T58" fmla="*/ 0 w 10005"/>
                <a:gd name="T59" fmla="*/ 6555 h 10004"/>
                <a:gd name="T60" fmla="*/ 179 w 10005"/>
                <a:gd name="T61" fmla="*/ 6376 h 10004"/>
                <a:gd name="T62" fmla="*/ 1965 w 10005"/>
                <a:gd name="T63" fmla="*/ 6376 h 10004"/>
                <a:gd name="T64" fmla="*/ 2143 w 10005"/>
                <a:gd name="T65" fmla="*/ 6555 h 10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05" h="10004">
                  <a:moveTo>
                    <a:pt x="6452" y="2874"/>
                  </a:moveTo>
                  <a:lnTo>
                    <a:pt x="7795" y="2874"/>
                  </a:lnTo>
                  <a:cubicBezTo>
                    <a:pt x="7830" y="2874"/>
                    <a:pt x="7866" y="2883"/>
                    <a:pt x="7896" y="2904"/>
                  </a:cubicBezTo>
                  <a:cubicBezTo>
                    <a:pt x="8126" y="3068"/>
                    <a:pt x="8124" y="3333"/>
                    <a:pt x="7976" y="3483"/>
                  </a:cubicBezTo>
                  <a:lnTo>
                    <a:pt x="5256" y="6244"/>
                  </a:lnTo>
                  <a:cubicBezTo>
                    <a:pt x="5117" y="6384"/>
                    <a:pt x="4891" y="6386"/>
                    <a:pt x="4751" y="6247"/>
                  </a:cubicBezTo>
                  <a:lnTo>
                    <a:pt x="4747" y="6244"/>
                  </a:lnTo>
                  <a:lnTo>
                    <a:pt x="2027" y="3483"/>
                  </a:lnTo>
                  <a:cubicBezTo>
                    <a:pt x="1889" y="3341"/>
                    <a:pt x="1891" y="3115"/>
                    <a:pt x="2032" y="2978"/>
                  </a:cubicBezTo>
                  <a:cubicBezTo>
                    <a:pt x="2099" y="2913"/>
                    <a:pt x="2189" y="2875"/>
                    <a:pt x="2281" y="2875"/>
                  </a:cubicBezTo>
                  <a:lnTo>
                    <a:pt x="3551" y="2875"/>
                  </a:lnTo>
                  <a:lnTo>
                    <a:pt x="3551" y="179"/>
                  </a:lnTo>
                  <a:cubicBezTo>
                    <a:pt x="3551" y="80"/>
                    <a:pt x="3631" y="0"/>
                    <a:pt x="3730" y="0"/>
                  </a:cubicBezTo>
                  <a:lnTo>
                    <a:pt x="6273" y="0"/>
                  </a:lnTo>
                  <a:cubicBezTo>
                    <a:pt x="6372" y="0"/>
                    <a:pt x="6452" y="80"/>
                    <a:pt x="6452" y="179"/>
                  </a:cubicBezTo>
                  <a:lnTo>
                    <a:pt x="6452" y="2874"/>
                  </a:lnTo>
                  <a:close/>
                  <a:moveTo>
                    <a:pt x="2143" y="6555"/>
                  </a:moveTo>
                  <a:lnTo>
                    <a:pt x="2143" y="7649"/>
                  </a:lnTo>
                  <a:cubicBezTo>
                    <a:pt x="2143" y="7748"/>
                    <a:pt x="2223" y="7828"/>
                    <a:pt x="2322" y="7828"/>
                  </a:cubicBezTo>
                  <a:lnTo>
                    <a:pt x="7682" y="7828"/>
                  </a:lnTo>
                  <a:cubicBezTo>
                    <a:pt x="7781" y="7828"/>
                    <a:pt x="7861" y="7748"/>
                    <a:pt x="7861" y="7649"/>
                  </a:cubicBezTo>
                  <a:lnTo>
                    <a:pt x="7861" y="6555"/>
                  </a:lnTo>
                  <a:cubicBezTo>
                    <a:pt x="7861" y="6456"/>
                    <a:pt x="7941" y="6376"/>
                    <a:pt x="8040" y="6376"/>
                  </a:cubicBezTo>
                  <a:lnTo>
                    <a:pt x="9826" y="6376"/>
                  </a:lnTo>
                  <a:cubicBezTo>
                    <a:pt x="9925" y="6376"/>
                    <a:pt x="10005" y="6456"/>
                    <a:pt x="10005" y="6555"/>
                  </a:cubicBezTo>
                  <a:lnTo>
                    <a:pt x="10005" y="9825"/>
                  </a:lnTo>
                  <a:cubicBezTo>
                    <a:pt x="10005" y="9924"/>
                    <a:pt x="9925" y="10004"/>
                    <a:pt x="9826" y="10004"/>
                  </a:cubicBezTo>
                  <a:lnTo>
                    <a:pt x="179" y="10004"/>
                  </a:lnTo>
                  <a:cubicBezTo>
                    <a:pt x="80" y="10004"/>
                    <a:pt x="0" y="9924"/>
                    <a:pt x="0" y="9825"/>
                  </a:cubicBezTo>
                  <a:lnTo>
                    <a:pt x="0" y="6555"/>
                  </a:lnTo>
                  <a:cubicBezTo>
                    <a:pt x="0" y="6456"/>
                    <a:pt x="80" y="6376"/>
                    <a:pt x="179" y="6376"/>
                  </a:cubicBezTo>
                  <a:lnTo>
                    <a:pt x="1965" y="6376"/>
                  </a:lnTo>
                  <a:cubicBezTo>
                    <a:pt x="2064" y="6376"/>
                    <a:pt x="2144" y="6456"/>
                    <a:pt x="2143" y="655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2577101" y="2967334"/>
            <a:ext cx="4378122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5400" b="1" dirty="0">
                <a:solidFill>
                  <a:srgbClr val="E5583A"/>
                </a:solidFill>
                <a:cs typeface="+mn-ea"/>
                <a:sym typeface="+mn-lt"/>
              </a:rPr>
              <a:t>Future Plans</a:t>
            </a:r>
            <a:endParaRPr lang="zh-CN" altLang="en-US" sz="5400" b="1" dirty="0">
              <a:solidFill>
                <a:srgbClr val="E5583A"/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-894500" y="2027547"/>
            <a:ext cx="2741497" cy="2802909"/>
            <a:chOff x="-894500" y="2027547"/>
            <a:chExt cx="2741497" cy="2802909"/>
          </a:xfrm>
        </p:grpSpPr>
        <p:sp>
          <p:nvSpPr>
            <p:cNvPr id="19" name="圆角矩形 18"/>
            <p:cNvSpPr/>
            <p:nvPr/>
          </p:nvSpPr>
          <p:spPr>
            <a:xfrm rot="18927150" flipH="1">
              <a:off x="-894500" y="2027547"/>
              <a:ext cx="2741497" cy="2802909"/>
            </a:xfrm>
            <a:prstGeom prst="roundRect">
              <a:avLst/>
            </a:prstGeom>
            <a:solidFill>
              <a:srgbClr val="E5583A"/>
            </a:solidFill>
            <a:ln>
              <a:noFill/>
            </a:ln>
            <a:effectLst>
              <a:outerShdw blurRad="2286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0" y="2828835"/>
              <a:ext cx="15335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72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04</a:t>
              </a:r>
              <a:endParaRPr lang="zh-CN" altLang="en-US" sz="7200" dirty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7857958" y="2967335"/>
            <a:ext cx="27694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Our destiny offers not the cup of despair, but the chalice of opportunity. So let us seize it, not in fear, but in gladness.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63744" y="711201"/>
            <a:ext cx="266451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E5583A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E5583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52819" y="1226141"/>
            <a:ext cx="48863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THIS TEMPLATE DESIGNED FOR PPT7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aphicFrame>
        <p:nvGraphicFramePr>
          <p:cNvPr id="6" name="图表 5"/>
          <p:cNvGraphicFramePr/>
          <p:nvPr/>
        </p:nvGraphicFramePr>
        <p:xfrm>
          <a:off x="629505" y="1810916"/>
          <a:ext cx="6046627" cy="4031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矩形 11"/>
          <p:cNvSpPr/>
          <p:nvPr/>
        </p:nvSpPr>
        <p:spPr>
          <a:xfrm>
            <a:off x="6454167" y="2208705"/>
            <a:ext cx="2241974" cy="39613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accent3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454167" y="4029564"/>
            <a:ext cx="2241974" cy="39613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6531428" y="3686629"/>
            <a:ext cx="943429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6454167" y="4588932"/>
            <a:ext cx="3099301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454167" y="2720701"/>
            <a:ext cx="3099301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Graphic spid="6" grpId="0">
        <p:bldAsOne/>
      </p:bldGraphic>
      <p:bldP spid="12" grpId="0"/>
      <p:bldP spid="15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310896" y="1054101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E5583A"/>
                </a:solidFill>
                <a:effectLst/>
                <a:uLnTx/>
                <a:uFillTx/>
                <a:cs typeface="+mn-ea"/>
                <a:sym typeface="+mn-lt"/>
              </a:rPr>
              <a:t>CONTENTS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E5583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205029" y="4411543"/>
            <a:ext cx="2369559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rgbClr val="E5583A"/>
                </a:solidFill>
                <a:cs typeface="+mn-ea"/>
                <a:sym typeface="+mn-lt"/>
              </a:rPr>
              <a:t>Review </a:t>
            </a:r>
          </a:p>
          <a:p>
            <a:pPr algn="ctr"/>
            <a:r>
              <a:rPr lang="en-US" altLang="zh-CN" sz="3200" b="1" dirty="0">
                <a:solidFill>
                  <a:srgbClr val="E5583A"/>
                </a:solidFill>
                <a:cs typeface="+mn-ea"/>
                <a:sym typeface="+mn-lt"/>
              </a:rPr>
              <a:t>of the work</a:t>
            </a:r>
            <a:endParaRPr lang="zh-CN" altLang="en-US" sz="3200" b="1" dirty="0">
              <a:solidFill>
                <a:srgbClr val="E5583A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760733" y="2777099"/>
            <a:ext cx="1258154" cy="1285339"/>
            <a:chOff x="1760733" y="2777099"/>
            <a:chExt cx="1258154" cy="1285339"/>
          </a:xfrm>
        </p:grpSpPr>
        <p:sp>
          <p:nvSpPr>
            <p:cNvPr id="45" name="圆角矩形 44"/>
            <p:cNvSpPr/>
            <p:nvPr/>
          </p:nvSpPr>
          <p:spPr>
            <a:xfrm rot="2689179">
              <a:off x="1760733" y="2777099"/>
              <a:ext cx="1258154" cy="1285339"/>
            </a:xfrm>
            <a:prstGeom prst="roundRect">
              <a:avLst/>
            </a:prstGeom>
            <a:solidFill>
              <a:srgbClr val="E5583A"/>
            </a:solidFill>
            <a:ln>
              <a:noFill/>
            </a:ln>
            <a:effectLst>
              <a:outerShdw blurRad="2286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983082" y="3096602"/>
              <a:ext cx="8134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3690216" y="4411543"/>
            <a:ext cx="243848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3200" b="1" dirty="0">
                <a:solidFill>
                  <a:srgbClr val="E5583A"/>
                </a:solidFill>
                <a:cs typeface="+mn-ea"/>
                <a:sym typeface="+mn-lt"/>
              </a:rPr>
              <a:t>Completion</a:t>
            </a:r>
            <a:endParaRPr lang="zh-CN" altLang="en-US" sz="3200" b="1" dirty="0">
              <a:solidFill>
                <a:srgbClr val="E5583A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280384" y="2777099"/>
            <a:ext cx="1258154" cy="1285339"/>
            <a:chOff x="4280384" y="2777099"/>
            <a:chExt cx="1258154" cy="1285339"/>
          </a:xfrm>
        </p:grpSpPr>
        <p:sp>
          <p:nvSpPr>
            <p:cNvPr id="50" name="圆角矩形 49"/>
            <p:cNvSpPr/>
            <p:nvPr/>
          </p:nvSpPr>
          <p:spPr>
            <a:xfrm rot="2689179">
              <a:off x="4280384" y="2777099"/>
              <a:ext cx="1258154" cy="1285339"/>
            </a:xfrm>
            <a:prstGeom prst="roundRect">
              <a:avLst/>
            </a:prstGeom>
            <a:solidFill>
              <a:srgbClr val="E5583A"/>
            </a:solidFill>
            <a:ln>
              <a:noFill/>
            </a:ln>
            <a:effectLst>
              <a:outerShdw blurRad="2286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4502733" y="3096602"/>
              <a:ext cx="8134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5983790" y="4411543"/>
            <a:ext cx="2666114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rgbClr val="E5583A"/>
                </a:solidFill>
                <a:cs typeface="+mn-ea"/>
                <a:sym typeface="+mn-lt"/>
              </a:rPr>
              <a:t>Project </a:t>
            </a:r>
          </a:p>
          <a:p>
            <a:pPr algn="ctr"/>
            <a:r>
              <a:rPr lang="en-US" altLang="zh-CN" sz="3200" b="1" dirty="0">
                <a:solidFill>
                  <a:srgbClr val="E5583A"/>
                </a:solidFill>
                <a:cs typeface="+mn-ea"/>
                <a:sym typeface="+mn-lt"/>
              </a:rPr>
              <a:t>Presentation</a:t>
            </a:r>
            <a:endParaRPr lang="zh-CN" altLang="en-US" sz="3200" b="1" dirty="0">
              <a:solidFill>
                <a:srgbClr val="E5583A"/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687772" y="2777099"/>
            <a:ext cx="1258154" cy="1285339"/>
            <a:chOff x="6687772" y="2777099"/>
            <a:chExt cx="1258154" cy="1285339"/>
          </a:xfrm>
        </p:grpSpPr>
        <p:sp>
          <p:nvSpPr>
            <p:cNvPr id="53" name="圆角矩形 52"/>
            <p:cNvSpPr/>
            <p:nvPr/>
          </p:nvSpPr>
          <p:spPr>
            <a:xfrm rot="2689179">
              <a:off x="6687772" y="2777099"/>
              <a:ext cx="1258154" cy="1285339"/>
            </a:xfrm>
            <a:prstGeom prst="roundRect">
              <a:avLst/>
            </a:prstGeom>
            <a:solidFill>
              <a:srgbClr val="E5583A"/>
            </a:solidFill>
            <a:ln>
              <a:noFill/>
            </a:ln>
            <a:effectLst>
              <a:outerShdw blurRad="2286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6910121" y="3096602"/>
              <a:ext cx="8134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03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9054238" y="4411543"/>
            <a:ext cx="1572866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rgbClr val="E5583A"/>
                </a:solidFill>
                <a:cs typeface="+mn-ea"/>
                <a:sym typeface="+mn-lt"/>
              </a:rPr>
              <a:t>Future </a:t>
            </a:r>
          </a:p>
          <a:p>
            <a:pPr algn="ctr"/>
            <a:r>
              <a:rPr lang="en-US" altLang="zh-CN" sz="3200" b="1" dirty="0">
                <a:solidFill>
                  <a:srgbClr val="E5583A"/>
                </a:solidFill>
                <a:cs typeface="+mn-ea"/>
                <a:sym typeface="+mn-lt"/>
              </a:rPr>
              <a:t>Plans</a:t>
            </a:r>
            <a:endParaRPr lang="zh-CN" altLang="en-US" sz="3200" b="1" dirty="0">
              <a:solidFill>
                <a:srgbClr val="E5583A"/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211595" y="2777099"/>
            <a:ext cx="1258154" cy="1285339"/>
            <a:chOff x="9211595" y="2777099"/>
            <a:chExt cx="1258154" cy="1285339"/>
          </a:xfrm>
        </p:grpSpPr>
        <p:sp>
          <p:nvSpPr>
            <p:cNvPr id="56" name="圆角矩形 55"/>
            <p:cNvSpPr/>
            <p:nvPr/>
          </p:nvSpPr>
          <p:spPr>
            <a:xfrm rot="2689179">
              <a:off x="9211595" y="2777099"/>
              <a:ext cx="1258154" cy="1285339"/>
            </a:xfrm>
            <a:prstGeom prst="roundRect">
              <a:avLst/>
            </a:prstGeom>
            <a:solidFill>
              <a:srgbClr val="E5583A"/>
            </a:solidFill>
            <a:ln>
              <a:noFill/>
            </a:ln>
            <a:effectLst>
              <a:outerShdw blurRad="2286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9433944" y="3096602"/>
              <a:ext cx="8134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04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9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9" grpId="0"/>
      <p:bldP spid="49" grpId="0"/>
      <p:bldP spid="52" grpId="0"/>
      <p:bldP spid="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63744" y="711201"/>
            <a:ext cx="266451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E5583A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E5583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52819" y="1226141"/>
            <a:ext cx="48863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THIS TEMPLATE DESIGNED FOR PPT7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907314" y="2307772"/>
            <a:ext cx="0" cy="81280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iPad Air White.png"/>
          <p:cNvPicPr>
            <a:picLocks noChangeAspect="1"/>
          </p:cNvPicPr>
          <p:nvPr/>
        </p:nvPicPr>
        <p:blipFill rotWithShape="1">
          <a:blip r:embed="rId4" cstate="screen"/>
          <a:stretch>
            <a:fillRect/>
          </a:stretch>
        </p:blipFill>
        <p:spPr>
          <a:xfrm>
            <a:off x="1806469" y="1661997"/>
            <a:ext cx="2970372" cy="425473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145732" y="2431597"/>
            <a:ext cx="3099867" cy="42986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accent3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095999" y="3239104"/>
            <a:ext cx="4097451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095999" y="5178064"/>
            <a:ext cx="4176584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096000" y="4208584"/>
            <a:ext cx="4097450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>
            <a:spLocks noChangeAspect="1"/>
          </p:cNvSpPr>
          <p:nvPr/>
        </p:nvSpPr>
        <p:spPr>
          <a:xfrm>
            <a:off x="2103297" y="2151518"/>
            <a:ext cx="2411551" cy="3143294"/>
          </a:xfrm>
          <a:prstGeom prst="rect">
            <a:avLst/>
          </a:prstGeom>
          <a:blipFill dpi="0" rotWithShape="1">
            <a:blip r:embed="rId5"/>
            <a:srcRect/>
            <a:stretch>
              <a:fillRect t="-5586" b="1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dk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6" grpId="0"/>
      <p:bldP spid="17" grpId="0"/>
      <p:bldP spid="18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5706235" y="2024206"/>
            <a:ext cx="5005308" cy="3817794"/>
            <a:chOff x="3085241" y="863823"/>
            <a:chExt cx="6996276" cy="5336403"/>
          </a:xfrm>
        </p:grpSpPr>
        <p:sp>
          <p:nvSpPr>
            <p:cNvPr id="12" name="圆角矩形 1"/>
            <p:cNvSpPr/>
            <p:nvPr/>
          </p:nvSpPr>
          <p:spPr>
            <a:xfrm>
              <a:off x="3085241" y="863823"/>
              <a:ext cx="6996276" cy="4586962"/>
            </a:xfrm>
            <a:custGeom>
              <a:avLst/>
              <a:gdLst/>
              <a:ahLst/>
              <a:cxnLst/>
              <a:rect l="l" t="t" r="r" b="b"/>
              <a:pathLst>
                <a:path w="5436000" h="3564000">
                  <a:moveTo>
                    <a:pt x="234000" y="223568"/>
                  </a:moveTo>
                  <a:lnTo>
                    <a:pt x="234000" y="2851568"/>
                  </a:lnTo>
                  <a:lnTo>
                    <a:pt x="5202000" y="2851568"/>
                  </a:lnTo>
                  <a:lnTo>
                    <a:pt x="5202000" y="223568"/>
                  </a:lnTo>
                  <a:close/>
                  <a:moveTo>
                    <a:pt x="193953" y="0"/>
                  </a:moveTo>
                  <a:lnTo>
                    <a:pt x="5242047" y="0"/>
                  </a:lnTo>
                  <a:cubicBezTo>
                    <a:pt x="5349164" y="0"/>
                    <a:pt x="5436000" y="86836"/>
                    <a:pt x="5436000" y="193953"/>
                  </a:cubicBezTo>
                  <a:lnTo>
                    <a:pt x="5436000" y="3370047"/>
                  </a:lnTo>
                  <a:cubicBezTo>
                    <a:pt x="5436000" y="3477164"/>
                    <a:pt x="5349164" y="3564000"/>
                    <a:pt x="5242047" y="3564000"/>
                  </a:cubicBezTo>
                  <a:lnTo>
                    <a:pt x="193953" y="3564000"/>
                  </a:lnTo>
                  <a:cubicBezTo>
                    <a:pt x="86836" y="3564000"/>
                    <a:pt x="0" y="3477164"/>
                    <a:pt x="0" y="3370047"/>
                  </a:cubicBezTo>
                  <a:lnTo>
                    <a:pt x="0" y="193953"/>
                  </a:lnTo>
                  <a:cubicBezTo>
                    <a:pt x="0" y="86836"/>
                    <a:pt x="86836" y="0"/>
                    <a:pt x="193953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3085241" y="863823"/>
              <a:ext cx="6996276" cy="3957780"/>
            </a:xfrm>
            <a:custGeom>
              <a:avLst/>
              <a:gdLst/>
              <a:ahLst/>
              <a:cxnLst/>
              <a:rect l="l" t="t" r="r" b="b"/>
              <a:pathLst>
                <a:path w="5436000" h="3075136">
                  <a:moveTo>
                    <a:pt x="234000" y="223568"/>
                  </a:moveTo>
                  <a:lnTo>
                    <a:pt x="234000" y="2851568"/>
                  </a:lnTo>
                  <a:lnTo>
                    <a:pt x="5202000" y="2851568"/>
                  </a:lnTo>
                  <a:lnTo>
                    <a:pt x="5202000" y="223568"/>
                  </a:lnTo>
                  <a:close/>
                  <a:moveTo>
                    <a:pt x="193953" y="0"/>
                  </a:moveTo>
                  <a:lnTo>
                    <a:pt x="5242047" y="0"/>
                  </a:lnTo>
                  <a:cubicBezTo>
                    <a:pt x="5349164" y="0"/>
                    <a:pt x="5436000" y="86836"/>
                    <a:pt x="5436000" y="193953"/>
                  </a:cubicBezTo>
                  <a:lnTo>
                    <a:pt x="5436000" y="3075136"/>
                  </a:lnTo>
                  <a:lnTo>
                    <a:pt x="0" y="3075136"/>
                  </a:lnTo>
                  <a:lnTo>
                    <a:pt x="0" y="193953"/>
                  </a:lnTo>
                  <a:cubicBezTo>
                    <a:pt x="0" y="86836"/>
                    <a:pt x="86836" y="0"/>
                    <a:pt x="193953" y="0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749293" y="5450785"/>
              <a:ext cx="1668172" cy="144000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749293" y="5585355"/>
              <a:ext cx="1668172" cy="360000"/>
            </a:xfrm>
            <a:prstGeom prst="rect">
              <a:avLst/>
            </a:prstGeom>
            <a:solidFill>
              <a:srgbClr val="CFC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圆角矩形 10"/>
            <p:cNvSpPr/>
            <p:nvPr/>
          </p:nvSpPr>
          <p:spPr>
            <a:xfrm>
              <a:off x="5193236" y="5945395"/>
              <a:ext cx="2780286" cy="254831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4763744" y="711201"/>
            <a:ext cx="266451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E5583A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E5583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652819" y="1226141"/>
            <a:ext cx="48863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THIS TEMPLATE DESIGNED FOR PPT7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287081" y="2208705"/>
            <a:ext cx="3368150" cy="938234"/>
            <a:chOff x="6798184" y="1678126"/>
            <a:chExt cx="3368150" cy="938234"/>
          </a:xfrm>
        </p:grpSpPr>
        <p:sp>
          <p:nvSpPr>
            <p:cNvPr id="21" name="矩形 20"/>
            <p:cNvSpPr/>
            <p:nvPr/>
          </p:nvSpPr>
          <p:spPr>
            <a:xfrm>
              <a:off x="6798184" y="2030750"/>
              <a:ext cx="3368150" cy="5856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798184" y="1678126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accent3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287081" y="4029564"/>
            <a:ext cx="3368150" cy="938234"/>
            <a:chOff x="6798184" y="1678126"/>
            <a:chExt cx="3368150" cy="938234"/>
          </a:xfrm>
        </p:grpSpPr>
        <p:sp>
          <p:nvSpPr>
            <p:cNvPr id="24" name="矩形 23"/>
            <p:cNvSpPr/>
            <p:nvPr/>
          </p:nvSpPr>
          <p:spPr>
            <a:xfrm>
              <a:off x="6798184" y="2030750"/>
              <a:ext cx="3368150" cy="5856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6798184" y="1678126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26" name="直接连接符 25"/>
          <p:cNvCxnSpPr/>
          <p:nvPr/>
        </p:nvCxnSpPr>
        <p:spPr>
          <a:xfrm>
            <a:off x="1364342" y="3686629"/>
            <a:ext cx="943429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>
            <a:spLocks noChangeAspect="1"/>
          </p:cNvSpPr>
          <p:nvPr/>
        </p:nvSpPr>
        <p:spPr>
          <a:xfrm>
            <a:off x="5874991" y="2152195"/>
            <a:ext cx="4667794" cy="2553610"/>
          </a:xfrm>
          <a:prstGeom prst="rect">
            <a:avLst/>
          </a:prstGeom>
          <a:blipFill dpi="0" rotWithShape="1">
            <a:blip r:embed="rId4"/>
            <a:srcRect/>
            <a:stretch>
              <a:fillRect t="-5109" b="-16752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dk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63744" y="711201"/>
            <a:ext cx="266451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E5583A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E5583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52819" y="1226141"/>
            <a:ext cx="48863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THIS TEMPLATE DESIGNED FOR PPT7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82057" y="1956337"/>
            <a:ext cx="9027886" cy="3916422"/>
            <a:chOff x="1582057" y="1956337"/>
            <a:chExt cx="9027886" cy="3916422"/>
          </a:xfrm>
        </p:grpSpPr>
        <p:sp>
          <p:nvSpPr>
            <p:cNvPr id="6" name="矩形 5"/>
            <p:cNvSpPr/>
            <p:nvPr/>
          </p:nvSpPr>
          <p:spPr>
            <a:xfrm>
              <a:off x="1582057" y="2324599"/>
              <a:ext cx="9027886" cy="554400"/>
            </a:xfrm>
            <a:prstGeom prst="rect">
              <a:avLst/>
            </a:prstGeom>
            <a:solidFill>
              <a:schemeClr val="bg1">
                <a:lumMod val="95000"/>
                <a:alpha val="9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2033451" y="1956337"/>
              <a:ext cx="3514411" cy="53630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0566" tIns="31703" rIns="270566" bIns="31703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2200" kern="1200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582057" y="3322519"/>
              <a:ext cx="9027886" cy="554400"/>
            </a:xfrm>
            <a:prstGeom prst="rect">
              <a:avLst/>
            </a:prstGeom>
            <a:solidFill>
              <a:schemeClr val="bg1">
                <a:lumMod val="95000"/>
                <a:alpha val="9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: 圆角 8"/>
            <p:cNvSpPr/>
            <p:nvPr/>
          </p:nvSpPr>
          <p:spPr>
            <a:xfrm>
              <a:off x="2033451" y="2954257"/>
              <a:ext cx="3514411" cy="53630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0566" tIns="31703" rIns="270566" bIns="31703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2200" kern="1200"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582057" y="4320439"/>
              <a:ext cx="9027886" cy="554400"/>
            </a:xfrm>
            <a:prstGeom prst="rect">
              <a:avLst/>
            </a:prstGeom>
            <a:solidFill>
              <a:schemeClr val="bg1">
                <a:lumMod val="95000"/>
                <a:alpha val="9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: 圆角 10"/>
            <p:cNvSpPr/>
            <p:nvPr/>
          </p:nvSpPr>
          <p:spPr>
            <a:xfrm>
              <a:off x="2033451" y="3952177"/>
              <a:ext cx="3514411" cy="53630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0566" tIns="31703" rIns="270566" bIns="31703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2200" kern="1200"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582057" y="5318359"/>
              <a:ext cx="9027886" cy="554400"/>
            </a:xfrm>
            <a:prstGeom prst="rect">
              <a:avLst/>
            </a:prstGeom>
            <a:solidFill>
              <a:schemeClr val="bg1">
                <a:lumMod val="95000"/>
                <a:alpha val="9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2033451" y="4950097"/>
              <a:ext cx="3514411" cy="53630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0566" tIns="31703" rIns="270566" bIns="31703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2200" kern="1200">
                <a:cs typeface="+mn-ea"/>
                <a:sym typeface="+mn-lt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2361138" y="2027969"/>
            <a:ext cx="2241974" cy="3942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361138" y="3024341"/>
            <a:ext cx="2241974" cy="3942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361138" y="4022261"/>
            <a:ext cx="2241974" cy="3942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361138" y="5020181"/>
            <a:ext cx="2241974" cy="3942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033451" y="2391661"/>
            <a:ext cx="6401762" cy="417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033451" y="3472415"/>
            <a:ext cx="6401762" cy="417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033451" y="4426310"/>
            <a:ext cx="6401762" cy="417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033451" y="5392997"/>
            <a:ext cx="6401762" cy="417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6" grpId="0"/>
      <p:bldP spid="17" grpId="0"/>
      <p:bldP spid="18" grpId="0"/>
      <p:bldP spid="19" grpId="0"/>
      <p:bldP spid="23" grpId="0"/>
      <p:bldP spid="24" grpId="0"/>
      <p:bldP spid="2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18886" y="482600"/>
            <a:ext cx="5056414" cy="5918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5"/>
          <p:cNvSpPr/>
          <p:nvPr/>
        </p:nvSpPr>
        <p:spPr>
          <a:xfrm>
            <a:off x="1299594" y="2328259"/>
            <a:ext cx="309113" cy="546100"/>
          </a:xfrm>
          <a:custGeom>
            <a:avLst/>
            <a:gdLst>
              <a:gd name="connsiteX0" fmla="*/ 149226 w 190500"/>
              <a:gd name="connsiteY0" fmla="*/ 301625 h 336550"/>
              <a:gd name="connsiteX1" fmla="*/ 150815 w 190500"/>
              <a:gd name="connsiteY1" fmla="*/ 303213 h 336550"/>
              <a:gd name="connsiteX2" fmla="*/ 149226 w 190500"/>
              <a:gd name="connsiteY2" fmla="*/ 304802 h 336550"/>
              <a:gd name="connsiteX3" fmla="*/ 147638 w 190500"/>
              <a:gd name="connsiteY3" fmla="*/ 303213 h 336550"/>
              <a:gd name="connsiteX4" fmla="*/ 149226 w 190500"/>
              <a:gd name="connsiteY4" fmla="*/ 301625 h 336550"/>
              <a:gd name="connsiteX5" fmla="*/ 148828 w 190500"/>
              <a:gd name="connsiteY5" fmla="*/ 298450 h 336550"/>
              <a:gd name="connsiteX6" fmla="*/ 145256 w 190500"/>
              <a:gd name="connsiteY6" fmla="*/ 302532 h 336550"/>
              <a:gd name="connsiteX7" fmla="*/ 145256 w 190500"/>
              <a:gd name="connsiteY7" fmla="*/ 303893 h 336550"/>
              <a:gd name="connsiteX8" fmla="*/ 144065 w 190500"/>
              <a:gd name="connsiteY8" fmla="*/ 305254 h 336550"/>
              <a:gd name="connsiteX9" fmla="*/ 144065 w 190500"/>
              <a:gd name="connsiteY9" fmla="*/ 307975 h 336550"/>
              <a:gd name="connsiteX10" fmla="*/ 145256 w 190500"/>
              <a:gd name="connsiteY10" fmla="*/ 307975 h 336550"/>
              <a:gd name="connsiteX11" fmla="*/ 147637 w 190500"/>
              <a:gd name="connsiteY11" fmla="*/ 306615 h 336550"/>
              <a:gd name="connsiteX12" fmla="*/ 148828 w 190500"/>
              <a:gd name="connsiteY12" fmla="*/ 306615 h 336550"/>
              <a:gd name="connsiteX13" fmla="*/ 152400 w 190500"/>
              <a:gd name="connsiteY13" fmla="*/ 302532 h 336550"/>
              <a:gd name="connsiteX14" fmla="*/ 148828 w 190500"/>
              <a:gd name="connsiteY14" fmla="*/ 298450 h 336550"/>
              <a:gd name="connsiteX15" fmla="*/ 98426 w 190500"/>
              <a:gd name="connsiteY15" fmla="*/ 296863 h 336550"/>
              <a:gd name="connsiteX16" fmla="*/ 93663 w 190500"/>
              <a:gd name="connsiteY16" fmla="*/ 298450 h 336550"/>
              <a:gd name="connsiteX17" fmla="*/ 93663 w 190500"/>
              <a:gd name="connsiteY17" fmla="*/ 298450 h 336550"/>
              <a:gd name="connsiteX18" fmla="*/ 88900 w 190500"/>
              <a:gd name="connsiteY18" fmla="*/ 298450 h 336550"/>
              <a:gd name="connsiteX19" fmla="*/ 88900 w 190500"/>
              <a:gd name="connsiteY19" fmla="*/ 303213 h 336550"/>
              <a:gd name="connsiteX20" fmla="*/ 88900 w 190500"/>
              <a:gd name="connsiteY20" fmla="*/ 304801 h 336550"/>
              <a:gd name="connsiteX21" fmla="*/ 93663 w 190500"/>
              <a:gd name="connsiteY21" fmla="*/ 306388 h 336550"/>
              <a:gd name="connsiteX22" fmla="*/ 93663 w 190500"/>
              <a:gd name="connsiteY22" fmla="*/ 306389 h 336550"/>
              <a:gd name="connsiteX23" fmla="*/ 98426 w 190500"/>
              <a:gd name="connsiteY23" fmla="*/ 307976 h 336550"/>
              <a:gd name="connsiteX24" fmla="*/ 98426 w 190500"/>
              <a:gd name="connsiteY24" fmla="*/ 303213 h 336550"/>
              <a:gd name="connsiteX25" fmla="*/ 39007 w 190500"/>
              <a:gd name="connsiteY25" fmla="*/ 296863 h 336550"/>
              <a:gd name="connsiteX26" fmla="*/ 37646 w 190500"/>
              <a:gd name="connsiteY26" fmla="*/ 298223 h 336550"/>
              <a:gd name="connsiteX27" fmla="*/ 34925 w 190500"/>
              <a:gd name="connsiteY27" fmla="*/ 300945 h 336550"/>
              <a:gd name="connsiteX28" fmla="*/ 34925 w 190500"/>
              <a:gd name="connsiteY28" fmla="*/ 302306 h 336550"/>
              <a:gd name="connsiteX29" fmla="*/ 37646 w 190500"/>
              <a:gd name="connsiteY29" fmla="*/ 305028 h 336550"/>
              <a:gd name="connsiteX30" fmla="*/ 37646 w 190500"/>
              <a:gd name="connsiteY30" fmla="*/ 306388 h 336550"/>
              <a:gd name="connsiteX31" fmla="*/ 39007 w 190500"/>
              <a:gd name="connsiteY31" fmla="*/ 306388 h 336550"/>
              <a:gd name="connsiteX32" fmla="*/ 39007 w 190500"/>
              <a:gd name="connsiteY32" fmla="*/ 303667 h 336550"/>
              <a:gd name="connsiteX33" fmla="*/ 43089 w 190500"/>
              <a:gd name="connsiteY33" fmla="*/ 303667 h 336550"/>
              <a:gd name="connsiteX34" fmla="*/ 44450 w 190500"/>
              <a:gd name="connsiteY34" fmla="*/ 302306 h 336550"/>
              <a:gd name="connsiteX35" fmla="*/ 43089 w 190500"/>
              <a:gd name="connsiteY35" fmla="*/ 300945 h 336550"/>
              <a:gd name="connsiteX36" fmla="*/ 39007 w 190500"/>
              <a:gd name="connsiteY36" fmla="*/ 300945 h 336550"/>
              <a:gd name="connsiteX37" fmla="*/ 40368 w 190500"/>
              <a:gd name="connsiteY37" fmla="*/ 299584 h 336550"/>
              <a:gd name="connsiteX38" fmla="*/ 39007 w 190500"/>
              <a:gd name="connsiteY38" fmla="*/ 296863 h 336550"/>
              <a:gd name="connsiteX39" fmla="*/ 20638 w 190500"/>
              <a:gd name="connsiteY39" fmla="*/ 38100 h 336550"/>
              <a:gd name="connsiteX40" fmla="*/ 20638 w 190500"/>
              <a:gd name="connsiteY40" fmla="*/ 282575 h 336550"/>
              <a:gd name="connsiteX41" fmla="*/ 168276 w 190500"/>
              <a:gd name="connsiteY41" fmla="*/ 282575 h 336550"/>
              <a:gd name="connsiteX42" fmla="*/ 168276 w 190500"/>
              <a:gd name="connsiteY42" fmla="*/ 38100 h 336550"/>
              <a:gd name="connsiteX43" fmla="*/ 116609 w 190500"/>
              <a:gd name="connsiteY43" fmla="*/ 17463 h 336550"/>
              <a:gd name="connsiteX44" fmla="*/ 112713 w 190500"/>
              <a:gd name="connsiteY44" fmla="*/ 21273 h 336550"/>
              <a:gd name="connsiteX45" fmla="*/ 116609 w 190500"/>
              <a:gd name="connsiteY45" fmla="*/ 23813 h 336550"/>
              <a:gd name="connsiteX46" fmla="*/ 123104 w 190500"/>
              <a:gd name="connsiteY46" fmla="*/ 23813 h 336550"/>
              <a:gd name="connsiteX47" fmla="*/ 127001 w 190500"/>
              <a:gd name="connsiteY47" fmla="*/ 21273 h 336550"/>
              <a:gd name="connsiteX48" fmla="*/ 123104 w 190500"/>
              <a:gd name="connsiteY48" fmla="*/ 17463 h 336550"/>
              <a:gd name="connsiteX49" fmla="*/ 116609 w 190500"/>
              <a:gd name="connsiteY49" fmla="*/ 17463 h 336550"/>
              <a:gd name="connsiteX50" fmla="*/ 138907 w 190500"/>
              <a:gd name="connsiteY50" fmla="*/ 15875 h 336550"/>
              <a:gd name="connsiteX51" fmla="*/ 134938 w 190500"/>
              <a:gd name="connsiteY51" fmla="*/ 20638 h 336550"/>
              <a:gd name="connsiteX52" fmla="*/ 138907 w 190500"/>
              <a:gd name="connsiteY52" fmla="*/ 25402 h 336550"/>
              <a:gd name="connsiteX53" fmla="*/ 142876 w 190500"/>
              <a:gd name="connsiteY53" fmla="*/ 20638 h 336550"/>
              <a:gd name="connsiteX54" fmla="*/ 138907 w 190500"/>
              <a:gd name="connsiteY54" fmla="*/ 15875 h 336550"/>
              <a:gd name="connsiteX55" fmla="*/ 71438 w 190500"/>
              <a:gd name="connsiteY55" fmla="*/ 0 h 336550"/>
              <a:gd name="connsiteX56" fmla="*/ 107951 w 190500"/>
              <a:gd name="connsiteY56" fmla="*/ 0 h 336550"/>
              <a:gd name="connsiteX57" fmla="*/ 106363 w 190500"/>
              <a:gd name="connsiteY57" fmla="*/ 4763 h 336550"/>
              <a:gd name="connsiteX58" fmla="*/ 73025 w 190500"/>
              <a:gd name="connsiteY58" fmla="*/ 4763 h 336550"/>
              <a:gd name="connsiteX59" fmla="*/ 23812 w 190500"/>
              <a:gd name="connsiteY59" fmla="*/ 0 h 336550"/>
              <a:gd name="connsiteX60" fmla="*/ 66146 w 190500"/>
              <a:gd name="connsiteY60" fmla="*/ 0 h 336550"/>
              <a:gd name="connsiteX61" fmla="*/ 66146 w 190500"/>
              <a:gd name="connsiteY61" fmla="*/ 2629 h 336550"/>
              <a:gd name="connsiteX62" fmla="*/ 68791 w 190500"/>
              <a:gd name="connsiteY62" fmla="*/ 7888 h 336550"/>
              <a:gd name="connsiteX63" fmla="*/ 71437 w 190500"/>
              <a:gd name="connsiteY63" fmla="*/ 9202 h 336550"/>
              <a:gd name="connsiteX64" fmla="*/ 108479 w 190500"/>
              <a:gd name="connsiteY64" fmla="*/ 9202 h 336550"/>
              <a:gd name="connsiteX65" fmla="*/ 111125 w 190500"/>
              <a:gd name="connsiteY65" fmla="*/ 7888 h 336550"/>
              <a:gd name="connsiteX66" fmla="*/ 113771 w 190500"/>
              <a:gd name="connsiteY66" fmla="*/ 2629 h 336550"/>
              <a:gd name="connsiteX67" fmla="*/ 113771 w 190500"/>
              <a:gd name="connsiteY67" fmla="*/ 0 h 336550"/>
              <a:gd name="connsiteX68" fmla="*/ 166688 w 190500"/>
              <a:gd name="connsiteY68" fmla="*/ 0 h 336550"/>
              <a:gd name="connsiteX69" fmla="*/ 190500 w 190500"/>
              <a:gd name="connsiteY69" fmla="*/ 23663 h 336550"/>
              <a:gd name="connsiteX70" fmla="*/ 190500 w 190500"/>
              <a:gd name="connsiteY70" fmla="*/ 312887 h 336550"/>
              <a:gd name="connsiteX71" fmla="*/ 166688 w 190500"/>
              <a:gd name="connsiteY71" fmla="*/ 336550 h 336550"/>
              <a:gd name="connsiteX72" fmla="*/ 23812 w 190500"/>
              <a:gd name="connsiteY72" fmla="*/ 336550 h 336550"/>
              <a:gd name="connsiteX73" fmla="*/ 0 w 190500"/>
              <a:gd name="connsiteY73" fmla="*/ 312887 h 336550"/>
              <a:gd name="connsiteX74" fmla="*/ 0 w 190500"/>
              <a:gd name="connsiteY74" fmla="*/ 23663 h 336550"/>
              <a:gd name="connsiteX75" fmla="*/ 23812 w 190500"/>
              <a:gd name="connsiteY75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90500" h="336550">
                <a:moveTo>
                  <a:pt x="149226" y="301625"/>
                </a:moveTo>
                <a:cubicBezTo>
                  <a:pt x="150104" y="301625"/>
                  <a:pt x="150815" y="302336"/>
                  <a:pt x="150815" y="303213"/>
                </a:cubicBezTo>
                <a:cubicBezTo>
                  <a:pt x="150815" y="304091"/>
                  <a:pt x="150104" y="304802"/>
                  <a:pt x="149226" y="304802"/>
                </a:cubicBezTo>
                <a:cubicBezTo>
                  <a:pt x="148349" y="304802"/>
                  <a:pt x="147638" y="304091"/>
                  <a:pt x="147638" y="303213"/>
                </a:cubicBezTo>
                <a:cubicBezTo>
                  <a:pt x="147638" y="302336"/>
                  <a:pt x="148349" y="301625"/>
                  <a:pt x="149226" y="301625"/>
                </a:cubicBezTo>
                <a:close/>
                <a:moveTo>
                  <a:pt x="148828" y="298450"/>
                </a:moveTo>
                <a:cubicBezTo>
                  <a:pt x="146447" y="298450"/>
                  <a:pt x="145256" y="299810"/>
                  <a:pt x="145256" y="302532"/>
                </a:cubicBezTo>
                <a:cubicBezTo>
                  <a:pt x="145256" y="302532"/>
                  <a:pt x="145256" y="303893"/>
                  <a:pt x="145256" y="303893"/>
                </a:cubicBezTo>
                <a:cubicBezTo>
                  <a:pt x="145256" y="303893"/>
                  <a:pt x="145256" y="303893"/>
                  <a:pt x="144065" y="305254"/>
                </a:cubicBezTo>
                <a:cubicBezTo>
                  <a:pt x="144065" y="305254"/>
                  <a:pt x="142875" y="306615"/>
                  <a:pt x="144065" y="307975"/>
                </a:cubicBezTo>
                <a:cubicBezTo>
                  <a:pt x="144065" y="307975"/>
                  <a:pt x="144065" y="307975"/>
                  <a:pt x="145256" y="307975"/>
                </a:cubicBezTo>
                <a:cubicBezTo>
                  <a:pt x="145256" y="307975"/>
                  <a:pt x="145256" y="307975"/>
                  <a:pt x="147637" y="306615"/>
                </a:cubicBezTo>
                <a:cubicBezTo>
                  <a:pt x="147637" y="306615"/>
                  <a:pt x="148828" y="306615"/>
                  <a:pt x="148828" y="306615"/>
                </a:cubicBezTo>
                <a:cubicBezTo>
                  <a:pt x="151210" y="306615"/>
                  <a:pt x="152400" y="305254"/>
                  <a:pt x="152400" y="302532"/>
                </a:cubicBezTo>
                <a:cubicBezTo>
                  <a:pt x="152400" y="299810"/>
                  <a:pt x="151210" y="298450"/>
                  <a:pt x="148828" y="298450"/>
                </a:cubicBezTo>
                <a:close/>
                <a:moveTo>
                  <a:pt x="98426" y="296863"/>
                </a:moveTo>
                <a:lnTo>
                  <a:pt x="93663" y="298450"/>
                </a:lnTo>
                <a:lnTo>
                  <a:pt x="93663" y="298450"/>
                </a:lnTo>
                <a:lnTo>
                  <a:pt x="88900" y="298450"/>
                </a:lnTo>
                <a:lnTo>
                  <a:pt x="88900" y="303213"/>
                </a:lnTo>
                <a:lnTo>
                  <a:pt x="88900" y="304801"/>
                </a:lnTo>
                <a:lnTo>
                  <a:pt x="93663" y="306388"/>
                </a:lnTo>
                <a:lnTo>
                  <a:pt x="93663" y="306389"/>
                </a:lnTo>
                <a:lnTo>
                  <a:pt x="98426" y="307976"/>
                </a:lnTo>
                <a:lnTo>
                  <a:pt x="98426" y="303213"/>
                </a:lnTo>
                <a:close/>
                <a:moveTo>
                  <a:pt x="39007" y="296863"/>
                </a:moveTo>
                <a:cubicBezTo>
                  <a:pt x="39007" y="296863"/>
                  <a:pt x="37646" y="296863"/>
                  <a:pt x="37646" y="298223"/>
                </a:cubicBezTo>
                <a:cubicBezTo>
                  <a:pt x="37646" y="298223"/>
                  <a:pt x="37646" y="298223"/>
                  <a:pt x="34925" y="300945"/>
                </a:cubicBezTo>
                <a:cubicBezTo>
                  <a:pt x="34925" y="300945"/>
                  <a:pt x="34925" y="302306"/>
                  <a:pt x="34925" y="302306"/>
                </a:cubicBezTo>
                <a:cubicBezTo>
                  <a:pt x="34925" y="302306"/>
                  <a:pt x="34925" y="302306"/>
                  <a:pt x="37646" y="305028"/>
                </a:cubicBezTo>
                <a:cubicBezTo>
                  <a:pt x="37646" y="306388"/>
                  <a:pt x="37646" y="306388"/>
                  <a:pt x="37646" y="306388"/>
                </a:cubicBezTo>
                <a:cubicBezTo>
                  <a:pt x="39007" y="306388"/>
                  <a:pt x="39007" y="306388"/>
                  <a:pt x="39007" y="306388"/>
                </a:cubicBezTo>
                <a:cubicBezTo>
                  <a:pt x="40368" y="305028"/>
                  <a:pt x="40368" y="305028"/>
                  <a:pt x="39007" y="303667"/>
                </a:cubicBezTo>
                <a:cubicBezTo>
                  <a:pt x="39007" y="303667"/>
                  <a:pt x="39007" y="303667"/>
                  <a:pt x="43089" y="303667"/>
                </a:cubicBezTo>
                <a:cubicBezTo>
                  <a:pt x="43089" y="303667"/>
                  <a:pt x="44450" y="302306"/>
                  <a:pt x="44450" y="302306"/>
                </a:cubicBezTo>
                <a:cubicBezTo>
                  <a:pt x="44450" y="300945"/>
                  <a:pt x="43089" y="300945"/>
                  <a:pt x="43089" y="300945"/>
                </a:cubicBezTo>
                <a:cubicBezTo>
                  <a:pt x="43089" y="300945"/>
                  <a:pt x="43089" y="300945"/>
                  <a:pt x="39007" y="300945"/>
                </a:cubicBezTo>
                <a:cubicBezTo>
                  <a:pt x="39007" y="300945"/>
                  <a:pt x="39007" y="300945"/>
                  <a:pt x="40368" y="299584"/>
                </a:cubicBezTo>
                <a:cubicBezTo>
                  <a:pt x="40368" y="298223"/>
                  <a:pt x="40368" y="298223"/>
                  <a:pt x="39007" y="296863"/>
                </a:cubicBezTo>
                <a:close/>
                <a:moveTo>
                  <a:pt x="20638" y="38100"/>
                </a:moveTo>
                <a:lnTo>
                  <a:pt x="20638" y="282575"/>
                </a:lnTo>
                <a:lnTo>
                  <a:pt x="168276" y="282575"/>
                </a:lnTo>
                <a:lnTo>
                  <a:pt x="168276" y="38100"/>
                </a:lnTo>
                <a:close/>
                <a:moveTo>
                  <a:pt x="116609" y="17463"/>
                </a:moveTo>
                <a:cubicBezTo>
                  <a:pt x="114012" y="17463"/>
                  <a:pt x="112713" y="18733"/>
                  <a:pt x="112713" y="21273"/>
                </a:cubicBezTo>
                <a:cubicBezTo>
                  <a:pt x="112713" y="22543"/>
                  <a:pt x="114012" y="23813"/>
                  <a:pt x="116609" y="23813"/>
                </a:cubicBezTo>
                <a:cubicBezTo>
                  <a:pt x="116609" y="23813"/>
                  <a:pt x="116609" y="23813"/>
                  <a:pt x="123104" y="23813"/>
                </a:cubicBezTo>
                <a:cubicBezTo>
                  <a:pt x="124403" y="23813"/>
                  <a:pt x="127001" y="22543"/>
                  <a:pt x="127001" y="21273"/>
                </a:cubicBezTo>
                <a:cubicBezTo>
                  <a:pt x="127001" y="18733"/>
                  <a:pt x="124403" y="17463"/>
                  <a:pt x="123104" y="17463"/>
                </a:cubicBezTo>
                <a:cubicBezTo>
                  <a:pt x="123104" y="17463"/>
                  <a:pt x="123104" y="17463"/>
                  <a:pt x="116609" y="17463"/>
                </a:cubicBezTo>
                <a:close/>
                <a:moveTo>
                  <a:pt x="138907" y="15875"/>
                </a:moveTo>
                <a:cubicBezTo>
                  <a:pt x="136715" y="15875"/>
                  <a:pt x="134938" y="18007"/>
                  <a:pt x="134938" y="20638"/>
                </a:cubicBezTo>
                <a:cubicBezTo>
                  <a:pt x="134938" y="23269"/>
                  <a:pt x="136715" y="25402"/>
                  <a:pt x="138907" y="25402"/>
                </a:cubicBezTo>
                <a:cubicBezTo>
                  <a:pt x="141098" y="25402"/>
                  <a:pt x="142876" y="23269"/>
                  <a:pt x="142876" y="20638"/>
                </a:cubicBezTo>
                <a:cubicBezTo>
                  <a:pt x="142876" y="18007"/>
                  <a:pt x="141098" y="15875"/>
                  <a:pt x="138907" y="15875"/>
                </a:cubicBezTo>
                <a:close/>
                <a:moveTo>
                  <a:pt x="71438" y="0"/>
                </a:moveTo>
                <a:lnTo>
                  <a:pt x="107951" y="0"/>
                </a:lnTo>
                <a:lnTo>
                  <a:pt x="106363" y="4763"/>
                </a:lnTo>
                <a:lnTo>
                  <a:pt x="73025" y="4763"/>
                </a:lnTo>
                <a:close/>
                <a:moveTo>
                  <a:pt x="23812" y="0"/>
                </a:moveTo>
                <a:cubicBezTo>
                  <a:pt x="23812" y="0"/>
                  <a:pt x="23812" y="0"/>
                  <a:pt x="66146" y="0"/>
                </a:cubicBezTo>
                <a:cubicBezTo>
                  <a:pt x="64823" y="1314"/>
                  <a:pt x="64823" y="1314"/>
                  <a:pt x="66146" y="2629"/>
                </a:cubicBezTo>
                <a:cubicBezTo>
                  <a:pt x="66146" y="2629"/>
                  <a:pt x="66146" y="2629"/>
                  <a:pt x="68791" y="7888"/>
                </a:cubicBezTo>
                <a:cubicBezTo>
                  <a:pt x="70114" y="9202"/>
                  <a:pt x="70114" y="9202"/>
                  <a:pt x="71437" y="9202"/>
                </a:cubicBezTo>
                <a:cubicBezTo>
                  <a:pt x="71437" y="9202"/>
                  <a:pt x="71437" y="9202"/>
                  <a:pt x="108479" y="9202"/>
                </a:cubicBezTo>
                <a:cubicBezTo>
                  <a:pt x="109802" y="9202"/>
                  <a:pt x="109802" y="9202"/>
                  <a:pt x="111125" y="7888"/>
                </a:cubicBezTo>
                <a:cubicBezTo>
                  <a:pt x="111125" y="7888"/>
                  <a:pt x="111125" y="7888"/>
                  <a:pt x="113771" y="2629"/>
                </a:cubicBezTo>
                <a:cubicBezTo>
                  <a:pt x="115094" y="1314"/>
                  <a:pt x="115094" y="1314"/>
                  <a:pt x="113771" y="0"/>
                </a:cubicBezTo>
                <a:cubicBezTo>
                  <a:pt x="113771" y="0"/>
                  <a:pt x="113771" y="0"/>
                  <a:pt x="166688" y="0"/>
                </a:cubicBezTo>
                <a:cubicBezTo>
                  <a:pt x="179917" y="0"/>
                  <a:pt x="190500" y="10517"/>
                  <a:pt x="190500" y="23663"/>
                </a:cubicBezTo>
                <a:cubicBezTo>
                  <a:pt x="190500" y="23663"/>
                  <a:pt x="190500" y="23663"/>
                  <a:pt x="190500" y="312887"/>
                </a:cubicBezTo>
                <a:cubicBezTo>
                  <a:pt x="190500" y="326033"/>
                  <a:pt x="179917" y="336550"/>
                  <a:pt x="166688" y="336550"/>
                </a:cubicBezTo>
                <a:cubicBezTo>
                  <a:pt x="166688" y="336550"/>
                  <a:pt x="166688" y="336550"/>
                  <a:pt x="23812" y="336550"/>
                </a:cubicBezTo>
                <a:cubicBezTo>
                  <a:pt x="10583" y="336550"/>
                  <a:pt x="0" y="326033"/>
                  <a:pt x="0" y="312887"/>
                </a:cubicBezTo>
                <a:cubicBezTo>
                  <a:pt x="0" y="312887"/>
                  <a:pt x="0" y="312887"/>
                  <a:pt x="0" y="23663"/>
                </a:cubicBezTo>
                <a:cubicBezTo>
                  <a:pt x="0" y="10517"/>
                  <a:pt x="10583" y="0"/>
                  <a:pt x="238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055688" y="711201"/>
            <a:ext cx="266451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55688" y="1226141"/>
            <a:ext cx="48863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THIS TEMPLATE DESIGNED FOR PPT7</a:t>
            </a:r>
            <a:endParaRPr kumimoji="0" lang="zh-CN" altLang="en-US" sz="14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椭圆 24"/>
          <p:cNvSpPr/>
          <p:nvPr/>
        </p:nvSpPr>
        <p:spPr>
          <a:xfrm>
            <a:off x="1205571" y="3487390"/>
            <a:ext cx="497157" cy="546100"/>
          </a:xfrm>
          <a:custGeom>
            <a:avLst/>
            <a:gdLst>
              <a:gd name="connsiteX0" fmla="*/ 265967 w 306388"/>
              <a:gd name="connsiteY0" fmla="*/ 243697 h 336550"/>
              <a:gd name="connsiteX1" fmla="*/ 232996 w 306388"/>
              <a:gd name="connsiteY1" fmla="*/ 278234 h 336550"/>
              <a:gd name="connsiteX2" fmla="*/ 219808 w 306388"/>
              <a:gd name="connsiteY2" fmla="*/ 264950 h 336550"/>
              <a:gd name="connsiteX3" fmla="*/ 203982 w 306388"/>
              <a:gd name="connsiteY3" fmla="*/ 264950 h 336550"/>
              <a:gd name="connsiteX4" fmla="*/ 203982 w 306388"/>
              <a:gd name="connsiteY4" fmla="*/ 280890 h 336550"/>
              <a:gd name="connsiteX5" fmla="*/ 225083 w 306388"/>
              <a:gd name="connsiteY5" fmla="*/ 300815 h 336550"/>
              <a:gd name="connsiteX6" fmla="*/ 232996 w 306388"/>
              <a:gd name="connsiteY6" fmla="*/ 304800 h 336550"/>
              <a:gd name="connsiteX7" fmla="*/ 239591 w 306388"/>
              <a:gd name="connsiteY7" fmla="*/ 300815 h 336550"/>
              <a:gd name="connsiteX8" fmla="*/ 281794 w 306388"/>
              <a:gd name="connsiteY8" fmla="*/ 259637 h 336550"/>
              <a:gd name="connsiteX9" fmla="*/ 281794 w 306388"/>
              <a:gd name="connsiteY9" fmla="*/ 243697 h 336550"/>
              <a:gd name="connsiteX10" fmla="*/ 265967 w 306388"/>
              <a:gd name="connsiteY10" fmla="*/ 243697 h 336550"/>
              <a:gd name="connsiteX11" fmla="*/ 242094 w 306388"/>
              <a:gd name="connsiteY11" fmla="*/ 209550 h 336550"/>
              <a:gd name="connsiteX12" fmla="*/ 306388 w 306388"/>
              <a:gd name="connsiteY12" fmla="*/ 273050 h 336550"/>
              <a:gd name="connsiteX13" fmla="*/ 242094 w 306388"/>
              <a:gd name="connsiteY13" fmla="*/ 336550 h 336550"/>
              <a:gd name="connsiteX14" fmla="*/ 177800 w 306388"/>
              <a:gd name="connsiteY14" fmla="*/ 273050 h 336550"/>
              <a:gd name="connsiteX15" fmla="*/ 242094 w 306388"/>
              <a:gd name="connsiteY15" fmla="*/ 209550 h 336550"/>
              <a:gd name="connsiteX16" fmla="*/ 65986 w 306388"/>
              <a:gd name="connsiteY16" fmla="*/ 133087 h 336550"/>
              <a:gd name="connsiteX17" fmla="*/ 69946 w 306388"/>
              <a:gd name="connsiteY17" fmla="*/ 135738 h 336550"/>
              <a:gd name="connsiteX18" fmla="*/ 104259 w 306388"/>
              <a:gd name="connsiteY18" fmla="*/ 228503 h 336550"/>
              <a:gd name="connsiteX19" fmla="*/ 116136 w 306388"/>
              <a:gd name="connsiteY19" fmla="*/ 228503 h 336550"/>
              <a:gd name="connsiteX20" fmla="*/ 149130 w 306388"/>
              <a:gd name="connsiteY20" fmla="*/ 135738 h 336550"/>
              <a:gd name="connsiteX21" fmla="*/ 155728 w 306388"/>
              <a:gd name="connsiteY21" fmla="*/ 133087 h 336550"/>
              <a:gd name="connsiteX22" fmla="*/ 184762 w 306388"/>
              <a:gd name="connsiteY22" fmla="*/ 138388 h 336550"/>
              <a:gd name="connsiteX23" fmla="*/ 219075 w 306388"/>
              <a:gd name="connsiteY23" fmla="*/ 184771 h 336550"/>
              <a:gd name="connsiteX24" fmla="*/ 219075 w 306388"/>
              <a:gd name="connsiteY24" fmla="*/ 195373 h 336550"/>
              <a:gd name="connsiteX25" fmla="*/ 161007 w 306388"/>
              <a:gd name="connsiteY25" fmla="*/ 273561 h 336550"/>
              <a:gd name="connsiteX26" fmla="*/ 162327 w 306388"/>
              <a:gd name="connsiteY26" fmla="*/ 284162 h 336550"/>
              <a:gd name="connsiteX27" fmla="*/ 21116 w 306388"/>
              <a:gd name="connsiteY27" fmla="*/ 284162 h 336550"/>
              <a:gd name="connsiteX28" fmla="*/ 0 w 306388"/>
              <a:gd name="connsiteY28" fmla="*/ 262959 h 336550"/>
              <a:gd name="connsiteX29" fmla="*/ 0 w 306388"/>
              <a:gd name="connsiteY29" fmla="*/ 186096 h 336550"/>
              <a:gd name="connsiteX30" fmla="*/ 34313 w 306388"/>
              <a:gd name="connsiteY30" fmla="*/ 138388 h 336550"/>
              <a:gd name="connsiteX31" fmla="*/ 65986 w 306388"/>
              <a:gd name="connsiteY31" fmla="*/ 133087 h 336550"/>
              <a:gd name="connsiteX32" fmla="*/ 103043 w 306388"/>
              <a:gd name="connsiteY32" fmla="*/ 125412 h 336550"/>
              <a:gd name="connsiteX33" fmla="*/ 117331 w 306388"/>
              <a:gd name="connsiteY33" fmla="*/ 125412 h 336550"/>
              <a:gd name="connsiteX34" fmla="*/ 122526 w 306388"/>
              <a:gd name="connsiteY34" fmla="*/ 128077 h 336550"/>
              <a:gd name="connsiteX35" fmla="*/ 122526 w 306388"/>
              <a:gd name="connsiteY35" fmla="*/ 136071 h 336550"/>
              <a:gd name="connsiteX36" fmla="*/ 116032 w 306388"/>
              <a:gd name="connsiteY36" fmla="*/ 148063 h 336550"/>
              <a:gd name="connsiteX37" fmla="*/ 118630 w 306388"/>
              <a:gd name="connsiteY37" fmla="*/ 178707 h 336550"/>
              <a:gd name="connsiteX38" fmla="*/ 112135 w 306388"/>
              <a:gd name="connsiteY38" fmla="*/ 197360 h 336550"/>
              <a:gd name="connsiteX39" fmla="*/ 108239 w 306388"/>
              <a:gd name="connsiteY39" fmla="*/ 197360 h 336550"/>
              <a:gd name="connsiteX40" fmla="*/ 100446 w 306388"/>
              <a:gd name="connsiteY40" fmla="*/ 178707 h 336550"/>
              <a:gd name="connsiteX41" fmla="*/ 104342 w 306388"/>
              <a:gd name="connsiteY41" fmla="*/ 148063 h 336550"/>
              <a:gd name="connsiteX42" fmla="*/ 96549 w 306388"/>
              <a:gd name="connsiteY42" fmla="*/ 136071 h 336550"/>
              <a:gd name="connsiteX43" fmla="*/ 97848 w 306388"/>
              <a:gd name="connsiteY43" fmla="*/ 128077 h 336550"/>
              <a:gd name="connsiteX44" fmla="*/ 103043 w 306388"/>
              <a:gd name="connsiteY44" fmla="*/ 125412 h 336550"/>
              <a:gd name="connsiteX45" fmla="*/ 110332 w 306388"/>
              <a:gd name="connsiteY45" fmla="*/ 0 h 336550"/>
              <a:gd name="connsiteX46" fmla="*/ 166689 w 306388"/>
              <a:gd name="connsiteY46" fmla="*/ 55563 h 336550"/>
              <a:gd name="connsiteX47" fmla="*/ 110332 w 306388"/>
              <a:gd name="connsiteY47" fmla="*/ 111126 h 336550"/>
              <a:gd name="connsiteX48" fmla="*/ 53975 w 306388"/>
              <a:gd name="connsiteY48" fmla="*/ 55563 h 336550"/>
              <a:gd name="connsiteX49" fmla="*/ 110332 w 306388"/>
              <a:gd name="connsiteY49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06388" h="336550">
                <a:moveTo>
                  <a:pt x="265967" y="243697"/>
                </a:moveTo>
                <a:cubicBezTo>
                  <a:pt x="265967" y="243697"/>
                  <a:pt x="265967" y="243697"/>
                  <a:pt x="232996" y="278234"/>
                </a:cubicBezTo>
                <a:cubicBezTo>
                  <a:pt x="232996" y="278234"/>
                  <a:pt x="232996" y="278234"/>
                  <a:pt x="219808" y="264950"/>
                </a:cubicBezTo>
                <a:cubicBezTo>
                  <a:pt x="214532" y="260965"/>
                  <a:pt x="207938" y="260965"/>
                  <a:pt x="203982" y="264950"/>
                </a:cubicBezTo>
                <a:cubicBezTo>
                  <a:pt x="200025" y="268935"/>
                  <a:pt x="200025" y="275577"/>
                  <a:pt x="203982" y="280890"/>
                </a:cubicBezTo>
                <a:cubicBezTo>
                  <a:pt x="203982" y="280890"/>
                  <a:pt x="203982" y="280890"/>
                  <a:pt x="225083" y="300815"/>
                </a:cubicBezTo>
                <a:cubicBezTo>
                  <a:pt x="227721" y="303472"/>
                  <a:pt x="230359" y="304800"/>
                  <a:pt x="232996" y="304800"/>
                </a:cubicBezTo>
                <a:cubicBezTo>
                  <a:pt x="235634" y="304800"/>
                  <a:pt x="238272" y="303472"/>
                  <a:pt x="239591" y="300815"/>
                </a:cubicBezTo>
                <a:cubicBezTo>
                  <a:pt x="239591" y="300815"/>
                  <a:pt x="239591" y="300815"/>
                  <a:pt x="281794" y="259637"/>
                </a:cubicBezTo>
                <a:cubicBezTo>
                  <a:pt x="285750" y="255652"/>
                  <a:pt x="285750" y="249011"/>
                  <a:pt x="281794" y="243697"/>
                </a:cubicBezTo>
                <a:cubicBezTo>
                  <a:pt x="277837" y="239712"/>
                  <a:pt x="271243" y="239712"/>
                  <a:pt x="265967" y="243697"/>
                </a:cubicBezTo>
                <a:close/>
                <a:moveTo>
                  <a:pt x="242094" y="209550"/>
                </a:moveTo>
                <a:cubicBezTo>
                  <a:pt x="277603" y="209550"/>
                  <a:pt x="306388" y="237980"/>
                  <a:pt x="306388" y="273050"/>
                </a:cubicBezTo>
                <a:cubicBezTo>
                  <a:pt x="306388" y="308120"/>
                  <a:pt x="277603" y="336550"/>
                  <a:pt x="242094" y="336550"/>
                </a:cubicBezTo>
                <a:cubicBezTo>
                  <a:pt x="206585" y="336550"/>
                  <a:pt x="177800" y="308120"/>
                  <a:pt x="177800" y="273050"/>
                </a:cubicBezTo>
                <a:cubicBezTo>
                  <a:pt x="177800" y="237980"/>
                  <a:pt x="206585" y="209550"/>
                  <a:pt x="242094" y="209550"/>
                </a:cubicBezTo>
                <a:close/>
                <a:moveTo>
                  <a:pt x="65986" y="133087"/>
                </a:moveTo>
                <a:cubicBezTo>
                  <a:pt x="67306" y="133087"/>
                  <a:pt x="69946" y="134413"/>
                  <a:pt x="69946" y="135738"/>
                </a:cubicBezTo>
                <a:cubicBezTo>
                  <a:pt x="69946" y="135738"/>
                  <a:pt x="69946" y="135738"/>
                  <a:pt x="104259" y="228503"/>
                </a:cubicBezTo>
                <a:cubicBezTo>
                  <a:pt x="105578" y="233804"/>
                  <a:pt x="113497" y="233804"/>
                  <a:pt x="116136" y="228503"/>
                </a:cubicBezTo>
                <a:cubicBezTo>
                  <a:pt x="116136" y="228503"/>
                  <a:pt x="116136" y="228503"/>
                  <a:pt x="149130" y="135738"/>
                </a:cubicBezTo>
                <a:cubicBezTo>
                  <a:pt x="150449" y="133087"/>
                  <a:pt x="153089" y="131762"/>
                  <a:pt x="155728" y="133087"/>
                </a:cubicBezTo>
                <a:cubicBezTo>
                  <a:pt x="155728" y="133087"/>
                  <a:pt x="155728" y="133087"/>
                  <a:pt x="184762" y="138388"/>
                </a:cubicBezTo>
                <a:cubicBezTo>
                  <a:pt x="205878" y="145014"/>
                  <a:pt x="219075" y="163567"/>
                  <a:pt x="219075" y="184771"/>
                </a:cubicBezTo>
                <a:cubicBezTo>
                  <a:pt x="219075" y="184771"/>
                  <a:pt x="219075" y="184771"/>
                  <a:pt x="219075" y="195373"/>
                </a:cubicBezTo>
                <a:cubicBezTo>
                  <a:pt x="186082" y="204649"/>
                  <a:pt x="161007" y="236454"/>
                  <a:pt x="161007" y="273561"/>
                </a:cubicBezTo>
                <a:cubicBezTo>
                  <a:pt x="161007" y="277536"/>
                  <a:pt x="161007" y="280187"/>
                  <a:pt x="162327" y="284162"/>
                </a:cubicBezTo>
                <a:cubicBezTo>
                  <a:pt x="162327" y="284162"/>
                  <a:pt x="162327" y="284162"/>
                  <a:pt x="21116" y="284162"/>
                </a:cubicBezTo>
                <a:cubicBezTo>
                  <a:pt x="9238" y="284162"/>
                  <a:pt x="0" y="274886"/>
                  <a:pt x="0" y="262959"/>
                </a:cubicBezTo>
                <a:cubicBezTo>
                  <a:pt x="0" y="262959"/>
                  <a:pt x="0" y="262959"/>
                  <a:pt x="0" y="186096"/>
                </a:cubicBezTo>
                <a:cubicBezTo>
                  <a:pt x="0" y="163567"/>
                  <a:pt x="14517" y="145014"/>
                  <a:pt x="34313" y="138388"/>
                </a:cubicBezTo>
                <a:cubicBezTo>
                  <a:pt x="34313" y="138388"/>
                  <a:pt x="65986" y="133087"/>
                  <a:pt x="65986" y="133087"/>
                </a:cubicBezTo>
                <a:close/>
                <a:moveTo>
                  <a:pt x="103043" y="125412"/>
                </a:moveTo>
                <a:cubicBezTo>
                  <a:pt x="103043" y="125412"/>
                  <a:pt x="103043" y="125412"/>
                  <a:pt x="117331" y="125412"/>
                </a:cubicBezTo>
                <a:cubicBezTo>
                  <a:pt x="118630" y="125412"/>
                  <a:pt x="121227" y="126745"/>
                  <a:pt x="122526" y="128077"/>
                </a:cubicBezTo>
                <a:cubicBezTo>
                  <a:pt x="123825" y="129409"/>
                  <a:pt x="123825" y="133406"/>
                  <a:pt x="122526" y="136071"/>
                </a:cubicBezTo>
                <a:cubicBezTo>
                  <a:pt x="122526" y="136071"/>
                  <a:pt x="122526" y="136071"/>
                  <a:pt x="116032" y="148063"/>
                </a:cubicBezTo>
                <a:cubicBezTo>
                  <a:pt x="116032" y="148063"/>
                  <a:pt x="116032" y="148063"/>
                  <a:pt x="118630" y="178707"/>
                </a:cubicBezTo>
                <a:cubicBezTo>
                  <a:pt x="118630" y="178707"/>
                  <a:pt x="118630" y="178707"/>
                  <a:pt x="112135" y="197360"/>
                </a:cubicBezTo>
                <a:cubicBezTo>
                  <a:pt x="110836" y="200025"/>
                  <a:pt x="108239" y="200025"/>
                  <a:pt x="108239" y="197360"/>
                </a:cubicBezTo>
                <a:cubicBezTo>
                  <a:pt x="108239" y="197360"/>
                  <a:pt x="108239" y="197360"/>
                  <a:pt x="100446" y="178707"/>
                </a:cubicBezTo>
                <a:cubicBezTo>
                  <a:pt x="100446" y="178707"/>
                  <a:pt x="100446" y="178707"/>
                  <a:pt x="104342" y="148063"/>
                </a:cubicBezTo>
                <a:cubicBezTo>
                  <a:pt x="104342" y="148063"/>
                  <a:pt x="104342" y="148063"/>
                  <a:pt x="96549" y="136071"/>
                </a:cubicBezTo>
                <a:cubicBezTo>
                  <a:pt x="95250" y="133406"/>
                  <a:pt x="95250" y="129409"/>
                  <a:pt x="97848" y="128077"/>
                </a:cubicBezTo>
                <a:cubicBezTo>
                  <a:pt x="99147" y="126745"/>
                  <a:pt x="100446" y="125412"/>
                  <a:pt x="103043" y="125412"/>
                </a:cubicBezTo>
                <a:close/>
                <a:moveTo>
                  <a:pt x="110332" y="0"/>
                </a:moveTo>
                <a:cubicBezTo>
                  <a:pt x="141457" y="0"/>
                  <a:pt x="166689" y="24876"/>
                  <a:pt x="166689" y="55563"/>
                </a:cubicBezTo>
                <a:cubicBezTo>
                  <a:pt x="166689" y="86250"/>
                  <a:pt x="141457" y="111126"/>
                  <a:pt x="110332" y="111126"/>
                </a:cubicBezTo>
                <a:cubicBezTo>
                  <a:pt x="79207" y="111126"/>
                  <a:pt x="53975" y="86250"/>
                  <a:pt x="53975" y="55563"/>
                </a:cubicBezTo>
                <a:cubicBezTo>
                  <a:pt x="53975" y="24876"/>
                  <a:pt x="79207" y="0"/>
                  <a:pt x="11033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5"/>
          <p:cNvSpPr/>
          <p:nvPr/>
        </p:nvSpPr>
        <p:spPr>
          <a:xfrm>
            <a:off x="1277698" y="4646520"/>
            <a:ext cx="352904" cy="546100"/>
          </a:xfrm>
          <a:custGeom>
            <a:avLst/>
            <a:gdLst>
              <a:gd name="connsiteX0" fmla="*/ 143066 w 217488"/>
              <a:gd name="connsiteY0" fmla="*/ 166133 h 336550"/>
              <a:gd name="connsiteX1" fmla="*/ 156401 w 217488"/>
              <a:gd name="connsiteY1" fmla="*/ 167443 h 336550"/>
              <a:gd name="connsiteX2" fmla="*/ 179071 w 217488"/>
              <a:gd name="connsiteY2" fmla="*/ 239498 h 336550"/>
              <a:gd name="connsiteX3" fmla="*/ 133732 w 217488"/>
              <a:gd name="connsiteY3" fmla="*/ 297141 h 336550"/>
              <a:gd name="connsiteX4" fmla="*/ 129731 w 217488"/>
              <a:gd name="connsiteY4" fmla="*/ 298451 h 336550"/>
              <a:gd name="connsiteX5" fmla="*/ 121730 w 217488"/>
              <a:gd name="connsiteY5" fmla="*/ 293211 h 336550"/>
              <a:gd name="connsiteX6" fmla="*/ 124397 w 217488"/>
              <a:gd name="connsiteY6" fmla="*/ 281420 h 336550"/>
              <a:gd name="connsiteX7" fmla="*/ 161735 w 217488"/>
              <a:gd name="connsiteY7" fmla="*/ 236878 h 336550"/>
              <a:gd name="connsiteX8" fmla="*/ 156401 w 217488"/>
              <a:gd name="connsiteY8" fmla="*/ 204126 h 336550"/>
              <a:gd name="connsiteX9" fmla="*/ 151067 w 217488"/>
              <a:gd name="connsiteY9" fmla="*/ 191025 h 336550"/>
              <a:gd name="connsiteX10" fmla="*/ 141733 w 217488"/>
              <a:gd name="connsiteY10" fmla="*/ 179234 h 336550"/>
              <a:gd name="connsiteX11" fmla="*/ 143066 w 217488"/>
              <a:gd name="connsiteY11" fmla="*/ 166133 h 336550"/>
              <a:gd name="connsiteX12" fmla="*/ 108744 w 217488"/>
              <a:gd name="connsiteY12" fmla="*/ 26988 h 336550"/>
              <a:gd name="connsiteX13" fmla="*/ 52026 w 217488"/>
              <a:gd name="connsiteY13" fmla="*/ 132725 h 336550"/>
              <a:gd name="connsiteX14" fmla="*/ 28283 w 217488"/>
              <a:gd name="connsiteY14" fmla="*/ 189560 h 336550"/>
              <a:gd name="connsiteX15" fmla="*/ 19050 w 217488"/>
              <a:gd name="connsiteY15" fmla="*/ 229211 h 336550"/>
              <a:gd name="connsiteX16" fmla="*/ 30921 w 217488"/>
              <a:gd name="connsiteY16" fmla="*/ 274150 h 336550"/>
              <a:gd name="connsiteX17" fmla="*/ 63897 w 217488"/>
              <a:gd name="connsiteY17" fmla="*/ 307193 h 336550"/>
              <a:gd name="connsiteX18" fmla="*/ 108744 w 217488"/>
              <a:gd name="connsiteY18" fmla="*/ 319088 h 336550"/>
              <a:gd name="connsiteX19" fmla="*/ 153591 w 217488"/>
              <a:gd name="connsiteY19" fmla="*/ 307193 h 336550"/>
              <a:gd name="connsiteX20" fmla="*/ 186567 w 217488"/>
              <a:gd name="connsiteY20" fmla="*/ 274150 h 336550"/>
              <a:gd name="connsiteX21" fmla="*/ 198438 w 217488"/>
              <a:gd name="connsiteY21" fmla="*/ 229211 h 336550"/>
              <a:gd name="connsiteX22" fmla="*/ 189205 w 217488"/>
              <a:gd name="connsiteY22" fmla="*/ 189560 h 336550"/>
              <a:gd name="connsiteX23" fmla="*/ 165462 w 217488"/>
              <a:gd name="connsiteY23" fmla="*/ 132725 h 336550"/>
              <a:gd name="connsiteX24" fmla="*/ 108744 w 217488"/>
              <a:gd name="connsiteY24" fmla="*/ 26988 h 336550"/>
              <a:gd name="connsiteX25" fmla="*/ 108744 w 217488"/>
              <a:gd name="connsiteY25" fmla="*/ 0 h 336550"/>
              <a:gd name="connsiteX26" fmla="*/ 116701 w 217488"/>
              <a:gd name="connsiteY26" fmla="*/ 3944 h 336550"/>
              <a:gd name="connsiteX27" fmla="*/ 217488 w 217488"/>
              <a:gd name="connsiteY27" fmla="*/ 228749 h 336550"/>
              <a:gd name="connsiteX28" fmla="*/ 202901 w 217488"/>
              <a:gd name="connsiteY28" fmla="*/ 282650 h 336550"/>
              <a:gd name="connsiteX29" fmla="*/ 163116 w 217488"/>
              <a:gd name="connsiteY29" fmla="*/ 322089 h 336550"/>
              <a:gd name="connsiteX30" fmla="*/ 108744 w 217488"/>
              <a:gd name="connsiteY30" fmla="*/ 336550 h 336550"/>
              <a:gd name="connsiteX31" fmla="*/ 54372 w 217488"/>
              <a:gd name="connsiteY31" fmla="*/ 322089 h 336550"/>
              <a:gd name="connsiteX32" fmla="*/ 14587 w 217488"/>
              <a:gd name="connsiteY32" fmla="*/ 282650 h 336550"/>
              <a:gd name="connsiteX33" fmla="*/ 0 w 217488"/>
              <a:gd name="connsiteY33" fmla="*/ 228749 h 336550"/>
              <a:gd name="connsiteX34" fmla="*/ 100787 w 217488"/>
              <a:gd name="connsiteY34" fmla="*/ 3944 h 336550"/>
              <a:gd name="connsiteX35" fmla="*/ 108744 w 217488"/>
              <a:gd name="connsiteY35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17488" h="336550">
                <a:moveTo>
                  <a:pt x="143066" y="166133"/>
                </a:moveTo>
                <a:cubicBezTo>
                  <a:pt x="147067" y="163513"/>
                  <a:pt x="152401" y="163513"/>
                  <a:pt x="156401" y="167443"/>
                </a:cubicBezTo>
                <a:cubicBezTo>
                  <a:pt x="157735" y="168754"/>
                  <a:pt x="185738" y="202816"/>
                  <a:pt x="179071" y="239498"/>
                </a:cubicBezTo>
                <a:cubicBezTo>
                  <a:pt x="176404" y="263079"/>
                  <a:pt x="160402" y="281420"/>
                  <a:pt x="133732" y="297141"/>
                </a:cubicBezTo>
                <a:cubicBezTo>
                  <a:pt x="132398" y="297141"/>
                  <a:pt x="131065" y="298451"/>
                  <a:pt x="129731" y="298451"/>
                </a:cubicBezTo>
                <a:cubicBezTo>
                  <a:pt x="125731" y="298451"/>
                  <a:pt x="123064" y="295831"/>
                  <a:pt x="121730" y="293211"/>
                </a:cubicBezTo>
                <a:cubicBezTo>
                  <a:pt x="119063" y="289281"/>
                  <a:pt x="120397" y="284040"/>
                  <a:pt x="124397" y="281420"/>
                </a:cubicBezTo>
                <a:cubicBezTo>
                  <a:pt x="145733" y="268319"/>
                  <a:pt x="157735" y="253909"/>
                  <a:pt x="161735" y="236878"/>
                </a:cubicBezTo>
                <a:cubicBezTo>
                  <a:pt x="163069" y="225087"/>
                  <a:pt x="160402" y="213296"/>
                  <a:pt x="156401" y="204126"/>
                </a:cubicBezTo>
                <a:cubicBezTo>
                  <a:pt x="155068" y="198885"/>
                  <a:pt x="153734" y="194955"/>
                  <a:pt x="151067" y="191025"/>
                </a:cubicBezTo>
                <a:cubicBezTo>
                  <a:pt x="145733" y="183164"/>
                  <a:pt x="143066" y="180544"/>
                  <a:pt x="141733" y="179234"/>
                </a:cubicBezTo>
                <a:cubicBezTo>
                  <a:pt x="139066" y="175304"/>
                  <a:pt x="139066" y="168754"/>
                  <a:pt x="143066" y="166133"/>
                </a:cubicBezTo>
                <a:close/>
                <a:moveTo>
                  <a:pt x="108744" y="26988"/>
                </a:moveTo>
                <a:cubicBezTo>
                  <a:pt x="90277" y="57387"/>
                  <a:pt x="71811" y="91752"/>
                  <a:pt x="52026" y="132725"/>
                </a:cubicBezTo>
                <a:cubicBezTo>
                  <a:pt x="42792" y="152551"/>
                  <a:pt x="34878" y="172377"/>
                  <a:pt x="28283" y="189560"/>
                </a:cubicBezTo>
                <a:cubicBezTo>
                  <a:pt x="21688" y="206742"/>
                  <a:pt x="19050" y="219959"/>
                  <a:pt x="19050" y="229211"/>
                </a:cubicBezTo>
                <a:cubicBezTo>
                  <a:pt x="19050" y="245072"/>
                  <a:pt x="23007" y="260933"/>
                  <a:pt x="30921" y="274150"/>
                </a:cubicBezTo>
                <a:cubicBezTo>
                  <a:pt x="38835" y="288689"/>
                  <a:pt x="49388" y="299262"/>
                  <a:pt x="63897" y="307193"/>
                </a:cubicBezTo>
                <a:cubicBezTo>
                  <a:pt x="77087" y="315123"/>
                  <a:pt x="92916" y="319088"/>
                  <a:pt x="108744" y="319088"/>
                </a:cubicBezTo>
                <a:cubicBezTo>
                  <a:pt x="124572" y="319088"/>
                  <a:pt x="140401" y="315123"/>
                  <a:pt x="153591" y="307193"/>
                </a:cubicBezTo>
                <a:cubicBezTo>
                  <a:pt x="168100" y="299262"/>
                  <a:pt x="178653" y="288689"/>
                  <a:pt x="186567" y="274150"/>
                </a:cubicBezTo>
                <a:cubicBezTo>
                  <a:pt x="194481" y="260933"/>
                  <a:pt x="198438" y="245072"/>
                  <a:pt x="198438" y="229211"/>
                </a:cubicBezTo>
                <a:cubicBezTo>
                  <a:pt x="198438" y="219959"/>
                  <a:pt x="195800" y="206742"/>
                  <a:pt x="189205" y="189560"/>
                </a:cubicBezTo>
                <a:cubicBezTo>
                  <a:pt x="182610" y="172377"/>
                  <a:pt x="174696" y="152551"/>
                  <a:pt x="165462" y="132725"/>
                </a:cubicBezTo>
                <a:cubicBezTo>
                  <a:pt x="145677" y="91752"/>
                  <a:pt x="127211" y="57387"/>
                  <a:pt x="108744" y="26988"/>
                </a:cubicBezTo>
                <a:close/>
                <a:moveTo>
                  <a:pt x="108744" y="0"/>
                </a:moveTo>
                <a:cubicBezTo>
                  <a:pt x="112722" y="0"/>
                  <a:pt x="115375" y="1314"/>
                  <a:pt x="116701" y="3944"/>
                </a:cubicBezTo>
                <a:cubicBezTo>
                  <a:pt x="184334" y="119633"/>
                  <a:pt x="217488" y="194568"/>
                  <a:pt x="217488" y="228749"/>
                </a:cubicBezTo>
                <a:cubicBezTo>
                  <a:pt x="217488" y="248469"/>
                  <a:pt x="212184" y="265559"/>
                  <a:pt x="202901" y="282650"/>
                </a:cubicBezTo>
                <a:cubicBezTo>
                  <a:pt x="193617" y="299740"/>
                  <a:pt x="180356" y="312887"/>
                  <a:pt x="163116" y="322089"/>
                </a:cubicBezTo>
                <a:cubicBezTo>
                  <a:pt x="147202" y="331292"/>
                  <a:pt x="128636" y="336550"/>
                  <a:pt x="108744" y="336550"/>
                </a:cubicBezTo>
                <a:cubicBezTo>
                  <a:pt x="88852" y="336550"/>
                  <a:pt x="70286" y="331292"/>
                  <a:pt x="54372" y="322089"/>
                </a:cubicBezTo>
                <a:cubicBezTo>
                  <a:pt x="37132" y="312887"/>
                  <a:pt x="23871" y="299740"/>
                  <a:pt x="14587" y="282650"/>
                </a:cubicBezTo>
                <a:cubicBezTo>
                  <a:pt x="3978" y="266874"/>
                  <a:pt x="0" y="248469"/>
                  <a:pt x="0" y="228749"/>
                </a:cubicBezTo>
                <a:cubicBezTo>
                  <a:pt x="0" y="194568"/>
                  <a:pt x="33154" y="119633"/>
                  <a:pt x="100787" y="3944"/>
                </a:cubicBezTo>
                <a:cubicBezTo>
                  <a:pt x="102113" y="1314"/>
                  <a:pt x="104765" y="0"/>
                  <a:pt x="1087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14350" y="476250"/>
            <a:ext cx="11163300" cy="590550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967175" y="2145969"/>
            <a:ext cx="2241974" cy="39613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967175" y="3305100"/>
            <a:ext cx="2241974" cy="39613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967175" y="4464230"/>
            <a:ext cx="2241974" cy="39613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949217" y="2411036"/>
            <a:ext cx="3099301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967175" y="3609410"/>
            <a:ext cx="3099301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949216" y="4806121"/>
            <a:ext cx="3099301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>
            <a:spLocks noChangeAspect="1"/>
          </p:cNvSpPr>
          <p:nvPr/>
        </p:nvSpPr>
        <p:spPr>
          <a:xfrm>
            <a:off x="5575300" y="482600"/>
            <a:ext cx="6102350" cy="5905501"/>
          </a:xfrm>
          <a:prstGeom prst="rect">
            <a:avLst/>
          </a:prstGeom>
          <a:blipFill dpi="0" rotWithShape="1">
            <a:blip r:embed="rId4"/>
            <a:srcRect/>
            <a:stretch>
              <a:fillRect l="-24079" r="-53333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dk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3" grpId="0"/>
      <p:bldP spid="24" grpId="0"/>
      <p:bldP spid="20" grpId="0" animBg="1"/>
      <p:bldP spid="21" grpId="0" animBg="1"/>
      <p:bldP spid="12" grpId="0"/>
      <p:bldP spid="15" grpId="0"/>
      <p:bldP spid="18" grpId="0"/>
      <p:bldP spid="22" grpId="0"/>
      <p:bldP spid="25" grpId="0"/>
      <p:bldP spid="26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984190" y="2560857"/>
            <a:ext cx="8134350" cy="1446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8800" b="1" dirty="0">
                <a:solidFill>
                  <a:srgbClr val="E5583A"/>
                </a:solidFill>
                <a:cs typeface="+mn-ea"/>
                <a:sym typeface="+mn-lt"/>
              </a:rPr>
              <a:t>THANK YOU</a:t>
            </a:r>
            <a:endParaRPr lang="zh-CN" altLang="en-US" sz="8800" b="1" dirty="0">
              <a:solidFill>
                <a:srgbClr val="E5583A"/>
              </a:solidFill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808740" y="-1281070"/>
            <a:ext cx="6860720" cy="4092818"/>
            <a:chOff x="5759578" y="-1418616"/>
            <a:chExt cx="6860720" cy="4092818"/>
          </a:xfrm>
        </p:grpSpPr>
        <p:sp>
          <p:nvSpPr>
            <p:cNvPr id="16" name="圆角矩形 15"/>
            <p:cNvSpPr/>
            <p:nvPr/>
          </p:nvSpPr>
          <p:spPr>
            <a:xfrm rot="2811699">
              <a:off x="6954496" y="-1387441"/>
              <a:ext cx="2537158" cy="2474807"/>
            </a:xfrm>
            <a:prstGeom prst="roundRect">
              <a:avLst/>
            </a:prstGeom>
            <a:solidFill>
              <a:srgbClr val="E5583A"/>
            </a:solidFill>
            <a:ln>
              <a:noFill/>
            </a:ln>
            <a:effectLst>
              <a:outerShdw blurRad="2286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 rot="2811699">
              <a:off x="11023855" y="1077760"/>
              <a:ext cx="1616303" cy="1576582"/>
            </a:xfrm>
            <a:prstGeom prst="roundRect">
              <a:avLst/>
            </a:prstGeom>
            <a:solidFill>
              <a:srgbClr val="E5583A"/>
            </a:solidFill>
            <a:ln>
              <a:noFill/>
            </a:ln>
            <a:effectLst>
              <a:outerShdw blurRad="2286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圆角矩形 18"/>
            <p:cNvSpPr/>
            <p:nvPr/>
          </p:nvSpPr>
          <p:spPr>
            <a:xfrm rot="2811699">
              <a:off x="5744648" y="-652266"/>
              <a:ext cx="1214995" cy="1185136"/>
            </a:xfrm>
            <a:prstGeom prst="roundRect">
              <a:avLst/>
            </a:prstGeom>
            <a:solidFill>
              <a:srgbClr val="E5583A"/>
            </a:solidFill>
            <a:ln>
              <a:noFill/>
            </a:ln>
            <a:effectLst>
              <a:outerShdw blurRad="2286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圆角矩形 19"/>
            <p:cNvSpPr/>
            <p:nvPr/>
          </p:nvSpPr>
          <p:spPr>
            <a:xfrm rot="2811699">
              <a:off x="9893896" y="657056"/>
              <a:ext cx="778027" cy="758907"/>
            </a:xfrm>
            <a:prstGeom prst="roundRect">
              <a:avLst/>
            </a:prstGeom>
            <a:solidFill>
              <a:srgbClr val="E5583A"/>
            </a:solidFill>
            <a:ln>
              <a:noFill/>
            </a:ln>
            <a:effectLst>
              <a:outerShdw blurRad="2286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 flipH="1">
            <a:off x="-958500" y="-752230"/>
            <a:ext cx="4411353" cy="4198270"/>
            <a:chOff x="8597488" y="-808523"/>
            <a:chExt cx="4411353" cy="4198270"/>
          </a:xfrm>
        </p:grpSpPr>
        <p:sp>
          <p:nvSpPr>
            <p:cNvPr id="23" name="圆角矩形 22"/>
            <p:cNvSpPr/>
            <p:nvPr/>
          </p:nvSpPr>
          <p:spPr>
            <a:xfrm rot="2811699">
              <a:off x="10502859" y="-777348"/>
              <a:ext cx="2537158" cy="2474807"/>
            </a:xfrm>
            <a:prstGeom prst="roundRect">
              <a:avLst/>
            </a:prstGeom>
            <a:solidFill>
              <a:srgbClr val="E5583A"/>
            </a:solidFill>
            <a:ln>
              <a:noFill/>
            </a:ln>
            <a:effectLst>
              <a:outerShdw blurRad="2286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圆角矩形 23"/>
            <p:cNvSpPr/>
            <p:nvPr/>
          </p:nvSpPr>
          <p:spPr>
            <a:xfrm rot="2811699">
              <a:off x="11242190" y="1793305"/>
              <a:ext cx="1616303" cy="1576582"/>
            </a:xfrm>
            <a:prstGeom prst="roundRect">
              <a:avLst/>
            </a:prstGeom>
            <a:solidFill>
              <a:srgbClr val="E5583A"/>
            </a:solidFill>
            <a:ln>
              <a:noFill/>
            </a:ln>
            <a:effectLst>
              <a:outerShdw blurRad="2286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圆角矩形 26"/>
            <p:cNvSpPr/>
            <p:nvPr/>
          </p:nvSpPr>
          <p:spPr>
            <a:xfrm rot="2811699">
              <a:off x="8582558" y="-532643"/>
              <a:ext cx="1214995" cy="1185136"/>
            </a:xfrm>
            <a:prstGeom prst="roundRect">
              <a:avLst/>
            </a:prstGeom>
            <a:solidFill>
              <a:srgbClr val="E5583A"/>
            </a:solidFill>
            <a:ln>
              <a:noFill/>
            </a:ln>
            <a:effectLst>
              <a:outerShdw blurRad="2286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圆角矩形 27"/>
            <p:cNvSpPr/>
            <p:nvPr/>
          </p:nvSpPr>
          <p:spPr>
            <a:xfrm rot="2811699">
              <a:off x="9293549" y="1084634"/>
              <a:ext cx="778027" cy="758907"/>
            </a:xfrm>
            <a:prstGeom prst="roundRect">
              <a:avLst/>
            </a:prstGeom>
            <a:solidFill>
              <a:srgbClr val="E5583A"/>
            </a:solidFill>
            <a:ln>
              <a:noFill/>
            </a:ln>
            <a:effectLst>
              <a:outerShdw blurRad="2286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9B77AB34-379C-F2D8-FF45-F795E22574CF}"/>
              </a:ext>
            </a:extLst>
          </p:cNvPr>
          <p:cNvSpPr/>
          <p:nvPr/>
        </p:nvSpPr>
        <p:spPr>
          <a:xfrm>
            <a:off x="5036457" y="5075146"/>
            <a:ext cx="2491014" cy="461180"/>
          </a:xfrm>
          <a:prstGeom prst="roundRect">
            <a:avLst>
              <a:gd name="adj" fmla="val 283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dirty="0">
                <a:solidFill>
                  <a:srgbClr val="F2F2F2"/>
                </a:solidFill>
                <a:cs typeface="+mn-ea"/>
                <a:sym typeface="+mn-lt"/>
              </a:rPr>
              <a:t>Report </a:t>
            </a:r>
            <a:r>
              <a:rPr lang="zh-CN" altLang="en-US" dirty="0">
                <a:solidFill>
                  <a:srgbClr val="F2F2F2"/>
                </a:solidFill>
                <a:cs typeface="+mn-ea"/>
                <a:sym typeface="+mn-lt"/>
              </a:rPr>
              <a:t>：</a:t>
            </a:r>
            <a:r>
              <a:rPr lang="en-US" altLang="zh-CN" dirty="0">
                <a:solidFill>
                  <a:srgbClr val="F2F2F2"/>
                </a:solidFill>
                <a:cs typeface="+mn-ea"/>
                <a:sym typeface="+mn-lt"/>
              </a:rPr>
              <a:t>freeppt7.com</a:t>
            </a:r>
            <a:endParaRPr lang="zh-CN" altLang="en-US" dirty="0">
              <a:solidFill>
                <a:srgbClr val="F2F2F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7709348" y="1846188"/>
            <a:ext cx="2882452" cy="759197"/>
            <a:chOff x="4375597" y="1855991"/>
            <a:chExt cx="3440804" cy="906259"/>
          </a:xfrm>
        </p:grpSpPr>
        <p:sp>
          <p:nvSpPr>
            <p:cNvPr id="27" name="椭圆 26"/>
            <p:cNvSpPr/>
            <p:nvPr/>
          </p:nvSpPr>
          <p:spPr>
            <a:xfrm>
              <a:off x="4375597" y="1855991"/>
              <a:ext cx="906259" cy="9062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5642870" y="1855991"/>
              <a:ext cx="906259" cy="9062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6910142" y="1855991"/>
              <a:ext cx="906259" cy="9062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world-wide-symbol_13448"/>
            <p:cNvSpPr>
              <a:spLocks noChangeAspect="1"/>
            </p:cNvSpPr>
            <p:nvPr/>
          </p:nvSpPr>
          <p:spPr bwMode="auto">
            <a:xfrm>
              <a:off x="5864848" y="2077968"/>
              <a:ext cx="462304" cy="459426"/>
            </a:xfrm>
            <a:custGeom>
              <a:avLst/>
              <a:gdLst>
                <a:gd name="connsiteX0" fmla="*/ 486711 w 593106"/>
                <a:gd name="connsiteY0" fmla="*/ 490288 h 589414"/>
                <a:gd name="connsiteX1" fmla="*/ 489292 w 593106"/>
                <a:gd name="connsiteY1" fmla="*/ 522070 h 589414"/>
                <a:gd name="connsiteX2" fmla="*/ 472086 w 593106"/>
                <a:gd name="connsiteY2" fmla="*/ 534955 h 589414"/>
                <a:gd name="connsiteX3" fmla="*/ 451438 w 593106"/>
                <a:gd name="connsiteY3" fmla="*/ 520352 h 589414"/>
                <a:gd name="connsiteX4" fmla="*/ 451438 w 593106"/>
                <a:gd name="connsiteY4" fmla="*/ 517775 h 589414"/>
                <a:gd name="connsiteX5" fmla="*/ 486711 w 593106"/>
                <a:gd name="connsiteY5" fmla="*/ 490288 h 589414"/>
                <a:gd name="connsiteX6" fmla="*/ 96792 w 593106"/>
                <a:gd name="connsiteY6" fmla="*/ 487634 h 589414"/>
                <a:gd name="connsiteX7" fmla="*/ 123450 w 593106"/>
                <a:gd name="connsiteY7" fmla="*/ 511688 h 589414"/>
                <a:gd name="connsiteX8" fmla="*/ 102811 w 593106"/>
                <a:gd name="connsiteY8" fmla="*/ 520279 h 589414"/>
                <a:gd name="connsiteX9" fmla="*/ 100231 w 593106"/>
                <a:gd name="connsiteY9" fmla="*/ 517702 h 589414"/>
                <a:gd name="connsiteX10" fmla="*/ 96792 w 593106"/>
                <a:gd name="connsiteY10" fmla="*/ 487634 h 589414"/>
                <a:gd name="connsiteX11" fmla="*/ 334303 w 593106"/>
                <a:gd name="connsiteY11" fmla="*/ 470443 h 589414"/>
                <a:gd name="connsiteX12" fmla="*/ 390271 w 593106"/>
                <a:gd name="connsiteY12" fmla="*/ 474744 h 589414"/>
                <a:gd name="connsiteX13" fmla="*/ 417825 w 593106"/>
                <a:gd name="connsiteY13" fmla="*/ 512587 h 589414"/>
                <a:gd name="connsiteX14" fmla="*/ 410936 w 593106"/>
                <a:gd name="connsiteY14" fmla="*/ 539249 h 589414"/>
                <a:gd name="connsiteX15" fmla="*/ 368745 w 593106"/>
                <a:gd name="connsiteY15" fmla="*/ 582252 h 589414"/>
                <a:gd name="connsiteX16" fmla="*/ 334303 w 593106"/>
                <a:gd name="connsiteY16" fmla="*/ 589133 h 589414"/>
                <a:gd name="connsiteX17" fmla="*/ 299861 w 593106"/>
                <a:gd name="connsiteY17" fmla="*/ 556450 h 589414"/>
                <a:gd name="connsiteX18" fmla="*/ 299861 w 593106"/>
                <a:gd name="connsiteY18" fmla="*/ 503986 h 589414"/>
                <a:gd name="connsiteX19" fmla="*/ 334303 w 593106"/>
                <a:gd name="connsiteY19" fmla="*/ 470443 h 589414"/>
                <a:gd name="connsiteX20" fmla="*/ 231018 w 593106"/>
                <a:gd name="connsiteY20" fmla="*/ 470443 h 589414"/>
                <a:gd name="connsiteX21" fmla="*/ 265461 w 593106"/>
                <a:gd name="connsiteY21" fmla="*/ 503982 h 589414"/>
                <a:gd name="connsiteX22" fmla="*/ 265461 w 593106"/>
                <a:gd name="connsiteY22" fmla="*/ 555580 h 589414"/>
                <a:gd name="connsiteX23" fmla="*/ 231018 w 593106"/>
                <a:gd name="connsiteY23" fmla="*/ 583959 h 589414"/>
                <a:gd name="connsiteX24" fmla="*/ 204325 w 593106"/>
                <a:gd name="connsiteY24" fmla="*/ 577080 h 589414"/>
                <a:gd name="connsiteX25" fmla="*/ 162994 w 593106"/>
                <a:gd name="connsiteY25" fmla="*/ 531501 h 589414"/>
                <a:gd name="connsiteX26" fmla="*/ 158688 w 593106"/>
                <a:gd name="connsiteY26" fmla="*/ 510862 h 589414"/>
                <a:gd name="connsiteX27" fmla="*/ 185382 w 593106"/>
                <a:gd name="connsiteY27" fmla="*/ 473883 h 589414"/>
                <a:gd name="connsiteX28" fmla="*/ 231018 w 593106"/>
                <a:gd name="connsiteY28" fmla="*/ 470443 h 589414"/>
                <a:gd name="connsiteX29" fmla="*/ 503923 w 593106"/>
                <a:gd name="connsiteY29" fmla="*/ 304486 h 589414"/>
                <a:gd name="connsiteX30" fmla="*/ 561622 w 593106"/>
                <a:gd name="connsiteY30" fmla="*/ 304486 h 589414"/>
                <a:gd name="connsiteX31" fmla="*/ 592624 w 593106"/>
                <a:gd name="connsiteY31" fmla="*/ 338891 h 589414"/>
                <a:gd name="connsiteX32" fmla="*/ 556455 w 593106"/>
                <a:gd name="connsiteY32" fmla="*/ 441247 h 589414"/>
                <a:gd name="connsiteX33" fmla="*/ 504785 w 593106"/>
                <a:gd name="connsiteY33" fmla="*/ 459310 h 589414"/>
                <a:gd name="connsiteX34" fmla="*/ 497895 w 593106"/>
                <a:gd name="connsiteY34" fmla="*/ 457590 h 589414"/>
                <a:gd name="connsiteX35" fmla="*/ 468615 w 593106"/>
                <a:gd name="connsiteY35" fmla="*/ 416303 h 589414"/>
                <a:gd name="connsiteX36" fmla="*/ 471199 w 593106"/>
                <a:gd name="connsiteY36" fmla="*/ 338891 h 589414"/>
                <a:gd name="connsiteX37" fmla="*/ 503923 w 593106"/>
                <a:gd name="connsiteY37" fmla="*/ 304486 h 589414"/>
                <a:gd name="connsiteX38" fmla="*/ 334297 w 593106"/>
                <a:gd name="connsiteY38" fmla="*/ 304486 h 589414"/>
                <a:gd name="connsiteX39" fmla="*/ 400585 w 593106"/>
                <a:gd name="connsiteY39" fmla="*/ 304486 h 589414"/>
                <a:gd name="connsiteX40" fmla="*/ 436742 w 593106"/>
                <a:gd name="connsiteY40" fmla="*/ 338887 h 589414"/>
                <a:gd name="connsiteX41" fmla="*/ 434159 w 593106"/>
                <a:gd name="connsiteY41" fmla="*/ 410269 h 589414"/>
                <a:gd name="connsiteX42" fmla="*/ 396280 w 593106"/>
                <a:gd name="connsiteY42" fmla="*/ 440370 h 589414"/>
                <a:gd name="connsiteX43" fmla="*/ 334297 w 593106"/>
                <a:gd name="connsiteY43" fmla="*/ 436070 h 589414"/>
                <a:gd name="connsiteX44" fmla="*/ 299861 w 593106"/>
                <a:gd name="connsiteY44" fmla="*/ 400809 h 589414"/>
                <a:gd name="connsiteX45" fmla="*/ 299861 w 593106"/>
                <a:gd name="connsiteY45" fmla="*/ 338887 h 589414"/>
                <a:gd name="connsiteX46" fmla="*/ 334297 w 593106"/>
                <a:gd name="connsiteY46" fmla="*/ 304486 h 589414"/>
                <a:gd name="connsiteX47" fmla="*/ 175089 w 593106"/>
                <a:gd name="connsiteY47" fmla="*/ 304486 h 589414"/>
                <a:gd name="connsiteX48" fmla="*/ 231033 w 593106"/>
                <a:gd name="connsiteY48" fmla="*/ 304486 h 589414"/>
                <a:gd name="connsiteX49" fmla="*/ 265460 w 593106"/>
                <a:gd name="connsiteY49" fmla="*/ 338895 h 589414"/>
                <a:gd name="connsiteX50" fmla="*/ 265460 w 593106"/>
                <a:gd name="connsiteY50" fmla="*/ 400830 h 589414"/>
                <a:gd name="connsiteX51" fmla="*/ 231033 w 593106"/>
                <a:gd name="connsiteY51" fmla="*/ 436099 h 589414"/>
                <a:gd name="connsiteX52" fmla="*/ 179393 w 593106"/>
                <a:gd name="connsiteY52" fmla="*/ 439540 h 589414"/>
                <a:gd name="connsiteX53" fmla="*/ 141523 w 593106"/>
                <a:gd name="connsiteY53" fmla="*/ 409433 h 589414"/>
                <a:gd name="connsiteX54" fmla="*/ 138941 w 593106"/>
                <a:gd name="connsiteY54" fmla="*/ 338895 h 589414"/>
                <a:gd name="connsiteX55" fmla="*/ 175089 w 593106"/>
                <a:gd name="connsiteY55" fmla="*/ 304486 h 589414"/>
                <a:gd name="connsiteX56" fmla="*/ 31285 w 593106"/>
                <a:gd name="connsiteY56" fmla="*/ 304486 h 589414"/>
                <a:gd name="connsiteX57" fmla="*/ 72605 w 593106"/>
                <a:gd name="connsiteY57" fmla="*/ 304486 h 589414"/>
                <a:gd name="connsiteX58" fmla="*/ 105316 w 593106"/>
                <a:gd name="connsiteY58" fmla="*/ 338895 h 589414"/>
                <a:gd name="connsiteX59" fmla="*/ 107898 w 593106"/>
                <a:gd name="connsiteY59" fmla="*/ 414595 h 589414"/>
                <a:gd name="connsiteX60" fmla="*/ 82074 w 593106"/>
                <a:gd name="connsiteY60" fmla="*/ 455887 h 589414"/>
                <a:gd name="connsiteX61" fmla="*/ 33868 w 593106"/>
                <a:gd name="connsiteY61" fmla="*/ 436101 h 589414"/>
                <a:gd name="connsiteX62" fmla="*/ 296 w 593106"/>
                <a:gd name="connsiteY62" fmla="*/ 338895 h 589414"/>
                <a:gd name="connsiteX63" fmla="*/ 31285 w 593106"/>
                <a:gd name="connsiteY63" fmla="*/ 304486 h 589414"/>
                <a:gd name="connsiteX64" fmla="*/ 220702 w 593106"/>
                <a:gd name="connsiteY64" fmla="*/ 131682 h 589414"/>
                <a:gd name="connsiteX65" fmla="*/ 231031 w 593106"/>
                <a:gd name="connsiteY65" fmla="*/ 132542 h 589414"/>
                <a:gd name="connsiteX66" fmla="*/ 265461 w 593106"/>
                <a:gd name="connsiteY66" fmla="*/ 167787 h 589414"/>
                <a:gd name="connsiteX67" fmla="*/ 265461 w 593106"/>
                <a:gd name="connsiteY67" fmla="*/ 235699 h 589414"/>
                <a:gd name="connsiteX68" fmla="*/ 231031 w 593106"/>
                <a:gd name="connsiteY68" fmla="*/ 270085 h 589414"/>
                <a:gd name="connsiteX69" fmla="*/ 178525 w 593106"/>
                <a:gd name="connsiteY69" fmla="*/ 270085 h 589414"/>
                <a:gd name="connsiteX70" fmla="*/ 150121 w 593106"/>
                <a:gd name="connsiteY70" fmla="*/ 236559 h 589414"/>
                <a:gd name="connsiteX71" fmla="*/ 172500 w 593106"/>
                <a:gd name="connsiteY71" fmla="*/ 160910 h 589414"/>
                <a:gd name="connsiteX72" fmla="*/ 220702 w 593106"/>
                <a:gd name="connsiteY72" fmla="*/ 131682 h 589414"/>
                <a:gd name="connsiteX73" fmla="*/ 353254 w 593106"/>
                <a:gd name="connsiteY73" fmla="*/ 130853 h 589414"/>
                <a:gd name="connsiteX74" fmla="*/ 401479 w 593106"/>
                <a:gd name="connsiteY74" fmla="*/ 160075 h 589414"/>
                <a:gd name="connsiteX75" fmla="*/ 424731 w 593106"/>
                <a:gd name="connsiteY75" fmla="*/ 236566 h 589414"/>
                <a:gd name="connsiteX76" fmla="*/ 396312 w 593106"/>
                <a:gd name="connsiteY76" fmla="*/ 270085 h 589414"/>
                <a:gd name="connsiteX77" fmla="*/ 334308 w 593106"/>
                <a:gd name="connsiteY77" fmla="*/ 270085 h 589414"/>
                <a:gd name="connsiteX78" fmla="*/ 299861 w 593106"/>
                <a:gd name="connsiteY78" fmla="*/ 235707 h 589414"/>
                <a:gd name="connsiteX79" fmla="*/ 299861 w 593106"/>
                <a:gd name="connsiteY79" fmla="*/ 167810 h 589414"/>
                <a:gd name="connsiteX80" fmla="*/ 334308 w 593106"/>
                <a:gd name="connsiteY80" fmla="*/ 132572 h 589414"/>
                <a:gd name="connsiteX81" fmla="*/ 353254 w 593106"/>
                <a:gd name="connsiteY81" fmla="*/ 130853 h 589414"/>
                <a:gd name="connsiteX82" fmla="*/ 95050 w 593106"/>
                <a:gd name="connsiteY82" fmla="*/ 115364 h 589414"/>
                <a:gd name="connsiteX83" fmla="*/ 118283 w 593106"/>
                <a:gd name="connsiteY83" fmla="*/ 120521 h 589414"/>
                <a:gd name="connsiteX84" fmla="*/ 138933 w 593106"/>
                <a:gd name="connsiteY84" fmla="*/ 157482 h 589414"/>
                <a:gd name="connsiteX85" fmla="*/ 116562 w 593106"/>
                <a:gd name="connsiteY85" fmla="*/ 236561 h 589414"/>
                <a:gd name="connsiteX86" fmla="*/ 76121 w 593106"/>
                <a:gd name="connsiteY86" fmla="*/ 270084 h 589414"/>
                <a:gd name="connsiteX87" fmla="*/ 32238 w 593106"/>
                <a:gd name="connsiteY87" fmla="*/ 270084 h 589414"/>
                <a:gd name="connsiteX88" fmla="*/ 2122 w 593106"/>
                <a:gd name="connsiteY88" fmla="*/ 236561 h 589414"/>
                <a:gd name="connsiteX89" fmla="*/ 41703 w 593106"/>
                <a:gd name="connsiteY89" fmla="*/ 134274 h 589414"/>
                <a:gd name="connsiteX90" fmla="*/ 95050 w 593106"/>
                <a:gd name="connsiteY90" fmla="*/ 115364 h 589414"/>
                <a:gd name="connsiteX91" fmla="*/ 495327 w 593106"/>
                <a:gd name="connsiteY91" fmla="*/ 111081 h 589414"/>
                <a:gd name="connsiteX92" fmla="*/ 548729 w 593106"/>
                <a:gd name="connsiteY92" fmla="*/ 129130 h 589414"/>
                <a:gd name="connsiteX93" fmla="*/ 591795 w 593106"/>
                <a:gd name="connsiteY93" fmla="*/ 236565 h 589414"/>
                <a:gd name="connsiteX94" fmla="*/ 561649 w 593106"/>
                <a:gd name="connsiteY94" fmla="*/ 270085 h 589414"/>
                <a:gd name="connsiteX95" fmla="*/ 500495 w 593106"/>
                <a:gd name="connsiteY95" fmla="*/ 270085 h 589414"/>
                <a:gd name="connsiteX96" fmla="*/ 460013 w 593106"/>
                <a:gd name="connsiteY96" fmla="*/ 236565 h 589414"/>
                <a:gd name="connsiteX97" fmla="*/ 436758 w 593106"/>
                <a:gd name="connsiteY97" fmla="*/ 156634 h 589414"/>
                <a:gd name="connsiteX98" fmla="*/ 457429 w 593106"/>
                <a:gd name="connsiteY98" fmla="*/ 119676 h 589414"/>
                <a:gd name="connsiteX99" fmla="*/ 495327 w 593106"/>
                <a:gd name="connsiteY99" fmla="*/ 111081 h 589414"/>
                <a:gd name="connsiteX100" fmla="*/ 258364 w 593106"/>
                <a:gd name="connsiteY100" fmla="*/ 35758 h 589414"/>
                <a:gd name="connsiteX101" fmla="*/ 265460 w 593106"/>
                <a:gd name="connsiteY101" fmla="*/ 52636 h 589414"/>
                <a:gd name="connsiteX102" fmla="*/ 265460 w 593106"/>
                <a:gd name="connsiteY102" fmla="*/ 64677 h 589414"/>
                <a:gd name="connsiteX103" fmla="*/ 234495 w 593106"/>
                <a:gd name="connsiteY103" fmla="*/ 98218 h 589414"/>
                <a:gd name="connsiteX104" fmla="*/ 223314 w 593106"/>
                <a:gd name="connsiteY104" fmla="*/ 67257 h 589414"/>
                <a:gd name="connsiteX105" fmla="*/ 242237 w 593106"/>
                <a:gd name="connsiteY105" fmla="*/ 44036 h 589414"/>
                <a:gd name="connsiteX106" fmla="*/ 258364 w 593106"/>
                <a:gd name="connsiteY106" fmla="*/ 35758 h 589414"/>
                <a:gd name="connsiteX107" fmla="*/ 307077 w 593106"/>
                <a:gd name="connsiteY107" fmla="*/ 24998 h 589414"/>
                <a:gd name="connsiteX108" fmla="*/ 323985 w 593106"/>
                <a:gd name="connsiteY108" fmla="*/ 32847 h 589414"/>
                <a:gd name="connsiteX109" fmla="*/ 350693 w 593106"/>
                <a:gd name="connsiteY109" fmla="*/ 67253 h 589414"/>
                <a:gd name="connsiteX110" fmla="*/ 335185 w 593106"/>
                <a:gd name="connsiteY110" fmla="*/ 97358 h 589414"/>
                <a:gd name="connsiteX111" fmla="*/ 334323 w 593106"/>
                <a:gd name="connsiteY111" fmla="*/ 98218 h 589414"/>
                <a:gd name="connsiteX112" fmla="*/ 299861 w 593106"/>
                <a:gd name="connsiteY112" fmla="*/ 64672 h 589414"/>
                <a:gd name="connsiteX113" fmla="*/ 299861 w 593106"/>
                <a:gd name="connsiteY113" fmla="*/ 42309 h 589414"/>
                <a:gd name="connsiteX114" fmla="*/ 307077 w 593106"/>
                <a:gd name="connsiteY114" fmla="*/ 24998 h 589414"/>
                <a:gd name="connsiteX115" fmla="*/ 204359 w 593106"/>
                <a:gd name="connsiteY115" fmla="*/ 7108 h 589414"/>
                <a:gd name="connsiteX116" fmla="*/ 215552 w 593106"/>
                <a:gd name="connsiteY116" fmla="*/ 24292 h 589414"/>
                <a:gd name="connsiteX117" fmla="*/ 186279 w 593106"/>
                <a:gd name="connsiteY117" fmla="*/ 63815 h 589414"/>
                <a:gd name="connsiteX118" fmla="*/ 134621 w 593106"/>
                <a:gd name="connsiteY118" fmla="*/ 88732 h 589414"/>
                <a:gd name="connsiteX119" fmla="*/ 120846 w 593106"/>
                <a:gd name="connsiteY119" fmla="*/ 86155 h 589414"/>
                <a:gd name="connsiteX120" fmla="*/ 113097 w 593106"/>
                <a:gd name="connsiteY120" fmla="*/ 55223 h 589414"/>
                <a:gd name="connsiteX121" fmla="*/ 204359 w 593106"/>
                <a:gd name="connsiteY121" fmla="*/ 7108 h 589414"/>
                <a:gd name="connsiteX122" fmla="*/ 368806 w 593106"/>
                <a:gd name="connsiteY122" fmla="*/ 1108 h 589414"/>
                <a:gd name="connsiteX123" fmla="*/ 475572 w 593106"/>
                <a:gd name="connsiteY123" fmla="*/ 51810 h 589414"/>
                <a:gd name="connsiteX124" fmla="*/ 468684 w 593106"/>
                <a:gd name="connsiteY124" fmla="*/ 81887 h 589414"/>
                <a:gd name="connsiteX125" fmla="*/ 441131 w 593106"/>
                <a:gd name="connsiteY125" fmla="*/ 87043 h 589414"/>
                <a:gd name="connsiteX126" fmla="*/ 389471 w 593106"/>
                <a:gd name="connsiteY126" fmla="*/ 62981 h 589414"/>
                <a:gd name="connsiteX127" fmla="*/ 358474 w 593106"/>
                <a:gd name="connsiteY127" fmla="*/ 20013 h 589414"/>
                <a:gd name="connsiteX128" fmla="*/ 368806 w 593106"/>
                <a:gd name="connsiteY128" fmla="*/ 1108 h 58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593106" h="589414">
                  <a:moveTo>
                    <a:pt x="486711" y="490288"/>
                  </a:moveTo>
                  <a:cubicBezTo>
                    <a:pt x="502197" y="494583"/>
                    <a:pt x="503918" y="509185"/>
                    <a:pt x="489292" y="522070"/>
                  </a:cubicBezTo>
                  <a:cubicBezTo>
                    <a:pt x="483270" y="526365"/>
                    <a:pt x="477248" y="530660"/>
                    <a:pt x="472086" y="534955"/>
                  </a:cubicBezTo>
                  <a:cubicBezTo>
                    <a:pt x="456600" y="546121"/>
                    <a:pt x="447136" y="538391"/>
                    <a:pt x="451438" y="520352"/>
                  </a:cubicBezTo>
                  <a:cubicBezTo>
                    <a:pt x="451438" y="519493"/>
                    <a:pt x="451438" y="518634"/>
                    <a:pt x="451438" y="517775"/>
                  </a:cubicBezTo>
                  <a:cubicBezTo>
                    <a:pt x="455739" y="499737"/>
                    <a:pt x="471225" y="486852"/>
                    <a:pt x="486711" y="490288"/>
                  </a:cubicBezTo>
                  <a:close/>
                  <a:moveTo>
                    <a:pt x="96792" y="487634"/>
                  </a:moveTo>
                  <a:cubicBezTo>
                    <a:pt x="107971" y="485056"/>
                    <a:pt x="120010" y="496224"/>
                    <a:pt x="123450" y="511688"/>
                  </a:cubicBezTo>
                  <a:cubicBezTo>
                    <a:pt x="126890" y="528011"/>
                    <a:pt x="117431" y="532306"/>
                    <a:pt x="102811" y="520279"/>
                  </a:cubicBezTo>
                  <a:cubicBezTo>
                    <a:pt x="101951" y="519420"/>
                    <a:pt x="101091" y="518561"/>
                    <a:pt x="100231" y="517702"/>
                  </a:cubicBezTo>
                  <a:cubicBezTo>
                    <a:pt x="85612" y="505674"/>
                    <a:pt x="84752" y="491070"/>
                    <a:pt x="96792" y="487634"/>
                  </a:cubicBezTo>
                  <a:close/>
                  <a:moveTo>
                    <a:pt x="334303" y="470443"/>
                  </a:moveTo>
                  <a:cubicBezTo>
                    <a:pt x="354107" y="471303"/>
                    <a:pt x="373050" y="473024"/>
                    <a:pt x="390271" y="474744"/>
                  </a:cubicBezTo>
                  <a:cubicBezTo>
                    <a:pt x="409214" y="476464"/>
                    <a:pt x="422130" y="493665"/>
                    <a:pt x="417825" y="512587"/>
                  </a:cubicBezTo>
                  <a:cubicBezTo>
                    <a:pt x="415242" y="521187"/>
                    <a:pt x="413520" y="530648"/>
                    <a:pt x="410936" y="539249"/>
                  </a:cubicBezTo>
                  <a:cubicBezTo>
                    <a:pt x="405770" y="558170"/>
                    <a:pt x="386827" y="577952"/>
                    <a:pt x="368745" y="582252"/>
                  </a:cubicBezTo>
                  <a:cubicBezTo>
                    <a:pt x="357551" y="585693"/>
                    <a:pt x="345497" y="587413"/>
                    <a:pt x="334303" y="589133"/>
                  </a:cubicBezTo>
                  <a:cubicBezTo>
                    <a:pt x="315360" y="591713"/>
                    <a:pt x="299861" y="576232"/>
                    <a:pt x="299861" y="556450"/>
                  </a:cubicBezTo>
                  <a:lnTo>
                    <a:pt x="299861" y="503986"/>
                  </a:lnTo>
                  <a:cubicBezTo>
                    <a:pt x="299861" y="485065"/>
                    <a:pt x="315360" y="469583"/>
                    <a:pt x="334303" y="470443"/>
                  </a:cubicBezTo>
                  <a:close/>
                  <a:moveTo>
                    <a:pt x="231018" y="470443"/>
                  </a:moveTo>
                  <a:cubicBezTo>
                    <a:pt x="249962" y="469583"/>
                    <a:pt x="265461" y="485063"/>
                    <a:pt x="265461" y="503982"/>
                  </a:cubicBezTo>
                  <a:lnTo>
                    <a:pt x="265461" y="555580"/>
                  </a:lnTo>
                  <a:cubicBezTo>
                    <a:pt x="265461" y="574500"/>
                    <a:pt x="249962" y="588259"/>
                    <a:pt x="231018" y="583959"/>
                  </a:cubicBezTo>
                  <a:cubicBezTo>
                    <a:pt x="222408" y="582239"/>
                    <a:pt x="212936" y="579660"/>
                    <a:pt x="204325" y="577080"/>
                  </a:cubicBezTo>
                  <a:cubicBezTo>
                    <a:pt x="186243" y="571060"/>
                    <a:pt x="168160" y="549561"/>
                    <a:pt x="162994" y="531501"/>
                  </a:cubicBezTo>
                  <a:cubicBezTo>
                    <a:pt x="161272" y="524621"/>
                    <a:pt x="159550" y="517742"/>
                    <a:pt x="158688" y="510862"/>
                  </a:cubicBezTo>
                  <a:cubicBezTo>
                    <a:pt x="154383" y="492802"/>
                    <a:pt x="166438" y="475603"/>
                    <a:pt x="185382" y="473883"/>
                  </a:cubicBezTo>
                  <a:cubicBezTo>
                    <a:pt x="199159" y="472163"/>
                    <a:pt x="214658" y="471303"/>
                    <a:pt x="231018" y="470443"/>
                  </a:cubicBezTo>
                  <a:close/>
                  <a:moveTo>
                    <a:pt x="503923" y="304486"/>
                  </a:moveTo>
                  <a:lnTo>
                    <a:pt x="561622" y="304486"/>
                  </a:lnTo>
                  <a:cubicBezTo>
                    <a:pt x="580568" y="304486"/>
                    <a:pt x="596069" y="319968"/>
                    <a:pt x="592624" y="338891"/>
                  </a:cubicBezTo>
                  <a:cubicBezTo>
                    <a:pt x="587457" y="375877"/>
                    <a:pt x="574540" y="410282"/>
                    <a:pt x="556455" y="441247"/>
                  </a:cubicBezTo>
                  <a:cubicBezTo>
                    <a:pt x="546982" y="457590"/>
                    <a:pt x="523730" y="464471"/>
                    <a:pt x="504785" y="459310"/>
                  </a:cubicBezTo>
                  <a:cubicBezTo>
                    <a:pt x="503062" y="459310"/>
                    <a:pt x="500479" y="458450"/>
                    <a:pt x="497895" y="457590"/>
                  </a:cubicBezTo>
                  <a:cubicBezTo>
                    <a:pt x="479811" y="453289"/>
                    <a:pt x="466893" y="435226"/>
                    <a:pt x="468615" y="416303"/>
                  </a:cubicBezTo>
                  <a:cubicBezTo>
                    <a:pt x="471199" y="388779"/>
                    <a:pt x="472060" y="363835"/>
                    <a:pt x="471199" y="338891"/>
                  </a:cubicBezTo>
                  <a:cubicBezTo>
                    <a:pt x="471199" y="319968"/>
                    <a:pt x="484978" y="304486"/>
                    <a:pt x="503923" y="304486"/>
                  </a:cubicBezTo>
                  <a:close/>
                  <a:moveTo>
                    <a:pt x="334297" y="304486"/>
                  </a:moveTo>
                  <a:lnTo>
                    <a:pt x="400585" y="304486"/>
                  </a:lnTo>
                  <a:cubicBezTo>
                    <a:pt x="419524" y="304486"/>
                    <a:pt x="436742" y="319966"/>
                    <a:pt x="436742" y="338887"/>
                  </a:cubicBezTo>
                  <a:cubicBezTo>
                    <a:pt x="437603" y="362107"/>
                    <a:pt x="436742" y="385328"/>
                    <a:pt x="434159" y="410269"/>
                  </a:cubicBezTo>
                  <a:cubicBezTo>
                    <a:pt x="432438" y="429189"/>
                    <a:pt x="415220" y="442090"/>
                    <a:pt x="396280" y="440370"/>
                  </a:cubicBezTo>
                  <a:cubicBezTo>
                    <a:pt x="377341" y="438650"/>
                    <a:pt x="356680" y="436930"/>
                    <a:pt x="334297" y="436070"/>
                  </a:cubicBezTo>
                  <a:cubicBezTo>
                    <a:pt x="315357" y="435210"/>
                    <a:pt x="299861" y="419729"/>
                    <a:pt x="299861" y="400809"/>
                  </a:cubicBezTo>
                  <a:lnTo>
                    <a:pt x="299861" y="338887"/>
                  </a:lnTo>
                  <a:cubicBezTo>
                    <a:pt x="299861" y="319966"/>
                    <a:pt x="315357" y="304486"/>
                    <a:pt x="334297" y="304486"/>
                  </a:cubicBezTo>
                  <a:close/>
                  <a:moveTo>
                    <a:pt x="175089" y="304486"/>
                  </a:moveTo>
                  <a:lnTo>
                    <a:pt x="231033" y="304486"/>
                  </a:lnTo>
                  <a:cubicBezTo>
                    <a:pt x="249968" y="304486"/>
                    <a:pt x="265460" y="319970"/>
                    <a:pt x="265460" y="338895"/>
                  </a:cubicBezTo>
                  <a:lnTo>
                    <a:pt x="265460" y="400830"/>
                  </a:lnTo>
                  <a:cubicBezTo>
                    <a:pt x="265460" y="419755"/>
                    <a:pt x="249968" y="435239"/>
                    <a:pt x="231033" y="436099"/>
                  </a:cubicBezTo>
                  <a:cubicBezTo>
                    <a:pt x="212098" y="436960"/>
                    <a:pt x="195745" y="437820"/>
                    <a:pt x="179393" y="439540"/>
                  </a:cubicBezTo>
                  <a:cubicBezTo>
                    <a:pt x="160458" y="441261"/>
                    <a:pt x="143244" y="428357"/>
                    <a:pt x="141523" y="409433"/>
                  </a:cubicBezTo>
                  <a:cubicBezTo>
                    <a:pt x="138941" y="384486"/>
                    <a:pt x="138080" y="361260"/>
                    <a:pt x="138941" y="338895"/>
                  </a:cubicBezTo>
                  <a:cubicBezTo>
                    <a:pt x="138941" y="319970"/>
                    <a:pt x="156154" y="304486"/>
                    <a:pt x="175089" y="304486"/>
                  </a:cubicBezTo>
                  <a:close/>
                  <a:moveTo>
                    <a:pt x="31285" y="304486"/>
                  </a:moveTo>
                  <a:lnTo>
                    <a:pt x="72605" y="304486"/>
                  </a:lnTo>
                  <a:cubicBezTo>
                    <a:pt x="91543" y="304486"/>
                    <a:pt x="105316" y="319970"/>
                    <a:pt x="105316" y="338895"/>
                  </a:cubicBezTo>
                  <a:cubicBezTo>
                    <a:pt x="104455" y="362982"/>
                    <a:pt x="105316" y="388788"/>
                    <a:pt x="107898" y="414595"/>
                  </a:cubicBezTo>
                  <a:cubicBezTo>
                    <a:pt x="109620" y="433521"/>
                    <a:pt x="98429" y="451585"/>
                    <a:pt x="82074" y="455887"/>
                  </a:cubicBezTo>
                  <a:cubicBezTo>
                    <a:pt x="65718" y="460188"/>
                    <a:pt x="43337" y="453306"/>
                    <a:pt x="33868" y="436101"/>
                  </a:cubicBezTo>
                  <a:cubicBezTo>
                    <a:pt x="17512" y="406853"/>
                    <a:pt x="6321" y="374165"/>
                    <a:pt x="296" y="338895"/>
                  </a:cubicBezTo>
                  <a:cubicBezTo>
                    <a:pt x="-2287" y="319970"/>
                    <a:pt x="12347" y="304486"/>
                    <a:pt x="31285" y="304486"/>
                  </a:cubicBezTo>
                  <a:close/>
                  <a:moveTo>
                    <a:pt x="220702" y="131682"/>
                  </a:moveTo>
                  <a:cubicBezTo>
                    <a:pt x="224145" y="131682"/>
                    <a:pt x="227588" y="131682"/>
                    <a:pt x="231031" y="132542"/>
                  </a:cubicBezTo>
                  <a:cubicBezTo>
                    <a:pt x="249968" y="132542"/>
                    <a:pt x="265461" y="148016"/>
                    <a:pt x="265461" y="167787"/>
                  </a:cubicBezTo>
                  <a:lnTo>
                    <a:pt x="265461" y="235699"/>
                  </a:lnTo>
                  <a:cubicBezTo>
                    <a:pt x="265461" y="255471"/>
                    <a:pt x="249968" y="270085"/>
                    <a:pt x="231031" y="270085"/>
                  </a:cubicBezTo>
                  <a:lnTo>
                    <a:pt x="178525" y="270085"/>
                  </a:lnTo>
                  <a:cubicBezTo>
                    <a:pt x="159589" y="270085"/>
                    <a:pt x="145817" y="255471"/>
                    <a:pt x="150121" y="236559"/>
                  </a:cubicBezTo>
                  <a:cubicBezTo>
                    <a:pt x="156146" y="209050"/>
                    <a:pt x="163893" y="183261"/>
                    <a:pt x="172500" y="160910"/>
                  </a:cubicBezTo>
                  <a:cubicBezTo>
                    <a:pt x="179386" y="142858"/>
                    <a:pt x="201766" y="130823"/>
                    <a:pt x="220702" y="131682"/>
                  </a:cubicBezTo>
                  <a:close/>
                  <a:moveTo>
                    <a:pt x="353254" y="130853"/>
                  </a:moveTo>
                  <a:cubicBezTo>
                    <a:pt x="372200" y="129994"/>
                    <a:pt x="394590" y="142886"/>
                    <a:pt x="401479" y="160075"/>
                  </a:cubicBezTo>
                  <a:cubicBezTo>
                    <a:pt x="410952" y="183280"/>
                    <a:pt x="418703" y="208204"/>
                    <a:pt x="424731" y="236566"/>
                  </a:cubicBezTo>
                  <a:cubicBezTo>
                    <a:pt x="429037" y="255474"/>
                    <a:pt x="416119" y="270085"/>
                    <a:pt x="396312" y="270085"/>
                  </a:cubicBezTo>
                  <a:lnTo>
                    <a:pt x="334308" y="270085"/>
                  </a:lnTo>
                  <a:cubicBezTo>
                    <a:pt x="315362" y="270085"/>
                    <a:pt x="299861" y="255474"/>
                    <a:pt x="299861" y="235707"/>
                  </a:cubicBezTo>
                  <a:lnTo>
                    <a:pt x="299861" y="167810"/>
                  </a:lnTo>
                  <a:cubicBezTo>
                    <a:pt x="299861" y="148902"/>
                    <a:pt x="315362" y="132572"/>
                    <a:pt x="334308" y="132572"/>
                  </a:cubicBezTo>
                  <a:cubicBezTo>
                    <a:pt x="340336" y="131713"/>
                    <a:pt x="347226" y="131713"/>
                    <a:pt x="353254" y="130853"/>
                  </a:cubicBezTo>
                  <a:close/>
                  <a:moveTo>
                    <a:pt x="95050" y="115364"/>
                  </a:moveTo>
                  <a:cubicBezTo>
                    <a:pt x="101934" y="117083"/>
                    <a:pt x="109678" y="118802"/>
                    <a:pt x="118283" y="120521"/>
                  </a:cubicBezTo>
                  <a:cubicBezTo>
                    <a:pt x="137213" y="123959"/>
                    <a:pt x="145817" y="139431"/>
                    <a:pt x="138933" y="157482"/>
                  </a:cubicBezTo>
                  <a:cubicBezTo>
                    <a:pt x="130329" y="181549"/>
                    <a:pt x="122585" y="208196"/>
                    <a:pt x="116562" y="236561"/>
                  </a:cubicBezTo>
                  <a:cubicBezTo>
                    <a:pt x="112260" y="255471"/>
                    <a:pt x="95050" y="270084"/>
                    <a:pt x="76121" y="270084"/>
                  </a:cubicBezTo>
                  <a:lnTo>
                    <a:pt x="32238" y="270084"/>
                  </a:lnTo>
                  <a:cubicBezTo>
                    <a:pt x="13308" y="270084"/>
                    <a:pt x="-1320" y="255471"/>
                    <a:pt x="2122" y="236561"/>
                  </a:cubicBezTo>
                  <a:cubicBezTo>
                    <a:pt x="9005" y="199600"/>
                    <a:pt x="22773" y="165218"/>
                    <a:pt x="41703" y="134274"/>
                  </a:cubicBezTo>
                  <a:cubicBezTo>
                    <a:pt x="52028" y="117942"/>
                    <a:pt x="76121" y="111066"/>
                    <a:pt x="95050" y="115364"/>
                  </a:cubicBezTo>
                  <a:close/>
                  <a:moveTo>
                    <a:pt x="495327" y="111081"/>
                  </a:moveTo>
                  <a:cubicBezTo>
                    <a:pt x="514276" y="106784"/>
                    <a:pt x="538393" y="113660"/>
                    <a:pt x="548729" y="129130"/>
                  </a:cubicBezTo>
                  <a:cubicBezTo>
                    <a:pt x="569401" y="161790"/>
                    <a:pt x="584043" y="197889"/>
                    <a:pt x="591795" y="236565"/>
                  </a:cubicBezTo>
                  <a:cubicBezTo>
                    <a:pt x="595240" y="255474"/>
                    <a:pt x="580598" y="270085"/>
                    <a:pt x="561649" y="270085"/>
                  </a:cubicBezTo>
                  <a:lnTo>
                    <a:pt x="500495" y="270085"/>
                  </a:lnTo>
                  <a:cubicBezTo>
                    <a:pt x="481546" y="270085"/>
                    <a:pt x="463458" y="255474"/>
                    <a:pt x="460013" y="236565"/>
                  </a:cubicBezTo>
                  <a:cubicBezTo>
                    <a:pt x="453984" y="207343"/>
                    <a:pt x="446232" y="180699"/>
                    <a:pt x="436758" y="156634"/>
                  </a:cubicBezTo>
                  <a:cubicBezTo>
                    <a:pt x="429867" y="138584"/>
                    <a:pt x="438480" y="123114"/>
                    <a:pt x="457429" y="119676"/>
                  </a:cubicBezTo>
                  <a:cubicBezTo>
                    <a:pt x="471210" y="117097"/>
                    <a:pt x="484130" y="114519"/>
                    <a:pt x="495327" y="111081"/>
                  </a:cubicBezTo>
                  <a:close/>
                  <a:moveTo>
                    <a:pt x="258364" y="35758"/>
                  </a:moveTo>
                  <a:cubicBezTo>
                    <a:pt x="262665" y="37371"/>
                    <a:pt x="265460" y="43176"/>
                    <a:pt x="265460" y="52636"/>
                  </a:cubicBezTo>
                  <a:lnTo>
                    <a:pt x="265460" y="64677"/>
                  </a:lnTo>
                  <a:cubicBezTo>
                    <a:pt x="265460" y="83597"/>
                    <a:pt x="251698" y="98218"/>
                    <a:pt x="234495" y="98218"/>
                  </a:cubicBezTo>
                  <a:cubicBezTo>
                    <a:pt x="218153" y="97358"/>
                    <a:pt x="212132" y="82737"/>
                    <a:pt x="223314" y="67257"/>
                  </a:cubicBezTo>
                  <a:cubicBezTo>
                    <a:pt x="230195" y="58657"/>
                    <a:pt x="236216" y="50916"/>
                    <a:pt x="242237" y="44036"/>
                  </a:cubicBezTo>
                  <a:cubicBezTo>
                    <a:pt x="248258" y="36726"/>
                    <a:pt x="254063" y="34146"/>
                    <a:pt x="258364" y="35758"/>
                  </a:cubicBezTo>
                  <a:close/>
                  <a:moveTo>
                    <a:pt x="307077" y="24998"/>
                  </a:moveTo>
                  <a:cubicBezTo>
                    <a:pt x="311492" y="23171"/>
                    <a:pt x="317523" y="25536"/>
                    <a:pt x="323985" y="32847"/>
                  </a:cubicBezTo>
                  <a:cubicBezTo>
                    <a:pt x="332600" y="42309"/>
                    <a:pt x="341216" y="53490"/>
                    <a:pt x="350693" y="67253"/>
                  </a:cubicBezTo>
                  <a:cubicBezTo>
                    <a:pt x="361893" y="82735"/>
                    <a:pt x="354139" y="97358"/>
                    <a:pt x="335185" y="97358"/>
                  </a:cubicBezTo>
                  <a:cubicBezTo>
                    <a:pt x="335185" y="97358"/>
                    <a:pt x="334323" y="97358"/>
                    <a:pt x="334323" y="98218"/>
                  </a:cubicBezTo>
                  <a:cubicBezTo>
                    <a:pt x="315369" y="98218"/>
                    <a:pt x="299861" y="83595"/>
                    <a:pt x="299861" y="64672"/>
                  </a:cubicBezTo>
                  <a:lnTo>
                    <a:pt x="299861" y="42309"/>
                  </a:lnTo>
                  <a:cubicBezTo>
                    <a:pt x="299861" y="32847"/>
                    <a:pt x="302661" y="26826"/>
                    <a:pt x="307077" y="24998"/>
                  </a:cubicBezTo>
                  <a:close/>
                  <a:moveTo>
                    <a:pt x="204359" y="7108"/>
                  </a:moveTo>
                  <a:cubicBezTo>
                    <a:pt x="222439" y="1094"/>
                    <a:pt x="227605" y="8827"/>
                    <a:pt x="215552" y="24292"/>
                  </a:cubicBezTo>
                  <a:cubicBezTo>
                    <a:pt x="206081" y="35462"/>
                    <a:pt x="195750" y="48350"/>
                    <a:pt x="186279" y="63815"/>
                  </a:cubicBezTo>
                  <a:cubicBezTo>
                    <a:pt x="175947" y="79281"/>
                    <a:pt x="153563" y="91310"/>
                    <a:pt x="134621" y="88732"/>
                  </a:cubicBezTo>
                  <a:cubicBezTo>
                    <a:pt x="129456" y="87873"/>
                    <a:pt x="125151" y="87014"/>
                    <a:pt x="120846" y="86155"/>
                  </a:cubicBezTo>
                  <a:cubicBezTo>
                    <a:pt x="101905" y="81859"/>
                    <a:pt x="97600" y="67252"/>
                    <a:pt x="113097" y="55223"/>
                  </a:cubicBezTo>
                  <a:cubicBezTo>
                    <a:pt x="139787" y="33743"/>
                    <a:pt x="170782" y="17419"/>
                    <a:pt x="204359" y="7108"/>
                  </a:cubicBezTo>
                  <a:close/>
                  <a:moveTo>
                    <a:pt x="368806" y="1108"/>
                  </a:moveTo>
                  <a:cubicBezTo>
                    <a:pt x="408413" y="10560"/>
                    <a:pt x="444575" y="28607"/>
                    <a:pt x="475572" y="51810"/>
                  </a:cubicBezTo>
                  <a:cubicBezTo>
                    <a:pt x="491070" y="62981"/>
                    <a:pt x="487626" y="78450"/>
                    <a:pt x="468684" y="81887"/>
                  </a:cubicBezTo>
                  <a:cubicBezTo>
                    <a:pt x="460074" y="83606"/>
                    <a:pt x="451463" y="85325"/>
                    <a:pt x="441131" y="87043"/>
                  </a:cubicBezTo>
                  <a:cubicBezTo>
                    <a:pt x="422189" y="90481"/>
                    <a:pt x="399803" y="78450"/>
                    <a:pt x="389471" y="62981"/>
                  </a:cubicBezTo>
                  <a:cubicBezTo>
                    <a:pt x="379138" y="46654"/>
                    <a:pt x="367945" y="32044"/>
                    <a:pt x="358474" y="20013"/>
                  </a:cubicBezTo>
                  <a:cubicBezTo>
                    <a:pt x="346420" y="5404"/>
                    <a:pt x="350725" y="-3189"/>
                    <a:pt x="368806" y="110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iconfont-11899-5651530"/>
            <p:cNvSpPr>
              <a:spLocks noChangeAspect="1"/>
            </p:cNvSpPr>
            <p:nvPr/>
          </p:nvSpPr>
          <p:spPr bwMode="auto">
            <a:xfrm>
              <a:off x="4626409" y="2077968"/>
              <a:ext cx="404633" cy="462305"/>
            </a:xfrm>
            <a:custGeom>
              <a:avLst/>
              <a:gdLst>
                <a:gd name="T0" fmla="*/ 6157 w 9076"/>
                <a:gd name="T1" fmla="*/ 7130 h 10370"/>
                <a:gd name="T2" fmla="*/ 6157 w 9076"/>
                <a:gd name="T3" fmla="*/ 6157 h 10370"/>
                <a:gd name="T4" fmla="*/ 6806 w 9076"/>
                <a:gd name="T5" fmla="*/ 5508 h 10370"/>
                <a:gd name="T6" fmla="*/ 7455 w 9076"/>
                <a:gd name="T7" fmla="*/ 6157 h 10370"/>
                <a:gd name="T8" fmla="*/ 7455 w 9076"/>
                <a:gd name="T9" fmla="*/ 7130 h 10370"/>
                <a:gd name="T10" fmla="*/ 8427 w 9076"/>
                <a:gd name="T11" fmla="*/ 7130 h 10370"/>
                <a:gd name="T12" fmla="*/ 9076 w 9076"/>
                <a:gd name="T13" fmla="*/ 7778 h 10370"/>
                <a:gd name="T14" fmla="*/ 8427 w 9076"/>
                <a:gd name="T15" fmla="*/ 8427 h 10370"/>
                <a:gd name="T16" fmla="*/ 7455 w 9076"/>
                <a:gd name="T17" fmla="*/ 8427 h 10370"/>
                <a:gd name="T18" fmla="*/ 7455 w 9076"/>
                <a:gd name="T19" fmla="*/ 9400 h 10370"/>
                <a:gd name="T20" fmla="*/ 6806 w 9076"/>
                <a:gd name="T21" fmla="*/ 10048 h 10370"/>
                <a:gd name="T22" fmla="*/ 6157 w 9076"/>
                <a:gd name="T23" fmla="*/ 9400 h 10370"/>
                <a:gd name="T24" fmla="*/ 6157 w 9076"/>
                <a:gd name="T25" fmla="*/ 8427 h 10370"/>
                <a:gd name="T26" fmla="*/ 5185 w 9076"/>
                <a:gd name="T27" fmla="*/ 8427 h 10370"/>
                <a:gd name="T28" fmla="*/ 4536 w 9076"/>
                <a:gd name="T29" fmla="*/ 7778 h 10370"/>
                <a:gd name="T30" fmla="*/ 5185 w 9076"/>
                <a:gd name="T31" fmla="*/ 7130 h 10370"/>
                <a:gd name="T32" fmla="*/ 6157 w 9076"/>
                <a:gd name="T33" fmla="*/ 7130 h 10370"/>
                <a:gd name="T34" fmla="*/ 9075 w 9076"/>
                <a:gd name="T35" fmla="*/ 5185 h 10370"/>
                <a:gd name="T36" fmla="*/ 4428 w 9076"/>
                <a:gd name="T37" fmla="*/ 5185 h 10370"/>
                <a:gd name="T38" fmla="*/ 3780 w 9076"/>
                <a:gd name="T39" fmla="*/ 5833 h 10370"/>
                <a:gd name="T40" fmla="*/ 3780 w 9076"/>
                <a:gd name="T41" fmla="*/ 6482 h 10370"/>
                <a:gd name="T42" fmla="*/ 648 w 9076"/>
                <a:gd name="T43" fmla="*/ 6482 h 10370"/>
                <a:gd name="T44" fmla="*/ 0 w 9076"/>
                <a:gd name="T45" fmla="*/ 5833 h 10370"/>
                <a:gd name="T46" fmla="*/ 0 w 9076"/>
                <a:gd name="T47" fmla="*/ 4536 h 10370"/>
                <a:gd name="T48" fmla="*/ 648 w 9076"/>
                <a:gd name="T49" fmla="*/ 3887 h 10370"/>
                <a:gd name="T50" fmla="*/ 8427 w 9076"/>
                <a:gd name="T51" fmla="*/ 3887 h 10370"/>
                <a:gd name="T52" fmla="*/ 9076 w 9076"/>
                <a:gd name="T53" fmla="*/ 4536 h 10370"/>
                <a:gd name="T54" fmla="*/ 9076 w 9076"/>
                <a:gd name="T55" fmla="*/ 5185 h 10370"/>
                <a:gd name="T56" fmla="*/ 9075 w 9076"/>
                <a:gd name="T57" fmla="*/ 5185 h 10370"/>
                <a:gd name="T58" fmla="*/ 3781 w 9076"/>
                <a:gd name="T59" fmla="*/ 7777 h 10370"/>
                <a:gd name="T60" fmla="*/ 3781 w 9076"/>
                <a:gd name="T61" fmla="*/ 10370 h 10370"/>
                <a:gd name="T62" fmla="*/ 648 w 9076"/>
                <a:gd name="T63" fmla="*/ 10370 h 10370"/>
                <a:gd name="T64" fmla="*/ 0 w 9076"/>
                <a:gd name="T65" fmla="*/ 9721 h 10370"/>
                <a:gd name="T66" fmla="*/ 0 w 9076"/>
                <a:gd name="T67" fmla="*/ 8426 h 10370"/>
                <a:gd name="T68" fmla="*/ 648 w 9076"/>
                <a:gd name="T69" fmla="*/ 7777 h 10370"/>
                <a:gd name="T70" fmla="*/ 3781 w 9076"/>
                <a:gd name="T71" fmla="*/ 7777 h 10370"/>
                <a:gd name="T72" fmla="*/ 648 w 9076"/>
                <a:gd name="T73" fmla="*/ 0 h 10370"/>
                <a:gd name="T74" fmla="*/ 8427 w 9076"/>
                <a:gd name="T75" fmla="*/ 0 h 10370"/>
                <a:gd name="T76" fmla="*/ 9076 w 9076"/>
                <a:gd name="T77" fmla="*/ 648 h 10370"/>
                <a:gd name="T78" fmla="*/ 9076 w 9076"/>
                <a:gd name="T79" fmla="*/ 1945 h 10370"/>
                <a:gd name="T80" fmla="*/ 8427 w 9076"/>
                <a:gd name="T81" fmla="*/ 2593 h 10370"/>
                <a:gd name="T82" fmla="*/ 648 w 9076"/>
                <a:gd name="T83" fmla="*/ 2593 h 10370"/>
                <a:gd name="T84" fmla="*/ 0 w 9076"/>
                <a:gd name="T85" fmla="*/ 1945 h 10370"/>
                <a:gd name="T86" fmla="*/ 0 w 9076"/>
                <a:gd name="T87" fmla="*/ 647 h 10370"/>
                <a:gd name="T88" fmla="*/ 648 w 9076"/>
                <a:gd name="T89" fmla="*/ 0 h 10370"/>
                <a:gd name="T90" fmla="*/ 2160 w 9076"/>
                <a:gd name="T91" fmla="*/ 647 h 10370"/>
                <a:gd name="T92" fmla="*/ 1511 w 9076"/>
                <a:gd name="T93" fmla="*/ 1296 h 10370"/>
                <a:gd name="T94" fmla="*/ 2160 w 9076"/>
                <a:gd name="T95" fmla="*/ 1945 h 10370"/>
                <a:gd name="T96" fmla="*/ 2808 w 9076"/>
                <a:gd name="T97" fmla="*/ 1296 h 10370"/>
                <a:gd name="T98" fmla="*/ 2160 w 9076"/>
                <a:gd name="T99" fmla="*/ 647 h 10370"/>
                <a:gd name="T100" fmla="*/ 2160 w 9076"/>
                <a:gd name="T101" fmla="*/ 4536 h 10370"/>
                <a:gd name="T102" fmla="*/ 1511 w 9076"/>
                <a:gd name="T103" fmla="*/ 5185 h 10370"/>
                <a:gd name="T104" fmla="*/ 2160 w 9076"/>
                <a:gd name="T105" fmla="*/ 5833 h 10370"/>
                <a:gd name="T106" fmla="*/ 2808 w 9076"/>
                <a:gd name="T107" fmla="*/ 5185 h 10370"/>
                <a:gd name="T108" fmla="*/ 2160 w 9076"/>
                <a:gd name="T109" fmla="*/ 4536 h 10370"/>
                <a:gd name="T110" fmla="*/ 2160 w 9076"/>
                <a:gd name="T111" fmla="*/ 8426 h 10370"/>
                <a:gd name="T112" fmla="*/ 1511 w 9076"/>
                <a:gd name="T113" fmla="*/ 9075 h 10370"/>
                <a:gd name="T114" fmla="*/ 2160 w 9076"/>
                <a:gd name="T115" fmla="*/ 9723 h 10370"/>
                <a:gd name="T116" fmla="*/ 2808 w 9076"/>
                <a:gd name="T117" fmla="*/ 9075 h 10370"/>
                <a:gd name="T118" fmla="*/ 2160 w 9076"/>
                <a:gd name="T119" fmla="*/ 8426 h 10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076" h="10370">
                  <a:moveTo>
                    <a:pt x="6157" y="7130"/>
                  </a:moveTo>
                  <a:lnTo>
                    <a:pt x="6157" y="6157"/>
                  </a:lnTo>
                  <a:cubicBezTo>
                    <a:pt x="6157" y="5800"/>
                    <a:pt x="6447" y="5508"/>
                    <a:pt x="6806" y="5508"/>
                  </a:cubicBezTo>
                  <a:cubicBezTo>
                    <a:pt x="7165" y="5508"/>
                    <a:pt x="7455" y="5798"/>
                    <a:pt x="7455" y="6157"/>
                  </a:cubicBezTo>
                  <a:lnTo>
                    <a:pt x="7455" y="7130"/>
                  </a:lnTo>
                  <a:lnTo>
                    <a:pt x="8427" y="7130"/>
                  </a:lnTo>
                  <a:cubicBezTo>
                    <a:pt x="8785" y="7130"/>
                    <a:pt x="9076" y="7420"/>
                    <a:pt x="9076" y="7778"/>
                  </a:cubicBezTo>
                  <a:cubicBezTo>
                    <a:pt x="9076" y="8136"/>
                    <a:pt x="8786" y="8427"/>
                    <a:pt x="8427" y="8427"/>
                  </a:cubicBezTo>
                  <a:lnTo>
                    <a:pt x="7455" y="8427"/>
                  </a:lnTo>
                  <a:lnTo>
                    <a:pt x="7455" y="9400"/>
                  </a:lnTo>
                  <a:cubicBezTo>
                    <a:pt x="7455" y="9757"/>
                    <a:pt x="7165" y="10048"/>
                    <a:pt x="6806" y="10048"/>
                  </a:cubicBezTo>
                  <a:cubicBezTo>
                    <a:pt x="6447" y="10048"/>
                    <a:pt x="6157" y="9758"/>
                    <a:pt x="6157" y="9400"/>
                  </a:cubicBezTo>
                  <a:lnTo>
                    <a:pt x="6157" y="8427"/>
                  </a:lnTo>
                  <a:lnTo>
                    <a:pt x="5185" y="8427"/>
                  </a:lnTo>
                  <a:cubicBezTo>
                    <a:pt x="4827" y="8427"/>
                    <a:pt x="4536" y="8137"/>
                    <a:pt x="4536" y="7778"/>
                  </a:cubicBezTo>
                  <a:cubicBezTo>
                    <a:pt x="4536" y="7421"/>
                    <a:pt x="4826" y="7130"/>
                    <a:pt x="5185" y="7130"/>
                  </a:cubicBezTo>
                  <a:lnTo>
                    <a:pt x="6157" y="7130"/>
                  </a:lnTo>
                  <a:close/>
                  <a:moveTo>
                    <a:pt x="9075" y="5185"/>
                  </a:moveTo>
                  <a:lnTo>
                    <a:pt x="4428" y="5185"/>
                  </a:lnTo>
                  <a:cubicBezTo>
                    <a:pt x="4071" y="5185"/>
                    <a:pt x="3780" y="5475"/>
                    <a:pt x="3780" y="5833"/>
                  </a:cubicBezTo>
                  <a:lnTo>
                    <a:pt x="3780" y="6482"/>
                  </a:lnTo>
                  <a:lnTo>
                    <a:pt x="648" y="6482"/>
                  </a:lnTo>
                  <a:cubicBezTo>
                    <a:pt x="291" y="6482"/>
                    <a:pt x="0" y="6192"/>
                    <a:pt x="0" y="5833"/>
                  </a:cubicBezTo>
                  <a:lnTo>
                    <a:pt x="0" y="4536"/>
                  </a:lnTo>
                  <a:cubicBezTo>
                    <a:pt x="0" y="4178"/>
                    <a:pt x="290" y="3887"/>
                    <a:pt x="648" y="3887"/>
                  </a:cubicBezTo>
                  <a:lnTo>
                    <a:pt x="8427" y="3887"/>
                  </a:lnTo>
                  <a:cubicBezTo>
                    <a:pt x="8785" y="3887"/>
                    <a:pt x="9076" y="4177"/>
                    <a:pt x="9076" y="4536"/>
                  </a:cubicBezTo>
                  <a:lnTo>
                    <a:pt x="9076" y="5185"/>
                  </a:lnTo>
                  <a:lnTo>
                    <a:pt x="9075" y="5185"/>
                  </a:lnTo>
                  <a:close/>
                  <a:moveTo>
                    <a:pt x="3781" y="7777"/>
                  </a:moveTo>
                  <a:lnTo>
                    <a:pt x="3781" y="10370"/>
                  </a:lnTo>
                  <a:lnTo>
                    <a:pt x="648" y="10370"/>
                  </a:lnTo>
                  <a:cubicBezTo>
                    <a:pt x="291" y="10370"/>
                    <a:pt x="0" y="10079"/>
                    <a:pt x="0" y="9721"/>
                  </a:cubicBezTo>
                  <a:lnTo>
                    <a:pt x="0" y="8426"/>
                  </a:lnTo>
                  <a:cubicBezTo>
                    <a:pt x="0" y="8068"/>
                    <a:pt x="290" y="7777"/>
                    <a:pt x="648" y="7777"/>
                  </a:cubicBezTo>
                  <a:lnTo>
                    <a:pt x="3781" y="7777"/>
                  </a:lnTo>
                  <a:close/>
                  <a:moveTo>
                    <a:pt x="648" y="0"/>
                  </a:moveTo>
                  <a:lnTo>
                    <a:pt x="8427" y="0"/>
                  </a:lnTo>
                  <a:cubicBezTo>
                    <a:pt x="8785" y="0"/>
                    <a:pt x="9076" y="290"/>
                    <a:pt x="9076" y="648"/>
                  </a:cubicBezTo>
                  <a:lnTo>
                    <a:pt x="9076" y="1945"/>
                  </a:lnTo>
                  <a:cubicBezTo>
                    <a:pt x="9076" y="2302"/>
                    <a:pt x="8786" y="2593"/>
                    <a:pt x="8427" y="2593"/>
                  </a:cubicBezTo>
                  <a:lnTo>
                    <a:pt x="648" y="2593"/>
                  </a:lnTo>
                  <a:cubicBezTo>
                    <a:pt x="291" y="2593"/>
                    <a:pt x="0" y="2303"/>
                    <a:pt x="0" y="1945"/>
                  </a:cubicBezTo>
                  <a:lnTo>
                    <a:pt x="0" y="647"/>
                  </a:lnTo>
                  <a:cubicBezTo>
                    <a:pt x="0" y="290"/>
                    <a:pt x="290" y="0"/>
                    <a:pt x="648" y="0"/>
                  </a:cubicBezTo>
                  <a:close/>
                  <a:moveTo>
                    <a:pt x="2160" y="647"/>
                  </a:moveTo>
                  <a:cubicBezTo>
                    <a:pt x="1802" y="647"/>
                    <a:pt x="1511" y="937"/>
                    <a:pt x="1511" y="1296"/>
                  </a:cubicBezTo>
                  <a:cubicBezTo>
                    <a:pt x="1511" y="1655"/>
                    <a:pt x="1801" y="1945"/>
                    <a:pt x="2160" y="1945"/>
                  </a:cubicBezTo>
                  <a:cubicBezTo>
                    <a:pt x="2517" y="1945"/>
                    <a:pt x="2808" y="1655"/>
                    <a:pt x="2808" y="1296"/>
                  </a:cubicBezTo>
                  <a:cubicBezTo>
                    <a:pt x="2808" y="937"/>
                    <a:pt x="2518" y="647"/>
                    <a:pt x="2160" y="647"/>
                  </a:cubicBezTo>
                  <a:close/>
                  <a:moveTo>
                    <a:pt x="2160" y="4536"/>
                  </a:moveTo>
                  <a:cubicBezTo>
                    <a:pt x="1802" y="4536"/>
                    <a:pt x="1511" y="4826"/>
                    <a:pt x="1511" y="5185"/>
                  </a:cubicBezTo>
                  <a:cubicBezTo>
                    <a:pt x="1511" y="5543"/>
                    <a:pt x="1801" y="5833"/>
                    <a:pt x="2160" y="5833"/>
                  </a:cubicBezTo>
                  <a:cubicBezTo>
                    <a:pt x="2517" y="5833"/>
                    <a:pt x="2808" y="5543"/>
                    <a:pt x="2808" y="5185"/>
                  </a:cubicBezTo>
                  <a:cubicBezTo>
                    <a:pt x="2808" y="4826"/>
                    <a:pt x="2518" y="4536"/>
                    <a:pt x="2160" y="4536"/>
                  </a:cubicBezTo>
                  <a:close/>
                  <a:moveTo>
                    <a:pt x="2160" y="8426"/>
                  </a:moveTo>
                  <a:cubicBezTo>
                    <a:pt x="1802" y="8426"/>
                    <a:pt x="1511" y="8716"/>
                    <a:pt x="1511" y="9075"/>
                  </a:cubicBezTo>
                  <a:cubicBezTo>
                    <a:pt x="1511" y="9432"/>
                    <a:pt x="1801" y="9723"/>
                    <a:pt x="2160" y="9723"/>
                  </a:cubicBezTo>
                  <a:cubicBezTo>
                    <a:pt x="2517" y="9723"/>
                    <a:pt x="2808" y="9433"/>
                    <a:pt x="2808" y="9075"/>
                  </a:cubicBezTo>
                  <a:cubicBezTo>
                    <a:pt x="2808" y="8716"/>
                    <a:pt x="2518" y="8426"/>
                    <a:pt x="2160" y="842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iconfont-11899-5651339"/>
            <p:cNvSpPr>
              <a:spLocks noChangeAspect="1"/>
            </p:cNvSpPr>
            <p:nvPr/>
          </p:nvSpPr>
          <p:spPr bwMode="auto">
            <a:xfrm>
              <a:off x="7132167" y="2077968"/>
              <a:ext cx="462208" cy="462304"/>
            </a:xfrm>
            <a:custGeom>
              <a:avLst/>
              <a:gdLst>
                <a:gd name="T0" fmla="*/ 6452 w 10005"/>
                <a:gd name="T1" fmla="*/ 2874 h 10004"/>
                <a:gd name="T2" fmla="*/ 7795 w 10005"/>
                <a:gd name="T3" fmla="*/ 2874 h 10004"/>
                <a:gd name="T4" fmla="*/ 7896 w 10005"/>
                <a:gd name="T5" fmla="*/ 2904 h 10004"/>
                <a:gd name="T6" fmla="*/ 7976 w 10005"/>
                <a:gd name="T7" fmla="*/ 3483 h 10004"/>
                <a:gd name="T8" fmla="*/ 5256 w 10005"/>
                <a:gd name="T9" fmla="*/ 6244 h 10004"/>
                <a:gd name="T10" fmla="*/ 4751 w 10005"/>
                <a:gd name="T11" fmla="*/ 6247 h 10004"/>
                <a:gd name="T12" fmla="*/ 4747 w 10005"/>
                <a:gd name="T13" fmla="*/ 6244 h 10004"/>
                <a:gd name="T14" fmla="*/ 2027 w 10005"/>
                <a:gd name="T15" fmla="*/ 3483 h 10004"/>
                <a:gd name="T16" fmla="*/ 2032 w 10005"/>
                <a:gd name="T17" fmla="*/ 2978 h 10004"/>
                <a:gd name="T18" fmla="*/ 2281 w 10005"/>
                <a:gd name="T19" fmla="*/ 2875 h 10004"/>
                <a:gd name="T20" fmla="*/ 3551 w 10005"/>
                <a:gd name="T21" fmla="*/ 2875 h 10004"/>
                <a:gd name="T22" fmla="*/ 3551 w 10005"/>
                <a:gd name="T23" fmla="*/ 179 h 10004"/>
                <a:gd name="T24" fmla="*/ 3730 w 10005"/>
                <a:gd name="T25" fmla="*/ 0 h 10004"/>
                <a:gd name="T26" fmla="*/ 6273 w 10005"/>
                <a:gd name="T27" fmla="*/ 0 h 10004"/>
                <a:gd name="T28" fmla="*/ 6452 w 10005"/>
                <a:gd name="T29" fmla="*/ 179 h 10004"/>
                <a:gd name="T30" fmla="*/ 6452 w 10005"/>
                <a:gd name="T31" fmla="*/ 2874 h 10004"/>
                <a:gd name="T32" fmla="*/ 2143 w 10005"/>
                <a:gd name="T33" fmla="*/ 6555 h 10004"/>
                <a:gd name="T34" fmla="*/ 2143 w 10005"/>
                <a:gd name="T35" fmla="*/ 7649 h 10004"/>
                <a:gd name="T36" fmla="*/ 2322 w 10005"/>
                <a:gd name="T37" fmla="*/ 7828 h 10004"/>
                <a:gd name="T38" fmla="*/ 7682 w 10005"/>
                <a:gd name="T39" fmla="*/ 7828 h 10004"/>
                <a:gd name="T40" fmla="*/ 7861 w 10005"/>
                <a:gd name="T41" fmla="*/ 7649 h 10004"/>
                <a:gd name="T42" fmla="*/ 7861 w 10005"/>
                <a:gd name="T43" fmla="*/ 6555 h 10004"/>
                <a:gd name="T44" fmla="*/ 8040 w 10005"/>
                <a:gd name="T45" fmla="*/ 6376 h 10004"/>
                <a:gd name="T46" fmla="*/ 9826 w 10005"/>
                <a:gd name="T47" fmla="*/ 6376 h 10004"/>
                <a:gd name="T48" fmla="*/ 10005 w 10005"/>
                <a:gd name="T49" fmla="*/ 6555 h 10004"/>
                <a:gd name="T50" fmla="*/ 10005 w 10005"/>
                <a:gd name="T51" fmla="*/ 9825 h 10004"/>
                <a:gd name="T52" fmla="*/ 9826 w 10005"/>
                <a:gd name="T53" fmla="*/ 10004 h 10004"/>
                <a:gd name="T54" fmla="*/ 179 w 10005"/>
                <a:gd name="T55" fmla="*/ 10004 h 10004"/>
                <a:gd name="T56" fmla="*/ 0 w 10005"/>
                <a:gd name="T57" fmla="*/ 9825 h 10004"/>
                <a:gd name="T58" fmla="*/ 0 w 10005"/>
                <a:gd name="T59" fmla="*/ 6555 h 10004"/>
                <a:gd name="T60" fmla="*/ 179 w 10005"/>
                <a:gd name="T61" fmla="*/ 6376 h 10004"/>
                <a:gd name="T62" fmla="*/ 1965 w 10005"/>
                <a:gd name="T63" fmla="*/ 6376 h 10004"/>
                <a:gd name="T64" fmla="*/ 2143 w 10005"/>
                <a:gd name="T65" fmla="*/ 6555 h 10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05" h="10004">
                  <a:moveTo>
                    <a:pt x="6452" y="2874"/>
                  </a:moveTo>
                  <a:lnTo>
                    <a:pt x="7795" y="2874"/>
                  </a:lnTo>
                  <a:cubicBezTo>
                    <a:pt x="7830" y="2874"/>
                    <a:pt x="7866" y="2883"/>
                    <a:pt x="7896" y="2904"/>
                  </a:cubicBezTo>
                  <a:cubicBezTo>
                    <a:pt x="8126" y="3068"/>
                    <a:pt x="8124" y="3333"/>
                    <a:pt x="7976" y="3483"/>
                  </a:cubicBezTo>
                  <a:lnTo>
                    <a:pt x="5256" y="6244"/>
                  </a:lnTo>
                  <a:cubicBezTo>
                    <a:pt x="5117" y="6384"/>
                    <a:pt x="4891" y="6386"/>
                    <a:pt x="4751" y="6247"/>
                  </a:cubicBezTo>
                  <a:lnTo>
                    <a:pt x="4747" y="6244"/>
                  </a:lnTo>
                  <a:lnTo>
                    <a:pt x="2027" y="3483"/>
                  </a:lnTo>
                  <a:cubicBezTo>
                    <a:pt x="1889" y="3341"/>
                    <a:pt x="1891" y="3115"/>
                    <a:pt x="2032" y="2978"/>
                  </a:cubicBezTo>
                  <a:cubicBezTo>
                    <a:pt x="2099" y="2913"/>
                    <a:pt x="2189" y="2875"/>
                    <a:pt x="2281" y="2875"/>
                  </a:cubicBezTo>
                  <a:lnTo>
                    <a:pt x="3551" y="2875"/>
                  </a:lnTo>
                  <a:lnTo>
                    <a:pt x="3551" y="179"/>
                  </a:lnTo>
                  <a:cubicBezTo>
                    <a:pt x="3551" y="80"/>
                    <a:pt x="3631" y="0"/>
                    <a:pt x="3730" y="0"/>
                  </a:cubicBezTo>
                  <a:lnTo>
                    <a:pt x="6273" y="0"/>
                  </a:lnTo>
                  <a:cubicBezTo>
                    <a:pt x="6372" y="0"/>
                    <a:pt x="6452" y="80"/>
                    <a:pt x="6452" y="179"/>
                  </a:cubicBezTo>
                  <a:lnTo>
                    <a:pt x="6452" y="2874"/>
                  </a:lnTo>
                  <a:close/>
                  <a:moveTo>
                    <a:pt x="2143" y="6555"/>
                  </a:moveTo>
                  <a:lnTo>
                    <a:pt x="2143" y="7649"/>
                  </a:lnTo>
                  <a:cubicBezTo>
                    <a:pt x="2143" y="7748"/>
                    <a:pt x="2223" y="7828"/>
                    <a:pt x="2322" y="7828"/>
                  </a:cubicBezTo>
                  <a:lnTo>
                    <a:pt x="7682" y="7828"/>
                  </a:lnTo>
                  <a:cubicBezTo>
                    <a:pt x="7781" y="7828"/>
                    <a:pt x="7861" y="7748"/>
                    <a:pt x="7861" y="7649"/>
                  </a:cubicBezTo>
                  <a:lnTo>
                    <a:pt x="7861" y="6555"/>
                  </a:lnTo>
                  <a:cubicBezTo>
                    <a:pt x="7861" y="6456"/>
                    <a:pt x="7941" y="6376"/>
                    <a:pt x="8040" y="6376"/>
                  </a:cubicBezTo>
                  <a:lnTo>
                    <a:pt x="9826" y="6376"/>
                  </a:lnTo>
                  <a:cubicBezTo>
                    <a:pt x="9925" y="6376"/>
                    <a:pt x="10005" y="6456"/>
                    <a:pt x="10005" y="6555"/>
                  </a:cubicBezTo>
                  <a:lnTo>
                    <a:pt x="10005" y="9825"/>
                  </a:lnTo>
                  <a:cubicBezTo>
                    <a:pt x="10005" y="9924"/>
                    <a:pt x="9925" y="10004"/>
                    <a:pt x="9826" y="10004"/>
                  </a:cubicBezTo>
                  <a:lnTo>
                    <a:pt x="179" y="10004"/>
                  </a:lnTo>
                  <a:cubicBezTo>
                    <a:pt x="80" y="10004"/>
                    <a:pt x="0" y="9924"/>
                    <a:pt x="0" y="9825"/>
                  </a:cubicBezTo>
                  <a:lnTo>
                    <a:pt x="0" y="6555"/>
                  </a:lnTo>
                  <a:cubicBezTo>
                    <a:pt x="0" y="6456"/>
                    <a:pt x="80" y="6376"/>
                    <a:pt x="179" y="6376"/>
                  </a:cubicBezTo>
                  <a:lnTo>
                    <a:pt x="1965" y="6376"/>
                  </a:lnTo>
                  <a:cubicBezTo>
                    <a:pt x="2064" y="6376"/>
                    <a:pt x="2144" y="6456"/>
                    <a:pt x="2143" y="655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2596070" y="2605385"/>
            <a:ext cx="3877985" cy="175432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5400" b="1" dirty="0">
                <a:solidFill>
                  <a:srgbClr val="E5583A"/>
                </a:solidFill>
                <a:cs typeface="+mn-ea"/>
                <a:sym typeface="+mn-lt"/>
              </a:rPr>
              <a:t>Review </a:t>
            </a:r>
          </a:p>
          <a:p>
            <a:pPr algn="dist"/>
            <a:r>
              <a:rPr lang="en-US" altLang="zh-CN" sz="5400" b="1" dirty="0">
                <a:solidFill>
                  <a:srgbClr val="E5583A"/>
                </a:solidFill>
                <a:cs typeface="+mn-ea"/>
                <a:sym typeface="+mn-lt"/>
              </a:rPr>
              <a:t>of the work</a:t>
            </a:r>
            <a:endParaRPr lang="zh-CN" altLang="en-US" sz="5400" b="1" dirty="0">
              <a:solidFill>
                <a:srgbClr val="E5583A"/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-894500" y="2027547"/>
            <a:ext cx="2741497" cy="2802909"/>
            <a:chOff x="-894500" y="2027547"/>
            <a:chExt cx="2741497" cy="2802909"/>
          </a:xfrm>
        </p:grpSpPr>
        <p:sp>
          <p:nvSpPr>
            <p:cNvPr id="19" name="圆角矩形 18"/>
            <p:cNvSpPr/>
            <p:nvPr/>
          </p:nvSpPr>
          <p:spPr>
            <a:xfrm rot="18927150" flipH="1">
              <a:off x="-894500" y="2027547"/>
              <a:ext cx="2741497" cy="2802909"/>
            </a:xfrm>
            <a:prstGeom prst="roundRect">
              <a:avLst/>
            </a:prstGeom>
            <a:solidFill>
              <a:srgbClr val="E5583A"/>
            </a:solidFill>
            <a:ln>
              <a:noFill/>
            </a:ln>
            <a:effectLst>
              <a:outerShdw blurRad="2286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74172" y="2828835"/>
              <a:ext cx="135935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72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  <a:endParaRPr lang="zh-CN" altLang="en-US" sz="7200" dirty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7857958" y="2967335"/>
            <a:ext cx="27694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Our destiny offers not the cup of despair, but the chalice of opportunity. So let us seize it, not in fear, but in gladness.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63744" y="711201"/>
            <a:ext cx="266451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E5583A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E5583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52819" y="1226141"/>
            <a:ext cx="48863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THIS TEMPLATE DESIGNED FOR PPT7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2171870924"/>
              </p:ext>
            </p:extLst>
          </p:nvPr>
        </p:nvGraphicFramePr>
        <p:xfrm>
          <a:off x="1277257" y="1915887"/>
          <a:ext cx="9637486" cy="3926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63744" y="711201"/>
            <a:ext cx="266451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E5583A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E5583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52819" y="1226141"/>
            <a:ext cx="48863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THIS TEMPLATE DESIGNED FOR PPT7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椭圆 1"/>
          <p:cNvSpPr/>
          <p:nvPr/>
        </p:nvSpPr>
        <p:spPr>
          <a:xfrm>
            <a:off x="1840461" y="2533934"/>
            <a:ext cx="937745" cy="937745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rgbClr val="E55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188346" y="3774850"/>
            <a:ext cx="2241974" cy="39613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椭圆 12"/>
          <p:cNvSpPr/>
          <p:nvPr/>
        </p:nvSpPr>
        <p:spPr>
          <a:xfrm>
            <a:off x="4359483" y="2533936"/>
            <a:ext cx="937745" cy="937742"/>
          </a:xfrm>
          <a:custGeom>
            <a:avLst/>
            <a:gdLst>
              <a:gd name="connsiteX0" fmla="*/ 199497 w 331788"/>
              <a:gd name="connsiteY0" fmla="*/ 265112 h 331787"/>
              <a:gd name="connsiteX1" fmla="*/ 209798 w 331788"/>
              <a:gd name="connsiteY1" fmla="*/ 279217 h 331787"/>
              <a:gd name="connsiteX2" fmla="*/ 238126 w 331788"/>
              <a:gd name="connsiteY2" fmla="*/ 315118 h 331787"/>
              <a:gd name="connsiteX3" fmla="*/ 166018 w 331788"/>
              <a:gd name="connsiteY3" fmla="*/ 331787 h 331787"/>
              <a:gd name="connsiteX4" fmla="*/ 122238 w 331788"/>
              <a:gd name="connsiteY4" fmla="*/ 325376 h 331787"/>
              <a:gd name="connsiteX5" fmla="*/ 199497 w 331788"/>
              <a:gd name="connsiteY5" fmla="*/ 265112 h 331787"/>
              <a:gd name="connsiteX6" fmla="*/ 190500 w 331788"/>
              <a:gd name="connsiteY6" fmla="*/ 228600 h 331787"/>
              <a:gd name="connsiteX7" fmla="*/ 201490 w 331788"/>
              <a:gd name="connsiteY7" fmla="*/ 228600 h 331787"/>
              <a:gd name="connsiteX8" fmla="*/ 206375 w 331788"/>
              <a:gd name="connsiteY8" fmla="*/ 236394 h 331787"/>
              <a:gd name="connsiteX9" fmla="*/ 200269 w 331788"/>
              <a:gd name="connsiteY9" fmla="*/ 242888 h 331787"/>
              <a:gd name="connsiteX10" fmla="*/ 190500 w 331788"/>
              <a:gd name="connsiteY10" fmla="*/ 228600 h 331787"/>
              <a:gd name="connsiteX11" fmla="*/ 146452 w 331788"/>
              <a:gd name="connsiteY11" fmla="*/ 228600 h 331787"/>
              <a:gd name="connsiteX12" fmla="*/ 164590 w 331788"/>
              <a:gd name="connsiteY12" fmla="*/ 229897 h 331787"/>
              <a:gd name="connsiteX13" fmla="*/ 165885 w 331788"/>
              <a:gd name="connsiteY13" fmla="*/ 229897 h 331787"/>
              <a:gd name="connsiteX14" fmla="*/ 173659 w 331788"/>
              <a:gd name="connsiteY14" fmla="*/ 229897 h 331787"/>
              <a:gd name="connsiteX15" fmla="*/ 190501 w 331788"/>
              <a:gd name="connsiteY15" fmla="*/ 253240 h 331787"/>
              <a:gd name="connsiteX16" fmla="*/ 103699 w 331788"/>
              <a:gd name="connsiteY16" fmla="*/ 320675 h 331787"/>
              <a:gd name="connsiteX17" fmla="*/ 77788 w 331788"/>
              <a:gd name="connsiteY17" fmla="*/ 306410 h 331787"/>
              <a:gd name="connsiteX18" fmla="*/ 112768 w 331788"/>
              <a:gd name="connsiteY18" fmla="*/ 244162 h 331787"/>
              <a:gd name="connsiteX19" fmla="*/ 121837 w 331788"/>
              <a:gd name="connsiteY19" fmla="*/ 245459 h 331787"/>
              <a:gd name="connsiteX20" fmla="*/ 146452 w 331788"/>
              <a:gd name="connsiteY20" fmla="*/ 228600 h 331787"/>
              <a:gd name="connsiteX21" fmla="*/ 323851 w 331788"/>
              <a:gd name="connsiteY21" fmla="*/ 217487 h 331787"/>
              <a:gd name="connsiteX22" fmla="*/ 249631 w 331788"/>
              <a:gd name="connsiteY22" fmla="*/ 307975 h 331787"/>
              <a:gd name="connsiteX23" fmla="*/ 207963 w 331788"/>
              <a:gd name="connsiteY23" fmla="*/ 253682 h 331787"/>
              <a:gd name="connsiteX24" fmla="*/ 218380 w 331788"/>
              <a:gd name="connsiteY24" fmla="*/ 243341 h 331787"/>
              <a:gd name="connsiteX25" fmla="*/ 227495 w 331788"/>
              <a:gd name="connsiteY25" fmla="*/ 244634 h 331787"/>
              <a:gd name="connsiteX26" fmla="*/ 253537 w 331788"/>
              <a:gd name="connsiteY26" fmla="*/ 225243 h 331787"/>
              <a:gd name="connsiteX27" fmla="*/ 323851 w 331788"/>
              <a:gd name="connsiteY27" fmla="*/ 217487 h 331787"/>
              <a:gd name="connsiteX28" fmla="*/ 3175 w 331788"/>
              <a:gd name="connsiteY28" fmla="*/ 196850 h 331787"/>
              <a:gd name="connsiteX29" fmla="*/ 93642 w 331788"/>
              <a:gd name="connsiteY29" fmla="*/ 222902 h 331787"/>
              <a:gd name="connsiteX30" fmla="*/ 100013 w 331788"/>
              <a:gd name="connsiteY30" fmla="*/ 235927 h 331787"/>
              <a:gd name="connsiteX31" fmla="*/ 65610 w 331788"/>
              <a:gd name="connsiteY31" fmla="*/ 298450 h 331787"/>
              <a:gd name="connsiteX32" fmla="*/ 3175 w 331788"/>
              <a:gd name="connsiteY32" fmla="*/ 196850 h 331787"/>
              <a:gd name="connsiteX33" fmla="*/ 146517 w 331788"/>
              <a:gd name="connsiteY33" fmla="*/ 192087 h 331787"/>
              <a:gd name="connsiteX34" fmla="*/ 163513 w 331788"/>
              <a:gd name="connsiteY34" fmla="*/ 215900 h 331787"/>
              <a:gd name="connsiteX35" fmla="*/ 147825 w 331788"/>
              <a:gd name="connsiteY35" fmla="*/ 214577 h 331787"/>
              <a:gd name="connsiteX36" fmla="*/ 141288 w 331788"/>
              <a:gd name="connsiteY36" fmla="*/ 200025 h 331787"/>
              <a:gd name="connsiteX37" fmla="*/ 146517 w 331788"/>
              <a:gd name="connsiteY37" fmla="*/ 192087 h 331787"/>
              <a:gd name="connsiteX38" fmla="*/ 277877 w 331788"/>
              <a:gd name="connsiteY38" fmla="*/ 160337 h 331787"/>
              <a:gd name="connsiteX39" fmla="*/ 314326 w 331788"/>
              <a:gd name="connsiteY39" fmla="*/ 204624 h 331787"/>
              <a:gd name="connsiteX40" fmla="*/ 253143 w 331788"/>
              <a:gd name="connsiteY40" fmla="*/ 211137 h 331787"/>
              <a:gd name="connsiteX41" fmla="*/ 249238 w 331788"/>
              <a:gd name="connsiteY41" fmla="*/ 203322 h 331787"/>
              <a:gd name="connsiteX42" fmla="*/ 277877 w 331788"/>
              <a:gd name="connsiteY42" fmla="*/ 160337 h 331787"/>
              <a:gd name="connsiteX43" fmla="*/ 290513 w 331788"/>
              <a:gd name="connsiteY43" fmla="*/ 153987 h 331787"/>
              <a:gd name="connsiteX44" fmla="*/ 331788 w 331788"/>
              <a:gd name="connsiteY44" fmla="*/ 167061 h 331787"/>
              <a:gd name="connsiteX45" fmla="*/ 329125 w 331788"/>
              <a:gd name="connsiteY45" fmla="*/ 198437 h 331787"/>
              <a:gd name="connsiteX46" fmla="*/ 290513 w 331788"/>
              <a:gd name="connsiteY46" fmla="*/ 153987 h 331787"/>
              <a:gd name="connsiteX47" fmla="*/ 113341 w 331788"/>
              <a:gd name="connsiteY47" fmla="*/ 139700 h 331787"/>
              <a:gd name="connsiteX48" fmla="*/ 130085 w 331788"/>
              <a:gd name="connsiteY48" fmla="*/ 169324 h 331787"/>
              <a:gd name="connsiteX49" fmla="*/ 136525 w 331788"/>
              <a:gd name="connsiteY49" fmla="*/ 178340 h 331787"/>
              <a:gd name="connsiteX50" fmla="*/ 128797 w 331788"/>
              <a:gd name="connsiteY50" fmla="*/ 191219 h 331787"/>
              <a:gd name="connsiteX51" fmla="*/ 121069 w 331788"/>
              <a:gd name="connsiteY51" fmla="*/ 189932 h 331787"/>
              <a:gd name="connsiteX52" fmla="*/ 95310 w 331788"/>
              <a:gd name="connsiteY52" fmla="*/ 207963 h 331787"/>
              <a:gd name="connsiteX53" fmla="*/ 1288 w 331788"/>
              <a:gd name="connsiteY53" fmla="*/ 179628 h 331787"/>
              <a:gd name="connsiteX54" fmla="*/ 0 w 331788"/>
              <a:gd name="connsiteY54" fmla="*/ 165460 h 331787"/>
              <a:gd name="connsiteX55" fmla="*/ 1288 w 331788"/>
              <a:gd name="connsiteY55" fmla="*/ 151292 h 331787"/>
              <a:gd name="connsiteX56" fmla="*/ 113341 w 331788"/>
              <a:gd name="connsiteY56" fmla="*/ 139700 h 331787"/>
              <a:gd name="connsiteX57" fmla="*/ 186315 w 331788"/>
              <a:gd name="connsiteY57" fmla="*/ 138112 h 331787"/>
              <a:gd name="connsiteX58" fmla="*/ 268288 w 331788"/>
              <a:gd name="connsiteY58" fmla="*/ 149780 h 331787"/>
              <a:gd name="connsiteX59" fmla="*/ 238829 w 331788"/>
              <a:gd name="connsiteY59" fmla="*/ 193860 h 331787"/>
              <a:gd name="connsiteX60" fmla="*/ 227301 w 331788"/>
              <a:gd name="connsiteY60" fmla="*/ 191267 h 331787"/>
              <a:gd name="connsiteX61" fmla="*/ 200404 w 331788"/>
              <a:gd name="connsiteY61" fmla="*/ 214604 h 331787"/>
              <a:gd name="connsiteX62" fmla="*/ 179911 w 331788"/>
              <a:gd name="connsiteY62" fmla="*/ 215900 h 331787"/>
              <a:gd name="connsiteX63" fmla="*/ 155575 w 331788"/>
              <a:gd name="connsiteY63" fmla="*/ 179599 h 331787"/>
              <a:gd name="connsiteX64" fmla="*/ 173507 w 331788"/>
              <a:gd name="connsiteY64" fmla="*/ 154966 h 331787"/>
              <a:gd name="connsiteX65" fmla="*/ 186315 w 331788"/>
              <a:gd name="connsiteY65" fmla="*/ 138112 h 331787"/>
              <a:gd name="connsiteX66" fmla="*/ 168276 w 331788"/>
              <a:gd name="connsiteY66" fmla="*/ 138112 h 331787"/>
              <a:gd name="connsiteX67" fmla="*/ 161661 w 331788"/>
              <a:gd name="connsiteY67" fmla="*/ 145566 h 331787"/>
              <a:gd name="connsiteX68" fmla="*/ 145786 w 331788"/>
              <a:gd name="connsiteY68" fmla="*/ 166687 h 331787"/>
              <a:gd name="connsiteX69" fmla="*/ 141817 w 331788"/>
              <a:gd name="connsiteY69" fmla="*/ 161718 h 331787"/>
              <a:gd name="connsiteX70" fmla="*/ 128588 w 331788"/>
              <a:gd name="connsiteY70" fmla="*/ 139354 h 331787"/>
              <a:gd name="connsiteX71" fmla="*/ 168276 w 331788"/>
              <a:gd name="connsiteY71" fmla="*/ 138112 h 331787"/>
              <a:gd name="connsiteX72" fmla="*/ 220028 w 331788"/>
              <a:gd name="connsiteY72" fmla="*/ 103187 h 331787"/>
              <a:gd name="connsiteX73" fmla="*/ 232728 w 331788"/>
              <a:gd name="connsiteY73" fmla="*/ 105784 h 331787"/>
              <a:gd name="connsiteX74" fmla="*/ 237808 w 331788"/>
              <a:gd name="connsiteY74" fmla="*/ 105784 h 331787"/>
              <a:gd name="connsiteX75" fmla="*/ 246698 w 331788"/>
              <a:gd name="connsiteY75" fmla="*/ 118773 h 331787"/>
              <a:gd name="connsiteX76" fmla="*/ 255588 w 331788"/>
              <a:gd name="connsiteY76" fmla="*/ 131762 h 331787"/>
              <a:gd name="connsiteX77" fmla="*/ 198438 w 331788"/>
              <a:gd name="connsiteY77" fmla="*/ 125267 h 331787"/>
              <a:gd name="connsiteX78" fmla="*/ 220028 w 331788"/>
              <a:gd name="connsiteY78" fmla="*/ 103187 h 331787"/>
              <a:gd name="connsiteX79" fmla="*/ 317236 w 331788"/>
              <a:gd name="connsiteY79" fmla="*/ 98425 h 331787"/>
              <a:gd name="connsiteX80" fmla="*/ 331788 w 331788"/>
              <a:gd name="connsiteY80" fmla="*/ 152400 h 331787"/>
              <a:gd name="connsiteX81" fmla="*/ 292100 w 331788"/>
              <a:gd name="connsiteY81" fmla="*/ 140552 h 331787"/>
              <a:gd name="connsiteX82" fmla="*/ 317236 w 331788"/>
              <a:gd name="connsiteY82" fmla="*/ 98425 h 331787"/>
              <a:gd name="connsiteX83" fmla="*/ 286068 w 331788"/>
              <a:gd name="connsiteY83" fmla="*/ 52387 h 331787"/>
              <a:gd name="connsiteX84" fmla="*/ 309563 w 331788"/>
              <a:gd name="connsiteY84" fmla="*/ 84748 h 331787"/>
              <a:gd name="connsiteX85" fmla="*/ 278236 w 331788"/>
              <a:gd name="connsiteY85" fmla="*/ 136525 h 331787"/>
              <a:gd name="connsiteX86" fmla="*/ 276931 w 331788"/>
              <a:gd name="connsiteY86" fmla="*/ 136525 h 331787"/>
              <a:gd name="connsiteX87" fmla="*/ 258657 w 331788"/>
              <a:gd name="connsiteY87" fmla="*/ 110636 h 331787"/>
              <a:gd name="connsiteX88" fmla="*/ 250825 w 331788"/>
              <a:gd name="connsiteY88" fmla="*/ 98986 h 331787"/>
              <a:gd name="connsiteX89" fmla="*/ 259962 w 331788"/>
              <a:gd name="connsiteY89" fmla="*/ 78275 h 331787"/>
              <a:gd name="connsiteX90" fmla="*/ 258657 w 331788"/>
              <a:gd name="connsiteY90" fmla="*/ 70509 h 331787"/>
              <a:gd name="connsiteX91" fmla="*/ 286068 w 331788"/>
              <a:gd name="connsiteY91" fmla="*/ 52387 h 331787"/>
              <a:gd name="connsiteX92" fmla="*/ 73025 w 331788"/>
              <a:gd name="connsiteY92" fmla="*/ 28575 h 331787"/>
              <a:gd name="connsiteX93" fmla="*/ 107950 w 331788"/>
              <a:gd name="connsiteY93" fmla="*/ 126377 h 331787"/>
              <a:gd name="connsiteX94" fmla="*/ 3175 w 331788"/>
              <a:gd name="connsiteY94" fmla="*/ 138113 h 331787"/>
              <a:gd name="connsiteX95" fmla="*/ 73025 w 331788"/>
              <a:gd name="connsiteY95" fmla="*/ 28575 h 331787"/>
              <a:gd name="connsiteX96" fmla="*/ 203200 w 331788"/>
              <a:gd name="connsiteY96" fmla="*/ 4762 h 331787"/>
              <a:gd name="connsiteX97" fmla="*/ 274638 w 331788"/>
              <a:gd name="connsiteY97" fmla="*/ 41817 h 331787"/>
              <a:gd name="connsiteX98" fmla="*/ 251258 w 331788"/>
              <a:gd name="connsiteY98" fmla="*/ 57150 h 331787"/>
              <a:gd name="connsiteX99" fmla="*/ 233074 w 331788"/>
              <a:gd name="connsiteY99" fmla="*/ 50761 h 331787"/>
              <a:gd name="connsiteX100" fmla="*/ 225281 w 331788"/>
              <a:gd name="connsiteY100" fmla="*/ 52039 h 331787"/>
              <a:gd name="connsiteX101" fmla="*/ 203200 w 331788"/>
              <a:gd name="connsiteY101" fmla="*/ 4762 h 331787"/>
              <a:gd name="connsiteX102" fmla="*/ 165260 w 331788"/>
              <a:gd name="connsiteY102" fmla="*/ 0 h 331787"/>
              <a:gd name="connsiteX103" fmla="*/ 185786 w 331788"/>
              <a:gd name="connsiteY103" fmla="*/ 1290 h 331787"/>
              <a:gd name="connsiteX104" fmla="*/ 212725 w 331788"/>
              <a:gd name="connsiteY104" fmla="*/ 59333 h 331787"/>
              <a:gd name="connsiteX105" fmla="*/ 205028 w 331788"/>
              <a:gd name="connsiteY105" fmla="*/ 77390 h 331787"/>
              <a:gd name="connsiteX106" fmla="*/ 208876 w 331788"/>
              <a:gd name="connsiteY106" fmla="*/ 91579 h 331787"/>
              <a:gd name="connsiteX107" fmla="*/ 179371 w 331788"/>
              <a:gd name="connsiteY107" fmla="*/ 122535 h 331787"/>
              <a:gd name="connsiteX108" fmla="*/ 176806 w 331788"/>
              <a:gd name="connsiteY108" fmla="*/ 122535 h 331787"/>
              <a:gd name="connsiteX109" fmla="*/ 122927 w 331788"/>
              <a:gd name="connsiteY109" fmla="*/ 123825 h 331787"/>
              <a:gd name="connsiteX110" fmla="*/ 85725 w 331788"/>
              <a:gd name="connsiteY110" fmla="*/ 20637 h 331787"/>
              <a:gd name="connsiteX111" fmla="*/ 165260 w 331788"/>
              <a:gd name="connsiteY111" fmla="*/ 0 h 33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331788" h="331787">
                <a:moveTo>
                  <a:pt x="199497" y="265112"/>
                </a:moveTo>
                <a:cubicBezTo>
                  <a:pt x="203360" y="270241"/>
                  <a:pt x="205935" y="274088"/>
                  <a:pt x="209798" y="279217"/>
                </a:cubicBezTo>
                <a:cubicBezTo>
                  <a:pt x="222674" y="295885"/>
                  <a:pt x="231688" y="307425"/>
                  <a:pt x="238126" y="315118"/>
                </a:cubicBezTo>
                <a:cubicBezTo>
                  <a:pt x="216236" y="325376"/>
                  <a:pt x="191771" y="331787"/>
                  <a:pt x="166018" y="331787"/>
                </a:cubicBezTo>
                <a:cubicBezTo>
                  <a:pt x="150566" y="331787"/>
                  <a:pt x="136402" y="329223"/>
                  <a:pt x="122238" y="325376"/>
                </a:cubicBezTo>
                <a:cubicBezTo>
                  <a:pt x="141553" y="312554"/>
                  <a:pt x="169881" y="293321"/>
                  <a:pt x="199497" y="265112"/>
                </a:cubicBezTo>
                <a:close/>
                <a:moveTo>
                  <a:pt x="190500" y="228600"/>
                </a:moveTo>
                <a:cubicBezTo>
                  <a:pt x="194163" y="228600"/>
                  <a:pt x="197827" y="228600"/>
                  <a:pt x="201490" y="228600"/>
                </a:cubicBezTo>
                <a:cubicBezTo>
                  <a:pt x="202712" y="231198"/>
                  <a:pt x="203933" y="233796"/>
                  <a:pt x="206375" y="236394"/>
                </a:cubicBezTo>
                <a:cubicBezTo>
                  <a:pt x="203933" y="237693"/>
                  <a:pt x="201490" y="240290"/>
                  <a:pt x="200269" y="242888"/>
                </a:cubicBezTo>
                <a:cubicBezTo>
                  <a:pt x="196606" y="237693"/>
                  <a:pt x="194163" y="233796"/>
                  <a:pt x="190500" y="228600"/>
                </a:cubicBezTo>
                <a:close/>
                <a:moveTo>
                  <a:pt x="146452" y="228600"/>
                </a:moveTo>
                <a:cubicBezTo>
                  <a:pt x="152930" y="228600"/>
                  <a:pt x="159408" y="229897"/>
                  <a:pt x="164590" y="229897"/>
                </a:cubicBezTo>
                <a:cubicBezTo>
                  <a:pt x="164590" y="229897"/>
                  <a:pt x="164590" y="229897"/>
                  <a:pt x="165885" y="229897"/>
                </a:cubicBezTo>
                <a:cubicBezTo>
                  <a:pt x="168477" y="229897"/>
                  <a:pt x="171068" y="229897"/>
                  <a:pt x="173659" y="229897"/>
                </a:cubicBezTo>
                <a:cubicBezTo>
                  <a:pt x="178841" y="237678"/>
                  <a:pt x="185319" y="245459"/>
                  <a:pt x="190501" y="253240"/>
                </a:cubicBezTo>
                <a:cubicBezTo>
                  <a:pt x="156817" y="286958"/>
                  <a:pt x="123132" y="309004"/>
                  <a:pt x="103699" y="320675"/>
                </a:cubicBezTo>
                <a:cubicBezTo>
                  <a:pt x="94630" y="316785"/>
                  <a:pt x="85561" y="311597"/>
                  <a:pt x="77788" y="306410"/>
                </a:cubicBezTo>
                <a:cubicBezTo>
                  <a:pt x="84266" y="293442"/>
                  <a:pt x="97221" y="271396"/>
                  <a:pt x="112768" y="244162"/>
                </a:cubicBezTo>
                <a:cubicBezTo>
                  <a:pt x="115359" y="245459"/>
                  <a:pt x="117950" y="245459"/>
                  <a:pt x="121837" y="245459"/>
                </a:cubicBezTo>
                <a:cubicBezTo>
                  <a:pt x="132201" y="245459"/>
                  <a:pt x="142566" y="238975"/>
                  <a:pt x="146452" y="228600"/>
                </a:cubicBezTo>
                <a:close/>
                <a:moveTo>
                  <a:pt x="323851" y="217487"/>
                </a:moveTo>
                <a:cubicBezTo>
                  <a:pt x="310830" y="256268"/>
                  <a:pt x="284788" y="287292"/>
                  <a:pt x="249631" y="307975"/>
                </a:cubicBezTo>
                <a:cubicBezTo>
                  <a:pt x="240516" y="295048"/>
                  <a:pt x="224890" y="275658"/>
                  <a:pt x="207963" y="253682"/>
                </a:cubicBezTo>
                <a:cubicBezTo>
                  <a:pt x="211869" y="249804"/>
                  <a:pt x="214474" y="247219"/>
                  <a:pt x="218380" y="243341"/>
                </a:cubicBezTo>
                <a:cubicBezTo>
                  <a:pt x="220984" y="244634"/>
                  <a:pt x="223588" y="244634"/>
                  <a:pt x="227495" y="244634"/>
                </a:cubicBezTo>
                <a:cubicBezTo>
                  <a:pt x="239214" y="244634"/>
                  <a:pt x="250933" y="236878"/>
                  <a:pt x="253537" y="225243"/>
                </a:cubicBezTo>
                <a:cubicBezTo>
                  <a:pt x="280881" y="222658"/>
                  <a:pt x="304319" y="220073"/>
                  <a:pt x="323851" y="217487"/>
                </a:cubicBezTo>
                <a:close/>
                <a:moveTo>
                  <a:pt x="3175" y="196850"/>
                </a:moveTo>
                <a:cubicBezTo>
                  <a:pt x="23562" y="204666"/>
                  <a:pt x="55417" y="215086"/>
                  <a:pt x="93642" y="222902"/>
                </a:cubicBezTo>
                <a:cubicBezTo>
                  <a:pt x="94916" y="228112"/>
                  <a:pt x="96190" y="232019"/>
                  <a:pt x="100013" y="235927"/>
                </a:cubicBezTo>
                <a:cubicBezTo>
                  <a:pt x="84723" y="261978"/>
                  <a:pt x="71981" y="284122"/>
                  <a:pt x="65610" y="298450"/>
                </a:cubicBezTo>
                <a:cubicBezTo>
                  <a:pt x="33755" y="273702"/>
                  <a:pt x="10820" y="237230"/>
                  <a:pt x="3175" y="196850"/>
                </a:cubicBezTo>
                <a:close/>
                <a:moveTo>
                  <a:pt x="146517" y="192087"/>
                </a:moveTo>
                <a:cubicBezTo>
                  <a:pt x="151747" y="200025"/>
                  <a:pt x="156976" y="207963"/>
                  <a:pt x="163513" y="215900"/>
                </a:cubicBezTo>
                <a:cubicBezTo>
                  <a:pt x="158284" y="215900"/>
                  <a:pt x="153054" y="214577"/>
                  <a:pt x="147825" y="214577"/>
                </a:cubicBezTo>
                <a:cubicBezTo>
                  <a:pt x="147825" y="209286"/>
                  <a:pt x="145210" y="203994"/>
                  <a:pt x="141288" y="200025"/>
                </a:cubicBezTo>
                <a:cubicBezTo>
                  <a:pt x="142595" y="197379"/>
                  <a:pt x="145210" y="194733"/>
                  <a:pt x="146517" y="192087"/>
                </a:cubicBezTo>
                <a:close/>
                <a:moveTo>
                  <a:pt x="277877" y="160337"/>
                </a:moveTo>
                <a:cubicBezTo>
                  <a:pt x="290894" y="175968"/>
                  <a:pt x="302610" y="190296"/>
                  <a:pt x="314326" y="204624"/>
                </a:cubicBezTo>
                <a:cubicBezTo>
                  <a:pt x="297403" y="205927"/>
                  <a:pt x="276575" y="208532"/>
                  <a:pt x="253143" y="211137"/>
                </a:cubicBezTo>
                <a:cubicBezTo>
                  <a:pt x="251842" y="207230"/>
                  <a:pt x="251842" y="204624"/>
                  <a:pt x="249238" y="203322"/>
                </a:cubicBezTo>
                <a:cubicBezTo>
                  <a:pt x="259652" y="188994"/>
                  <a:pt x="270066" y="174665"/>
                  <a:pt x="277877" y="160337"/>
                </a:cubicBezTo>
                <a:close/>
                <a:moveTo>
                  <a:pt x="290513" y="153987"/>
                </a:moveTo>
                <a:cubicBezTo>
                  <a:pt x="306490" y="159216"/>
                  <a:pt x="321136" y="163139"/>
                  <a:pt x="331788" y="167061"/>
                </a:cubicBezTo>
                <a:cubicBezTo>
                  <a:pt x="331788" y="178827"/>
                  <a:pt x="330457" y="187978"/>
                  <a:pt x="329125" y="198437"/>
                </a:cubicBezTo>
                <a:cubicBezTo>
                  <a:pt x="317142" y="185364"/>
                  <a:pt x="303828" y="170983"/>
                  <a:pt x="290513" y="153987"/>
                </a:cubicBezTo>
                <a:close/>
                <a:moveTo>
                  <a:pt x="113341" y="139700"/>
                </a:moveTo>
                <a:cubicBezTo>
                  <a:pt x="118493" y="150004"/>
                  <a:pt x="124933" y="160307"/>
                  <a:pt x="130085" y="169324"/>
                </a:cubicBezTo>
                <a:cubicBezTo>
                  <a:pt x="132661" y="171900"/>
                  <a:pt x="135237" y="175764"/>
                  <a:pt x="136525" y="178340"/>
                </a:cubicBezTo>
                <a:cubicBezTo>
                  <a:pt x="133949" y="183492"/>
                  <a:pt x="131373" y="187356"/>
                  <a:pt x="128797" y="191219"/>
                </a:cubicBezTo>
                <a:cubicBezTo>
                  <a:pt x="126221" y="189932"/>
                  <a:pt x="123645" y="189932"/>
                  <a:pt x="121069" y="189932"/>
                </a:cubicBezTo>
                <a:cubicBezTo>
                  <a:pt x="109478" y="189932"/>
                  <a:pt x="99174" y="197659"/>
                  <a:pt x="95310" y="207963"/>
                </a:cubicBezTo>
                <a:cubicBezTo>
                  <a:pt x="52807" y="200235"/>
                  <a:pt x="19320" y="187356"/>
                  <a:pt x="1288" y="179628"/>
                </a:cubicBezTo>
                <a:cubicBezTo>
                  <a:pt x="0" y="174476"/>
                  <a:pt x="0" y="170612"/>
                  <a:pt x="0" y="165460"/>
                </a:cubicBezTo>
                <a:cubicBezTo>
                  <a:pt x="0" y="160307"/>
                  <a:pt x="0" y="156444"/>
                  <a:pt x="1288" y="151292"/>
                </a:cubicBezTo>
                <a:cubicBezTo>
                  <a:pt x="23183" y="147428"/>
                  <a:pt x="64399" y="142276"/>
                  <a:pt x="113341" y="139700"/>
                </a:cubicBezTo>
                <a:close/>
                <a:moveTo>
                  <a:pt x="186315" y="138112"/>
                </a:moveTo>
                <a:cubicBezTo>
                  <a:pt x="215774" y="139408"/>
                  <a:pt x="243952" y="143298"/>
                  <a:pt x="268288" y="149780"/>
                </a:cubicBezTo>
                <a:cubicBezTo>
                  <a:pt x="259322" y="164042"/>
                  <a:pt x="249076" y="179599"/>
                  <a:pt x="238829" y="193860"/>
                </a:cubicBezTo>
                <a:cubicBezTo>
                  <a:pt x="234986" y="192564"/>
                  <a:pt x="231144" y="191267"/>
                  <a:pt x="227301" y="191267"/>
                </a:cubicBezTo>
                <a:cubicBezTo>
                  <a:pt x="213212" y="191267"/>
                  <a:pt x="201685" y="201639"/>
                  <a:pt x="200404" y="214604"/>
                </a:cubicBezTo>
                <a:cubicBezTo>
                  <a:pt x="194000" y="214604"/>
                  <a:pt x="186315" y="214604"/>
                  <a:pt x="179911" y="215900"/>
                </a:cubicBezTo>
                <a:cubicBezTo>
                  <a:pt x="170945" y="202936"/>
                  <a:pt x="163260" y="191267"/>
                  <a:pt x="155575" y="179599"/>
                </a:cubicBezTo>
                <a:cubicBezTo>
                  <a:pt x="160698" y="171820"/>
                  <a:pt x="167102" y="162745"/>
                  <a:pt x="173507" y="154966"/>
                </a:cubicBezTo>
                <a:cubicBezTo>
                  <a:pt x="177349" y="148483"/>
                  <a:pt x="182472" y="143298"/>
                  <a:pt x="186315" y="138112"/>
                </a:cubicBezTo>
                <a:close/>
                <a:moveTo>
                  <a:pt x="168276" y="138112"/>
                </a:moveTo>
                <a:cubicBezTo>
                  <a:pt x="165630" y="140597"/>
                  <a:pt x="164307" y="143081"/>
                  <a:pt x="161661" y="145566"/>
                </a:cubicBezTo>
                <a:cubicBezTo>
                  <a:pt x="156370" y="153020"/>
                  <a:pt x="151078" y="159232"/>
                  <a:pt x="145786" y="166687"/>
                </a:cubicBezTo>
                <a:cubicBezTo>
                  <a:pt x="144463" y="165445"/>
                  <a:pt x="143140" y="162960"/>
                  <a:pt x="141817" y="161718"/>
                </a:cubicBezTo>
                <a:cubicBezTo>
                  <a:pt x="137849" y="154263"/>
                  <a:pt x="132557" y="146808"/>
                  <a:pt x="128588" y="139354"/>
                </a:cubicBezTo>
                <a:cubicBezTo>
                  <a:pt x="141817" y="139354"/>
                  <a:pt x="155047" y="138112"/>
                  <a:pt x="168276" y="138112"/>
                </a:cubicBezTo>
                <a:close/>
                <a:moveTo>
                  <a:pt x="220028" y="103187"/>
                </a:moveTo>
                <a:cubicBezTo>
                  <a:pt x="223838" y="104486"/>
                  <a:pt x="227648" y="105784"/>
                  <a:pt x="232728" y="105784"/>
                </a:cubicBezTo>
                <a:cubicBezTo>
                  <a:pt x="233998" y="105784"/>
                  <a:pt x="236538" y="105784"/>
                  <a:pt x="237808" y="105784"/>
                </a:cubicBezTo>
                <a:cubicBezTo>
                  <a:pt x="241618" y="109681"/>
                  <a:pt x="244158" y="114877"/>
                  <a:pt x="246698" y="118773"/>
                </a:cubicBezTo>
                <a:cubicBezTo>
                  <a:pt x="249238" y="122670"/>
                  <a:pt x="253048" y="127865"/>
                  <a:pt x="255588" y="131762"/>
                </a:cubicBezTo>
                <a:cubicBezTo>
                  <a:pt x="237808" y="129164"/>
                  <a:pt x="218758" y="126566"/>
                  <a:pt x="198438" y="125267"/>
                </a:cubicBezTo>
                <a:cubicBezTo>
                  <a:pt x="206058" y="117474"/>
                  <a:pt x="213678" y="109681"/>
                  <a:pt x="220028" y="103187"/>
                </a:cubicBezTo>
                <a:close/>
                <a:moveTo>
                  <a:pt x="317236" y="98425"/>
                </a:moveTo>
                <a:cubicBezTo>
                  <a:pt x="325173" y="115539"/>
                  <a:pt x="329142" y="133969"/>
                  <a:pt x="331788" y="152400"/>
                </a:cubicBezTo>
                <a:cubicBezTo>
                  <a:pt x="319882" y="148450"/>
                  <a:pt x="306652" y="144501"/>
                  <a:pt x="292100" y="140552"/>
                </a:cubicBezTo>
                <a:cubicBezTo>
                  <a:pt x="301361" y="124754"/>
                  <a:pt x="310621" y="111589"/>
                  <a:pt x="317236" y="98425"/>
                </a:cubicBezTo>
                <a:close/>
                <a:moveTo>
                  <a:pt x="286068" y="52387"/>
                </a:moveTo>
                <a:cubicBezTo>
                  <a:pt x="295205" y="61448"/>
                  <a:pt x="303037" y="71803"/>
                  <a:pt x="309563" y="84748"/>
                </a:cubicBezTo>
                <a:cubicBezTo>
                  <a:pt x="301731" y="98986"/>
                  <a:pt x="289984" y="117108"/>
                  <a:pt x="278236" y="136525"/>
                </a:cubicBezTo>
                <a:cubicBezTo>
                  <a:pt x="278236" y="136525"/>
                  <a:pt x="276931" y="136525"/>
                  <a:pt x="276931" y="136525"/>
                </a:cubicBezTo>
                <a:cubicBezTo>
                  <a:pt x="270404" y="127464"/>
                  <a:pt x="265183" y="119697"/>
                  <a:pt x="258657" y="110636"/>
                </a:cubicBezTo>
                <a:cubicBezTo>
                  <a:pt x="256046" y="106753"/>
                  <a:pt x="253436" y="102870"/>
                  <a:pt x="250825" y="98986"/>
                </a:cubicBezTo>
                <a:cubicBezTo>
                  <a:pt x="256046" y="93809"/>
                  <a:pt x="259962" y="86042"/>
                  <a:pt x="259962" y="78275"/>
                </a:cubicBezTo>
                <a:cubicBezTo>
                  <a:pt x="259962" y="75687"/>
                  <a:pt x="259962" y="73098"/>
                  <a:pt x="258657" y="70509"/>
                </a:cubicBezTo>
                <a:cubicBezTo>
                  <a:pt x="269099" y="62742"/>
                  <a:pt x="278236" y="57564"/>
                  <a:pt x="286068" y="52387"/>
                </a:cubicBezTo>
                <a:close/>
                <a:moveTo>
                  <a:pt x="73025" y="28575"/>
                </a:moveTo>
                <a:cubicBezTo>
                  <a:pt x="79493" y="54655"/>
                  <a:pt x="92428" y="92472"/>
                  <a:pt x="107950" y="126377"/>
                </a:cubicBezTo>
                <a:cubicBezTo>
                  <a:pt x="63970" y="128985"/>
                  <a:pt x="25165" y="134201"/>
                  <a:pt x="3175" y="138113"/>
                </a:cubicBezTo>
                <a:cubicBezTo>
                  <a:pt x="10936" y="92472"/>
                  <a:pt x="36806" y="53351"/>
                  <a:pt x="73025" y="28575"/>
                </a:cubicBezTo>
                <a:close/>
                <a:moveTo>
                  <a:pt x="203200" y="4762"/>
                </a:moveTo>
                <a:cubicBezTo>
                  <a:pt x="230476" y="11151"/>
                  <a:pt x="255155" y="23928"/>
                  <a:pt x="274638" y="41817"/>
                </a:cubicBezTo>
                <a:cubicBezTo>
                  <a:pt x="268144" y="45650"/>
                  <a:pt x="260350" y="52039"/>
                  <a:pt x="251258" y="57150"/>
                </a:cubicBezTo>
                <a:cubicBezTo>
                  <a:pt x="246063" y="53316"/>
                  <a:pt x="239568" y="50761"/>
                  <a:pt x="233074" y="50761"/>
                </a:cubicBezTo>
                <a:cubicBezTo>
                  <a:pt x="230476" y="50761"/>
                  <a:pt x="227879" y="50761"/>
                  <a:pt x="225281" y="52039"/>
                </a:cubicBezTo>
                <a:cubicBezTo>
                  <a:pt x="216189" y="34150"/>
                  <a:pt x="208395" y="17539"/>
                  <a:pt x="203200" y="4762"/>
                </a:cubicBezTo>
                <a:close/>
                <a:moveTo>
                  <a:pt x="165260" y="0"/>
                </a:moveTo>
                <a:cubicBezTo>
                  <a:pt x="172957" y="0"/>
                  <a:pt x="179371" y="0"/>
                  <a:pt x="185786" y="1290"/>
                </a:cubicBezTo>
                <a:cubicBezTo>
                  <a:pt x="192200" y="15478"/>
                  <a:pt x="199897" y="36115"/>
                  <a:pt x="212725" y="59333"/>
                </a:cubicBezTo>
                <a:cubicBezTo>
                  <a:pt x="207594" y="63202"/>
                  <a:pt x="205028" y="69651"/>
                  <a:pt x="205028" y="77390"/>
                </a:cubicBezTo>
                <a:cubicBezTo>
                  <a:pt x="205028" y="82550"/>
                  <a:pt x="206311" y="87709"/>
                  <a:pt x="208876" y="91579"/>
                </a:cubicBezTo>
                <a:cubicBezTo>
                  <a:pt x="198614" y="100608"/>
                  <a:pt x="188351" y="110926"/>
                  <a:pt x="179371" y="122535"/>
                </a:cubicBezTo>
                <a:cubicBezTo>
                  <a:pt x="178089" y="122535"/>
                  <a:pt x="178089" y="122535"/>
                  <a:pt x="176806" y="122535"/>
                </a:cubicBezTo>
                <a:cubicBezTo>
                  <a:pt x="158846" y="122535"/>
                  <a:pt x="139604" y="123825"/>
                  <a:pt x="122927" y="123825"/>
                </a:cubicBezTo>
                <a:cubicBezTo>
                  <a:pt x="104967" y="87709"/>
                  <a:pt x="92139" y="45144"/>
                  <a:pt x="85725" y="20637"/>
                </a:cubicBezTo>
                <a:cubicBezTo>
                  <a:pt x="108816" y="7739"/>
                  <a:pt x="135755" y="0"/>
                  <a:pt x="165260" y="0"/>
                </a:cubicBezTo>
                <a:close/>
              </a:path>
            </a:pathLst>
          </a:custGeom>
          <a:solidFill>
            <a:srgbClr val="E55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712791" y="3774848"/>
            <a:ext cx="2241974" cy="39613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椭圆 15"/>
          <p:cNvSpPr/>
          <p:nvPr/>
        </p:nvSpPr>
        <p:spPr>
          <a:xfrm>
            <a:off x="6889351" y="2594471"/>
            <a:ext cx="937745" cy="695604"/>
          </a:xfrm>
          <a:custGeom>
            <a:avLst/>
            <a:gdLst>
              <a:gd name="connsiteX0" fmla="*/ 9246 w 338138"/>
              <a:gd name="connsiteY0" fmla="*/ 217487 h 250825"/>
              <a:gd name="connsiteX1" fmla="*/ 328892 w 338138"/>
              <a:gd name="connsiteY1" fmla="*/ 217487 h 250825"/>
              <a:gd name="connsiteX2" fmla="*/ 338138 w 338138"/>
              <a:gd name="connsiteY2" fmla="*/ 226822 h 250825"/>
              <a:gd name="connsiteX3" fmla="*/ 314363 w 338138"/>
              <a:gd name="connsiteY3" fmla="*/ 250825 h 250825"/>
              <a:gd name="connsiteX4" fmla="*/ 23775 w 338138"/>
              <a:gd name="connsiteY4" fmla="*/ 250825 h 250825"/>
              <a:gd name="connsiteX5" fmla="*/ 0 w 338138"/>
              <a:gd name="connsiteY5" fmla="*/ 226822 h 250825"/>
              <a:gd name="connsiteX6" fmla="*/ 9246 w 338138"/>
              <a:gd name="connsiteY6" fmla="*/ 217487 h 250825"/>
              <a:gd name="connsiteX7" fmla="*/ 100182 w 338138"/>
              <a:gd name="connsiteY7" fmla="*/ 100012 h 250825"/>
              <a:gd name="connsiteX8" fmla="*/ 123655 w 338138"/>
              <a:gd name="connsiteY8" fmla="*/ 100012 h 250825"/>
              <a:gd name="connsiteX9" fmla="*/ 130175 w 338138"/>
              <a:gd name="connsiteY9" fmla="*/ 106705 h 250825"/>
              <a:gd name="connsiteX10" fmla="*/ 130175 w 338138"/>
              <a:gd name="connsiteY10" fmla="*/ 161583 h 250825"/>
              <a:gd name="connsiteX11" fmla="*/ 123655 w 338138"/>
              <a:gd name="connsiteY11" fmla="*/ 168275 h 250825"/>
              <a:gd name="connsiteX12" fmla="*/ 100182 w 338138"/>
              <a:gd name="connsiteY12" fmla="*/ 168275 h 250825"/>
              <a:gd name="connsiteX13" fmla="*/ 93662 w 338138"/>
              <a:gd name="connsiteY13" fmla="*/ 161583 h 250825"/>
              <a:gd name="connsiteX14" fmla="*/ 93662 w 338138"/>
              <a:gd name="connsiteY14" fmla="*/ 106705 h 250825"/>
              <a:gd name="connsiteX15" fmla="*/ 100182 w 338138"/>
              <a:gd name="connsiteY15" fmla="*/ 100012 h 250825"/>
              <a:gd name="connsiteX16" fmla="*/ 157332 w 338138"/>
              <a:gd name="connsiteY16" fmla="*/ 77787 h 250825"/>
              <a:gd name="connsiteX17" fmla="*/ 180805 w 338138"/>
              <a:gd name="connsiteY17" fmla="*/ 77787 h 250825"/>
              <a:gd name="connsiteX18" fmla="*/ 187325 w 338138"/>
              <a:gd name="connsiteY18" fmla="*/ 84441 h 250825"/>
              <a:gd name="connsiteX19" fmla="*/ 187325 w 338138"/>
              <a:gd name="connsiteY19" fmla="*/ 161622 h 250825"/>
              <a:gd name="connsiteX20" fmla="*/ 180805 w 338138"/>
              <a:gd name="connsiteY20" fmla="*/ 168275 h 250825"/>
              <a:gd name="connsiteX21" fmla="*/ 157332 w 338138"/>
              <a:gd name="connsiteY21" fmla="*/ 168275 h 250825"/>
              <a:gd name="connsiteX22" fmla="*/ 150812 w 338138"/>
              <a:gd name="connsiteY22" fmla="*/ 161622 h 250825"/>
              <a:gd name="connsiteX23" fmla="*/ 150812 w 338138"/>
              <a:gd name="connsiteY23" fmla="*/ 84441 h 250825"/>
              <a:gd name="connsiteX24" fmla="*/ 157332 w 338138"/>
              <a:gd name="connsiteY24" fmla="*/ 77787 h 250825"/>
              <a:gd name="connsiteX25" fmla="*/ 216070 w 338138"/>
              <a:gd name="connsiteY25" fmla="*/ 49212 h 250825"/>
              <a:gd name="connsiteX26" fmla="*/ 239543 w 338138"/>
              <a:gd name="connsiteY26" fmla="*/ 49212 h 250825"/>
              <a:gd name="connsiteX27" fmla="*/ 246063 w 338138"/>
              <a:gd name="connsiteY27" fmla="*/ 55827 h 250825"/>
              <a:gd name="connsiteX28" fmla="*/ 246063 w 338138"/>
              <a:gd name="connsiteY28" fmla="*/ 161661 h 250825"/>
              <a:gd name="connsiteX29" fmla="*/ 239543 w 338138"/>
              <a:gd name="connsiteY29" fmla="*/ 168275 h 250825"/>
              <a:gd name="connsiteX30" fmla="*/ 216070 w 338138"/>
              <a:gd name="connsiteY30" fmla="*/ 168275 h 250825"/>
              <a:gd name="connsiteX31" fmla="*/ 209550 w 338138"/>
              <a:gd name="connsiteY31" fmla="*/ 161661 h 250825"/>
              <a:gd name="connsiteX32" fmla="*/ 209550 w 338138"/>
              <a:gd name="connsiteY32" fmla="*/ 55827 h 250825"/>
              <a:gd name="connsiteX33" fmla="*/ 216070 w 338138"/>
              <a:gd name="connsiteY33" fmla="*/ 49212 h 250825"/>
              <a:gd name="connsiteX34" fmla="*/ 53428 w 338138"/>
              <a:gd name="connsiteY34" fmla="*/ 22225 h 250825"/>
              <a:gd name="connsiteX35" fmla="*/ 50800 w 338138"/>
              <a:gd name="connsiteY35" fmla="*/ 24858 h 250825"/>
              <a:gd name="connsiteX36" fmla="*/ 50800 w 338138"/>
              <a:gd name="connsiteY36" fmla="*/ 182834 h 250825"/>
              <a:gd name="connsiteX37" fmla="*/ 53428 w 338138"/>
              <a:gd name="connsiteY37" fmla="*/ 184150 h 250825"/>
              <a:gd name="connsiteX38" fmla="*/ 284710 w 338138"/>
              <a:gd name="connsiteY38" fmla="*/ 184150 h 250825"/>
              <a:gd name="connsiteX39" fmla="*/ 287338 w 338138"/>
              <a:gd name="connsiteY39" fmla="*/ 182834 h 250825"/>
              <a:gd name="connsiteX40" fmla="*/ 287338 w 338138"/>
              <a:gd name="connsiteY40" fmla="*/ 24858 h 250825"/>
              <a:gd name="connsiteX41" fmla="*/ 284710 w 338138"/>
              <a:gd name="connsiteY41" fmla="*/ 22225 h 250825"/>
              <a:gd name="connsiteX42" fmla="*/ 53428 w 338138"/>
              <a:gd name="connsiteY42" fmla="*/ 22225 h 250825"/>
              <a:gd name="connsiteX43" fmla="*/ 53663 w 338138"/>
              <a:gd name="connsiteY43" fmla="*/ 0 h 250825"/>
              <a:gd name="connsiteX44" fmla="*/ 286062 w 338138"/>
              <a:gd name="connsiteY44" fmla="*/ 0 h 250825"/>
              <a:gd name="connsiteX45" fmla="*/ 311150 w 338138"/>
              <a:gd name="connsiteY45" fmla="*/ 25008 h 250825"/>
              <a:gd name="connsiteX46" fmla="*/ 311150 w 338138"/>
              <a:gd name="connsiteY46" fmla="*/ 182955 h 250825"/>
              <a:gd name="connsiteX47" fmla="*/ 286062 w 338138"/>
              <a:gd name="connsiteY47" fmla="*/ 207963 h 250825"/>
              <a:gd name="connsiteX48" fmla="*/ 53663 w 338138"/>
              <a:gd name="connsiteY48" fmla="*/ 207963 h 250825"/>
              <a:gd name="connsiteX49" fmla="*/ 28575 w 338138"/>
              <a:gd name="connsiteY49" fmla="*/ 182955 h 250825"/>
              <a:gd name="connsiteX50" fmla="*/ 28575 w 338138"/>
              <a:gd name="connsiteY50" fmla="*/ 25008 h 250825"/>
              <a:gd name="connsiteX51" fmla="*/ 53663 w 338138"/>
              <a:gd name="connsiteY51" fmla="*/ 0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250825">
                <a:moveTo>
                  <a:pt x="9246" y="217487"/>
                </a:moveTo>
                <a:cubicBezTo>
                  <a:pt x="9246" y="217487"/>
                  <a:pt x="9246" y="217487"/>
                  <a:pt x="328892" y="217487"/>
                </a:cubicBezTo>
                <a:cubicBezTo>
                  <a:pt x="334176" y="217487"/>
                  <a:pt x="338138" y="221488"/>
                  <a:pt x="338138" y="226822"/>
                </a:cubicBezTo>
                <a:cubicBezTo>
                  <a:pt x="338138" y="240157"/>
                  <a:pt x="327571" y="250825"/>
                  <a:pt x="314363" y="250825"/>
                </a:cubicBezTo>
                <a:cubicBezTo>
                  <a:pt x="314363" y="250825"/>
                  <a:pt x="314363" y="250825"/>
                  <a:pt x="23775" y="250825"/>
                </a:cubicBezTo>
                <a:cubicBezTo>
                  <a:pt x="10567" y="250825"/>
                  <a:pt x="0" y="240157"/>
                  <a:pt x="0" y="226822"/>
                </a:cubicBezTo>
                <a:cubicBezTo>
                  <a:pt x="0" y="221488"/>
                  <a:pt x="3962" y="217487"/>
                  <a:pt x="9246" y="217487"/>
                </a:cubicBezTo>
                <a:close/>
                <a:moveTo>
                  <a:pt x="100182" y="100012"/>
                </a:moveTo>
                <a:cubicBezTo>
                  <a:pt x="100182" y="100012"/>
                  <a:pt x="100182" y="100012"/>
                  <a:pt x="123655" y="100012"/>
                </a:cubicBezTo>
                <a:cubicBezTo>
                  <a:pt x="127567" y="100012"/>
                  <a:pt x="130175" y="102689"/>
                  <a:pt x="130175" y="106705"/>
                </a:cubicBezTo>
                <a:cubicBezTo>
                  <a:pt x="130175" y="106705"/>
                  <a:pt x="130175" y="106705"/>
                  <a:pt x="130175" y="161583"/>
                </a:cubicBezTo>
                <a:cubicBezTo>
                  <a:pt x="130175" y="165598"/>
                  <a:pt x="127567" y="168275"/>
                  <a:pt x="123655" y="168275"/>
                </a:cubicBezTo>
                <a:cubicBezTo>
                  <a:pt x="123655" y="168275"/>
                  <a:pt x="123655" y="168275"/>
                  <a:pt x="100182" y="168275"/>
                </a:cubicBezTo>
                <a:cubicBezTo>
                  <a:pt x="96270" y="168275"/>
                  <a:pt x="93662" y="165598"/>
                  <a:pt x="93662" y="161583"/>
                </a:cubicBezTo>
                <a:cubicBezTo>
                  <a:pt x="93662" y="161583"/>
                  <a:pt x="93662" y="161583"/>
                  <a:pt x="93662" y="106705"/>
                </a:cubicBezTo>
                <a:cubicBezTo>
                  <a:pt x="93662" y="102689"/>
                  <a:pt x="96270" y="100012"/>
                  <a:pt x="100182" y="100012"/>
                </a:cubicBezTo>
                <a:close/>
                <a:moveTo>
                  <a:pt x="157332" y="77787"/>
                </a:moveTo>
                <a:cubicBezTo>
                  <a:pt x="157332" y="77787"/>
                  <a:pt x="157332" y="77787"/>
                  <a:pt x="180805" y="77787"/>
                </a:cubicBezTo>
                <a:cubicBezTo>
                  <a:pt x="184717" y="77787"/>
                  <a:pt x="187325" y="81779"/>
                  <a:pt x="187325" y="84441"/>
                </a:cubicBezTo>
                <a:cubicBezTo>
                  <a:pt x="187325" y="84441"/>
                  <a:pt x="187325" y="84441"/>
                  <a:pt x="187325" y="161622"/>
                </a:cubicBezTo>
                <a:cubicBezTo>
                  <a:pt x="187325" y="165614"/>
                  <a:pt x="184717" y="168275"/>
                  <a:pt x="180805" y="168275"/>
                </a:cubicBezTo>
                <a:cubicBezTo>
                  <a:pt x="180805" y="168275"/>
                  <a:pt x="180805" y="168275"/>
                  <a:pt x="157332" y="168275"/>
                </a:cubicBezTo>
                <a:cubicBezTo>
                  <a:pt x="153420" y="168275"/>
                  <a:pt x="150812" y="165614"/>
                  <a:pt x="150812" y="161622"/>
                </a:cubicBezTo>
                <a:cubicBezTo>
                  <a:pt x="150812" y="161622"/>
                  <a:pt x="150812" y="161622"/>
                  <a:pt x="150812" y="84441"/>
                </a:cubicBezTo>
                <a:cubicBezTo>
                  <a:pt x="150812" y="81779"/>
                  <a:pt x="153420" y="77787"/>
                  <a:pt x="157332" y="77787"/>
                </a:cubicBezTo>
                <a:close/>
                <a:moveTo>
                  <a:pt x="216070" y="49212"/>
                </a:moveTo>
                <a:cubicBezTo>
                  <a:pt x="216070" y="49212"/>
                  <a:pt x="216070" y="49212"/>
                  <a:pt x="239543" y="49212"/>
                </a:cubicBezTo>
                <a:cubicBezTo>
                  <a:pt x="243455" y="49212"/>
                  <a:pt x="246063" y="51858"/>
                  <a:pt x="246063" y="55827"/>
                </a:cubicBezTo>
                <a:cubicBezTo>
                  <a:pt x="246063" y="55827"/>
                  <a:pt x="246063" y="55827"/>
                  <a:pt x="246063" y="161661"/>
                </a:cubicBezTo>
                <a:cubicBezTo>
                  <a:pt x="246063" y="165629"/>
                  <a:pt x="243455" y="168275"/>
                  <a:pt x="239543" y="168275"/>
                </a:cubicBezTo>
                <a:cubicBezTo>
                  <a:pt x="239543" y="168275"/>
                  <a:pt x="239543" y="168275"/>
                  <a:pt x="216070" y="168275"/>
                </a:cubicBezTo>
                <a:cubicBezTo>
                  <a:pt x="212158" y="168275"/>
                  <a:pt x="209550" y="165629"/>
                  <a:pt x="209550" y="161661"/>
                </a:cubicBezTo>
                <a:cubicBezTo>
                  <a:pt x="209550" y="161661"/>
                  <a:pt x="209550" y="161661"/>
                  <a:pt x="209550" y="55827"/>
                </a:cubicBezTo>
                <a:cubicBezTo>
                  <a:pt x="209550" y="51858"/>
                  <a:pt x="212158" y="49212"/>
                  <a:pt x="216070" y="49212"/>
                </a:cubicBezTo>
                <a:close/>
                <a:moveTo>
                  <a:pt x="53428" y="22225"/>
                </a:moveTo>
                <a:cubicBezTo>
                  <a:pt x="52114" y="22225"/>
                  <a:pt x="50800" y="23541"/>
                  <a:pt x="50800" y="24858"/>
                </a:cubicBezTo>
                <a:lnTo>
                  <a:pt x="50800" y="182834"/>
                </a:lnTo>
                <a:cubicBezTo>
                  <a:pt x="50800" y="184150"/>
                  <a:pt x="52114" y="184150"/>
                  <a:pt x="53428" y="184150"/>
                </a:cubicBezTo>
                <a:cubicBezTo>
                  <a:pt x="53428" y="184150"/>
                  <a:pt x="53428" y="184150"/>
                  <a:pt x="284710" y="184150"/>
                </a:cubicBezTo>
                <a:cubicBezTo>
                  <a:pt x="286024" y="184150"/>
                  <a:pt x="287338" y="184150"/>
                  <a:pt x="287338" y="182834"/>
                </a:cubicBezTo>
                <a:cubicBezTo>
                  <a:pt x="287338" y="182834"/>
                  <a:pt x="287338" y="182834"/>
                  <a:pt x="287338" y="24858"/>
                </a:cubicBezTo>
                <a:cubicBezTo>
                  <a:pt x="287338" y="23541"/>
                  <a:pt x="286024" y="22225"/>
                  <a:pt x="284710" y="22225"/>
                </a:cubicBezTo>
                <a:cubicBezTo>
                  <a:pt x="284710" y="22225"/>
                  <a:pt x="284710" y="22225"/>
                  <a:pt x="53428" y="22225"/>
                </a:cubicBezTo>
                <a:close/>
                <a:moveTo>
                  <a:pt x="53663" y="0"/>
                </a:moveTo>
                <a:cubicBezTo>
                  <a:pt x="53663" y="0"/>
                  <a:pt x="53663" y="0"/>
                  <a:pt x="286062" y="0"/>
                </a:cubicBezTo>
                <a:cubicBezTo>
                  <a:pt x="300587" y="0"/>
                  <a:pt x="311150" y="10530"/>
                  <a:pt x="311150" y="25008"/>
                </a:cubicBezTo>
                <a:cubicBezTo>
                  <a:pt x="311150" y="25008"/>
                  <a:pt x="311150" y="25008"/>
                  <a:pt x="311150" y="182955"/>
                </a:cubicBezTo>
                <a:cubicBezTo>
                  <a:pt x="311150" y="196117"/>
                  <a:pt x="300587" y="207963"/>
                  <a:pt x="286062" y="207963"/>
                </a:cubicBezTo>
                <a:cubicBezTo>
                  <a:pt x="286062" y="207963"/>
                  <a:pt x="286062" y="207963"/>
                  <a:pt x="53663" y="207963"/>
                </a:cubicBezTo>
                <a:cubicBezTo>
                  <a:pt x="39138" y="207963"/>
                  <a:pt x="28575" y="196117"/>
                  <a:pt x="28575" y="182955"/>
                </a:cubicBezTo>
                <a:cubicBezTo>
                  <a:pt x="28575" y="182955"/>
                  <a:pt x="28575" y="182955"/>
                  <a:pt x="28575" y="25008"/>
                </a:cubicBezTo>
                <a:cubicBezTo>
                  <a:pt x="28575" y="10530"/>
                  <a:pt x="39138" y="0"/>
                  <a:pt x="53663" y="0"/>
                </a:cubicBezTo>
                <a:close/>
              </a:path>
            </a:pathLst>
          </a:custGeom>
          <a:solidFill>
            <a:srgbClr val="E55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6237236" y="3714312"/>
            <a:ext cx="2241974" cy="39613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椭圆 18"/>
          <p:cNvSpPr/>
          <p:nvPr/>
        </p:nvSpPr>
        <p:spPr>
          <a:xfrm>
            <a:off x="9429519" y="2533934"/>
            <a:ext cx="906295" cy="937745"/>
          </a:xfrm>
          <a:custGeom>
            <a:avLst/>
            <a:gdLst>
              <a:gd name="connsiteX0" fmla="*/ 94055 w 317452"/>
              <a:gd name="connsiteY0" fmla="*/ 135965 h 328468"/>
              <a:gd name="connsiteX1" fmla="*/ 94407 w 317452"/>
              <a:gd name="connsiteY1" fmla="*/ 136055 h 328468"/>
              <a:gd name="connsiteX2" fmla="*/ 104825 w 317452"/>
              <a:gd name="connsiteY2" fmla="*/ 158537 h 328468"/>
              <a:gd name="connsiteX3" fmla="*/ 106109 w 317452"/>
              <a:gd name="connsiteY3" fmla="*/ 161308 h 328468"/>
              <a:gd name="connsiteX4" fmla="*/ 98162 w 317452"/>
              <a:gd name="connsiteY4" fmla="*/ 160053 h 328468"/>
              <a:gd name="connsiteX5" fmla="*/ 96849 w 317452"/>
              <a:gd name="connsiteY5" fmla="*/ 160053 h 328468"/>
              <a:gd name="connsiteX6" fmla="*/ 92911 w 317452"/>
              <a:gd name="connsiteY6" fmla="*/ 137630 h 328468"/>
              <a:gd name="connsiteX7" fmla="*/ 93506 w 317452"/>
              <a:gd name="connsiteY7" fmla="*/ 136765 h 328468"/>
              <a:gd name="connsiteX8" fmla="*/ 39496 w 317452"/>
              <a:gd name="connsiteY8" fmla="*/ 115887 h 328468"/>
              <a:gd name="connsiteX9" fmla="*/ 51437 w 317452"/>
              <a:gd name="connsiteY9" fmla="*/ 165488 h 328468"/>
              <a:gd name="connsiteX10" fmla="*/ 48784 w 317452"/>
              <a:gd name="connsiteY10" fmla="*/ 166793 h 328468"/>
              <a:gd name="connsiteX11" fmla="*/ 47457 w 317452"/>
              <a:gd name="connsiteY11" fmla="*/ 170709 h 328468"/>
              <a:gd name="connsiteX12" fmla="*/ 48784 w 317452"/>
              <a:gd name="connsiteY12" fmla="*/ 173319 h 328468"/>
              <a:gd name="connsiteX13" fmla="*/ 52764 w 317452"/>
              <a:gd name="connsiteY13" fmla="*/ 175930 h 328468"/>
              <a:gd name="connsiteX14" fmla="*/ 55418 w 317452"/>
              <a:gd name="connsiteY14" fmla="*/ 174625 h 328468"/>
              <a:gd name="connsiteX15" fmla="*/ 87263 w 317452"/>
              <a:gd name="connsiteY15" fmla="*/ 216393 h 328468"/>
              <a:gd name="connsiteX16" fmla="*/ 55418 w 317452"/>
              <a:gd name="connsiteY16" fmla="*/ 230752 h 328468"/>
              <a:gd name="connsiteX17" fmla="*/ 38169 w 317452"/>
              <a:gd name="connsiteY17" fmla="*/ 224225 h 328468"/>
              <a:gd name="connsiteX18" fmla="*/ 1017 w 317452"/>
              <a:gd name="connsiteY18" fmla="*/ 147214 h 328468"/>
              <a:gd name="connsiteX19" fmla="*/ 7651 w 317452"/>
              <a:gd name="connsiteY19" fmla="*/ 128940 h 328468"/>
              <a:gd name="connsiteX20" fmla="*/ 39496 w 317452"/>
              <a:gd name="connsiteY20" fmla="*/ 115887 h 328468"/>
              <a:gd name="connsiteX21" fmla="*/ 63900 w 317452"/>
              <a:gd name="connsiteY21" fmla="*/ 106627 h 328468"/>
              <a:gd name="connsiteX22" fmla="*/ 71807 w 317452"/>
              <a:gd name="connsiteY22" fmla="*/ 114982 h 328468"/>
              <a:gd name="connsiteX23" fmla="*/ 81033 w 317452"/>
              <a:gd name="connsiteY23" fmla="*/ 133331 h 328468"/>
              <a:gd name="connsiteX24" fmla="*/ 87623 w 317452"/>
              <a:gd name="connsiteY24" fmla="*/ 130710 h 328468"/>
              <a:gd name="connsiteX25" fmla="*/ 95803 w 317452"/>
              <a:gd name="connsiteY25" fmla="*/ 133422 h 328468"/>
              <a:gd name="connsiteX26" fmla="*/ 94055 w 317452"/>
              <a:gd name="connsiteY26" fmla="*/ 135965 h 328468"/>
              <a:gd name="connsiteX27" fmla="*/ 89115 w 317452"/>
              <a:gd name="connsiteY27" fmla="*/ 134702 h 328468"/>
              <a:gd name="connsiteX28" fmla="*/ 83823 w 317452"/>
              <a:gd name="connsiteY28" fmla="*/ 137407 h 328468"/>
              <a:gd name="connsiteX29" fmla="*/ 82500 w 317452"/>
              <a:gd name="connsiteY29" fmla="*/ 137407 h 328468"/>
              <a:gd name="connsiteX30" fmla="*/ 97053 w 317452"/>
              <a:gd name="connsiteY30" fmla="*/ 169863 h 328468"/>
              <a:gd name="connsiteX31" fmla="*/ 98375 w 317452"/>
              <a:gd name="connsiteY31" fmla="*/ 169863 h 328468"/>
              <a:gd name="connsiteX32" fmla="*/ 103667 w 317452"/>
              <a:gd name="connsiteY32" fmla="*/ 167158 h 328468"/>
              <a:gd name="connsiteX33" fmla="*/ 106313 w 317452"/>
              <a:gd name="connsiteY33" fmla="*/ 161749 h 328468"/>
              <a:gd name="connsiteX34" fmla="*/ 106109 w 317452"/>
              <a:gd name="connsiteY34" fmla="*/ 161308 h 328468"/>
              <a:gd name="connsiteX35" fmla="*/ 109648 w 317452"/>
              <a:gd name="connsiteY35" fmla="*/ 161866 h 328468"/>
              <a:gd name="connsiteX36" fmla="*/ 110272 w 317452"/>
              <a:gd name="connsiteY36" fmla="*/ 161402 h 328468"/>
              <a:gd name="connsiteX37" fmla="*/ 110522 w 317452"/>
              <a:gd name="connsiteY37" fmla="*/ 164622 h 328468"/>
              <a:gd name="connsiteX38" fmla="*/ 106074 w 317452"/>
              <a:gd name="connsiteY38" fmla="*/ 170028 h 328468"/>
              <a:gd name="connsiteX39" fmla="*/ 99484 w 317452"/>
              <a:gd name="connsiteY39" fmla="*/ 172650 h 328468"/>
              <a:gd name="connsiteX40" fmla="*/ 107391 w 317452"/>
              <a:gd name="connsiteY40" fmla="*/ 192309 h 328468"/>
              <a:gd name="connsiteX41" fmla="*/ 100802 w 317452"/>
              <a:gd name="connsiteY41" fmla="*/ 211968 h 328468"/>
              <a:gd name="connsiteX42" fmla="*/ 91576 w 317452"/>
              <a:gd name="connsiteY42" fmla="*/ 215900 h 328468"/>
              <a:gd name="connsiteX43" fmla="*/ 59946 w 317452"/>
              <a:gd name="connsiteY43" fmla="*/ 172650 h 328468"/>
              <a:gd name="connsiteX44" fmla="*/ 62582 w 317452"/>
              <a:gd name="connsiteY44" fmla="*/ 171339 h 328468"/>
              <a:gd name="connsiteX45" fmla="*/ 63900 w 317452"/>
              <a:gd name="connsiteY45" fmla="*/ 166097 h 328468"/>
              <a:gd name="connsiteX46" fmla="*/ 62582 w 317452"/>
              <a:gd name="connsiteY46" fmla="*/ 163475 h 328468"/>
              <a:gd name="connsiteX47" fmla="*/ 58628 w 317452"/>
              <a:gd name="connsiteY47" fmla="*/ 162165 h 328468"/>
              <a:gd name="connsiteX48" fmla="*/ 54674 w 317452"/>
              <a:gd name="connsiteY48" fmla="*/ 163475 h 328468"/>
              <a:gd name="connsiteX49" fmla="*/ 42813 w 317452"/>
              <a:gd name="connsiteY49" fmla="*/ 111051 h 328468"/>
              <a:gd name="connsiteX50" fmla="*/ 52038 w 317452"/>
              <a:gd name="connsiteY50" fmla="*/ 107119 h 328468"/>
              <a:gd name="connsiteX51" fmla="*/ 63900 w 317452"/>
              <a:gd name="connsiteY51" fmla="*/ 106627 h 328468"/>
              <a:gd name="connsiteX52" fmla="*/ 221560 w 317452"/>
              <a:gd name="connsiteY52" fmla="*/ 67725 h 328468"/>
              <a:gd name="connsiteX53" fmla="*/ 239938 w 317452"/>
              <a:gd name="connsiteY53" fmla="*/ 67725 h 328468"/>
              <a:gd name="connsiteX54" fmla="*/ 249127 w 317452"/>
              <a:gd name="connsiteY54" fmla="*/ 90147 h 328468"/>
              <a:gd name="connsiteX55" fmla="*/ 249127 w 317452"/>
              <a:gd name="connsiteY55" fmla="*/ 99380 h 328468"/>
              <a:gd name="connsiteX56" fmla="*/ 259629 w 317452"/>
              <a:gd name="connsiteY56" fmla="*/ 162691 h 328468"/>
              <a:gd name="connsiteX57" fmla="*/ 300324 w 317452"/>
              <a:gd name="connsiteY57" fmla="*/ 193027 h 328468"/>
              <a:gd name="connsiteX58" fmla="*/ 304262 w 317452"/>
              <a:gd name="connsiteY58" fmla="*/ 215450 h 328468"/>
              <a:gd name="connsiteX59" fmla="*/ 283258 w 317452"/>
              <a:gd name="connsiteY59" fmla="*/ 219407 h 328468"/>
              <a:gd name="connsiteX60" fmla="*/ 281946 w 317452"/>
              <a:gd name="connsiteY60" fmla="*/ 218088 h 328468"/>
              <a:gd name="connsiteX61" fmla="*/ 236000 w 317452"/>
              <a:gd name="connsiteY61" fmla="*/ 185113 h 328468"/>
              <a:gd name="connsiteX62" fmla="*/ 229436 w 317452"/>
              <a:gd name="connsiteY62" fmla="*/ 174562 h 328468"/>
              <a:gd name="connsiteX63" fmla="*/ 224185 w 317452"/>
              <a:gd name="connsiteY63" fmla="*/ 145544 h 328468"/>
              <a:gd name="connsiteX64" fmla="*/ 196617 w 317452"/>
              <a:gd name="connsiteY64" fmla="*/ 194346 h 328468"/>
              <a:gd name="connsiteX65" fmla="*/ 229436 w 317452"/>
              <a:gd name="connsiteY65" fmla="*/ 243148 h 328468"/>
              <a:gd name="connsiteX66" fmla="*/ 230749 w 317452"/>
              <a:gd name="connsiteY66" fmla="*/ 265571 h 328468"/>
              <a:gd name="connsiteX67" fmla="*/ 195305 w 317452"/>
              <a:gd name="connsiteY67" fmla="*/ 318329 h 328468"/>
              <a:gd name="connsiteX68" fmla="*/ 169050 w 317452"/>
              <a:gd name="connsiteY68" fmla="*/ 323605 h 328468"/>
              <a:gd name="connsiteX69" fmla="*/ 167737 w 317452"/>
              <a:gd name="connsiteY69" fmla="*/ 323605 h 328468"/>
              <a:gd name="connsiteX70" fmla="*/ 162486 w 317452"/>
              <a:gd name="connsiteY70" fmla="*/ 297226 h 328468"/>
              <a:gd name="connsiteX71" fmla="*/ 191366 w 317452"/>
              <a:gd name="connsiteY71" fmla="*/ 255019 h 328468"/>
              <a:gd name="connsiteX72" fmla="*/ 167737 w 317452"/>
              <a:gd name="connsiteY72" fmla="*/ 220726 h 328468"/>
              <a:gd name="connsiteX73" fmla="*/ 70594 w 317452"/>
              <a:gd name="connsiteY73" fmla="*/ 322286 h 328468"/>
              <a:gd name="connsiteX74" fmla="*/ 46965 w 317452"/>
              <a:gd name="connsiteY74" fmla="*/ 326243 h 328468"/>
              <a:gd name="connsiteX75" fmla="*/ 44339 w 317452"/>
              <a:gd name="connsiteY75" fmla="*/ 322286 h 328468"/>
              <a:gd name="connsiteX76" fmla="*/ 43027 w 317452"/>
              <a:gd name="connsiteY76" fmla="*/ 295907 h 328468"/>
              <a:gd name="connsiteX77" fmla="*/ 144108 w 317452"/>
              <a:gd name="connsiteY77" fmla="*/ 189070 h 328468"/>
              <a:gd name="connsiteX78" fmla="*/ 148046 w 317452"/>
              <a:gd name="connsiteY78" fmla="*/ 177200 h 328468"/>
              <a:gd name="connsiteX79" fmla="*/ 190054 w 317452"/>
              <a:gd name="connsiteY79" fmla="*/ 103337 h 328468"/>
              <a:gd name="connsiteX80" fmla="*/ 151984 w 317452"/>
              <a:gd name="connsiteY80" fmla="*/ 107294 h 328468"/>
              <a:gd name="connsiteX81" fmla="*/ 119166 w 317452"/>
              <a:gd name="connsiteY81" fmla="*/ 154777 h 328468"/>
              <a:gd name="connsiteX82" fmla="*/ 110272 w 317452"/>
              <a:gd name="connsiteY82" fmla="*/ 161402 h 328468"/>
              <a:gd name="connsiteX83" fmla="*/ 110027 w 317452"/>
              <a:gd name="connsiteY83" fmla="*/ 158233 h 328468"/>
              <a:gd name="connsiteX84" fmla="*/ 99484 w 317452"/>
              <a:gd name="connsiteY84" fmla="*/ 134642 h 328468"/>
              <a:gd name="connsiteX85" fmla="*/ 95803 w 317452"/>
              <a:gd name="connsiteY85" fmla="*/ 133422 h 328468"/>
              <a:gd name="connsiteX86" fmla="*/ 97670 w 317452"/>
              <a:gd name="connsiteY86" fmla="*/ 130706 h 328468"/>
              <a:gd name="connsiteX87" fmla="*/ 130980 w 317452"/>
              <a:gd name="connsiteY87" fmla="*/ 82234 h 328468"/>
              <a:gd name="connsiteX88" fmla="*/ 141482 w 317452"/>
              <a:gd name="connsiteY88" fmla="*/ 75639 h 328468"/>
              <a:gd name="connsiteX89" fmla="*/ 221560 w 317452"/>
              <a:gd name="connsiteY89" fmla="*/ 67725 h 328468"/>
              <a:gd name="connsiteX90" fmla="*/ 276970 w 317452"/>
              <a:gd name="connsiteY90" fmla="*/ 0 h 328468"/>
              <a:gd name="connsiteX91" fmla="*/ 317452 w 317452"/>
              <a:gd name="connsiteY91" fmla="*/ 39688 h 328468"/>
              <a:gd name="connsiteX92" fmla="*/ 276970 w 317452"/>
              <a:gd name="connsiteY92" fmla="*/ 79376 h 328468"/>
              <a:gd name="connsiteX93" fmla="*/ 236488 w 317452"/>
              <a:gd name="connsiteY93" fmla="*/ 39688 h 328468"/>
              <a:gd name="connsiteX94" fmla="*/ 276970 w 317452"/>
              <a:gd name="connsiteY94" fmla="*/ 0 h 32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317452" h="328468">
                <a:moveTo>
                  <a:pt x="94055" y="135965"/>
                </a:moveTo>
                <a:lnTo>
                  <a:pt x="94407" y="136055"/>
                </a:lnTo>
                <a:cubicBezTo>
                  <a:pt x="100360" y="148902"/>
                  <a:pt x="103337" y="155325"/>
                  <a:pt x="104825" y="158537"/>
                </a:cubicBezTo>
                <a:lnTo>
                  <a:pt x="106109" y="161308"/>
                </a:lnTo>
                <a:lnTo>
                  <a:pt x="98162" y="160053"/>
                </a:lnTo>
                <a:cubicBezTo>
                  <a:pt x="98162" y="160053"/>
                  <a:pt x="96849" y="160053"/>
                  <a:pt x="96849" y="160053"/>
                </a:cubicBezTo>
                <a:cubicBezTo>
                  <a:pt x="90285" y="154777"/>
                  <a:pt x="87660" y="144225"/>
                  <a:pt x="92911" y="137630"/>
                </a:cubicBezTo>
                <a:cubicBezTo>
                  <a:pt x="92911" y="137630"/>
                  <a:pt x="92911" y="137630"/>
                  <a:pt x="93506" y="136765"/>
                </a:cubicBezTo>
                <a:close/>
                <a:moveTo>
                  <a:pt x="39496" y="115887"/>
                </a:moveTo>
                <a:cubicBezTo>
                  <a:pt x="39496" y="115887"/>
                  <a:pt x="39496" y="115887"/>
                  <a:pt x="51437" y="165488"/>
                </a:cubicBezTo>
                <a:cubicBezTo>
                  <a:pt x="51437" y="165488"/>
                  <a:pt x="51437" y="165488"/>
                  <a:pt x="48784" y="166793"/>
                </a:cubicBezTo>
                <a:cubicBezTo>
                  <a:pt x="47457" y="166793"/>
                  <a:pt x="47457" y="169403"/>
                  <a:pt x="47457" y="170709"/>
                </a:cubicBezTo>
                <a:cubicBezTo>
                  <a:pt x="47457" y="170709"/>
                  <a:pt x="47457" y="170709"/>
                  <a:pt x="48784" y="173319"/>
                </a:cubicBezTo>
                <a:cubicBezTo>
                  <a:pt x="50111" y="175930"/>
                  <a:pt x="51437" y="175930"/>
                  <a:pt x="52764" y="175930"/>
                </a:cubicBezTo>
                <a:lnTo>
                  <a:pt x="55418" y="174625"/>
                </a:lnTo>
                <a:cubicBezTo>
                  <a:pt x="55418" y="174625"/>
                  <a:pt x="55418" y="174625"/>
                  <a:pt x="87263" y="216393"/>
                </a:cubicBezTo>
                <a:cubicBezTo>
                  <a:pt x="87263" y="216393"/>
                  <a:pt x="87263" y="216393"/>
                  <a:pt x="55418" y="230752"/>
                </a:cubicBezTo>
                <a:cubicBezTo>
                  <a:pt x="48784" y="233362"/>
                  <a:pt x="40823" y="230752"/>
                  <a:pt x="38169" y="224225"/>
                </a:cubicBezTo>
                <a:cubicBezTo>
                  <a:pt x="38169" y="224225"/>
                  <a:pt x="38169" y="224225"/>
                  <a:pt x="1017" y="147214"/>
                </a:cubicBezTo>
                <a:cubicBezTo>
                  <a:pt x="-1637" y="140687"/>
                  <a:pt x="1017" y="132856"/>
                  <a:pt x="7651" y="128940"/>
                </a:cubicBezTo>
                <a:cubicBezTo>
                  <a:pt x="7651" y="128940"/>
                  <a:pt x="7651" y="128940"/>
                  <a:pt x="39496" y="115887"/>
                </a:cubicBezTo>
                <a:close/>
                <a:moveTo>
                  <a:pt x="63900" y="106627"/>
                </a:moveTo>
                <a:cubicBezTo>
                  <a:pt x="67524" y="108102"/>
                  <a:pt x="70489" y="111051"/>
                  <a:pt x="71807" y="114982"/>
                </a:cubicBezTo>
                <a:cubicBezTo>
                  <a:pt x="71807" y="114982"/>
                  <a:pt x="71807" y="114982"/>
                  <a:pt x="81033" y="133331"/>
                </a:cubicBezTo>
                <a:cubicBezTo>
                  <a:pt x="81033" y="133331"/>
                  <a:pt x="81033" y="133331"/>
                  <a:pt x="87623" y="130710"/>
                </a:cubicBezTo>
                <a:lnTo>
                  <a:pt x="95803" y="133422"/>
                </a:lnTo>
                <a:lnTo>
                  <a:pt x="94055" y="135965"/>
                </a:lnTo>
                <a:lnTo>
                  <a:pt x="89115" y="134702"/>
                </a:lnTo>
                <a:cubicBezTo>
                  <a:pt x="89115" y="134702"/>
                  <a:pt x="89115" y="134702"/>
                  <a:pt x="83823" y="137407"/>
                </a:cubicBezTo>
                <a:cubicBezTo>
                  <a:pt x="83823" y="137407"/>
                  <a:pt x="82500" y="137407"/>
                  <a:pt x="82500" y="137407"/>
                </a:cubicBezTo>
                <a:cubicBezTo>
                  <a:pt x="82500" y="137407"/>
                  <a:pt x="82500" y="137407"/>
                  <a:pt x="97053" y="169863"/>
                </a:cubicBezTo>
                <a:cubicBezTo>
                  <a:pt x="97053" y="169863"/>
                  <a:pt x="97053" y="169863"/>
                  <a:pt x="98375" y="169863"/>
                </a:cubicBezTo>
                <a:lnTo>
                  <a:pt x="103667" y="167158"/>
                </a:lnTo>
                <a:cubicBezTo>
                  <a:pt x="106313" y="165806"/>
                  <a:pt x="106313" y="163101"/>
                  <a:pt x="106313" y="161749"/>
                </a:cubicBezTo>
                <a:lnTo>
                  <a:pt x="106109" y="161308"/>
                </a:lnTo>
                <a:lnTo>
                  <a:pt x="109648" y="161866"/>
                </a:lnTo>
                <a:lnTo>
                  <a:pt x="110272" y="161402"/>
                </a:lnTo>
                <a:lnTo>
                  <a:pt x="110522" y="164622"/>
                </a:lnTo>
                <a:cubicBezTo>
                  <a:pt x="109698" y="166752"/>
                  <a:pt x="108051" y="168718"/>
                  <a:pt x="106074" y="170028"/>
                </a:cubicBezTo>
                <a:cubicBezTo>
                  <a:pt x="106074" y="170028"/>
                  <a:pt x="106074" y="170028"/>
                  <a:pt x="99484" y="172650"/>
                </a:cubicBezTo>
                <a:cubicBezTo>
                  <a:pt x="99484" y="172650"/>
                  <a:pt x="99484" y="172650"/>
                  <a:pt x="107391" y="192309"/>
                </a:cubicBezTo>
                <a:cubicBezTo>
                  <a:pt x="111345" y="198862"/>
                  <a:pt x="107391" y="208036"/>
                  <a:pt x="100802" y="211968"/>
                </a:cubicBezTo>
                <a:cubicBezTo>
                  <a:pt x="100802" y="211968"/>
                  <a:pt x="100802" y="211968"/>
                  <a:pt x="91576" y="215900"/>
                </a:cubicBezTo>
                <a:cubicBezTo>
                  <a:pt x="91576" y="215900"/>
                  <a:pt x="91576" y="215900"/>
                  <a:pt x="59946" y="172650"/>
                </a:cubicBezTo>
                <a:cubicBezTo>
                  <a:pt x="59946" y="172650"/>
                  <a:pt x="59946" y="172650"/>
                  <a:pt x="62582" y="171339"/>
                </a:cubicBezTo>
                <a:cubicBezTo>
                  <a:pt x="65218" y="170028"/>
                  <a:pt x="65218" y="167407"/>
                  <a:pt x="63900" y="166097"/>
                </a:cubicBezTo>
                <a:cubicBezTo>
                  <a:pt x="63900" y="166097"/>
                  <a:pt x="63900" y="166097"/>
                  <a:pt x="62582" y="163475"/>
                </a:cubicBezTo>
                <a:cubicBezTo>
                  <a:pt x="62582" y="162165"/>
                  <a:pt x="59946" y="160854"/>
                  <a:pt x="58628" y="162165"/>
                </a:cubicBezTo>
                <a:cubicBezTo>
                  <a:pt x="58628" y="162165"/>
                  <a:pt x="58628" y="162165"/>
                  <a:pt x="54674" y="163475"/>
                </a:cubicBezTo>
                <a:cubicBezTo>
                  <a:pt x="54674" y="163475"/>
                  <a:pt x="54674" y="163475"/>
                  <a:pt x="42813" y="111051"/>
                </a:cubicBezTo>
                <a:cubicBezTo>
                  <a:pt x="42813" y="111051"/>
                  <a:pt x="42813" y="111051"/>
                  <a:pt x="52038" y="107119"/>
                </a:cubicBezTo>
                <a:cubicBezTo>
                  <a:pt x="55992" y="105153"/>
                  <a:pt x="60275" y="105153"/>
                  <a:pt x="63900" y="106627"/>
                </a:cubicBezTo>
                <a:close/>
                <a:moveTo>
                  <a:pt x="221560" y="67725"/>
                </a:moveTo>
                <a:cubicBezTo>
                  <a:pt x="226810" y="65087"/>
                  <a:pt x="234687" y="65087"/>
                  <a:pt x="239938" y="67725"/>
                </a:cubicBezTo>
                <a:cubicBezTo>
                  <a:pt x="247814" y="73001"/>
                  <a:pt x="250440" y="80915"/>
                  <a:pt x="249127" y="90147"/>
                </a:cubicBezTo>
                <a:cubicBezTo>
                  <a:pt x="249127" y="92785"/>
                  <a:pt x="249127" y="96742"/>
                  <a:pt x="249127" y="99380"/>
                </a:cubicBezTo>
                <a:cubicBezTo>
                  <a:pt x="249127" y="99380"/>
                  <a:pt x="249127" y="99380"/>
                  <a:pt x="259629" y="162691"/>
                </a:cubicBezTo>
                <a:cubicBezTo>
                  <a:pt x="259629" y="162691"/>
                  <a:pt x="259629" y="162691"/>
                  <a:pt x="300324" y="193027"/>
                </a:cubicBezTo>
                <a:cubicBezTo>
                  <a:pt x="308200" y="198303"/>
                  <a:pt x="309513" y="207536"/>
                  <a:pt x="304262" y="215450"/>
                </a:cubicBezTo>
                <a:cubicBezTo>
                  <a:pt x="299011" y="222045"/>
                  <a:pt x="289822" y="223363"/>
                  <a:pt x="283258" y="219407"/>
                </a:cubicBezTo>
                <a:cubicBezTo>
                  <a:pt x="283258" y="219407"/>
                  <a:pt x="281946" y="219407"/>
                  <a:pt x="281946" y="218088"/>
                </a:cubicBezTo>
                <a:cubicBezTo>
                  <a:pt x="281946" y="218088"/>
                  <a:pt x="281946" y="218088"/>
                  <a:pt x="236000" y="185113"/>
                </a:cubicBezTo>
                <a:cubicBezTo>
                  <a:pt x="232061" y="182475"/>
                  <a:pt x="230749" y="178518"/>
                  <a:pt x="229436" y="174562"/>
                </a:cubicBezTo>
                <a:cubicBezTo>
                  <a:pt x="229436" y="174562"/>
                  <a:pt x="229436" y="174562"/>
                  <a:pt x="224185" y="145544"/>
                </a:cubicBezTo>
                <a:cubicBezTo>
                  <a:pt x="224185" y="145544"/>
                  <a:pt x="224185" y="145544"/>
                  <a:pt x="196617" y="194346"/>
                </a:cubicBezTo>
                <a:cubicBezTo>
                  <a:pt x="196617" y="194346"/>
                  <a:pt x="196617" y="194346"/>
                  <a:pt x="229436" y="243148"/>
                </a:cubicBezTo>
                <a:cubicBezTo>
                  <a:pt x="234687" y="249743"/>
                  <a:pt x="234687" y="258976"/>
                  <a:pt x="230749" y="265571"/>
                </a:cubicBezTo>
                <a:cubicBezTo>
                  <a:pt x="230749" y="265571"/>
                  <a:pt x="230749" y="265571"/>
                  <a:pt x="195305" y="318329"/>
                </a:cubicBezTo>
                <a:cubicBezTo>
                  <a:pt x="188741" y="326243"/>
                  <a:pt x="178239" y="328881"/>
                  <a:pt x="169050" y="323605"/>
                </a:cubicBezTo>
                <a:cubicBezTo>
                  <a:pt x="169050" y="323605"/>
                  <a:pt x="169050" y="323605"/>
                  <a:pt x="167737" y="323605"/>
                </a:cubicBezTo>
                <a:cubicBezTo>
                  <a:pt x="159861" y="318329"/>
                  <a:pt x="157235" y="305140"/>
                  <a:pt x="162486" y="297226"/>
                </a:cubicBezTo>
                <a:cubicBezTo>
                  <a:pt x="162486" y="297226"/>
                  <a:pt x="162486" y="297226"/>
                  <a:pt x="191366" y="255019"/>
                </a:cubicBezTo>
                <a:cubicBezTo>
                  <a:pt x="191366" y="255019"/>
                  <a:pt x="191366" y="255019"/>
                  <a:pt x="167737" y="220726"/>
                </a:cubicBezTo>
                <a:cubicBezTo>
                  <a:pt x="167737" y="220726"/>
                  <a:pt x="167737" y="220726"/>
                  <a:pt x="70594" y="322286"/>
                </a:cubicBezTo>
                <a:cubicBezTo>
                  <a:pt x="65343" y="328881"/>
                  <a:pt x="54841" y="330200"/>
                  <a:pt x="46965" y="326243"/>
                </a:cubicBezTo>
                <a:cubicBezTo>
                  <a:pt x="45652" y="324924"/>
                  <a:pt x="44339" y="323605"/>
                  <a:pt x="44339" y="322286"/>
                </a:cubicBezTo>
                <a:cubicBezTo>
                  <a:pt x="36463" y="315691"/>
                  <a:pt x="36463" y="303821"/>
                  <a:pt x="43027" y="295907"/>
                </a:cubicBezTo>
                <a:cubicBezTo>
                  <a:pt x="43027" y="295907"/>
                  <a:pt x="43027" y="295907"/>
                  <a:pt x="144108" y="189070"/>
                </a:cubicBezTo>
                <a:cubicBezTo>
                  <a:pt x="144108" y="185113"/>
                  <a:pt x="145421" y="181156"/>
                  <a:pt x="148046" y="177200"/>
                </a:cubicBezTo>
                <a:cubicBezTo>
                  <a:pt x="148046" y="177200"/>
                  <a:pt x="148046" y="177200"/>
                  <a:pt x="190054" y="103337"/>
                </a:cubicBezTo>
                <a:cubicBezTo>
                  <a:pt x="190054" y="103337"/>
                  <a:pt x="190054" y="103337"/>
                  <a:pt x="151984" y="107294"/>
                </a:cubicBezTo>
                <a:cubicBezTo>
                  <a:pt x="151984" y="107294"/>
                  <a:pt x="151984" y="107294"/>
                  <a:pt x="119166" y="154777"/>
                </a:cubicBezTo>
                <a:lnTo>
                  <a:pt x="110272" y="161402"/>
                </a:lnTo>
                <a:lnTo>
                  <a:pt x="110027" y="158233"/>
                </a:lnTo>
                <a:cubicBezTo>
                  <a:pt x="99484" y="134642"/>
                  <a:pt x="99484" y="134642"/>
                  <a:pt x="99484" y="134642"/>
                </a:cubicBezTo>
                <a:lnTo>
                  <a:pt x="95803" y="133422"/>
                </a:lnTo>
                <a:lnTo>
                  <a:pt x="97670" y="130706"/>
                </a:lnTo>
                <a:cubicBezTo>
                  <a:pt x="102428" y="123781"/>
                  <a:pt x="111946" y="109932"/>
                  <a:pt x="130980" y="82234"/>
                </a:cubicBezTo>
                <a:cubicBezTo>
                  <a:pt x="133606" y="78277"/>
                  <a:pt x="137544" y="75639"/>
                  <a:pt x="141482" y="75639"/>
                </a:cubicBezTo>
                <a:cubicBezTo>
                  <a:pt x="141482" y="75639"/>
                  <a:pt x="141482" y="75639"/>
                  <a:pt x="221560" y="67725"/>
                </a:cubicBezTo>
                <a:close/>
                <a:moveTo>
                  <a:pt x="276970" y="0"/>
                </a:moveTo>
                <a:cubicBezTo>
                  <a:pt x="299328" y="0"/>
                  <a:pt x="317452" y="17769"/>
                  <a:pt x="317452" y="39688"/>
                </a:cubicBezTo>
                <a:cubicBezTo>
                  <a:pt x="317452" y="61607"/>
                  <a:pt x="299328" y="79376"/>
                  <a:pt x="276970" y="79376"/>
                </a:cubicBezTo>
                <a:cubicBezTo>
                  <a:pt x="254612" y="79376"/>
                  <a:pt x="236488" y="61607"/>
                  <a:pt x="236488" y="39688"/>
                </a:cubicBezTo>
                <a:cubicBezTo>
                  <a:pt x="236488" y="17769"/>
                  <a:pt x="254612" y="0"/>
                  <a:pt x="276970" y="0"/>
                </a:cubicBezTo>
                <a:close/>
              </a:path>
            </a:pathLst>
          </a:custGeom>
          <a:solidFill>
            <a:srgbClr val="E55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8761679" y="3774850"/>
            <a:ext cx="2241974" cy="39613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188346" y="4502750"/>
            <a:ext cx="2155327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652819" y="4498240"/>
            <a:ext cx="2265505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273675" y="4502750"/>
            <a:ext cx="2155327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738148" y="4498240"/>
            <a:ext cx="2265505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9" grpId="0" animBg="1"/>
      <p:bldP spid="38" grpId="0"/>
      <p:bldP spid="46" grpId="0" animBg="1"/>
      <p:bldP spid="45" grpId="0"/>
      <p:bldP spid="53" grpId="0" animBg="1"/>
      <p:bldP spid="52" grpId="0"/>
      <p:bldP spid="60" grpId="0" animBg="1"/>
      <p:bldP spid="5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spect="1"/>
          </p:cNvSpPr>
          <p:nvPr/>
        </p:nvSpPr>
        <p:spPr>
          <a:xfrm>
            <a:off x="7968345" y="2148114"/>
            <a:ext cx="3167970" cy="211198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dk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>
            <a:spLocks noChangeAspect="1"/>
          </p:cNvSpPr>
          <p:nvPr/>
        </p:nvSpPr>
        <p:spPr>
          <a:xfrm>
            <a:off x="4512017" y="2148114"/>
            <a:ext cx="3167970" cy="211198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dk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>
            <a:spLocks noChangeAspect="1"/>
          </p:cNvSpPr>
          <p:nvPr/>
        </p:nvSpPr>
        <p:spPr>
          <a:xfrm>
            <a:off x="1038499" y="2148114"/>
            <a:ext cx="3185160" cy="212344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dk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55688" y="711201"/>
            <a:ext cx="266451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b="1" dirty="0">
                <a:solidFill>
                  <a:schemeClr val="accent3"/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55688" y="1226141"/>
            <a:ext cx="48863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THIS TEMPLATE DESIGNED FOR PPT7</a:t>
            </a:r>
            <a:endParaRPr kumimoji="0" lang="zh-CN" altLang="en-US" sz="14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84626" y="4350505"/>
            <a:ext cx="2241974" cy="39613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426440" y="4350505"/>
            <a:ext cx="2241974" cy="39613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882768" y="4350505"/>
            <a:ext cx="2241974" cy="39613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2720" y="4775237"/>
            <a:ext cx="2676304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426440" y="4775236"/>
            <a:ext cx="2819092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7868255" y="4775235"/>
            <a:ext cx="2703952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4" grpId="0"/>
      <p:bldP spid="5" grpId="0"/>
      <p:bldP spid="27" grpId="0"/>
      <p:bldP spid="30" grpId="0"/>
      <p:bldP spid="33" grpId="0"/>
      <p:bldP spid="2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63744" y="711201"/>
            <a:ext cx="266451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E5583A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E5583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52819" y="1226141"/>
            <a:ext cx="48863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THIS TEMPLATE DESIGNED FOR PPT7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矩形: 圆角 2"/>
          <p:cNvSpPr/>
          <p:nvPr/>
        </p:nvSpPr>
        <p:spPr>
          <a:xfrm>
            <a:off x="1346154" y="2234434"/>
            <a:ext cx="3316287" cy="3316287"/>
          </a:xfrm>
          <a:prstGeom prst="roundRect">
            <a:avLst>
              <a:gd name="adj" fmla="val 562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任意多边形 44"/>
          <p:cNvSpPr>
            <a:spLocks noChangeAspect="1"/>
          </p:cNvSpPr>
          <p:nvPr/>
        </p:nvSpPr>
        <p:spPr>
          <a:xfrm>
            <a:off x="1750650" y="2634378"/>
            <a:ext cx="2507294" cy="2507294"/>
          </a:xfrm>
          <a:custGeom>
            <a:avLst/>
            <a:gdLst>
              <a:gd name="connsiteX0" fmla="*/ 1253647 w 2507294"/>
              <a:gd name="connsiteY0" fmla="*/ 0 h 2507294"/>
              <a:gd name="connsiteX1" fmla="*/ 2507294 w 2507294"/>
              <a:gd name="connsiteY1" fmla="*/ 1253647 h 2507294"/>
              <a:gd name="connsiteX2" fmla="*/ 1253647 w 2507294"/>
              <a:gd name="connsiteY2" fmla="*/ 2507294 h 2507294"/>
              <a:gd name="connsiteX3" fmla="*/ 0 w 2507294"/>
              <a:gd name="connsiteY3" fmla="*/ 1253647 h 2507294"/>
              <a:gd name="connsiteX4" fmla="*/ 1253647 w 2507294"/>
              <a:gd name="connsiteY4" fmla="*/ 0 h 25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294" h="2507294">
                <a:moveTo>
                  <a:pt x="1253647" y="0"/>
                </a:moveTo>
                <a:cubicBezTo>
                  <a:pt x="1946017" y="0"/>
                  <a:pt x="2507294" y="561277"/>
                  <a:pt x="2507294" y="1253647"/>
                </a:cubicBezTo>
                <a:cubicBezTo>
                  <a:pt x="2507294" y="1946017"/>
                  <a:pt x="1946017" y="2507294"/>
                  <a:pt x="1253647" y="2507294"/>
                </a:cubicBezTo>
                <a:cubicBezTo>
                  <a:pt x="561277" y="2507294"/>
                  <a:pt x="0" y="1946017"/>
                  <a:pt x="0" y="1253647"/>
                </a:cubicBezTo>
                <a:cubicBezTo>
                  <a:pt x="0" y="561277"/>
                  <a:pt x="561277" y="0"/>
                  <a:pt x="1253647" y="0"/>
                </a:cubicBez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dk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662441" y="2284413"/>
            <a:ext cx="1862394" cy="3216331"/>
            <a:chOff x="4662441" y="2284413"/>
            <a:chExt cx="1862394" cy="3216331"/>
          </a:xfrm>
        </p:grpSpPr>
        <p:sp>
          <p:nvSpPr>
            <p:cNvPr id="22" name="矩形: 圆角 21"/>
            <p:cNvSpPr/>
            <p:nvPr/>
          </p:nvSpPr>
          <p:spPr>
            <a:xfrm>
              <a:off x="5667164" y="2284413"/>
              <a:ext cx="857671" cy="857671"/>
            </a:xfrm>
            <a:prstGeom prst="roundRect">
              <a:avLst>
                <a:gd name="adj" fmla="val 16846"/>
              </a:avLst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矩形: 圆角 22"/>
            <p:cNvSpPr/>
            <p:nvPr/>
          </p:nvSpPr>
          <p:spPr>
            <a:xfrm>
              <a:off x="5667164" y="3463743"/>
              <a:ext cx="857671" cy="857671"/>
            </a:xfrm>
            <a:prstGeom prst="roundRect">
              <a:avLst>
                <a:gd name="adj" fmla="val 12404"/>
              </a:avLst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: 圆角 23"/>
            <p:cNvSpPr/>
            <p:nvPr/>
          </p:nvSpPr>
          <p:spPr>
            <a:xfrm>
              <a:off x="5667164" y="4643073"/>
              <a:ext cx="857671" cy="857671"/>
            </a:xfrm>
            <a:prstGeom prst="roundRect">
              <a:avLst>
                <a:gd name="adj" fmla="val 13514"/>
              </a:avLst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9" name="连接符: 肘形 8"/>
            <p:cNvCxnSpPr>
              <a:stCxn id="3" idx="3"/>
              <a:endCxn id="22" idx="1"/>
            </p:cNvCxnSpPr>
            <p:nvPr/>
          </p:nvCxnSpPr>
          <p:spPr>
            <a:xfrm flipV="1">
              <a:off x="4662441" y="2713249"/>
              <a:ext cx="1004723" cy="1179329"/>
            </a:xfrm>
            <a:prstGeom prst="bentConnector3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连接符: 肘形 25"/>
            <p:cNvCxnSpPr>
              <a:stCxn id="3" idx="3"/>
              <a:endCxn id="23" idx="1"/>
            </p:cNvCxnSpPr>
            <p:nvPr/>
          </p:nvCxnSpPr>
          <p:spPr>
            <a:xfrm>
              <a:off x="4662441" y="3892578"/>
              <a:ext cx="1004723" cy="1"/>
            </a:xfrm>
            <a:prstGeom prst="bentConnector3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连接符: 肘形 27"/>
            <p:cNvCxnSpPr>
              <a:stCxn id="3" idx="3"/>
              <a:endCxn id="24" idx="1"/>
            </p:cNvCxnSpPr>
            <p:nvPr/>
          </p:nvCxnSpPr>
          <p:spPr>
            <a:xfrm>
              <a:off x="4662441" y="3892578"/>
              <a:ext cx="1004723" cy="1179331"/>
            </a:xfrm>
            <a:prstGeom prst="bentConnector3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椭圆 28"/>
            <p:cNvSpPr/>
            <p:nvPr/>
          </p:nvSpPr>
          <p:spPr>
            <a:xfrm>
              <a:off x="5120352" y="2668797"/>
              <a:ext cx="88900" cy="889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5120352" y="3843575"/>
              <a:ext cx="88900" cy="889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5120352" y="5029284"/>
              <a:ext cx="88900" cy="889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椭圆 31"/>
            <p:cNvSpPr/>
            <p:nvPr/>
          </p:nvSpPr>
          <p:spPr>
            <a:xfrm>
              <a:off x="5924550" y="2557054"/>
              <a:ext cx="342900" cy="312386"/>
            </a:xfrm>
            <a:custGeom>
              <a:avLst/>
              <a:gdLst>
                <a:gd name="connsiteX0" fmla="*/ 260506 w 331788"/>
                <a:gd name="connsiteY0" fmla="*/ 76839 h 302264"/>
                <a:gd name="connsiteX1" fmla="*/ 326604 w 331788"/>
                <a:gd name="connsiteY1" fmla="*/ 76839 h 302264"/>
                <a:gd name="connsiteX2" fmla="*/ 326604 w 331788"/>
                <a:gd name="connsiteY2" fmla="*/ 291959 h 302264"/>
                <a:gd name="connsiteX3" fmla="*/ 331788 w 331788"/>
                <a:gd name="connsiteY3" fmla="*/ 297111 h 302264"/>
                <a:gd name="connsiteX4" fmla="*/ 326604 w 331788"/>
                <a:gd name="connsiteY4" fmla="*/ 302264 h 302264"/>
                <a:gd name="connsiteX5" fmla="*/ 5184 w 331788"/>
                <a:gd name="connsiteY5" fmla="*/ 302264 h 302264"/>
                <a:gd name="connsiteX6" fmla="*/ 0 w 331788"/>
                <a:gd name="connsiteY6" fmla="*/ 297111 h 302264"/>
                <a:gd name="connsiteX7" fmla="*/ 5184 w 331788"/>
                <a:gd name="connsiteY7" fmla="*/ 291959 h 302264"/>
                <a:gd name="connsiteX8" fmla="*/ 11664 w 331788"/>
                <a:gd name="connsiteY8" fmla="*/ 291959 h 302264"/>
                <a:gd name="connsiteX9" fmla="*/ 11664 w 331788"/>
                <a:gd name="connsiteY9" fmla="*/ 214670 h 302264"/>
                <a:gd name="connsiteX10" fmla="*/ 77763 w 331788"/>
                <a:gd name="connsiteY10" fmla="*/ 214670 h 302264"/>
                <a:gd name="connsiteX11" fmla="*/ 77763 w 331788"/>
                <a:gd name="connsiteY11" fmla="*/ 291959 h 302264"/>
                <a:gd name="connsiteX12" fmla="*/ 94612 w 331788"/>
                <a:gd name="connsiteY12" fmla="*/ 291959 h 302264"/>
                <a:gd name="connsiteX13" fmla="*/ 94612 w 331788"/>
                <a:gd name="connsiteY13" fmla="*/ 165721 h 302264"/>
                <a:gd name="connsiteX14" fmla="*/ 160710 w 331788"/>
                <a:gd name="connsiteY14" fmla="*/ 165721 h 302264"/>
                <a:gd name="connsiteX15" fmla="*/ 160710 w 331788"/>
                <a:gd name="connsiteY15" fmla="*/ 291959 h 302264"/>
                <a:gd name="connsiteX16" fmla="*/ 177559 w 331788"/>
                <a:gd name="connsiteY16" fmla="*/ 291959 h 302264"/>
                <a:gd name="connsiteX17" fmla="*/ 177559 w 331788"/>
                <a:gd name="connsiteY17" fmla="*/ 121924 h 302264"/>
                <a:gd name="connsiteX18" fmla="*/ 243657 w 331788"/>
                <a:gd name="connsiteY18" fmla="*/ 121924 h 302264"/>
                <a:gd name="connsiteX19" fmla="*/ 243657 w 331788"/>
                <a:gd name="connsiteY19" fmla="*/ 291959 h 302264"/>
                <a:gd name="connsiteX20" fmla="*/ 260506 w 331788"/>
                <a:gd name="connsiteY20" fmla="*/ 291959 h 302264"/>
                <a:gd name="connsiteX21" fmla="*/ 260506 w 331788"/>
                <a:gd name="connsiteY21" fmla="*/ 76839 h 302264"/>
                <a:gd name="connsiteX22" fmla="*/ 212230 w 331788"/>
                <a:gd name="connsiteY22" fmla="*/ 334 h 302264"/>
                <a:gd name="connsiteX23" fmla="*/ 259954 w 331788"/>
                <a:gd name="connsiteY23" fmla="*/ 4179 h 302264"/>
                <a:gd name="connsiteX24" fmla="*/ 261244 w 331788"/>
                <a:gd name="connsiteY24" fmla="*/ 5460 h 302264"/>
                <a:gd name="connsiteX25" fmla="*/ 262534 w 331788"/>
                <a:gd name="connsiteY25" fmla="*/ 5460 h 302264"/>
                <a:gd name="connsiteX26" fmla="*/ 263823 w 331788"/>
                <a:gd name="connsiteY26" fmla="*/ 6742 h 302264"/>
                <a:gd name="connsiteX27" fmla="*/ 263823 w 331788"/>
                <a:gd name="connsiteY27" fmla="*/ 8024 h 302264"/>
                <a:gd name="connsiteX28" fmla="*/ 265113 w 331788"/>
                <a:gd name="connsiteY28" fmla="*/ 8024 h 302264"/>
                <a:gd name="connsiteX29" fmla="*/ 265113 w 331788"/>
                <a:gd name="connsiteY29" fmla="*/ 9305 h 302264"/>
                <a:gd name="connsiteX30" fmla="*/ 265113 w 331788"/>
                <a:gd name="connsiteY30" fmla="*/ 10587 h 302264"/>
                <a:gd name="connsiteX31" fmla="*/ 265113 w 331788"/>
                <a:gd name="connsiteY31" fmla="*/ 11869 h 302264"/>
                <a:gd name="connsiteX32" fmla="*/ 263823 w 331788"/>
                <a:gd name="connsiteY32" fmla="*/ 11869 h 302264"/>
                <a:gd name="connsiteX33" fmla="*/ 244476 w 331788"/>
                <a:gd name="connsiteY33" fmla="*/ 55445 h 302264"/>
                <a:gd name="connsiteX34" fmla="*/ 239316 w 331788"/>
                <a:gd name="connsiteY34" fmla="*/ 58008 h 302264"/>
                <a:gd name="connsiteX35" fmla="*/ 238026 w 331788"/>
                <a:gd name="connsiteY35" fmla="*/ 58008 h 302264"/>
                <a:gd name="connsiteX36" fmla="*/ 234157 w 331788"/>
                <a:gd name="connsiteY36" fmla="*/ 50318 h 302264"/>
                <a:gd name="connsiteX37" fmla="*/ 247055 w 331788"/>
                <a:gd name="connsiteY37" fmla="*/ 23403 h 302264"/>
                <a:gd name="connsiteX38" fmla="*/ 47129 w 331788"/>
                <a:gd name="connsiteY38" fmla="*/ 137470 h 302264"/>
                <a:gd name="connsiteX39" fmla="*/ 44549 w 331788"/>
                <a:gd name="connsiteY39" fmla="*/ 138752 h 302264"/>
                <a:gd name="connsiteX40" fmla="*/ 40680 w 331788"/>
                <a:gd name="connsiteY40" fmla="*/ 136189 h 302264"/>
                <a:gd name="connsiteX41" fmla="*/ 41970 w 331788"/>
                <a:gd name="connsiteY41" fmla="*/ 128499 h 302264"/>
                <a:gd name="connsiteX42" fmla="*/ 241896 w 331788"/>
                <a:gd name="connsiteY42" fmla="*/ 13150 h 302264"/>
                <a:gd name="connsiteX43" fmla="*/ 212230 w 331788"/>
                <a:gd name="connsiteY43" fmla="*/ 10587 h 302264"/>
                <a:gd name="connsiteX44" fmla="*/ 207070 w 331788"/>
                <a:gd name="connsiteY44" fmla="*/ 5460 h 302264"/>
                <a:gd name="connsiteX45" fmla="*/ 212230 w 331788"/>
                <a:gd name="connsiteY45" fmla="*/ 334 h 302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31788" h="302264">
                  <a:moveTo>
                    <a:pt x="260506" y="76839"/>
                  </a:moveTo>
                  <a:cubicBezTo>
                    <a:pt x="260506" y="76839"/>
                    <a:pt x="260506" y="76839"/>
                    <a:pt x="326604" y="76839"/>
                  </a:cubicBezTo>
                  <a:cubicBezTo>
                    <a:pt x="326604" y="76839"/>
                    <a:pt x="326604" y="76839"/>
                    <a:pt x="326604" y="291959"/>
                  </a:cubicBezTo>
                  <a:cubicBezTo>
                    <a:pt x="329196" y="291959"/>
                    <a:pt x="331788" y="294535"/>
                    <a:pt x="331788" y="297111"/>
                  </a:cubicBezTo>
                  <a:cubicBezTo>
                    <a:pt x="331788" y="299688"/>
                    <a:pt x="329196" y="302264"/>
                    <a:pt x="326604" y="302264"/>
                  </a:cubicBezTo>
                  <a:cubicBezTo>
                    <a:pt x="326604" y="302264"/>
                    <a:pt x="326604" y="302264"/>
                    <a:pt x="5184" y="302264"/>
                  </a:cubicBezTo>
                  <a:cubicBezTo>
                    <a:pt x="2592" y="302264"/>
                    <a:pt x="0" y="299688"/>
                    <a:pt x="0" y="297111"/>
                  </a:cubicBezTo>
                  <a:cubicBezTo>
                    <a:pt x="0" y="294535"/>
                    <a:pt x="2592" y="291959"/>
                    <a:pt x="5184" y="291959"/>
                  </a:cubicBezTo>
                  <a:cubicBezTo>
                    <a:pt x="5184" y="291959"/>
                    <a:pt x="5184" y="291959"/>
                    <a:pt x="11664" y="291959"/>
                  </a:cubicBezTo>
                  <a:cubicBezTo>
                    <a:pt x="11664" y="291959"/>
                    <a:pt x="11664" y="291959"/>
                    <a:pt x="11664" y="214670"/>
                  </a:cubicBezTo>
                  <a:cubicBezTo>
                    <a:pt x="11664" y="214670"/>
                    <a:pt x="11664" y="214670"/>
                    <a:pt x="77763" y="214670"/>
                  </a:cubicBezTo>
                  <a:cubicBezTo>
                    <a:pt x="77763" y="214670"/>
                    <a:pt x="77763" y="214670"/>
                    <a:pt x="77763" y="291959"/>
                  </a:cubicBezTo>
                  <a:cubicBezTo>
                    <a:pt x="77763" y="291959"/>
                    <a:pt x="77763" y="291959"/>
                    <a:pt x="94612" y="291959"/>
                  </a:cubicBezTo>
                  <a:cubicBezTo>
                    <a:pt x="94612" y="291959"/>
                    <a:pt x="94612" y="291959"/>
                    <a:pt x="94612" y="165721"/>
                  </a:cubicBezTo>
                  <a:cubicBezTo>
                    <a:pt x="94612" y="165721"/>
                    <a:pt x="94612" y="165721"/>
                    <a:pt x="160710" y="165721"/>
                  </a:cubicBezTo>
                  <a:cubicBezTo>
                    <a:pt x="160710" y="165721"/>
                    <a:pt x="160710" y="165721"/>
                    <a:pt x="160710" y="291959"/>
                  </a:cubicBezTo>
                  <a:cubicBezTo>
                    <a:pt x="160710" y="291959"/>
                    <a:pt x="160710" y="291959"/>
                    <a:pt x="177559" y="291959"/>
                  </a:cubicBezTo>
                  <a:cubicBezTo>
                    <a:pt x="177559" y="291959"/>
                    <a:pt x="177559" y="291959"/>
                    <a:pt x="177559" y="121924"/>
                  </a:cubicBezTo>
                  <a:cubicBezTo>
                    <a:pt x="177559" y="121924"/>
                    <a:pt x="177559" y="121924"/>
                    <a:pt x="243657" y="121924"/>
                  </a:cubicBezTo>
                  <a:cubicBezTo>
                    <a:pt x="243657" y="121924"/>
                    <a:pt x="243657" y="121924"/>
                    <a:pt x="243657" y="291959"/>
                  </a:cubicBezTo>
                  <a:cubicBezTo>
                    <a:pt x="243657" y="291959"/>
                    <a:pt x="243657" y="291959"/>
                    <a:pt x="260506" y="291959"/>
                  </a:cubicBezTo>
                  <a:cubicBezTo>
                    <a:pt x="260506" y="291959"/>
                    <a:pt x="260506" y="291959"/>
                    <a:pt x="260506" y="76839"/>
                  </a:cubicBezTo>
                  <a:close/>
                  <a:moveTo>
                    <a:pt x="212230" y="334"/>
                  </a:moveTo>
                  <a:cubicBezTo>
                    <a:pt x="212230" y="334"/>
                    <a:pt x="212230" y="334"/>
                    <a:pt x="259954" y="4179"/>
                  </a:cubicBezTo>
                  <a:cubicBezTo>
                    <a:pt x="259954" y="4179"/>
                    <a:pt x="261244" y="4179"/>
                    <a:pt x="261244" y="5460"/>
                  </a:cubicBezTo>
                  <a:cubicBezTo>
                    <a:pt x="262534" y="5460"/>
                    <a:pt x="262534" y="5460"/>
                    <a:pt x="262534" y="5460"/>
                  </a:cubicBezTo>
                  <a:cubicBezTo>
                    <a:pt x="262534" y="5460"/>
                    <a:pt x="263823" y="6742"/>
                    <a:pt x="263823" y="6742"/>
                  </a:cubicBezTo>
                  <a:cubicBezTo>
                    <a:pt x="263823" y="6742"/>
                    <a:pt x="263823" y="8024"/>
                    <a:pt x="263823" y="8024"/>
                  </a:cubicBezTo>
                  <a:cubicBezTo>
                    <a:pt x="263823" y="8024"/>
                    <a:pt x="265113" y="8024"/>
                    <a:pt x="265113" y="8024"/>
                  </a:cubicBezTo>
                  <a:cubicBezTo>
                    <a:pt x="265113" y="8024"/>
                    <a:pt x="265113" y="8024"/>
                    <a:pt x="265113" y="9305"/>
                  </a:cubicBezTo>
                  <a:cubicBezTo>
                    <a:pt x="265113" y="9305"/>
                    <a:pt x="265113" y="10587"/>
                    <a:pt x="265113" y="10587"/>
                  </a:cubicBezTo>
                  <a:cubicBezTo>
                    <a:pt x="265113" y="10587"/>
                    <a:pt x="265113" y="11869"/>
                    <a:pt x="265113" y="11869"/>
                  </a:cubicBezTo>
                  <a:cubicBezTo>
                    <a:pt x="263823" y="11869"/>
                    <a:pt x="263823" y="11869"/>
                    <a:pt x="263823" y="11869"/>
                  </a:cubicBezTo>
                  <a:cubicBezTo>
                    <a:pt x="263823" y="11869"/>
                    <a:pt x="263823" y="11869"/>
                    <a:pt x="244476" y="55445"/>
                  </a:cubicBezTo>
                  <a:cubicBezTo>
                    <a:pt x="244476" y="56726"/>
                    <a:pt x="241896" y="58008"/>
                    <a:pt x="239316" y="58008"/>
                  </a:cubicBezTo>
                  <a:cubicBezTo>
                    <a:pt x="239316" y="58008"/>
                    <a:pt x="238026" y="58008"/>
                    <a:pt x="238026" y="58008"/>
                  </a:cubicBezTo>
                  <a:cubicBezTo>
                    <a:pt x="234157" y="56726"/>
                    <a:pt x="232867" y="52881"/>
                    <a:pt x="234157" y="50318"/>
                  </a:cubicBezTo>
                  <a:cubicBezTo>
                    <a:pt x="234157" y="50318"/>
                    <a:pt x="234157" y="50318"/>
                    <a:pt x="247055" y="23403"/>
                  </a:cubicBezTo>
                  <a:cubicBezTo>
                    <a:pt x="247055" y="23403"/>
                    <a:pt x="247055" y="23403"/>
                    <a:pt x="47129" y="137470"/>
                  </a:cubicBezTo>
                  <a:cubicBezTo>
                    <a:pt x="47129" y="138752"/>
                    <a:pt x="45839" y="138752"/>
                    <a:pt x="44549" y="138752"/>
                  </a:cubicBezTo>
                  <a:cubicBezTo>
                    <a:pt x="43260" y="138752"/>
                    <a:pt x="40680" y="137470"/>
                    <a:pt x="40680" y="136189"/>
                  </a:cubicBezTo>
                  <a:cubicBezTo>
                    <a:pt x="38100" y="133625"/>
                    <a:pt x="39390" y="129780"/>
                    <a:pt x="41970" y="128499"/>
                  </a:cubicBezTo>
                  <a:cubicBezTo>
                    <a:pt x="41970" y="128499"/>
                    <a:pt x="41970" y="128499"/>
                    <a:pt x="241896" y="13150"/>
                  </a:cubicBezTo>
                  <a:cubicBezTo>
                    <a:pt x="241896" y="13150"/>
                    <a:pt x="241896" y="13150"/>
                    <a:pt x="212230" y="10587"/>
                  </a:cubicBezTo>
                  <a:cubicBezTo>
                    <a:pt x="208360" y="10587"/>
                    <a:pt x="207070" y="8024"/>
                    <a:pt x="207070" y="5460"/>
                  </a:cubicBezTo>
                  <a:cubicBezTo>
                    <a:pt x="207070" y="1615"/>
                    <a:pt x="209650" y="-948"/>
                    <a:pt x="212230" y="3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椭圆 32"/>
            <p:cNvSpPr/>
            <p:nvPr/>
          </p:nvSpPr>
          <p:spPr>
            <a:xfrm>
              <a:off x="5952441" y="3716575"/>
              <a:ext cx="287117" cy="342900"/>
            </a:xfrm>
            <a:custGeom>
              <a:avLst/>
              <a:gdLst>
                <a:gd name="connsiteX0" fmla="*/ 132196 w 277813"/>
                <a:gd name="connsiteY0" fmla="*/ 133350 h 331788"/>
                <a:gd name="connsiteX1" fmla="*/ 132196 w 277813"/>
                <a:gd name="connsiteY1" fmla="*/ 152673 h 331788"/>
                <a:gd name="connsiteX2" fmla="*/ 99724 w 277813"/>
                <a:gd name="connsiteY2" fmla="*/ 186167 h 331788"/>
                <a:gd name="connsiteX3" fmla="*/ 134793 w 277813"/>
                <a:gd name="connsiteY3" fmla="*/ 220949 h 331788"/>
                <a:gd name="connsiteX4" fmla="*/ 154276 w 277813"/>
                <a:gd name="connsiteY4" fmla="*/ 237696 h 331788"/>
                <a:gd name="connsiteX5" fmla="*/ 136092 w 277813"/>
                <a:gd name="connsiteY5" fmla="*/ 249290 h 331788"/>
                <a:gd name="connsiteX6" fmla="*/ 104920 w 277813"/>
                <a:gd name="connsiteY6" fmla="*/ 241561 h 331788"/>
                <a:gd name="connsiteX7" fmla="*/ 98425 w 277813"/>
                <a:gd name="connsiteY7" fmla="*/ 263460 h 331788"/>
                <a:gd name="connsiteX8" fmla="*/ 130897 w 277813"/>
                <a:gd name="connsiteY8" fmla="*/ 272478 h 331788"/>
                <a:gd name="connsiteX9" fmla="*/ 130897 w 277813"/>
                <a:gd name="connsiteY9" fmla="*/ 290513 h 331788"/>
                <a:gd name="connsiteX10" fmla="*/ 150380 w 277813"/>
                <a:gd name="connsiteY10" fmla="*/ 290513 h 331788"/>
                <a:gd name="connsiteX11" fmla="*/ 150380 w 277813"/>
                <a:gd name="connsiteY11" fmla="*/ 271190 h 331788"/>
                <a:gd name="connsiteX12" fmla="*/ 184150 w 277813"/>
                <a:gd name="connsiteY12" fmla="*/ 235120 h 331788"/>
                <a:gd name="connsiteX13" fmla="*/ 152978 w 277813"/>
                <a:gd name="connsiteY13" fmla="*/ 199049 h 331788"/>
                <a:gd name="connsiteX14" fmla="*/ 129598 w 277813"/>
                <a:gd name="connsiteY14" fmla="*/ 182303 h 331788"/>
                <a:gd name="connsiteX15" fmla="*/ 146483 w 277813"/>
                <a:gd name="connsiteY15" fmla="*/ 171997 h 331788"/>
                <a:gd name="connsiteX16" fmla="*/ 173759 w 277813"/>
                <a:gd name="connsiteY16" fmla="*/ 178438 h 331788"/>
                <a:gd name="connsiteX17" fmla="*/ 178955 w 277813"/>
                <a:gd name="connsiteY17" fmla="*/ 156538 h 331788"/>
                <a:gd name="connsiteX18" fmla="*/ 151679 w 277813"/>
                <a:gd name="connsiteY18" fmla="*/ 151385 h 331788"/>
                <a:gd name="connsiteX19" fmla="*/ 151679 w 277813"/>
                <a:gd name="connsiteY19" fmla="*/ 133350 h 331788"/>
                <a:gd name="connsiteX20" fmla="*/ 132196 w 277813"/>
                <a:gd name="connsiteY20" fmla="*/ 133350 h 331788"/>
                <a:gd name="connsiteX21" fmla="*/ 136310 w 277813"/>
                <a:gd name="connsiteY21" fmla="*/ 0 h 331788"/>
                <a:gd name="connsiteX22" fmla="*/ 167467 w 277813"/>
                <a:gd name="connsiteY22" fmla="*/ 3888 h 331788"/>
                <a:gd name="connsiteX23" fmla="*/ 158380 w 277813"/>
                <a:gd name="connsiteY23" fmla="*/ 25921 h 331788"/>
                <a:gd name="connsiteX24" fmla="*/ 184343 w 277813"/>
                <a:gd name="connsiteY24" fmla="*/ 6480 h 331788"/>
                <a:gd name="connsiteX25" fmla="*/ 214202 w 277813"/>
                <a:gd name="connsiteY25" fmla="*/ 9072 h 331788"/>
                <a:gd name="connsiteX26" fmla="*/ 188238 w 277813"/>
                <a:gd name="connsiteY26" fmla="*/ 62210 h 331788"/>
                <a:gd name="connsiteX27" fmla="*/ 215500 w 277813"/>
                <a:gd name="connsiteY27" fmla="*/ 62210 h 331788"/>
                <a:gd name="connsiteX28" fmla="*/ 215500 w 277813"/>
                <a:gd name="connsiteY28" fmla="*/ 81651 h 331788"/>
                <a:gd name="connsiteX29" fmla="*/ 183045 w 277813"/>
                <a:gd name="connsiteY29" fmla="*/ 81651 h 331788"/>
                <a:gd name="connsiteX30" fmla="*/ 277813 w 277813"/>
                <a:gd name="connsiteY30" fmla="*/ 243657 h 331788"/>
                <a:gd name="connsiteX31" fmla="*/ 138907 w 277813"/>
                <a:gd name="connsiteY31" fmla="*/ 331788 h 331788"/>
                <a:gd name="connsiteX32" fmla="*/ 0 w 277813"/>
                <a:gd name="connsiteY32" fmla="*/ 243657 h 331788"/>
                <a:gd name="connsiteX33" fmla="*/ 94768 w 277813"/>
                <a:gd name="connsiteY33" fmla="*/ 81651 h 331788"/>
                <a:gd name="connsiteX34" fmla="*/ 68804 w 277813"/>
                <a:gd name="connsiteY34" fmla="*/ 81651 h 331788"/>
                <a:gd name="connsiteX35" fmla="*/ 68804 w 277813"/>
                <a:gd name="connsiteY35" fmla="*/ 60914 h 331788"/>
                <a:gd name="connsiteX36" fmla="*/ 96066 w 277813"/>
                <a:gd name="connsiteY36" fmla="*/ 62210 h 331788"/>
                <a:gd name="connsiteX37" fmla="*/ 66208 w 277813"/>
                <a:gd name="connsiteY37" fmla="*/ 5184 h 331788"/>
                <a:gd name="connsiteX38" fmla="*/ 110347 w 277813"/>
                <a:gd name="connsiteY38" fmla="*/ 6480 h 331788"/>
                <a:gd name="connsiteX39" fmla="*/ 127223 w 277813"/>
                <a:gd name="connsiteY39" fmla="*/ 28513 h 331788"/>
                <a:gd name="connsiteX40" fmla="*/ 136310 w 277813"/>
                <a:gd name="connsiteY40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7813" h="331788">
                  <a:moveTo>
                    <a:pt x="132196" y="133350"/>
                  </a:moveTo>
                  <a:cubicBezTo>
                    <a:pt x="132196" y="133350"/>
                    <a:pt x="132196" y="133350"/>
                    <a:pt x="132196" y="152673"/>
                  </a:cubicBezTo>
                  <a:cubicBezTo>
                    <a:pt x="111414" y="156538"/>
                    <a:pt x="99724" y="169420"/>
                    <a:pt x="99724" y="186167"/>
                  </a:cubicBezTo>
                  <a:cubicBezTo>
                    <a:pt x="99724" y="204202"/>
                    <a:pt x="114012" y="214508"/>
                    <a:pt x="134793" y="220949"/>
                  </a:cubicBezTo>
                  <a:cubicBezTo>
                    <a:pt x="149081" y="226102"/>
                    <a:pt x="154276" y="231255"/>
                    <a:pt x="154276" y="237696"/>
                  </a:cubicBezTo>
                  <a:cubicBezTo>
                    <a:pt x="154276" y="245425"/>
                    <a:pt x="147782" y="249290"/>
                    <a:pt x="136092" y="249290"/>
                  </a:cubicBezTo>
                  <a:cubicBezTo>
                    <a:pt x="124403" y="249290"/>
                    <a:pt x="112713" y="245425"/>
                    <a:pt x="104920" y="241561"/>
                  </a:cubicBezTo>
                  <a:cubicBezTo>
                    <a:pt x="104920" y="241561"/>
                    <a:pt x="104920" y="241561"/>
                    <a:pt x="98425" y="263460"/>
                  </a:cubicBezTo>
                  <a:cubicBezTo>
                    <a:pt x="106218" y="267325"/>
                    <a:pt x="117908" y="271190"/>
                    <a:pt x="130897" y="272478"/>
                  </a:cubicBezTo>
                  <a:cubicBezTo>
                    <a:pt x="130897" y="272478"/>
                    <a:pt x="130897" y="272478"/>
                    <a:pt x="130897" y="290513"/>
                  </a:cubicBezTo>
                  <a:cubicBezTo>
                    <a:pt x="130897" y="290513"/>
                    <a:pt x="130897" y="290513"/>
                    <a:pt x="150380" y="290513"/>
                  </a:cubicBezTo>
                  <a:cubicBezTo>
                    <a:pt x="150380" y="290513"/>
                    <a:pt x="150380" y="290513"/>
                    <a:pt x="150380" y="271190"/>
                  </a:cubicBezTo>
                  <a:cubicBezTo>
                    <a:pt x="172460" y="267325"/>
                    <a:pt x="184150" y="251866"/>
                    <a:pt x="184150" y="235120"/>
                  </a:cubicBezTo>
                  <a:cubicBezTo>
                    <a:pt x="184150" y="218373"/>
                    <a:pt x="175058" y="208067"/>
                    <a:pt x="152978" y="199049"/>
                  </a:cubicBezTo>
                  <a:cubicBezTo>
                    <a:pt x="136092" y="193897"/>
                    <a:pt x="129598" y="188744"/>
                    <a:pt x="129598" y="182303"/>
                  </a:cubicBezTo>
                  <a:cubicBezTo>
                    <a:pt x="129598" y="177150"/>
                    <a:pt x="133495" y="171997"/>
                    <a:pt x="146483" y="171997"/>
                  </a:cubicBezTo>
                  <a:cubicBezTo>
                    <a:pt x="159472" y="171997"/>
                    <a:pt x="168564" y="177150"/>
                    <a:pt x="173759" y="178438"/>
                  </a:cubicBezTo>
                  <a:cubicBezTo>
                    <a:pt x="173759" y="178438"/>
                    <a:pt x="173759" y="178438"/>
                    <a:pt x="178955" y="156538"/>
                  </a:cubicBezTo>
                  <a:cubicBezTo>
                    <a:pt x="172460" y="153962"/>
                    <a:pt x="164667" y="151385"/>
                    <a:pt x="151679" y="151385"/>
                  </a:cubicBezTo>
                  <a:cubicBezTo>
                    <a:pt x="151679" y="151385"/>
                    <a:pt x="151679" y="151385"/>
                    <a:pt x="151679" y="133350"/>
                  </a:cubicBezTo>
                  <a:cubicBezTo>
                    <a:pt x="151679" y="133350"/>
                    <a:pt x="151679" y="133350"/>
                    <a:pt x="132196" y="133350"/>
                  </a:cubicBezTo>
                  <a:close/>
                  <a:moveTo>
                    <a:pt x="136310" y="0"/>
                  </a:moveTo>
                  <a:cubicBezTo>
                    <a:pt x="136310" y="0"/>
                    <a:pt x="136310" y="0"/>
                    <a:pt x="167467" y="3888"/>
                  </a:cubicBezTo>
                  <a:cubicBezTo>
                    <a:pt x="167467" y="3888"/>
                    <a:pt x="167467" y="3888"/>
                    <a:pt x="158380" y="25921"/>
                  </a:cubicBezTo>
                  <a:cubicBezTo>
                    <a:pt x="158380" y="25921"/>
                    <a:pt x="158380" y="25921"/>
                    <a:pt x="184343" y="6480"/>
                  </a:cubicBezTo>
                  <a:cubicBezTo>
                    <a:pt x="184343" y="6480"/>
                    <a:pt x="184343" y="6480"/>
                    <a:pt x="214202" y="9072"/>
                  </a:cubicBezTo>
                  <a:cubicBezTo>
                    <a:pt x="214202" y="9072"/>
                    <a:pt x="214202" y="9072"/>
                    <a:pt x="188238" y="62210"/>
                  </a:cubicBezTo>
                  <a:cubicBezTo>
                    <a:pt x="188238" y="62210"/>
                    <a:pt x="188238" y="62210"/>
                    <a:pt x="215500" y="62210"/>
                  </a:cubicBezTo>
                  <a:cubicBezTo>
                    <a:pt x="215500" y="62210"/>
                    <a:pt x="215500" y="62210"/>
                    <a:pt x="215500" y="81651"/>
                  </a:cubicBezTo>
                  <a:cubicBezTo>
                    <a:pt x="215500" y="81651"/>
                    <a:pt x="215500" y="81651"/>
                    <a:pt x="183045" y="81651"/>
                  </a:cubicBezTo>
                  <a:cubicBezTo>
                    <a:pt x="237569" y="114052"/>
                    <a:pt x="277813" y="198295"/>
                    <a:pt x="277813" y="243657"/>
                  </a:cubicBezTo>
                  <a:cubicBezTo>
                    <a:pt x="277813" y="299387"/>
                    <a:pt x="215500" y="331788"/>
                    <a:pt x="138907" y="331788"/>
                  </a:cubicBezTo>
                  <a:cubicBezTo>
                    <a:pt x="62313" y="331788"/>
                    <a:pt x="0" y="299387"/>
                    <a:pt x="0" y="243657"/>
                  </a:cubicBezTo>
                  <a:cubicBezTo>
                    <a:pt x="0" y="198295"/>
                    <a:pt x="40244" y="114052"/>
                    <a:pt x="94768" y="81651"/>
                  </a:cubicBezTo>
                  <a:cubicBezTo>
                    <a:pt x="94768" y="81651"/>
                    <a:pt x="94768" y="81651"/>
                    <a:pt x="68804" y="81651"/>
                  </a:cubicBezTo>
                  <a:cubicBezTo>
                    <a:pt x="68804" y="81651"/>
                    <a:pt x="68804" y="81651"/>
                    <a:pt x="68804" y="60914"/>
                  </a:cubicBezTo>
                  <a:cubicBezTo>
                    <a:pt x="68804" y="60914"/>
                    <a:pt x="68804" y="60914"/>
                    <a:pt x="96066" y="62210"/>
                  </a:cubicBezTo>
                  <a:cubicBezTo>
                    <a:pt x="96066" y="62210"/>
                    <a:pt x="96066" y="62210"/>
                    <a:pt x="66208" y="5184"/>
                  </a:cubicBezTo>
                  <a:cubicBezTo>
                    <a:pt x="66208" y="5184"/>
                    <a:pt x="66208" y="5184"/>
                    <a:pt x="110347" y="6480"/>
                  </a:cubicBezTo>
                  <a:cubicBezTo>
                    <a:pt x="110347" y="6480"/>
                    <a:pt x="110347" y="6480"/>
                    <a:pt x="127223" y="28513"/>
                  </a:cubicBezTo>
                  <a:cubicBezTo>
                    <a:pt x="127223" y="28513"/>
                    <a:pt x="127223" y="28513"/>
                    <a:pt x="136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椭圆 33"/>
            <p:cNvSpPr/>
            <p:nvPr/>
          </p:nvSpPr>
          <p:spPr>
            <a:xfrm>
              <a:off x="5924550" y="4915732"/>
              <a:ext cx="342900" cy="312352"/>
            </a:xfrm>
            <a:custGeom>
              <a:avLst/>
              <a:gdLst>
                <a:gd name="connsiteX0" fmla="*/ 182569 w 338094"/>
                <a:gd name="connsiteY0" fmla="*/ 192088 h 307975"/>
                <a:gd name="connsiteX1" fmla="*/ 191830 w 338094"/>
                <a:gd name="connsiteY1" fmla="*/ 202620 h 307975"/>
                <a:gd name="connsiteX2" fmla="*/ 206382 w 338094"/>
                <a:gd name="connsiteY2" fmla="*/ 203936 h 307975"/>
                <a:gd name="connsiteX3" fmla="*/ 205059 w 338094"/>
                <a:gd name="connsiteY3" fmla="*/ 209202 h 307975"/>
                <a:gd name="connsiteX4" fmla="*/ 206382 w 338094"/>
                <a:gd name="connsiteY4" fmla="*/ 221050 h 307975"/>
                <a:gd name="connsiteX5" fmla="*/ 206382 w 338094"/>
                <a:gd name="connsiteY5" fmla="*/ 234215 h 307975"/>
                <a:gd name="connsiteX6" fmla="*/ 194476 w 338094"/>
                <a:gd name="connsiteY6" fmla="*/ 246063 h 307975"/>
                <a:gd name="connsiteX7" fmla="*/ 182569 w 338094"/>
                <a:gd name="connsiteY7" fmla="*/ 234215 h 307975"/>
                <a:gd name="connsiteX8" fmla="*/ 182569 w 338094"/>
                <a:gd name="connsiteY8" fmla="*/ 192088 h 307975"/>
                <a:gd name="connsiteX9" fmla="*/ 149231 w 338094"/>
                <a:gd name="connsiteY9" fmla="*/ 183859 h 307975"/>
                <a:gd name="connsiteX10" fmla="*/ 173044 w 338094"/>
                <a:gd name="connsiteY10" fmla="*/ 194226 h 307975"/>
                <a:gd name="connsiteX11" fmla="*/ 173044 w 338094"/>
                <a:gd name="connsiteY11" fmla="*/ 234400 h 307975"/>
                <a:gd name="connsiteX12" fmla="*/ 159815 w 338094"/>
                <a:gd name="connsiteY12" fmla="*/ 246063 h 307975"/>
                <a:gd name="connsiteX13" fmla="*/ 149231 w 338094"/>
                <a:gd name="connsiteY13" fmla="*/ 234400 h 307975"/>
                <a:gd name="connsiteX14" fmla="*/ 149231 w 338094"/>
                <a:gd name="connsiteY14" fmla="*/ 183859 h 307975"/>
                <a:gd name="connsiteX15" fmla="*/ 74619 w 338094"/>
                <a:gd name="connsiteY15" fmla="*/ 182563 h 307975"/>
                <a:gd name="connsiteX16" fmla="*/ 74619 w 338094"/>
                <a:gd name="connsiteY16" fmla="*/ 238126 h 307975"/>
                <a:gd name="connsiteX17" fmla="*/ 63506 w 338094"/>
                <a:gd name="connsiteY17" fmla="*/ 227789 h 307975"/>
                <a:gd name="connsiteX18" fmla="*/ 63506 w 338094"/>
                <a:gd name="connsiteY18" fmla="*/ 192900 h 307975"/>
                <a:gd name="connsiteX19" fmla="*/ 73230 w 338094"/>
                <a:gd name="connsiteY19" fmla="*/ 183855 h 307975"/>
                <a:gd name="connsiteX20" fmla="*/ 74619 w 338094"/>
                <a:gd name="connsiteY20" fmla="*/ 182563 h 307975"/>
                <a:gd name="connsiteX21" fmla="*/ 90666 w 338094"/>
                <a:gd name="connsiteY21" fmla="*/ 92075 h 307975"/>
                <a:gd name="connsiteX22" fmla="*/ 130275 w 338094"/>
                <a:gd name="connsiteY22" fmla="*/ 92075 h 307975"/>
                <a:gd name="connsiteX23" fmla="*/ 140838 w 338094"/>
                <a:gd name="connsiteY23" fmla="*/ 97302 h 307975"/>
                <a:gd name="connsiteX24" fmla="*/ 175165 w 338094"/>
                <a:gd name="connsiteY24" fmla="*/ 171785 h 307975"/>
                <a:gd name="connsiteX25" fmla="*/ 169884 w 338094"/>
                <a:gd name="connsiteY25" fmla="*/ 186159 h 307975"/>
                <a:gd name="connsiteX26" fmla="*/ 156681 w 338094"/>
                <a:gd name="connsiteY26" fmla="*/ 180932 h 307975"/>
                <a:gd name="connsiteX27" fmla="*/ 139517 w 338094"/>
                <a:gd name="connsiteY27" fmla="*/ 144344 h 307975"/>
                <a:gd name="connsiteX28" fmla="*/ 139517 w 338094"/>
                <a:gd name="connsiteY28" fmla="*/ 271096 h 307975"/>
                <a:gd name="connsiteX29" fmla="*/ 127635 w 338094"/>
                <a:gd name="connsiteY29" fmla="*/ 284163 h 307975"/>
                <a:gd name="connsiteX30" fmla="*/ 115752 w 338094"/>
                <a:gd name="connsiteY30" fmla="*/ 271096 h 307975"/>
                <a:gd name="connsiteX31" fmla="*/ 115752 w 338094"/>
                <a:gd name="connsiteY31" fmla="*/ 197919 h 307975"/>
                <a:gd name="connsiteX32" fmla="*/ 106510 w 338094"/>
                <a:gd name="connsiteY32" fmla="*/ 197919 h 307975"/>
                <a:gd name="connsiteX33" fmla="*/ 106510 w 338094"/>
                <a:gd name="connsiteY33" fmla="*/ 271096 h 307975"/>
                <a:gd name="connsiteX34" fmla="*/ 94627 w 338094"/>
                <a:gd name="connsiteY34" fmla="*/ 284163 h 307975"/>
                <a:gd name="connsiteX35" fmla="*/ 81424 w 338094"/>
                <a:gd name="connsiteY35" fmla="*/ 271096 h 307975"/>
                <a:gd name="connsiteX36" fmla="*/ 81424 w 338094"/>
                <a:gd name="connsiteY36" fmla="*/ 144344 h 307975"/>
                <a:gd name="connsiteX37" fmla="*/ 65581 w 338094"/>
                <a:gd name="connsiteY37" fmla="*/ 180932 h 307975"/>
                <a:gd name="connsiteX38" fmla="*/ 51058 w 338094"/>
                <a:gd name="connsiteY38" fmla="*/ 186159 h 307975"/>
                <a:gd name="connsiteX39" fmla="*/ 45776 w 338094"/>
                <a:gd name="connsiteY39" fmla="*/ 171785 h 307975"/>
                <a:gd name="connsiteX40" fmla="*/ 80104 w 338094"/>
                <a:gd name="connsiteY40" fmla="*/ 97302 h 307975"/>
                <a:gd name="connsiteX41" fmla="*/ 90666 w 338094"/>
                <a:gd name="connsiteY41" fmla="*/ 92075 h 307975"/>
                <a:gd name="connsiteX42" fmla="*/ 238843 w 338094"/>
                <a:gd name="connsiteY42" fmla="*/ 88900 h 307975"/>
                <a:gd name="connsiteX43" fmla="*/ 286633 w 338094"/>
                <a:gd name="connsiteY43" fmla="*/ 88900 h 307975"/>
                <a:gd name="connsiteX44" fmla="*/ 297253 w 338094"/>
                <a:gd name="connsiteY44" fmla="*/ 95459 h 307975"/>
                <a:gd name="connsiteX45" fmla="*/ 337077 w 338094"/>
                <a:gd name="connsiteY45" fmla="*/ 180728 h 307975"/>
                <a:gd name="connsiteX46" fmla="*/ 330440 w 338094"/>
                <a:gd name="connsiteY46" fmla="*/ 195158 h 307975"/>
                <a:gd name="connsiteX47" fmla="*/ 315837 w 338094"/>
                <a:gd name="connsiteY47" fmla="*/ 189911 h 307975"/>
                <a:gd name="connsiteX48" fmla="*/ 302563 w 338094"/>
                <a:gd name="connsiteY48" fmla="*/ 163674 h 307975"/>
                <a:gd name="connsiteX49" fmla="*/ 313182 w 338094"/>
                <a:gd name="connsiteY49" fmla="*/ 212212 h 307975"/>
                <a:gd name="connsiteX50" fmla="*/ 306545 w 338094"/>
                <a:gd name="connsiteY50" fmla="*/ 220083 h 307975"/>
                <a:gd name="connsiteX51" fmla="*/ 295925 w 338094"/>
                <a:gd name="connsiteY51" fmla="*/ 220083 h 307975"/>
                <a:gd name="connsiteX52" fmla="*/ 295925 w 338094"/>
                <a:gd name="connsiteY52" fmla="*/ 293545 h 307975"/>
                <a:gd name="connsiteX53" fmla="*/ 282650 w 338094"/>
                <a:gd name="connsiteY53" fmla="*/ 307975 h 307975"/>
                <a:gd name="connsiteX54" fmla="*/ 268048 w 338094"/>
                <a:gd name="connsiteY54" fmla="*/ 293545 h 307975"/>
                <a:gd name="connsiteX55" fmla="*/ 268048 w 338094"/>
                <a:gd name="connsiteY55" fmla="*/ 220083 h 307975"/>
                <a:gd name="connsiteX56" fmla="*/ 257428 w 338094"/>
                <a:gd name="connsiteY56" fmla="*/ 220083 h 307975"/>
                <a:gd name="connsiteX57" fmla="*/ 257428 w 338094"/>
                <a:gd name="connsiteY57" fmla="*/ 293545 h 307975"/>
                <a:gd name="connsiteX58" fmla="*/ 244153 w 338094"/>
                <a:gd name="connsiteY58" fmla="*/ 307975 h 307975"/>
                <a:gd name="connsiteX59" fmla="*/ 229551 w 338094"/>
                <a:gd name="connsiteY59" fmla="*/ 293545 h 307975"/>
                <a:gd name="connsiteX60" fmla="*/ 229551 w 338094"/>
                <a:gd name="connsiteY60" fmla="*/ 220083 h 307975"/>
                <a:gd name="connsiteX61" fmla="*/ 218931 w 338094"/>
                <a:gd name="connsiteY61" fmla="*/ 220083 h 307975"/>
                <a:gd name="connsiteX62" fmla="*/ 212294 w 338094"/>
                <a:gd name="connsiteY62" fmla="*/ 212212 h 307975"/>
                <a:gd name="connsiteX63" fmla="*/ 222914 w 338094"/>
                <a:gd name="connsiteY63" fmla="*/ 163674 h 307975"/>
                <a:gd name="connsiteX64" fmla="*/ 210966 w 338094"/>
                <a:gd name="connsiteY64" fmla="*/ 189911 h 307975"/>
                <a:gd name="connsiteX65" fmla="*/ 195036 w 338094"/>
                <a:gd name="connsiteY65" fmla="*/ 195158 h 307975"/>
                <a:gd name="connsiteX66" fmla="*/ 188399 w 338094"/>
                <a:gd name="connsiteY66" fmla="*/ 180728 h 307975"/>
                <a:gd name="connsiteX67" fmla="*/ 228223 w 338094"/>
                <a:gd name="connsiteY67" fmla="*/ 95459 h 307975"/>
                <a:gd name="connsiteX68" fmla="*/ 238843 w 338094"/>
                <a:gd name="connsiteY68" fmla="*/ 88900 h 307975"/>
                <a:gd name="connsiteX69" fmla="*/ 40753 w 338094"/>
                <a:gd name="connsiteY69" fmla="*/ 63500 h 307975"/>
                <a:gd name="connsiteX70" fmla="*/ 79117 w 338094"/>
                <a:gd name="connsiteY70" fmla="*/ 63500 h 307975"/>
                <a:gd name="connsiteX71" fmla="*/ 85732 w 338094"/>
                <a:gd name="connsiteY71" fmla="*/ 81882 h 307975"/>
                <a:gd name="connsiteX72" fmla="*/ 85732 w 338094"/>
                <a:gd name="connsiteY72" fmla="*/ 83195 h 307975"/>
                <a:gd name="connsiteX73" fmla="*/ 73826 w 338094"/>
                <a:gd name="connsiteY73" fmla="*/ 92385 h 307975"/>
                <a:gd name="connsiteX74" fmla="*/ 51336 w 338094"/>
                <a:gd name="connsiteY74" fmla="*/ 139652 h 307975"/>
                <a:gd name="connsiteX75" fmla="*/ 39430 w 338094"/>
                <a:gd name="connsiteY75" fmla="*/ 168538 h 307975"/>
                <a:gd name="connsiteX76" fmla="*/ 48690 w 338094"/>
                <a:gd name="connsiteY76" fmla="*/ 192171 h 307975"/>
                <a:gd name="connsiteX77" fmla="*/ 55305 w 338094"/>
                <a:gd name="connsiteY77" fmla="*/ 194797 h 307975"/>
                <a:gd name="connsiteX78" fmla="*/ 55305 w 338094"/>
                <a:gd name="connsiteY78" fmla="*/ 227621 h 307975"/>
                <a:gd name="connsiteX79" fmla="*/ 43398 w 338094"/>
                <a:gd name="connsiteY79" fmla="*/ 238125 h 307975"/>
                <a:gd name="connsiteX80" fmla="*/ 32815 w 338094"/>
                <a:gd name="connsiteY80" fmla="*/ 227621 h 307975"/>
                <a:gd name="connsiteX81" fmla="*/ 32815 w 338094"/>
                <a:gd name="connsiteY81" fmla="*/ 112080 h 307975"/>
                <a:gd name="connsiteX82" fmla="*/ 18263 w 338094"/>
                <a:gd name="connsiteY82" fmla="*/ 144904 h 307975"/>
                <a:gd name="connsiteX83" fmla="*/ 5034 w 338094"/>
                <a:gd name="connsiteY83" fmla="*/ 148843 h 307975"/>
                <a:gd name="connsiteX84" fmla="*/ 1065 w 338094"/>
                <a:gd name="connsiteY84" fmla="*/ 137026 h 307975"/>
                <a:gd name="connsiteX85" fmla="*/ 31492 w 338094"/>
                <a:gd name="connsiteY85" fmla="*/ 68752 h 307975"/>
                <a:gd name="connsiteX86" fmla="*/ 40753 w 338094"/>
                <a:gd name="connsiteY86" fmla="*/ 63500 h 307975"/>
                <a:gd name="connsiteX87" fmla="*/ 157633 w 338094"/>
                <a:gd name="connsiteY87" fmla="*/ 53975 h 307975"/>
                <a:gd name="connsiteX88" fmla="*/ 197198 w 338094"/>
                <a:gd name="connsiteY88" fmla="*/ 53975 h 307975"/>
                <a:gd name="connsiteX89" fmla="*/ 207749 w 338094"/>
                <a:gd name="connsiteY89" fmla="*/ 59183 h 307975"/>
                <a:gd name="connsiteX90" fmla="*/ 222256 w 338094"/>
                <a:gd name="connsiteY90" fmla="*/ 90434 h 307975"/>
                <a:gd name="connsiteX91" fmla="*/ 220937 w 338094"/>
                <a:gd name="connsiteY91" fmla="*/ 91736 h 307975"/>
                <a:gd name="connsiteX92" fmla="*/ 210386 w 338094"/>
                <a:gd name="connsiteY92" fmla="*/ 115174 h 307975"/>
                <a:gd name="connsiteX93" fmla="*/ 206430 w 338094"/>
                <a:gd name="connsiteY93" fmla="*/ 106060 h 307975"/>
                <a:gd name="connsiteX94" fmla="*/ 206430 w 338094"/>
                <a:gd name="connsiteY94" fmla="*/ 122987 h 307975"/>
                <a:gd name="connsiteX95" fmla="*/ 185328 w 338094"/>
                <a:gd name="connsiteY95" fmla="*/ 169863 h 307975"/>
                <a:gd name="connsiteX96" fmla="*/ 169502 w 338094"/>
                <a:gd name="connsiteY96" fmla="*/ 137310 h 307975"/>
                <a:gd name="connsiteX97" fmla="*/ 149719 w 338094"/>
                <a:gd name="connsiteY97" fmla="*/ 93038 h 307975"/>
                <a:gd name="connsiteX98" fmla="*/ 136531 w 338094"/>
                <a:gd name="connsiteY98" fmla="*/ 83924 h 307975"/>
                <a:gd name="connsiteX99" fmla="*/ 136531 w 338094"/>
                <a:gd name="connsiteY99" fmla="*/ 82621 h 307975"/>
                <a:gd name="connsiteX100" fmla="*/ 144444 w 338094"/>
                <a:gd name="connsiteY100" fmla="*/ 66996 h 307975"/>
                <a:gd name="connsiteX101" fmla="*/ 147082 w 338094"/>
                <a:gd name="connsiteY101" fmla="*/ 59183 h 307975"/>
                <a:gd name="connsiteX102" fmla="*/ 157633 w 338094"/>
                <a:gd name="connsiteY102" fmla="*/ 53975 h 307975"/>
                <a:gd name="connsiteX103" fmla="*/ 111926 w 338094"/>
                <a:gd name="connsiteY103" fmla="*/ 38100 h 307975"/>
                <a:gd name="connsiteX104" fmla="*/ 136533 w 338094"/>
                <a:gd name="connsiteY104" fmla="*/ 61913 h 307975"/>
                <a:gd name="connsiteX105" fmla="*/ 111926 w 338094"/>
                <a:gd name="connsiteY105" fmla="*/ 85726 h 307975"/>
                <a:gd name="connsiteX106" fmla="*/ 87319 w 338094"/>
                <a:gd name="connsiteY106" fmla="*/ 61913 h 307975"/>
                <a:gd name="connsiteX107" fmla="*/ 111926 w 338094"/>
                <a:gd name="connsiteY107" fmla="*/ 38100 h 307975"/>
                <a:gd name="connsiteX108" fmla="*/ 262738 w 338094"/>
                <a:gd name="connsiteY108" fmla="*/ 28575 h 307975"/>
                <a:gd name="connsiteX109" fmla="*/ 290519 w 338094"/>
                <a:gd name="connsiteY109" fmla="*/ 56221 h 307975"/>
                <a:gd name="connsiteX110" fmla="*/ 262738 w 338094"/>
                <a:gd name="connsiteY110" fmla="*/ 82550 h 307975"/>
                <a:gd name="connsiteX111" fmla="*/ 234956 w 338094"/>
                <a:gd name="connsiteY111" fmla="*/ 56221 h 307975"/>
                <a:gd name="connsiteX112" fmla="*/ 262738 w 338094"/>
                <a:gd name="connsiteY112" fmla="*/ 28575 h 307975"/>
                <a:gd name="connsiteX113" fmla="*/ 58744 w 338094"/>
                <a:gd name="connsiteY113" fmla="*/ 15875 h 307975"/>
                <a:gd name="connsiteX114" fmla="*/ 80969 w 338094"/>
                <a:gd name="connsiteY114" fmla="*/ 38100 h 307975"/>
                <a:gd name="connsiteX115" fmla="*/ 58744 w 338094"/>
                <a:gd name="connsiteY115" fmla="*/ 60325 h 307975"/>
                <a:gd name="connsiteX116" fmla="*/ 36519 w 338094"/>
                <a:gd name="connsiteY116" fmla="*/ 38100 h 307975"/>
                <a:gd name="connsiteX117" fmla="*/ 58744 w 338094"/>
                <a:gd name="connsiteY117" fmla="*/ 15875 h 307975"/>
                <a:gd name="connsiteX118" fmla="*/ 177013 w 338094"/>
                <a:gd name="connsiteY118" fmla="*/ 0 h 307975"/>
                <a:gd name="connsiteX119" fmla="*/ 200032 w 338094"/>
                <a:gd name="connsiteY119" fmla="*/ 23813 h 307975"/>
                <a:gd name="connsiteX120" fmla="*/ 177013 w 338094"/>
                <a:gd name="connsiteY120" fmla="*/ 47626 h 307975"/>
                <a:gd name="connsiteX121" fmla="*/ 153994 w 338094"/>
                <a:gd name="connsiteY121" fmla="*/ 23813 h 307975"/>
                <a:gd name="connsiteX122" fmla="*/ 177013 w 338094"/>
                <a:gd name="connsiteY122" fmla="*/ 0 h 30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338094" h="307975">
                  <a:moveTo>
                    <a:pt x="182569" y="192088"/>
                  </a:moveTo>
                  <a:cubicBezTo>
                    <a:pt x="183892" y="197354"/>
                    <a:pt x="187861" y="201303"/>
                    <a:pt x="191830" y="202620"/>
                  </a:cubicBezTo>
                  <a:cubicBezTo>
                    <a:pt x="195798" y="205253"/>
                    <a:pt x="201090" y="205253"/>
                    <a:pt x="206382" y="203936"/>
                  </a:cubicBezTo>
                  <a:cubicBezTo>
                    <a:pt x="206382" y="203936"/>
                    <a:pt x="206382" y="203936"/>
                    <a:pt x="205059" y="209202"/>
                  </a:cubicBezTo>
                  <a:cubicBezTo>
                    <a:pt x="203736" y="213151"/>
                    <a:pt x="205059" y="217101"/>
                    <a:pt x="206382" y="221050"/>
                  </a:cubicBezTo>
                  <a:cubicBezTo>
                    <a:pt x="206382" y="221050"/>
                    <a:pt x="206382" y="221050"/>
                    <a:pt x="206382" y="234215"/>
                  </a:cubicBezTo>
                  <a:cubicBezTo>
                    <a:pt x="206382" y="240797"/>
                    <a:pt x="201090" y="246063"/>
                    <a:pt x="194476" y="246063"/>
                  </a:cubicBezTo>
                  <a:cubicBezTo>
                    <a:pt x="187861" y="246063"/>
                    <a:pt x="182569" y="240797"/>
                    <a:pt x="182569" y="234215"/>
                  </a:cubicBezTo>
                  <a:cubicBezTo>
                    <a:pt x="182569" y="234215"/>
                    <a:pt x="182569" y="234215"/>
                    <a:pt x="182569" y="192088"/>
                  </a:cubicBezTo>
                  <a:close/>
                  <a:moveTo>
                    <a:pt x="149231" y="183859"/>
                  </a:moveTo>
                  <a:cubicBezTo>
                    <a:pt x="153200" y="192930"/>
                    <a:pt x="163783" y="196818"/>
                    <a:pt x="173044" y="194226"/>
                  </a:cubicBezTo>
                  <a:cubicBezTo>
                    <a:pt x="173044" y="194226"/>
                    <a:pt x="173044" y="194226"/>
                    <a:pt x="173044" y="234400"/>
                  </a:cubicBezTo>
                  <a:cubicBezTo>
                    <a:pt x="173044" y="240879"/>
                    <a:pt x="167752" y="246063"/>
                    <a:pt x="159815" y="246063"/>
                  </a:cubicBezTo>
                  <a:cubicBezTo>
                    <a:pt x="155846" y="246063"/>
                    <a:pt x="149231" y="242175"/>
                    <a:pt x="149231" y="234400"/>
                  </a:cubicBezTo>
                  <a:cubicBezTo>
                    <a:pt x="149231" y="234400"/>
                    <a:pt x="149231" y="234400"/>
                    <a:pt x="149231" y="183859"/>
                  </a:cubicBezTo>
                  <a:close/>
                  <a:moveTo>
                    <a:pt x="74619" y="182563"/>
                  </a:moveTo>
                  <a:cubicBezTo>
                    <a:pt x="74619" y="182563"/>
                    <a:pt x="74619" y="182563"/>
                    <a:pt x="74619" y="238126"/>
                  </a:cubicBezTo>
                  <a:cubicBezTo>
                    <a:pt x="67673" y="238126"/>
                    <a:pt x="63506" y="232957"/>
                    <a:pt x="63506" y="227789"/>
                  </a:cubicBezTo>
                  <a:cubicBezTo>
                    <a:pt x="63506" y="227789"/>
                    <a:pt x="63506" y="227789"/>
                    <a:pt x="63506" y="192900"/>
                  </a:cubicBezTo>
                  <a:cubicBezTo>
                    <a:pt x="67673" y="191608"/>
                    <a:pt x="71841" y="189024"/>
                    <a:pt x="73230" y="183855"/>
                  </a:cubicBezTo>
                  <a:cubicBezTo>
                    <a:pt x="73230" y="183855"/>
                    <a:pt x="73230" y="183855"/>
                    <a:pt x="74619" y="182563"/>
                  </a:cubicBezTo>
                  <a:close/>
                  <a:moveTo>
                    <a:pt x="90666" y="92075"/>
                  </a:moveTo>
                  <a:cubicBezTo>
                    <a:pt x="90666" y="92075"/>
                    <a:pt x="90666" y="92075"/>
                    <a:pt x="130275" y="92075"/>
                  </a:cubicBezTo>
                  <a:cubicBezTo>
                    <a:pt x="135557" y="92075"/>
                    <a:pt x="139517" y="93382"/>
                    <a:pt x="140838" y="97302"/>
                  </a:cubicBezTo>
                  <a:lnTo>
                    <a:pt x="175165" y="171785"/>
                  </a:lnTo>
                  <a:cubicBezTo>
                    <a:pt x="177806" y="177012"/>
                    <a:pt x="175165" y="183546"/>
                    <a:pt x="169884" y="186159"/>
                  </a:cubicBezTo>
                  <a:cubicBezTo>
                    <a:pt x="165923" y="187466"/>
                    <a:pt x="159322" y="186159"/>
                    <a:pt x="156681" y="180932"/>
                  </a:cubicBezTo>
                  <a:cubicBezTo>
                    <a:pt x="156681" y="180932"/>
                    <a:pt x="156681" y="180932"/>
                    <a:pt x="139517" y="144344"/>
                  </a:cubicBezTo>
                  <a:cubicBezTo>
                    <a:pt x="139517" y="144344"/>
                    <a:pt x="139517" y="144344"/>
                    <a:pt x="139517" y="271096"/>
                  </a:cubicBezTo>
                  <a:cubicBezTo>
                    <a:pt x="139517" y="278936"/>
                    <a:pt x="134236" y="284163"/>
                    <a:pt x="127635" y="284163"/>
                  </a:cubicBezTo>
                  <a:cubicBezTo>
                    <a:pt x="121033" y="284163"/>
                    <a:pt x="115752" y="278936"/>
                    <a:pt x="115752" y="271096"/>
                  </a:cubicBezTo>
                  <a:cubicBezTo>
                    <a:pt x="115752" y="271096"/>
                    <a:pt x="115752" y="271096"/>
                    <a:pt x="115752" y="197919"/>
                  </a:cubicBezTo>
                  <a:cubicBezTo>
                    <a:pt x="115752" y="197919"/>
                    <a:pt x="115752" y="197919"/>
                    <a:pt x="106510" y="197919"/>
                  </a:cubicBezTo>
                  <a:cubicBezTo>
                    <a:pt x="106510" y="197919"/>
                    <a:pt x="106510" y="197919"/>
                    <a:pt x="106510" y="271096"/>
                  </a:cubicBezTo>
                  <a:cubicBezTo>
                    <a:pt x="106510" y="278936"/>
                    <a:pt x="101229" y="284163"/>
                    <a:pt x="94627" y="284163"/>
                  </a:cubicBezTo>
                  <a:cubicBezTo>
                    <a:pt x="86706" y="284163"/>
                    <a:pt x="81424" y="278936"/>
                    <a:pt x="81424" y="271096"/>
                  </a:cubicBezTo>
                  <a:cubicBezTo>
                    <a:pt x="81424" y="271096"/>
                    <a:pt x="81424" y="271096"/>
                    <a:pt x="81424" y="144344"/>
                  </a:cubicBezTo>
                  <a:cubicBezTo>
                    <a:pt x="81424" y="144344"/>
                    <a:pt x="81424" y="144344"/>
                    <a:pt x="65581" y="180932"/>
                  </a:cubicBezTo>
                  <a:cubicBezTo>
                    <a:pt x="62940" y="186159"/>
                    <a:pt x="56339" y="187466"/>
                    <a:pt x="51058" y="186159"/>
                  </a:cubicBezTo>
                  <a:cubicBezTo>
                    <a:pt x="45776" y="183546"/>
                    <a:pt x="44456" y="177012"/>
                    <a:pt x="45776" y="171785"/>
                  </a:cubicBezTo>
                  <a:cubicBezTo>
                    <a:pt x="45776" y="171785"/>
                    <a:pt x="45776" y="171785"/>
                    <a:pt x="80104" y="97302"/>
                  </a:cubicBezTo>
                  <a:cubicBezTo>
                    <a:pt x="82745" y="93382"/>
                    <a:pt x="86706" y="92075"/>
                    <a:pt x="90666" y="92075"/>
                  </a:cubicBezTo>
                  <a:close/>
                  <a:moveTo>
                    <a:pt x="238843" y="88900"/>
                  </a:moveTo>
                  <a:cubicBezTo>
                    <a:pt x="238843" y="88900"/>
                    <a:pt x="238843" y="88900"/>
                    <a:pt x="286633" y="88900"/>
                  </a:cubicBezTo>
                  <a:cubicBezTo>
                    <a:pt x="291943" y="88900"/>
                    <a:pt x="295925" y="91524"/>
                    <a:pt x="297253" y="95459"/>
                  </a:cubicBezTo>
                  <a:cubicBezTo>
                    <a:pt x="297253" y="95459"/>
                    <a:pt x="297253" y="95459"/>
                    <a:pt x="337077" y="180728"/>
                  </a:cubicBezTo>
                  <a:cubicBezTo>
                    <a:pt x="339732" y="185975"/>
                    <a:pt x="337077" y="192534"/>
                    <a:pt x="330440" y="195158"/>
                  </a:cubicBezTo>
                  <a:cubicBezTo>
                    <a:pt x="325130" y="197782"/>
                    <a:pt x="318492" y="196470"/>
                    <a:pt x="315837" y="189911"/>
                  </a:cubicBezTo>
                  <a:cubicBezTo>
                    <a:pt x="315837" y="189911"/>
                    <a:pt x="315837" y="189911"/>
                    <a:pt x="302563" y="163674"/>
                  </a:cubicBezTo>
                  <a:cubicBezTo>
                    <a:pt x="302563" y="163674"/>
                    <a:pt x="302563" y="163674"/>
                    <a:pt x="313182" y="212212"/>
                  </a:cubicBezTo>
                  <a:cubicBezTo>
                    <a:pt x="314510" y="216147"/>
                    <a:pt x="310527" y="220083"/>
                    <a:pt x="306545" y="220083"/>
                  </a:cubicBezTo>
                  <a:cubicBezTo>
                    <a:pt x="306545" y="220083"/>
                    <a:pt x="306545" y="220083"/>
                    <a:pt x="295925" y="220083"/>
                  </a:cubicBezTo>
                  <a:cubicBezTo>
                    <a:pt x="295925" y="220083"/>
                    <a:pt x="295925" y="220083"/>
                    <a:pt x="295925" y="293545"/>
                  </a:cubicBezTo>
                  <a:cubicBezTo>
                    <a:pt x="295925" y="301416"/>
                    <a:pt x="290615" y="307975"/>
                    <a:pt x="282650" y="307975"/>
                  </a:cubicBezTo>
                  <a:cubicBezTo>
                    <a:pt x="274685" y="307975"/>
                    <a:pt x="268048" y="301416"/>
                    <a:pt x="268048" y="293545"/>
                  </a:cubicBezTo>
                  <a:cubicBezTo>
                    <a:pt x="268048" y="293545"/>
                    <a:pt x="268048" y="293545"/>
                    <a:pt x="268048" y="220083"/>
                  </a:cubicBezTo>
                  <a:cubicBezTo>
                    <a:pt x="268048" y="220083"/>
                    <a:pt x="268048" y="220083"/>
                    <a:pt x="257428" y="220083"/>
                  </a:cubicBezTo>
                  <a:cubicBezTo>
                    <a:pt x="257428" y="220083"/>
                    <a:pt x="257428" y="220083"/>
                    <a:pt x="257428" y="293545"/>
                  </a:cubicBezTo>
                  <a:cubicBezTo>
                    <a:pt x="257428" y="301416"/>
                    <a:pt x="250791" y="307975"/>
                    <a:pt x="244153" y="307975"/>
                  </a:cubicBezTo>
                  <a:cubicBezTo>
                    <a:pt x="236188" y="307975"/>
                    <a:pt x="229551" y="301416"/>
                    <a:pt x="229551" y="293545"/>
                  </a:cubicBezTo>
                  <a:cubicBezTo>
                    <a:pt x="229551" y="293545"/>
                    <a:pt x="229551" y="293545"/>
                    <a:pt x="229551" y="220083"/>
                  </a:cubicBezTo>
                  <a:cubicBezTo>
                    <a:pt x="229551" y="220083"/>
                    <a:pt x="229551" y="220083"/>
                    <a:pt x="218931" y="220083"/>
                  </a:cubicBezTo>
                  <a:cubicBezTo>
                    <a:pt x="214949" y="220083"/>
                    <a:pt x="210966" y="216147"/>
                    <a:pt x="212294" y="212212"/>
                  </a:cubicBezTo>
                  <a:cubicBezTo>
                    <a:pt x="212294" y="212212"/>
                    <a:pt x="212294" y="212212"/>
                    <a:pt x="222914" y="163674"/>
                  </a:cubicBezTo>
                  <a:cubicBezTo>
                    <a:pt x="222914" y="163674"/>
                    <a:pt x="222914" y="163674"/>
                    <a:pt x="210966" y="189911"/>
                  </a:cubicBezTo>
                  <a:cubicBezTo>
                    <a:pt x="208311" y="196470"/>
                    <a:pt x="200346" y="197782"/>
                    <a:pt x="195036" y="195158"/>
                  </a:cubicBezTo>
                  <a:cubicBezTo>
                    <a:pt x="188399" y="192534"/>
                    <a:pt x="185744" y="185975"/>
                    <a:pt x="188399" y="180728"/>
                  </a:cubicBezTo>
                  <a:cubicBezTo>
                    <a:pt x="188399" y="180728"/>
                    <a:pt x="188399" y="180728"/>
                    <a:pt x="228223" y="95459"/>
                  </a:cubicBezTo>
                  <a:cubicBezTo>
                    <a:pt x="230878" y="91524"/>
                    <a:pt x="234861" y="88900"/>
                    <a:pt x="238843" y="88900"/>
                  </a:cubicBezTo>
                  <a:close/>
                  <a:moveTo>
                    <a:pt x="40753" y="63500"/>
                  </a:moveTo>
                  <a:cubicBezTo>
                    <a:pt x="40753" y="63500"/>
                    <a:pt x="40753" y="63500"/>
                    <a:pt x="79117" y="63500"/>
                  </a:cubicBezTo>
                  <a:cubicBezTo>
                    <a:pt x="79117" y="70065"/>
                    <a:pt x="81763" y="76630"/>
                    <a:pt x="85732" y="81882"/>
                  </a:cubicBezTo>
                  <a:cubicBezTo>
                    <a:pt x="85732" y="81882"/>
                    <a:pt x="85732" y="81882"/>
                    <a:pt x="85732" y="83195"/>
                  </a:cubicBezTo>
                  <a:cubicBezTo>
                    <a:pt x="80440" y="84507"/>
                    <a:pt x="75149" y="88446"/>
                    <a:pt x="73826" y="92385"/>
                  </a:cubicBezTo>
                  <a:cubicBezTo>
                    <a:pt x="73826" y="92385"/>
                    <a:pt x="73826" y="92385"/>
                    <a:pt x="51336" y="139652"/>
                  </a:cubicBezTo>
                  <a:cubicBezTo>
                    <a:pt x="51336" y="139652"/>
                    <a:pt x="51336" y="139652"/>
                    <a:pt x="39430" y="168538"/>
                  </a:cubicBezTo>
                  <a:cubicBezTo>
                    <a:pt x="34138" y="177728"/>
                    <a:pt x="39430" y="188232"/>
                    <a:pt x="48690" y="192171"/>
                  </a:cubicBezTo>
                  <a:cubicBezTo>
                    <a:pt x="50013" y="193484"/>
                    <a:pt x="52659" y="193484"/>
                    <a:pt x="55305" y="194797"/>
                  </a:cubicBezTo>
                  <a:cubicBezTo>
                    <a:pt x="55305" y="194797"/>
                    <a:pt x="55305" y="194797"/>
                    <a:pt x="55305" y="227621"/>
                  </a:cubicBezTo>
                  <a:cubicBezTo>
                    <a:pt x="55305" y="232873"/>
                    <a:pt x="50013" y="238125"/>
                    <a:pt x="43398" y="238125"/>
                  </a:cubicBezTo>
                  <a:cubicBezTo>
                    <a:pt x="38107" y="238125"/>
                    <a:pt x="32815" y="232873"/>
                    <a:pt x="32815" y="227621"/>
                  </a:cubicBezTo>
                  <a:cubicBezTo>
                    <a:pt x="32815" y="155408"/>
                    <a:pt x="32815" y="114706"/>
                    <a:pt x="32815" y="112080"/>
                  </a:cubicBezTo>
                  <a:cubicBezTo>
                    <a:pt x="32815" y="112080"/>
                    <a:pt x="32815" y="112080"/>
                    <a:pt x="18263" y="144904"/>
                  </a:cubicBezTo>
                  <a:cubicBezTo>
                    <a:pt x="15617" y="148843"/>
                    <a:pt x="10325" y="151469"/>
                    <a:pt x="5034" y="148843"/>
                  </a:cubicBezTo>
                  <a:cubicBezTo>
                    <a:pt x="1065" y="146217"/>
                    <a:pt x="-1581" y="140965"/>
                    <a:pt x="1065" y="137026"/>
                  </a:cubicBezTo>
                  <a:cubicBezTo>
                    <a:pt x="1065" y="137026"/>
                    <a:pt x="1065" y="137026"/>
                    <a:pt x="31492" y="68752"/>
                  </a:cubicBezTo>
                  <a:cubicBezTo>
                    <a:pt x="34138" y="64813"/>
                    <a:pt x="36784" y="63500"/>
                    <a:pt x="40753" y="63500"/>
                  </a:cubicBezTo>
                  <a:close/>
                  <a:moveTo>
                    <a:pt x="157633" y="53975"/>
                  </a:moveTo>
                  <a:cubicBezTo>
                    <a:pt x="157633" y="53975"/>
                    <a:pt x="157633" y="53975"/>
                    <a:pt x="197198" y="53975"/>
                  </a:cubicBezTo>
                  <a:cubicBezTo>
                    <a:pt x="202473" y="53975"/>
                    <a:pt x="206430" y="55277"/>
                    <a:pt x="207749" y="59183"/>
                  </a:cubicBezTo>
                  <a:cubicBezTo>
                    <a:pt x="207749" y="59183"/>
                    <a:pt x="207749" y="59183"/>
                    <a:pt x="222256" y="90434"/>
                  </a:cubicBezTo>
                  <a:cubicBezTo>
                    <a:pt x="222256" y="90434"/>
                    <a:pt x="220937" y="91736"/>
                    <a:pt x="220937" y="91736"/>
                  </a:cubicBezTo>
                  <a:cubicBezTo>
                    <a:pt x="220937" y="91736"/>
                    <a:pt x="220937" y="91736"/>
                    <a:pt x="210386" y="115174"/>
                  </a:cubicBezTo>
                  <a:cubicBezTo>
                    <a:pt x="210386" y="115174"/>
                    <a:pt x="210386" y="115174"/>
                    <a:pt x="206430" y="106060"/>
                  </a:cubicBezTo>
                  <a:cubicBezTo>
                    <a:pt x="206430" y="106060"/>
                    <a:pt x="206430" y="106060"/>
                    <a:pt x="206430" y="122987"/>
                  </a:cubicBezTo>
                  <a:cubicBezTo>
                    <a:pt x="199836" y="138612"/>
                    <a:pt x="205111" y="126893"/>
                    <a:pt x="185328" y="169863"/>
                  </a:cubicBezTo>
                  <a:cubicBezTo>
                    <a:pt x="184009" y="168561"/>
                    <a:pt x="170821" y="138612"/>
                    <a:pt x="169502" y="137310"/>
                  </a:cubicBezTo>
                  <a:cubicBezTo>
                    <a:pt x="169502" y="137310"/>
                    <a:pt x="169502" y="137310"/>
                    <a:pt x="149719" y="93038"/>
                  </a:cubicBezTo>
                  <a:cubicBezTo>
                    <a:pt x="147082" y="89132"/>
                    <a:pt x="143125" y="85226"/>
                    <a:pt x="136531" y="83924"/>
                  </a:cubicBezTo>
                  <a:cubicBezTo>
                    <a:pt x="136531" y="83924"/>
                    <a:pt x="136531" y="83924"/>
                    <a:pt x="136531" y="82621"/>
                  </a:cubicBezTo>
                  <a:cubicBezTo>
                    <a:pt x="140488" y="78715"/>
                    <a:pt x="143125" y="73507"/>
                    <a:pt x="144444" y="66996"/>
                  </a:cubicBezTo>
                  <a:cubicBezTo>
                    <a:pt x="144444" y="66996"/>
                    <a:pt x="144444" y="66996"/>
                    <a:pt x="147082" y="59183"/>
                  </a:cubicBezTo>
                  <a:cubicBezTo>
                    <a:pt x="149719" y="55277"/>
                    <a:pt x="153676" y="53975"/>
                    <a:pt x="157633" y="53975"/>
                  </a:cubicBezTo>
                  <a:close/>
                  <a:moveTo>
                    <a:pt x="111926" y="38100"/>
                  </a:moveTo>
                  <a:cubicBezTo>
                    <a:pt x="125516" y="38100"/>
                    <a:pt x="136533" y="48761"/>
                    <a:pt x="136533" y="61913"/>
                  </a:cubicBezTo>
                  <a:cubicBezTo>
                    <a:pt x="136533" y="75065"/>
                    <a:pt x="125516" y="85726"/>
                    <a:pt x="111926" y="85726"/>
                  </a:cubicBezTo>
                  <a:cubicBezTo>
                    <a:pt x="98336" y="85726"/>
                    <a:pt x="87319" y="75065"/>
                    <a:pt x="87319" y="61913"/>
                  </a:cubicBezTo>
                  <a:cubicBezTo>
                    <a:pt x="87319" y="48761"/>
                    <a:pt x="98336" y="38100"/>
                    <a:pt x="111926" y="38100"/>
                  </a:cubicBezTo>
                  <a:close/>
                  <a:moveTo>
                    <a:pt x="262738" y="28575"/>
                  </a:moveTo>
                  <a:cubicBezTo>
                    <a:pt x="278613" y="28575"/>
                    <a:pt x="290519" y="40423"/>
                    <a:pt x="290519" y="56221"/>
                  </a:cubicBezTo>
                  <a:cubicBezTo>
                    <a:pt x="290519" y="72018"/>
                    <a:pt x="277290" y="82550"/>
                    <a:pt x="262738" y="82550"/>
                  </a:cubicBezTo>
                  <a:cubicBezTo>
                    <a:pt x="248185" y="82550"/>
                    <a:pt x="234956" y="72018"/>
                    <a:pt x="234956" y="56221"/>
                  </a:cubicBezTo>
                  <a:cubicBezTo>
                    <a:pt x="234956" y="40423"/>
                    <a:pt x="248185" y="28575"/>
                    <a:pt x="262738" y="28575"/>
                  </a:cubicBezTo>
                  <a:close/>
                  <a:moveTo>
                    <a:pt x="58744" y="15875"/>
                  </a:moveTo>
                  <a:cubicBezTo>
                    <a:pt x="71019" y="15875"/>
                    <a:pt x="80969" y="25825"/>
                    <a:pt x="80969" y="38100"/>
                  </a:cubicBezTo>
                  <a:cubicBezTo>
                    <a:pt x="80969" y="50375"/>
                    <a:pt x="71019" y="60325"/>
                    <a:pt x="58744" y="60325"/>
                  </a:cubicBezTo>
                  <a:cubicBezTo>
                    <a:pt x="46469" y="60325"/>
                    <a:pt x="36519" y="50375"/>
                    <a:pt x="36519" y="38100"/>
                  </a:cubicBezTo>
                  <a:cubicBezTo>
                    <a:pt x="36519" y="25825"/>
                    <a:pt x="46469" y="15875"/>
                    <a:pt x="58744" y="15875"/>
                  </a:cubicBezTo>
                  <a:close/>
                  <a:moveTo>
                    <a:pt x="177013" y="0"/>
                  </a:moveTo>
                  <a:cubicBezTo>
                    <a:pt x="189726" y="0"/>
                    <a:pt x="200032" y="10661"/>
                    <a:pt x="200032" y="23813"/>
                  </a:cubicBezTo>
                  <a:cubicBezTo>
                    <a:pt x="200032" y="36965"/>
                    <a:pt x="189726" y="47626"/>
                    <a:pt x="177013" y="47626"/>
                  </a:cubicBezTo>
                  <a:cubicBezTo>
                    <a:pt x="164300" y="47626"/>
                    <a:pt x="153994" y="36965"/>
                    <a:pt x="153994" y="23813"/>
                  </a:cubicBezTo>
                  <a:cubicBezTo>
                    <a:pt x="153994" y="10661"/>
                    <a:pt x="164300" y="0"/>
                    <a:pt x="1770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671887" y="2251867"/>
            <a:ext cx="3699873" cy="3307077"/>
            <a:chOff x="6671887" y="2251867"/>
            <a:chExt cx="3699873" cy="3307077"/>
          </a:xfrm>
        </p:grpSpPr>
        <p:sp>
          <p:nvSpPr>
            <p:cNvPr id="27" name="矩形 26"/>
            <p:cNvSpPr/>
            <p:nvPr/>
          </p:nvSpPr>
          <p:spPr>
            <a:xfrm>
              <a:off x="6680623" y="2251867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6680623" y="3407014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6680623" y="4571474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680623" y="2578400"/>
              <a:ext cx="3665160" cy="700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6706600" y="3716575"/>
              <a:ext cx="3665160" cy="700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6671887" y="4858752"/>
              <a:ext cx="3665160" cy="700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7709348" y="1846188"/>
            <a:ext cx="2882452" cy="759197"/>
            <a:chOff x="4375597" y="1855991"/>
            <a:chExt cx="3440804" cy="906259"/>
          </a:xfrm>
        </p:grpSpPr>
        <p:sp>
          <p:nvSpPr>
            <p:cNvPr id="27" name="椭圆 26"/>
            <p:cNvSpPr/>
            <p:nvPr/>
          </p:nvSpPr>
          <p:spPr>
            <a:xfrm>
              <a:off x="4375597" y="1855991"/>
              <a:ext cx="906259" cy="9062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5642870" y="1855991"/>
              <a:ext cx="906259" cy="9062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6910142" y="1855991"/>
              <a:ext cx="906259" cy="9062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world-wide-symbol_13448"/>
            <p:cNvSpPr>
              <a:spLocks noChangeAspect="1"/>
            </p:cNvSpPr>
            <p:nvPr/>
          </p:nvSpPr>
          <p:spPr bwMode="auto">
            <a:xfrm>
              <a:off x="5864848" y="2077968"/>
              <a:ext cx="462304" cy="459426"/>
            </a:xfrm>
            <a:custGeom>
              <a:avLst/>
              <a:gdLst>
                <a:gd name="connsiteX0" fmla="*/ 486711 w 593106"/>
                <a:gd name="connsiteY0" fmla="*/ 490288 h 589414"/>
                <a:gd name="connsiteX1" fmla="*/ 489292 w 593106"/>
                <a:gd name="connsiteY1" fmla="*/ 522070 h 589414"/>
                <a:gd name="connsiteX2" fmla="*/ 472086 w 593106"/>
                <a:gd name="connsiteY2" fmla="*/ 534955 h 589414"/>
                <a:gd name="connsiteX3" fmla="*/ 451438 w 593106"/>
                <a:gd name="connsiteY3" fmla="*/ 520352 h 589414"/>
                <a:gd name="connsiteX4" fmla="*/ 451438 w 593106"/>
                <a:gd name="connsiteY4" fmla="*/ 517775 h 589414"/>
                <a:gd name="connsiteX5" fmla="*/ 486711 w 593106"/>
                <a:gd name="connsiteY5" fmla="*/ 490288 h 589414"/>
                <a:gd name="connsiteX6" fmla="*/ 96792 w 593106"/>
                <a:gd name="connsiteY6" fmla="*/ 487634 h 589414"/>
                <a:gd name="connsiteX7" fmla="*/ 123450 w 593106"/>
                <a:gd name="connsiteY7" fmla="*/ 511688 h 589414"/>
                <a:gd name="connsiteX8" fmla="*/ 102811 w 593106"/>
                <a:gd name="connsiteY8" fmla="*/ 520279 h 589414"/>
                <a:gd name="connsiteX9" fmla="*/ 100231 w 593106"/>
                <a:gd name="connsiteY9" fmla="*/ 517702 h 589414"/>
                <a:gd name="connsiteX10" fmla="*/ 96792 w 593106"/>
                <a:gd name="connsiteY10" fmla="*/ 487634 h 589414"/>
                <a:gd name="connsiteX11" fmla="*/ 334303 w 593106"/>
                <a:gd name="connsiteY11" fmla="*/ 470443 h 589414"/>
                <a:gd name="connsiteX12" fmla="*/ 390271 w 593106"/>
                <a:gd name="connsiteY12" fmla="*/ 474744 h 589414"/>
                <a:gd name="connsiteX13" fmla="*/ 417825 w 593106"/>
                <a:gd name="connsiteY13" fmla="*/ 512587 h 589414"/>
                <a:gd name="connsiteX14" fmla="*/ 410936 w 593106"/>
                <a:gd name="connsiteY14" fmla="*/ 539249 h 589414"/>
                <a:gd name="connsiteX15" fmla="*/ 368745 w 593106"/>
                <a:gd name="connsiteY15" fmla="*/ 582252 h 589414"/>
                <a:gd name="connsiteX16" fmla="*/ 334303 w 593106"/>
                <a:gd name="connsiteY16" fmla="*/ 589133 h 589414"/>
                <a:gd name="connsiteX17" fmla="*/ 299861 w 593106"/>
                <a:gd name="connsiteY17" fmla="*/ 556450 h 589414"/>
                <a:gd name="connsiteX18" fmla="*/ 299861 w 593106"/>
                <a:gd name="connsiteY18" fmla="*/ 503986 h 589414"/>
                <a:gd name="connsiteX19" fmla="*/ 334303 w 593106"/>
                <a:gd name="connsiteY19" fmla="*/ 470443 h 589414"/>
                <a:gd name="connsiteX20" fmla="*/ 231018 w 593106"/>
                <a:gd name="connsiteY20" fmla="*/ 470443 h 589414"/>
                <a:gd name="connsiteX21" fmla="*/ 265461 w 593106"/>
                <a:gd name="connsiteY21" fmla="*/ 503982 h 589414"/>
                <a:gd name="connsiteX22" fmla="*/ 265461 w 593106"/>
                <a:gd name="connsiteY22" fmla="*/ 555580 h 589414"/>
                <a:gd name="connsiteX23" fmla="*/ 231018 w 593106"/>
                <a:gd name="connsiteY23" fmla="*/ 583959 h 589414"/>
                <a:gd name="connsiteX24" fmla="*/ 204325 w 593106"/>
                <a:gd name="connsiteY24" fmla="*/ 577080 h 589414"/>
                <a:gd name="connsiteX25" fmla="*/ 162994 w 593106"/>
                <a:gd name="connsiteY25" fmla="*/ 531501 h 589414"/>
                <a:gd name="connsiteX26" fmla="*/ 158688 w 593106"/>
                <a:gd name="connsiteY26" fmla="*/ 510862 h 589414"/>
                <a:gd name="connsiteX27" fmla="*/ 185382 w 593106"/>
                <a:gd name="connsiteY27" fmla="*/ 473883 h 589414"/>
                <a:gd name="connsiteX28" fmla="*/ 231018 w 593106"/>
                <a:gd name="connsiteY28" fmla="*/ 470443 h 589414"/>
                <a:gd name="connsiteX29" fmla="*/ 503923 w 593106"/>
                <a:gd name="connsiteY29" fmla="*/ 304486 h 589414"/>
                <a:gd name="connsiteX30" fmla="*/ 561622 w 593106"/>
                <a:gd name="connsiteY30" fmla="*/ 304486 h 589414"/>
                <a:gd name="connsiteX31" fmla="*/ 592624 w 593106"/>
                <a:gd name="connsiteY31" fmla="*/ 338891 h 589414"/>
                <a:gd name="connsiteX32" fmla="*/ 556455 w 593106"/>
                <a:gd name="connsiteY32" fmla="*/ 441247 h 589414"/>
                <a:gd name="connsiteX33" fmla="*/ 504785 w 593106"/>
                <a:gd name="connsiteY33" fmla="*/ 459310 h 589414"/>
                <a:gd name="connsiteX34" fmla="*/ 497895 w 593106"/>
                <a:gd name="connsiteY34" fmla="*/ 457590 h 589414"/>
                <a:gd name="connsiteX35" fmla="*/ 468615 w 593106"/>
                <a:gd name="connsiteY35" fmla="*/ 416303 h 589414"/>
                <a:gd name="connsiteX36" fmla="*/ 471199 w 593106"/>
                <a:gd name="connsiteY36" fmla="*/ 338891 h 589414"/>
                <a:gd name="connsiteX37" fmla="*/ 503923 w 593106"/>
                <a:gd name="connsiteY37" fmla="*/ 304486 h 589414"/>
                <a:gd name="connsiteX38" fmla="*/ 334297 w 593106"/>
                <a:gd name="connsiteY38" fmla="*/ 304486 h 589414"/>
                <a:gd name="connsiteX39" fmla="*/ 400585 w 593106"/>
                <a:gd name="connsiteY39" fmla="*/ 304486 h 589414"/>
                <a:gd name="connsiteX40" fmla="*/ 436742 w 593106"/>
                <a:gd name="connsiteY40" fmla="*/ 338887 h 589414"/>
                <a:gd name="connsiteX41" fmla="*/ 434159 w 593106"/>
                <a:gd name="connsiteY41" fmla="*/ 410269 h 589414"/>
                <a:gd name="connsiteX42" fmla="*/ 396280 w 593106"/>
                <a:gd name="connsiteY42" fmla="*/ 440370 h 589414"/>
                <a:gd name="connsiteX43" fmla="*/ 334297 w 593106"/>
                <a:gd name="connsiteY43" fmla="*/ 436070 h 589414"/>
                <a:gd name="connsiteX44" fmla="*/ 299861 w 593106"/>
                <a:gd name="connsiteY44" fmla="*/ 400809 h 589414"/>
                <a:gd name="connsiteX45" fmla="*/ 299861 w 593106"/>
                <a:gd name="connsiteY45" fmla="*/ 338887 h 589414"/>
                <a:gd name="connsiteX46" fmla="*/ 334297 w 593106"/>
                <a:gd name="connsiteY46" fmla="*/ 304486 h 589414"/>
                <a:gd name="connsiteX47" fmla="*/ 175089 w 593106"/>
                <a:gd name="connsiteY47" fmla="*/ 304486 h 589414"/>
                <a:gd name="connsiteX48" fmla="*/ 231033 w 593106"/>
                <a:gd name="connsiteY48" fmla="*/ 304486 h 589414"/>
                <a:gd name="connsiteX49" fmla="*/ 265460 w 593106"/>
                <a:gd name="connsiteY49" fmla="*/ 338895 h 589414"/>
                <a:gd name="connsiteX50" fmla="*/ 265460 w 593106"/>
                <a:gd name="connsiteY50" fmla="*/ 400830 h 589414"/>
                <a:gd name="connsiteX51" fmla="*/ 231033 w 593106"/>
                <a:gd name="connsiteY51" fmla="*/ 436099 h 589414"/>
                <a:gd name="connsiteX52" fmla="*/ 179393 w 593106"/>
                <a:gd name="connsiteY52" fmla="*/ 439540 h 589414"/>
                <a:gd name="connsiteX53" fmla="*/ 141523 w 593106"/>
                <a:gd name="connsiteY53" fmla="*/ 409433 h 589414"/>
                <a:gd name="connsiteX54" fmla="*/ 138941 w 593106"/>
                <a:gd name="connsiteY54" fmla="*/ 338895 h 589414"/>
                <a:gd name="connsiteX55" fmla="*/ 175089 w 593106"/>
                <a:gd name="connsiteY55" fmla="*/ 304486 h 589414"/>
                <a:gd name="connsiteX56" fmla="*/ 31285 w 593106"/>
                <a:gd name="connsiteY56" fmla="*/ 304486 h 589414"/>
                <a:gd name="connsiteX57" fmla="*/ 72605 w 593106"/>
                <a:gd name="connsiteY57" fmla="*/ 304486 h 589414"/>
                <a:gd name="connsiteX58" fmla="*/ 105316 w 593106"/>
                <a:gd name="connsiteY58" fmla="*/ 338895 h 589414"/>
                <a:gd name="connsiteX59" fmla="*/ 107898 w 593106"/>
                <a:gd name="connsiteY59" fmla="*/ 414595 h 589414"/>
                <a:gd name="connsiteX60" fmla="*/ 82074 w 593106"/>
                <a:gd name="connsiteY60" fmla="*/ 455887 h 589414"/>
                <a:gd name="connsiteX61" fmla="*/ 33868 w 593106"/>
                <a:gd name="connsiteY61" fmla="*/ 436101 h 589414"/>
                <a:gd name="connsiteX62" fmla="*/ 296 w 593106"/>
                <a:gd name="connsiteY62" fmla="*/ 338895 h 589414"/>
                <a:gd name="connsiteX63" fmla="*/ 31285 w 593106"/>
                <a:gd name="connsiteY63" fmla="*/ 304486 h 589414"/>
                <a:gd name="connsiteX64" fmla="*/ 220702 w 593106"/>
                <a:gd name="connsiteY64" fmla="*/ 131682 h 589414"/>
                <a:gd name="connsiteX65" fmla="*/ 231031 w 593106"/>
                <a:gd name="connsiteY65" fmla="*/ 132542 h 589414"/>
                <a:gd name="connsiteX66" fmla="*/ 265461 w 593106"/>
                <a:gd name="connsiteY66" fmla="*/ 167787 h 589414"/>
                <a:gd name="connsiteX67" fmla="*/ 265461 w 593106"/>
                <a:gd name="connsiteY67" fmla="*/ 235699 h 589414"/>
                <a:gd name="connsiteX68" fmla="*/ 231031 w 593106"/>
                <a:gd name="connsiteY68" fmla="*/ 270085 h 589414"/>
                <a:gd name="connsiteX69" fmla="*/ 178525 w 593106"/>
                <a:gd name="connsiteY69" fmla="*/ 270085 h 589414"/>
                <a:gd name="connsiteX70" fmla="*/ 150121 w 593106"/>
                <a:gd name="connsiteY70" fmla="*/ 236559 h 589414"/>
                <a:gd name="connsiteX71" fmla="*/ 172500 w 593106"/>
                <a:gd name="connsiteY71" fmla="*/ 160910 h 589414"/>
                <a:gd name="connsiteX72" fmla="*/ 220702 w 593106"/>
                <a:gd name="connsiteY72" fmla="*/ 131682 h 589414"/>
                <a:gd name="connsiteX73" fmla="*/ 353254 w 593106"/>
                <a:gd name="connsiteY73" fmla="*/ 130853 h 589414"/>
                <a:gd name="connsiteX74" fmla="*/ 401479 w 593106"/>
                <a:gd name="connsiteY74" fmla="*/ 160075 h 589414"/>
                <a:gd name="connsiteX75" fmla="*/ 424731 w 593106"/>
                <a:gd name="connsiteY75" fmla="*/ 236566 h 589414"/>
                <a:gd name="connsiteX76" fmla="*/ 396312 w 593106"/>
                <a:gd name="connsiteY76" fmla="*/ 270085 h 589414"/>
                <a:gd name="connsiteX77" fmla="*/ 334308 w 593106"/>
                <a:gd name="connsiteY77" fmla="*/ 270085 h 589414"/>
                <a:gd name="connsiteX78" fmla="*/ 299861 w 593106"/>
                <a:gd name="connsiteY78" fmla="*/ 235707 h 589414"/>
                <a:gd name="connsiteX79" fmla="*/ 299861 w 593106"/>
                <a:gd name="connsiteY79" fmla="*/ 167810 h 589414"/>
                <a:gd name="connsiteX80" fmla="*/ 334308 w 593106"/>
                <a:gd name="connsiteY80" fmla="*/ 132572 h 589414"/>
                <a:gd name="connsiteX81" fmla="*/ 353254 w 593106"/>
                <a:gd name="connsiteY81" fmla="*/ 130853 h 589414"/>
                <a:gd name="connsiteX82" fmla="*/ 95050 w 593106"/>
                <a:gd name="connsiteY82" fmla="*/ 115364 h 589414"/>
                <a:gd name="connsiteX83" fmla="*/ 118283 w 593106"/>
                <a:gd name="connsiteY83" fmla="*/ 120521 h 589414"/>
                <a:gd name="connsiteX84" fmla="*/ 138933 w 593106"/>
                <a:gd name="connsiteY84" fmla="*/ 157482 h 589414"/>
                <a:gd name="connsiteX85" fmla="*/ 116562 w 593106"/>
                <a:gd name="connsiteY85" fmla="*/ 236561 h 589414"/>
                <a:gd name="connsiteX86" fmla="*/ 76121 w 593106"/>
                <a:gd name="connsiteY86" fmla="*/ 270084 h 589414"/>
                <a:gd name="connsiteX87" fmla="*/ 32238 w 593106"/>
                <a:gd name="connsiteY87" fmla="*/ 270084 h 589414"/>
                <a:gd name="connsiteX88" fmla="*/ 2122 w 593106"/>
                <a:gd name="connsiteY88" fmla="*/ 236561 h 589414"/>
                <a:gd name="connsiteX89" fmla="*/ 41703 w 593106"/>
                <a:gd name="connsiteY89" fmla="*/ 134274 h 589414"/>
                <a:gd name="connsiteX90" fmla="*/ 95050 w 593106"/>
                <a:gd name="connsiteY90" fmla="*/ 115364 h 589414"/>
                <a:gd name="connsiteX91" fmla="*/ 495327 w 593106"/>
                <a:gd name="connsiteY91" fmla="*/ 111081 h 589414"/>
                <a:gd name="connsiteX92" fmla="*/ 548729 w 593106"/>
                <a:gd name="connsiteY92" fmla="*/ 129130 h 589414"/>
                <a:gd name="connsiteX93" fmla="*/ 591795 w 593106"/>
                <a:gd name="connsiteY93" fmla="*/ 236565 h 589414"/>
                <a:gd name="connsiteX94" fmla="*/ 561649 w 593106"/>
                <a:gd name="connsiteY94" fmla="*/ 270085 h 589414"/>
                <a:gd name="connsiteX95" fmla="*/ 500495 w 593106"/>
                <a:gd name="connsiteY95" fmla="*/ 270085 h 589414"/>
                <a:gd name="connsiteX96" fmla="*/ 460013 w 593106"/>
                <a:gd name="connsiteY96" fmla="*/ 236565 h 589414"/>
                <a:gd name="connsiteX97" fmla="*/ 436758 w 593106"/>
                <a:gd name="connsiteY97" fmla="*/ 156634 h 589414"/>
                <a:gd name="connsiteX98" fmla="*/ 457429 w 593106"/>
                <a:gd name="connsiteY98" fmla="*/ 119676 h 589414"/>
                <a:gd name="connsiteX99" fmla="*/ 495327 w 593106"/>
                <a:gd name="connsiteY99" fmla="*/ 111081 h 589414"/>
                <a:gd name="connsiteX100" fmla="*/ 258364 w 593106"/>
                <a:gd name="connsiteY100" fmla="*/ 35758 h 589414"/>
                <a:gd name="connsiteX101" fmla="*/ 265460 w 593106"/>
                <a:gd name="connsiteY101" fmla="*/ 52636 h 589414"/>
                <a:gd name="connsiteX102" fmla="*/ 265460 w 593106"/>
                <a:gd name="connsiteY102" fmla="*/ 64677 h 589414"/>
                <a:gd name="connsiteX103" fmla="*/ 234495 w 593106"/>
                <a:gd name="connsiteY103" fmla="*/ 98218 h 589414"/>
                <a:gd name="connsiteX104" fmla="*/ 223314 w 593106"/>
                <a:gd name="connsiteY104" fmla="*/ 67257 h 589414"/>
                <a:gd name="connsiteX105" fmla="*/ 242237 w 593106"/>
                <a:gd name="connsiteY105" fmla="*/ 44036 h 589414"/>
                <a:gd name="connsiteX106" fmla="*/ 258364 w 593106"/>
                <a:gd name="connsiteY106" fmla="*/ 35758 h 589414"/>
                <a:gd name="connsiteX107" fmla="*/ 307077 w 593106"/>
                <a:gd name="connsiteY107" fmla="*/ 24998 h 589414"/>
                <a:gd name="connsiteX108" fmla="*/ 323985 w 593106"/>
                <a:gd name="connsiteY108" fmla="*/ 32847 h 589414"/>
                <a:gd name="connsiteX109" fmla="*/ 350693 w 593106"/>
                <a:gd name="connsiteY109" fmla="*/ 67253 h 589414"/>
                <a:gd name="connsiteX110" fmla="*/ 335185 w 593106"/>
                <a:gd name="connsiteY110" fmla="*/ 97358 h 589414"/>
                <a:gd name="connsiteX111" fmla="*/ 334323 w 593106"/>
                <a:gd name="connsiteY111" fmla="*/ 98218 h 589414"/>
                <a:gd name="connsiteX112" fmla="*/ 299861 w 593106"/>
                <a:gd name="connsiteY112" fmla="*/ 64672 h 589414"/>
                <a:gd name="connsiteX113" fmla="*/ 299861 w 593106"/>
                <a:gd name="connsiteY113" fmla="*/ 42309 h 589414"/>
                <a:gd name="connsiteX114" fmla="*/ 307077 w 593106"/>
                <a:gd name="connsiteY114" fmla="*/ 24998 h 589414"/>
                <a:gd name="connsiteX115" fmla="*/ 204359 w 593106"/>
                <a:gd name="connsiteY115" fmla="*/ 7108 h 589414"/>
                <a:gd name="connsiteX116" fmla="*/ 215552 w 593106"/>
                <a:gd name="connsiteY116" fmla="*/ 24292 h 589414"/>
                <a:gd name="connsiteX117" fmla="*/ 186279 w 593106"/>
                <a:gd name="connsiteY117" fmla="*/ 63815 h 589414"/>
                <a:gd name="connsiteX118" fmla="*/ 134621 w 593106"/>
                <a:gd name="connsiteY118" fmla="*/ 88732 h 589414"/>
                <a:gd name="connsiteX119" fmla="*/ 120846 w 593106"/>
                <a:gd name="connsiteY119" fmla="*/ 86155 h 589414"/>
                <a:gd name="connsiteX120" fmla="*/ 113097 w 593106"/>
                <a:gd name="connsiteY120" fmla="*/ 55223 h 589414"/>
                <a:gd name="connsiteX121" fmla="*/ 204359 w 593106"/>
                <a:gd name="connsiteY121" fmla="*/ 7108 h 589414"/>
                <a:gd name="connsiteX122" fmla="*/ 368806 w 593106"/>
                <a:gd name="connsiteY122" fmla="*/ 1108 h 589414"/>
                <a:gd name="connsiteX123" fmla="*/ 475572 w 593106"/>
                <a:gd name="connsiteY123" fmla="*/ 51810 h 589414"/>
                <a:gd name="connsiteX124" fmla="*/ 468684 w 593106"/>
                <a:gd name="connsiteY124" fmla="*/ 81887 h 589414"/>
                <a:gd name="connsiteX125" fmla="*/ 441131 w 593106"/>
                <a:gd name="connsiteY125" fmla="*/ 87043 h 589414"/>
                <a:gd name="connsiteX126" fmla="*/ 389471 w 593106"/>
                <a:gd name="connsiteY126" fmla="*/ 62981 h 589414"/>
                <a:gd name="connsiteX127" fmla="*/ 358474 w 593106"/>
                <a:gd name="connsiteY127" fmla="*/ 20013 h 589414"/>
                <a:gd name="connsiteX128" fmla="*/ 368806 w 593106"/>
                <a:gd name="connsiteY128" fmla="*/ 1108 h 58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593106" h="589414">
                  <a:moveTo>
                    <a:pt x="486711" y="490288"/>
                  </a:moveTo>
                  <a:cubicBezTo>
                    <a:pt x="502197" y="494583"/>
                    <a:pt x="503918" y="509185"/>
                    <a:pt x="489292" y="522070"/>
                  </a:cubicBezTo>
                  <a:cubicBezTo>
                    <a:pt x="483270" y="526365"/>
                    <a:pt x="477248" y="530660"/>
                    <a:pt x="472086" y="534955"/>
                  </a:cubicBezTo>
                  <a:cubicBezTo>
                    <a:pt x="456600" y="546121"/>
                    <a:pt x="447136" y="538391"/>
                    <a:pt x="451438" y="520352"/>
                  </a:cubicBezTo>
                  <a:cubicBezTo>
                    <a:pt x="451438" y="519493"/>
                    <a:pt x="451438" y="518634"/>
                    <a:pt x="451438" y="517775"/>
                  </a:cubicBezTo>
                  <a:cubicBezTo>
                    <a:pt x="455739" y="499737"/>
                    <a:pt x="471225" y="486852"/>
                    <a:pt x="486711" y="490288"/>
                  </a:cubicBezTo>
                  <a:close/>
                  <a:moveTo>
                    <a:pt x="96792" y="487634"/>
                  </a:moveTo>
                  <a:cubicBezTo>
                    <a:pt x="107971" y="485056"/>
                    <a:pt x="120010" y="496224"/>
                    <a:pt x="123450" y="511688"/>
                  </a:cubicBezTo>
                  <a:cubicBezTo>
                    <a:pt x="126890" y="528011"/>
                    <a:pt x="117431" y="532306"/>
                    <a:pt x="102811" y="520279"/>
                  </a:cubicBezTo>
                  <a:cubicBezTo>
                    <a:pt x="101951" y="519420"/>
                    <a:pt x="101091" y="518561"/>
                    <a:pt x="100231" y="517702"/>
                  </a:cubicBezTo>
                  <a:cubicBezTo>
                    <a:pt x="85612" y="505674"/>
                    <a:pt x="84752" y="491070"/>
                    <a:pt x="96792" y="487634"/>
                  </a:cubicBezTo>
                  <a:close/>
                  <a:moveTo>
                    <a:pt x="334303" y="470443"/>
                  </a:moveTo>
                  <a:cubicBezTo>
                    <a:pt x="354107" y="471303"/>
                    <a:pt x="373050" y="473024"/>
                    <a:pt x="390271" y="474744"/>
                  </a:cubicBezTo>
                  <a:cubicBezTo>
                    <a:pt x="409214" y="476464"/>
                    <a:pt x="422130" y="493665"/>
                    <a:pt x="417825" y="512587"/>
                  </a:cubicBezTo>
                  <a:cubicBezTo>
                    <a:pt x="415242" y="521187"/>
                    <a:pt x="413520" y="530648"/>
                    <a:pt x="410936" y="539249"/>
                  </a:cubicBezTo>
                  <a:cubicBezTo>
                    <a:pt x="405770" y="558170"/>
                    <a:pt x="386827" y="577952"/>
                    <a:pt x="368745" y="582252"/>
                  </a:cubicBezTo>
                  <a:cubicBezTo>
                    <a:pt x="357551" y="585693"/>
                    <a:pt x="345497" y="587413"/>
                    <a:pt x="334303" y="589133"/>
                  </a:cubicBezTo>
                  <a:cubicBezTo>
                    <a:pt x="315360" y="591713"/>
                    <a:pt x="299861" y="576232"/>
                    <a:pt x="299861" y="556450"/>
                  </a:cubicBezTo>
                  <a:lnTo>
                    <a:pt x="299861" y="503986"/>
                  </a:lnTo>
                  <a:cubicBezTo>
                    <a:pt x="299861" y="485065"/>
                    <a:pt x="315360" y="469583"/>
                    <a:pt x="334303" y="470443"/>
                  </a:cubicBezTo>
                  <a:close/>
                  <a:moveTo>
                    <a:pt x="231018" y="470443"/>
                  </a:moveTo>
                  <a:cubicBezTo>
                    <a:pt x="249962" y="469583"/>
                    <a:pt x="265461" y="485063"/>
                    <a:pt x="265461" y="503982"/>
                  </a:cubicBezTo>
                  <a:lnTo>
                    <a:pt x="265461" y="555580"/>
                  </a:lnTo>
                  <a:cubicBezTo>
                    <a:pt x="265461" y="574500"/>
                    <a:pt x="249962" y="588259"/>
                    <a:pt x="231018" y="583959"/>
                  </a:cubicBezTo>
                  <a:cubicBezTo>
                    <a:pt x="222408" y="582239"/>
                    <a:pt x="212936" y="579660"/>
                    <a:pt x="204325" y="577080"/>
                  </a:cubicBezTo>
                  <a:cubicBezTo>
                    <a:pt x="186243" y="571060"/>
                    <a:pt x="168160" y="549561"/>
                    <a:pt x="162994" y="531501"/>
                  </a:cubicBezTo>
                  <a:cubicBezTo>
                    <a:pt x="161272" y="524621"/>
                    <a:pt x="159550" y="517742"/>
                    <a:pt x="158688" y="510862"/>
                  </a:cubicBezTo>
                  <a:cubicBezTo>
                    <a:pt x="154383" y="492802"/>
                    <a:pt x="166438" y="475603"/>
                    <a:pt x="185382" y="473883"/>
                  </a:cubicBezTo>
                  <a:cubicBezTo>
                    <a:pt x="199159" y="472163"/>
                    <a:pt x="214658" y="471303"/>
                    <a:pt x="231018" y="470443"/>
                  </a:cubicBezTo>
                  <a:close/>
                  <a:moveTo>
                    <a:pt x="503923" y="304486"/>
                  </a:moveTo>
                  <a:lnTo>
                    <a:pt x="561622" y="304486"/>
                  </a:lnTo>
                  <a:cubicBezTo>
                    <a:pt x="580568" y="304486"/>
                    <a:pt x="596069" y="319968"/>
                    <a:pt x="592624" y="338891"/>
                  </a:cubicBezTo>
                  <a:cubicBezTo>
                    <a:pt x="587457" y="375877"/>
                    <a:pt x="574540" y="410282"/>
                    <a:pt x="556455" y="441247"/>
                  </a:cubicBezTo>
                  <a:cubicBezTo>
                    <a:pt x="546982" y="457590"/>
                    <a:pt x="523730" y="464471"/>
                    <a:pt x="504785" y="459310"/>
                  </a:cubicBezTo>
                  <a:cubicBezTo>
                    <a:pt x="503062" y="459310"/>
                    <a:pt x="500479" y="458450"/>
                    <a:pt x="497895" y="457590"/>
                  </a:cubicBezTo>
                  <a:cubicBezTo>
                    <a:pt x="479811" y="453289"/>
                    <a:pt x="466893" y="435226"/>
                    <a:pt x="468615" y="416303"/>
                  </a:cubicBezTo>
                  <a:cubicBezTo>
                    <a:pt x="471199" y="388779"/>
                    <a:pt x="472060" y="363835"/>
                    <a:pt x="471199" y="338891"/>
                  </a:cubicBezTo>
                  <a:cubicBezTo>
                    <a:pt x="471199" y="319968"/>
                    <a:pt x="484978" y="304486"/>
                    <a:pt x="503923" y="304486"/>
                  </a:cubicBezTo>
                  <a:close/>
                  <a:moveTo>
                    <a:pt x="334297" y="304486"/>
                  </a:moveTo>
                  <a:lnTo>
                    <a:pt x="400585" y="304486"/>
                  </a:lnTo>
                  <a:cubicBezTo>
                    <a:pt x="419524" y="304486"/>
                    <a:pt x="436742" y="319966"/>
                    <a:pt x="436742" y="338887"/>
                  </a:cubicBezTo>
                  <a:cubicBezTo>
                    <a:pt x="437603" y="362107"/>
                    <a:pt x="436742" y="385328"/>
                    <a:pt x="434159" y="410269"/>
                  </a:cubicBezTo>
                  <a:cubicBezTo>
                    <a:pt x="432438" y="429189"/>
                    <a:pt x="415220" y="442090"/>
                    <a:pt x="396280" y="440370"/>
                  </a:cubicBezTo>
                  <a:cubicBezTo>
                    <a:pt x="377341" y="438650"/>
                    <a:pt x="356680" y="436930"/>
                    <a:pt x="334297" y="436070"/>
                  </a:cubicBezTo>
                  <a:cubicBezTo>
                    <a:pt x="315357" y="435210"/>
                    <a:pt x="299861" y="419729"/>
                    <a:pt x="299861" y="400809"/>
                  </a:cubicBezTo>
                  <a:lnTo>
                    <a:pt x="299861" y="338887"/>
                  </a:lnTo>
                  <a:cubicBezTo>
                    <a:pt x="299861" y="319966"/>
                    <a:pt x="315357" y="304486"/>
                    <a:pt x="334297" y="304486"/>
                  </a:cubicBezTo>
                  <a:close/>
                  <a:moveTo>
                    <a:pt x="175089" y="304486"/>
                  </a:moveTo>
                  <a:lnTo>
                    <a:pt x="231033" y="304486"/>
                  </a:lnTo>
                  <a:cubicBezTo>
                    <a:pt x="249968" y="304486"/>
                    <a:pt x="265460" y="319970"/>
                    <a:pt x="265460" y="338895"/>
                  </a:cubicBezTo>
                  <a:lnTo>
                    <a:pt x="265460" y="400830"/>
                  </a:lnTo>
                  <a:cubicBezTo>
                    <a:pt x="265460" y="419755"/>
                    <a:pt x="249968" y="435239"/>
                    <a:pt x="231033" y="436099"/>
                  </a:cubicBezTo>
                  <a:cubicBezTo>
                    <a:pt x="212098" y="436960"/>
                    <a:pt x="195745" y="437820"/>
                    <a:pt x="179393" y="439540"/>
                  </a:cubicBezTo>
                  <a:cubicBezTo>
                    <a:pt x="160458" y="441261"/>
                    <a:pt x="143244" y="428357"/>
                    <a:pt x="141523" y="409433"/>
                  </a:cubicBezTo>
                  <a:cubicBezTo>
                    <a:pt x="138941" y="384486"/>
                    <a:pt x="138080" y="361260"/>
                    <a:pt x="138941" y="338895"/>
                  </a:cubicBezTo>
                  <a:cubicBezTo>
                    <a:pt x="138941" y="319970"/>
                    <a:pt x="156154" y="304486"/>
                    <a:pt x="175089" y="304486"/>
                  </a:cubicBezTo>
                  <a:close/>
                  <a:moveTo>
                    <a:pt x="31285" y="304486"/>
                  </a:moveTo>
                  <a:lnTo>
                    <a:pt x="72605" y="304486"/>
                  </a:lnTo>
                  <a:cubicBezTo>
                    <a:pt x="91543" y="304486"/>
                    <a:pt x="105316" y="319970"/>
                    <a:pt x="105316" y="338895"/>
                  </a:cubicBezTo>
                  <a:cubicBezTo>
                    <a:pt x="104455" y="362982"/>
                    <a:pt x="105316" y="388788"/>
                    <a:pt x="107898" y="414595"/>
                  </a:cubicBezTo>
                  <a:cubicBezTo>
                    <a:pt x="109620" y="433521"/>
                    <a:pt x="98429" y="451585"/>
                    <a:pt x="82074" y="455887"/>
                  </a:cubicBezTo>
                  <a:cubicBezTo>
                    <a:pt x="65718" y="460188"/>
                    <a:pt x="43337" y="453306"/>
                    <a:pt x="33868" y="436101"/>
                  </a:cubicBezTo>
                  <a:cubicBezTo>
                    <a:pt x="17512" y="406853"/>
                    <a:pt x="6321" y="374165"/>
                    <a:pt x="296" y="338895"/>
                  </a:cubicBezTo>
                  <a:cubicBezTo>
                    <a:pt x="-2287" y="319970"/>
                    <a:pt x="12347" y="304486"/>
                    <a:pt x="31285" y="304486"/>
                  </a:cubicBezTo>
                  <a:close/>
                  <a:moveTo>
                    <a:pt x="220702" y="131682"/>
                  </a:moveTo>
                  <a:cubicBezTo>
                    <a:pt x="224145" y="131682"/>
                    <a:pt x="227588" y="131682"/>
                    <a:pt x="231031" y="132542"/>
                  </a:cubicBezTo>
                  <a:cubicBezTo>
                    <a:pt x="249968" y="132542"/>
                    <a:pt x="265461" y="148016"/>
                    <a:pt x="265461" y="167787"/>
                  </a:cubicBezTo>
                  <a:lnTo>
                    <a:pt x="265461" y="235699"/>
                  </a:lnTo>
                  <a:cubicBezTo>
                    <a:pt x="265461" y="255471"/>
                    <a:pt x="249968" y="270085"/>
                    <a:pt x="231031" y="270085"/>
                  </a:cubicBezTo>
                  <a:lnTo>
                    <a:pt x="178525" y="270085"/>
                  </a:lnTo>
                  <a:cubicBezTo>
                    <a:pt x="159589" y="270085"/>
                    <a:pt x="145817" y="255471"/>
                    <a:pt x="150121" y="236559"/>
                  </a:cubicBezTo>
                  <a:cubicBezTo>
                    <a:pt x="156146" y="209050"/>
                    <a:pt x="163893" y="183261"/>
                    <a:pt x="172500" y="160910"/>
                  </a:cubicBezTo>
                  <a:cubicBezTo>
                    <a:pt x="179386" y="142858"/>
                    <a:pt x="201766" y="130823"/>
                    <a:pt x="220702" y="131682"/>
                  </a:cubicBezTo>
                  <a:close/>
                  <a:moveTo>
                    <a:pt x="353254" y="130853"/>
                  </a:moveTo>
                  <a:cubicBezTo>
                    <a:pt x="372200" y="129994"/>
                    <a:pt x="394590" y="142886"/>
                    <a:pt x="401479" y="160075"/>
                  </a:cubicBezTo>
                  <a:cubicBezTo>
                    <a:pt x="410952" y="183280"/>
                    <a:pt x="418703" y="208204"/>
                    <a:pt x="424731" y="236566"/>
                  </a:cubicBezTo>
                  <a:cubicBezTo>
                    <a:pt x="429037" y="255474"/>
                    <a:pt x="416119" y="270085"/>
                    <a:pt x="396312" y="270085"/>
                  </a:cubicBezTo>
                  <a:lnTo>
                    <a:pt x="334308" y="270085"/>
                  </a:lnTo>
                  <a:cubicBezTo>
                    <a:pt x="315362" y="270085"/>
                    <a:pt x="299861" y="255474"/>
                    <a:pt x="299861" y="235707"/>
                  </a:cubicBezTo>
                  <a:lnTo>
                    <a:pt x="299861" y="167810"/>
                  </a:lnTo>
                  <a:cubicBezTo>
                    <a:pt x="299861" y="148902"/>
                    <a:pt x="315362" y="132572"/>
                    <a:pt x="334308" y="132572"/>
                  </a:cubicBezTo>
                  <a:cubicBezTo>
                    <a:pt x="340336" y="131713"/>
                    <a:pt x="347226" y="131713"/>
                    <a:pt x="353254" y="130853"/>
                  </a:cubicBezTo>
                  <a:close/>
                  <a:moveTo>
                    <a:pt x="95050" y="115364"/>
                  </a:moveTo>
                  <a:cubicBezTo>
                    <a:pt x="101934" y="117083"/>
                    <a:pt x="109678" y="118802"/>
                    <a:pt x="118283" y="120521"/>
                  </a:cubicBezTo>
                  <a:cubicBezTo>
                    <a:pt x="137213" y="123959"/>
                    <a:pt x="145817" y="139431"/>
                    <a:pt x="138933" y="157482"/>
                  </a:cubicBezTo>
                  <a:cubicBezTo>
                    <a:pt x="130329" y="181549"/>
                    <a:pt x="122585" y="208196"/>
                    <a:pt x="116562" y="236561"/>
                  </a:cubicBezTo>
                  <a:cubicBezTo>
                    <a:pt x="112260" y="255471"/>
                    <a:pt x="95050" y="270084"/>
                    <a:pt x="76121" y="270084"/>
                  </a:cubicBezTo>
                  <a:lnTo>
                    <a:pt x="32238" y="270084"/>
                  </a:lnTo>
                  <a:cubicBezTo>
                    <a:pt x="13308" y="270084"/>
                    <a:pt x="-1320" y="255471"/>
                    <a:pt x="2122" y="236561"/>
                  </a:cubicBezTo>
                  <a:cubicBezTo>
                    <a:pt x="9005" y="199600"/>
                    <a:pt x="22773" y="165218"/>
                    <a:pt x="41703" y="134274"/>
                  </a:cubicBezTo>
                  <a:cubicBezTo>
                    <a:pt x="52028" y="117942"/>
                    <a:pt x="76121" y="111066"/>
                    <a:pt x="95050" y="115364"/>
                  </a:cubicBezTo>
                  <a:close/>
                  <a:moveTo>
                    <a:pt x="495327" y="111081"/>
                  </a:moveTo>
                  <a:cubicBezTo>
                    <a:pt x="514276" y="106784"/>
                    <a:pt x="538393" y="113660"/>
                    <a:pt x="548729" y="129130"/>
                  </a:cubicBezTo>
                  <a:cubicBezTo>
                    <a:pt x="569401" y="161790"/>
                    <a:pt x="584043" y="197889"/>
                    <a:pt x="591795" y="236565"/>
                  </a:cubicBezTo>
                  <a:cubicBezTo>
                    <a:pt x="595240" y="255474"/>
                    <a:pt x="580598" y="270085"/>
                    <a:pt x="561649" y="270085"/>
                  </a:cubicBezTo>
                  <a:lnTo>
                    <a:pt x="500495" y="270085"/>
                  </a:lnTo>
                  <a:cubicBezTo>
                    <a:pt x="481546" y="270085"/>
                    <a:pt x="463458" y="255474"/>
                    <a:pt x="460013" y="236565"/>
                  </a:cubicBezTo>
                  <a:cubicBezTo>
                    <a:pt x="453984" y="207343"/>
                    <a:pt x="446232" y="180699"/>
                    <a:pt x="436758" y="156634"/>
                  </a:cubicBezTo>
                  <a:cubicBezTo>
                    <a:pt x="429867" y="138584"/>
                    <a:pt x="438480" y="123114"/>
                    <a:pt x="457429" y="119676"/>
                  </a:cubicBezTo>
                  <a:cubicBezTo>
                    <a:pt x="471210" y="117097"/>
                    <a:pt x="484130" y="114519"/>
                    <a:pt x="495327" y="111081"/>
                  </a:cubicBezTo>
                  <a:close/>
                  <a:moveTo>
                    <a:pt x="258364" y="35758"/>
                  </a:moveTo>
                  <a:cubicBezTo>
                    <a:pt x="262665" y="37371"/>
                    <a:pt x="265460" y="43176"/>
                    <a:pt x="265460" y="52636"/>
                  </a:cubicBezTo>
                  <a:lnTo>
                    <a:pt x="265460" y="64677"/>
                  </a:lnTo>
                  <a:cubicBezTo>
                    <a:pt x="265460" y="83597"/>
                    <a:pt x="251698" y="98218"/>
                    <a:pt x="234495" y="98218"/>
                  </a:cubicBezTo>
                  <a:cubicBezTo>
                    <a:pt x="218153" y="97358"/>
                    <a:pt x="212132" y="82737"/>
                    <a:pt x="223314" y="67257"/>
                  </a:cubicBezTo>
                  <a:cubicBezTo>
                    <a:pt x="230195" y="58657"/>
                    <a:pt x="236216" y="50916"/>
                    <a:pt x="242237" y="44036"/>
                  </a:cubicBezTo>
                  <a:cubicBezTo>
                    <a:pt x="248258" y="36726"/>
                    <a:pt x="254063" y="34146"/>
                    <a:pt x="258364" y="35758"/>
                  </a:cubicBezTo>
                  <a:close/>
                  <a:moveTo>
                    <a:pt x="307077" y="24998"/>
                  </a:moveTo>
                  <a:cubicBezTo>
                    <a:pt x="311492" y="23171"/>
                    <a:pt x="317523" y="25536"/>
                    <a:pt x="323985" y="32847"/>
                  </a:cubicBezTo>
                  <a:cubicBezTo>
                    <a:pt x="332600" y="42309"/>
                    <a:pt x="341216" y="53490"/>
                    <a:pt x="350693" y="67253"/>
                  </a:cubicBezTo>
                  <a:cubicBezTo>
                    <a:pt x="361893" y="82735"/>
                    <a:pt x="354139" y="97358"/>
                    <a:pt x="335185" y="97358"/>
                  </a:cubicBezTo>
                  <a:cubicBezTo>
                    <a:pt x="335185" y="97358"/>
                    <a:pt x="334323" y="97358"/>
                    <a:pt x="334323" y="98218"/>
                  </a:cubicBezTo>
                  <a:cubicBezTo>
                    <a:pt x="315369" y="98218"/>
                    <a:pt x="299861" y="83595"/>
                    <a:pt x="299861" y="64672"/>
                  </a:cubicBezTo>
                  <a:lnTo>
                    <a:pt x="299861" y="42309"/>
                  </a:lnTo>
                  <a:cubicBezTo>
                    <a:pt x="299861" y="32847"/>
                    <a:pt x="302661" y="26826"/>
                    <a:pt x="307077" y="24998"/>
                  </a:cubicBezTo>
                  <a:close/>
                  <a:moveTo>
                    <a:pt x="204359" y="7108"/>
                  </a:moveTo>
                  <a:cubicBezTo>
                    <a:pt x="222439" y="1094"/>
                    <a:pt x="227605" y="8827"/>
                    <a:pt x="215552" y="24292"/>
                  </a:cubicBezTo>
                  <a:cubicBezTo>
                    <a:pt x="206081" y="35462"/>
                    <a:pt x="195750" y="48350"/>
                    <a:pt x="186279" y="63815"/>
                  </a:cubicBezTo>
                  <a:cubicBezTo>
                    <a:pt x="175947" y="79281"/>
                    <a:pt x="153563" y="91310"/>
                    <a:pt x="134621" y="88732"/>
                  </a:cubicBezTo>
                  <a:cubicBezTo>
                    <a:pt x="129456" y="87873"/>
                    <a:pt x="125151" y="87014"/>
                    <a:pt x="120846" y="86155"/>
                  </a:cubicBezTo>
                  <a:cubicBezTo>
                    <a:pt x="101905" y="81859"/>
                    <a:pt x="97600" y="67252"/>
                    <a:pt x="113097" y="55223"/>
                  </a:cubicBezTo>
                  <a:cubicBezTo>
                    <a:pt x="139787" y="33743"/>
                    <a:pt x="170782" y="17419"/>
                    <a:pt x="204359" y="7108"/>
                  </a:cubicBezTo>
                  <a:close/>
                  <a:moveTo>
                    <a:pt x="368806" y="1108"/>
                  </a:moveTo>
                  <a:cubicBezTo>
                    <a:pt x="408413" y="10560"/>
                    <a:pt x="444575" y="28607"/>
                    <a:pt x="475572" y="51810"/>
                  </a:cubicBezTo>
                  <a:cubicBezTo>
                    <a:pt x="491070" y="62981"/>
                    <a:pt x="487626" y="78450"/>
                    <a:pt x="468684" y="81887"/>
                  </a:cubicBezTo>
                  <a:cubicBezTo>
                    <a:pt x="460074" y="83606"/>
                    <a:pt x="451463" y="85325"/>
                    <a:pt x="441131" y="87043"/>
                  </a:cubicBezTo>
                  <a:cubicBezTo>
                    <a:pt x="422189" y="90481"/>
                    <a:pt x="399803" y="78450"/>
                    <a:pt x="389471" y="62981"/>
                  </a:cubicBezTo>
                  <a:cubicBezTo>
                    <a:pt x="379138" y="46654"/>
                    <a:pt x="367945" y="32044"/>
                    <a:pt x="358474" y="20013"/>
                  </a:cubicBezTo>
                  <a:cubicBezTo>
                    <a:pt x="346420" y="5404"/>
                    <a:pt x="350725" y="-3189"/>
                    <a:pt x="368806" y="110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iconfont-11899-5651530"/>
            <p:cNvSpPr>
              <a:spLocks noChangeAspect="1"/>
            </p:cNvSpPr>
            <p:nvPr/>
          </p:nvSpPr>
          <p:spPr bwMode="auto">
            <a:xfrm>
              <a:off x="4626409" y="2077968"/>
              <a:ext cx="404633" cy="462305"/>
            </a:xfrm>
            <a:custGeom>
              <a:avLst/>
              <a:gdLst>
                <a:gd name="T0" fmla="*/ 6157 w 9076"/>
                <a:gd name="T1" fmla="*/ 7130 h 10370"/>
                <a:gd name="T2" fmla="*/ 6157 w 9076"/>
                <a:gd name="T3" fmla="*/ 6157 h 10370"/>
                <a:gd name="T4" fmla="*/ 6806 w 9076"/>
                <a:gd name="T5" fmla="*/ 5508 h 10370"/>
                <a:gd name="T6" fmla="*/ 7455 w 9076"/>
                <a:gd name="T7" fmla="*/ 6157 h 10370"/>
                <a:gd name="T8" fmla="*/ 7455 w 9076"/>
                <a:gd name="T9" fmla="*/ 7130 h 10370"/>
                <a:gd name="T10" fmla="*/ 8427 w 9076"/>
                <a:gd name="T11" fmla="*/ 7130 h 10370"/>
                <a:gd name="T12" fmla="*/ 9076 w 9076"/>
                <a:gd name="T13" fmla="*/ 7778 h 10370"/>
                <a:gd name="T14" fmla="*/ 8427 w 9076"/>
                <a:gd name="T15" fmla="*/ 8427 h 10370"/>
                <a:gd name="T16" fmla="*/ 7455 w 9076"/>
                <a:gd name="T17" fmla="*/ 8427 h 10370"/>
                <a:gd name="T18" fmla="*/ 7455 w 9076"/>
                <a:gd name="T19" fmla="*/ 9400 h 10370"/>
                <a:gd name="T20" fmla="*/ 6806 w 9076"/>
                <a:gd name="T21" fmla="*/ 10048 h 10370"/>
                <a:gd name="T22" fmla="*/ 6157 w 9076"/>
                <a:gd name="T23" fmla="*/ 9400 h 10370"/>
                <a:gd name="T24" fmla="*/ 6157 w 9076"/>
                <a:gd name="T25" fmla="*/ 8427 h 10370"/>
                <a:gd name="T26" fmla="*/ 5185 w 9076"/>
                <a:gd name="T27" fmla="*/ 8427 h 10370"/>
                <a:gd name="T28" fmla="*/ 4536 w 9076"/>
                <a:gd name="T29" fmla="*/ 7778 h 10370"/>
                <a:gd name="T30" fmla="*/ 5185 w 9076"/>
                <a:gd name="T31" fmla="*/ 7130 h 10370"/>
                <a:gd name="T32" fmla="*/ 6157 w 9076"/>
                <a:gd name="T33" fmla="*/ 7130 h 10370"/>
                <a:gd name="T34" fmla="*/ 9075 w 9076"/>
                <a:gd name="T35" fmla="*/ 5185 h 10370"/>
                <a:gd name="T36" fmla="*/ 4428 w 9076"/>
                <a:gd name="T37" fmla="*/ 5185 h 10370"/>
                <a:gd name="T38" fmla="*/ 3780 w 9076"/>
                <a:gd name="T39" fmla="*/ 5833 h 10370"/>
                <a:gd name="T40" fmla="*/ 3780 w 9076"/>
                <a:gd name="T41" fmla="*/ 6482 h 10370"/>
                <a:gd name="T42" fmla="*/ 648 w 9076"/>
                <a:gd name="T43" fmla="*/ 6482 h 10370"/>
                <a:gd name="T44" fmla="*/ 0 w 9076"/>
                <a:gd name="T45" fmla="*/ 5833 h 10370"/>
                <a:gd name="T46" fmla="*/ 0 w 9076"/>
                <a:gd name="T47" fmla="*/ 4536 h 10370"/>
                <a:gd name="T48" fmla="*/ 648 w 9076"/>
                <a:gd name="T49" fmla="*/ 3887 h 10370"/>
                <a:gd name="T50" fmla="*/ 8427 w 9076"/>
                <a:gd name="T51" fmla="*/ 3887 h 10370"/>
                <a:gd name="T52" fmla="*/ 9076 w 9076"/>
                <a:gd name="T53" fmla="*/ 4536 h 10370"/>
                <a:gd name="T54" fmla="*/ 9076 w 9076"/>
                <a:gd name="T55" fmla="*/ 5185 h 10370"/>
                <a:gd name="T56" fmla="*/ 9075 w 9076"/>
                <a:gd name="T57" fmla="*/ 5185 h 10370"/>
                <a:gd name="T58" fmla="*/ 3781 w 9076"/>
                <a:gd name="T59" fmla="*/ 7777 h 10370"/>
                <a:gd name="T60" fmla="*/ 3781 w 9076"/>
                <a:gd name="T61" fmla="*/ 10370 h 10370"/>
                <a:gd name="T62" fmla="*/ 648 w 9076"/>
                <a:gd name="T63" fmla="*/ 10370 h 10370"/>
                <a:gd name="T64" fmla="*/ 0 w 9076"/>
                <a:gd name="T65" fmla="*/ 9721 h 10370"/>
                <a:gd name="T66" fmla="*/ 0 w 9076"/>
                <a:gd name="T67" fmla="*/ 8426 h 10370"/>
                <a:gd name="T68" fmla="*/ 648 w 9076"/>
                <a:gd name="T69" fmla="*/ 7777 h 10370"/>
                <a:gd name="T70" fmla="*/ 3781 w 9076"/>
                <a:gd name="T71" fmla="*/ 7777 h 10370"/>
                <a:gd name="T72" fmla="*/ 648 w 9076"/>
                <a:gd name="T73" fmla="*/ 0 h 10370"/>
                <a:gd name="T74" fmla="*/ 8427 w 9076"/>
                <a:gd name="T75" fmla="*/ 0 h 10370"/>
                <a:gd name="T76" fmla="*/ 9076 w 9076"/>
                <a:gd name="T77" fmla="*/ 648 h 10370"/>
                <a:gd name="T78" fmla="*/ 9076 w 9076"/>
                <a:gd name="T79" fmla="*/ 1945 h 10370"/>
                <a:gd name="T80" fmla="*/ 8427 w 9076"/>
                <a:gd name="T81" fmla="*/ 2593 h 10370"/>
                <a:gd name="T82" fmla="*/ 648 w 9076"/>
                <a:gd name="T83" fmla="*/ 2593 h 10370"/>
                <a:gd name="T84" fmla="*/ 0 w 9076"/>
                <a:gd name="T85" fmla="*/ 1945 h 10370"/>
                <a:gd name="T86" fmla="*/ 0 w 9076"/>
                <a:gd name="T87" fmla="*/ 647 h 10370"/>
                <a:gd name="T88" fmla="*/ 648 w 9076"/>
                <a:gd name="T89" fmla="*/ 0 h 10370"/>
                <a:gd name="T90" fmla="*/ 2160 w 9076"/>
                <a:gd name="T91" fmla="*/ 647 h 10370"/>
                <a:gd name="T92" fmla="*/ 1511 w 9076"/>
                <a:gd name="T93" fmla="*/ 1296 h 10370"/>
                <a:gd name="T94" fmla="*/ 2160 w 9076"/>
                <a:gd name="T95" fmla="*/ 1945 h 10370"/>
                <a:gd name="T96" fmla="*/ 2808 w 9076"/>
                <a:gd name="T97" fmla="*/ 1296 h 10370"/>
                <a:gd name="T98" fmla="*/ 2160 w 9076"/>
                <a:gd name="T99" fmla="*/ 647 h 10370"/>
                <a:gd name="T100" fmla="*/ 2160 w 9076"/>
                <a:gd name="T101" fmla="*/ 4536 h 10370"/>
                <a:gd name="T102" fmla="*/ 1511 w 9076"/>
                <a:gd name="T103" fmla="*/ 5185 h 10370"/>
                <a:gd name="T104" fmla="*/ 2160 w 9076"/>
                <a:gd name="T105" fmla="*/ 5833 h 10370"/>
                <a:gd name="T106" fmla="*/ 2808 w 9076"/>
                <a:gd name="T107" fmla="*/ 5185 h 10370"/>
                <a:gd name="T108" fmla="*/ 2160 w 9076"/>
                <a:gd name="T109" fmla="*/ 4536 h 10370"/>
                <a:gd name="T110" fmla="*/ 2160 w 9076"/>
                <a:gd name="T111" fmla="*/ 8426 h 10370"/>
                <a:gd name="T112" fmla="*/ 1511 w 9076"/>
                <a:gd name="T113" fmla="*/ 9075 h 10370"/>
                <a:gd name="T114" fmla="*/ 2160 w 9076"/>
                <a:gd name="T115" fmla="*/ 9723 h 10370"/>
                <a:gd name="T116" fmla="*/ 2808 w 9076"/>
                <a:gd name="T117" fmla="*/ 9075 h 10370"/>
                <a:gd name="T118" fmla="*/ 2160 w 9076"/>
                <a:gd name="T119" fmla="*/ 8426 h 10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076" h="10370">
                  <a:moveTo>
                    <a:pt x="6157" y="7130"/>
                  </a:moveTo>
                  <a:lnTo>
                    <a:pt x="6157" y="6157"/>
                  </a:lnTo>
                  <a:cubicBezTo>
                    <a:pt x="6157" y="5800"/>
                    <a:pt x="6447" y="5508"/>
                    <a:pt x="6806" y="5508"/>
                  </a:cubicBezTo>
                  <a:cubicBezTo>
                    <a:pt x="7165" y="5508"/>
                    <a:pt x="7455" y="5798"/>
                    <a:pt x="7455" y="6157"/>
                  </a:cubicBezTo>
                  <a:lnTo>
                    <a:pt x="7455" y="7130"/>
                  </a:lnTo>
                  <a:lnTo>
                    <a:pt x="8427" y="7130"/>
                  </a:lnTo>
                  <a:cubicBezTo>
                    <a:pt x="8785" y="7130"/>
                    <a:pt x="9076" y="7420"/>
                    <a:pt x="9076" y="7778"/>
                  </a:cubicBezTo>
                  <a:cubicBezTo>
                    <a:pt x="9076" y="8136"/>
                    <a:pt x="8786" y="8427"/>
                    <a:pt x="8427" y="8427"/>
                  </a:cubicBezTo>
                  <a:lnTo>
                    <a:pt x="7455" y="8427"/>
                  </a:lnTo>
                  <a:lnTo>
                    <a:pt x="7455" y="9400"/>
                  </a:lnTo>
                  <a:cubicBezTo>
                    <a:pt x="7455" y="9757"/>
                    <a:pt x="7165" y="10048"/>
                    <a:pt x="6806" y="10048"/>
                  </a:cubicBezTo>
                  <a:cubicBezTo>
                    <a:pt x="6447" y="10048"/>
                    <a:pt x="6157" y="9758"/>
                    <a:pt x="6157" y="9400"/>
                  </a:cubicBezTo>
                  <a:lnTo>
                    <a:pt x="6157" y="8427"/>
                  </a:lnTo>
                  <a:lnTo>
                    <a:pt x="5185" y="8427"/>
                  </a:lnTo>
                  <a:cubicBezTo>
                    <a:pt x="4827" y="8427"/>
                    <a:pt x="4536" y="8137"/>
                    <a:pt x="4536" y="7778"/>
                  </a:cubicBezTo>
                  <a:cubicBezTo>
                    <a:pt x="4536" y="7421"/>
                    <a:pt x="4826" y="7130"/>
                    <a:pt x="5185" y="7130"/>
                  </a:cubicBezTo>
                  <a:lnTo>
                    <a:pt x="6157" y="7130"/>
                  </a:lnTo>
                  <a:close/>
                  <a:moveTo>
                    <a:pt x="9075" y="5185"/>
                  </a:moveTo>
                  <a:lnTo>
                    <a:pt x="4428" y="5185"/>
                  </a:lnTo>
                  <a:cubicBezTo>
                    <a:pt x="4071" y="5185"/>
                    <a:pt x="3780" y="5475"/>
                    <a:pt x="3780" y="5833"/>
                  </a:cubicBezTo>
                  <a:lnTo>
                    <a:pt x="3780" y="6482"/>
                  </a:lnTo>
                  <a:lnTo>
                    <a:pt x="648" y="6482"/>
                  </a:lnTo>
                  <a:cubicBezTo>
                    <a:pt x="291" y="6482"/>
                    <a:pt x="0" y="6192"/>
                    <a:pt x="0" y="5833"/>
                  </a:cubicBezTo>
                  <a:lnTo>
                    <a:pt x="0" y="4536"/>
                  </a:lnTo>
                  <a:cubicBezTo>
                    <a:pt x="0" y="4178"/>
                    <a:pt x="290" y="3887"/>
                    <a:pt x="648" y="3887"/>
                  </a:cubicBezTo>
                  <a:lnTo>
                    <a:pt x="8427" y="3887"/>
                  </a:lnTo>
                  <a:cubicBezTo>
                    <a:pt x="8785" y="3887"/>
                    <a:pt x="9076" y="4177"/>
                    <a:pt x="9076" y="4536"/>
                  </a:cubicBezTo>
                  <a:lnTo>
                    <a:pt x="9076" y="5185"/>
                  </a:lnTo>
                  <a:lnTo>
                    <a:pt x="9075" y="5185"/>
                  </a:lnTo>
                  <a:close/>
                  <a:moveTo>
                    <a:pt x="3781" y="7777"/>
                  </a:moveTo>
                  <a:lnTo>
                    <a:pt x="3781" y="10370"/>
                  </a:lnTo>
                  <a:lnTo>
                    <a:pt x="648" y="10370"/>
                  </a:lnTo>
                  <a:cubicBezTo>
                    <a:pt x="291" y="10370"/>
                    <a:pt x="0" y="10079"/>
                    <a:pt x="0" y="9721"/>
                  </a:cubicBezTo>
                  <a:lnTo>
                    <a:pt x="0" y="8426"/>
                  </a:lnTo>
                  <a:cubicBezTo>
                    <a:pt x="0" y="8068"/>
                    <a:pt x="290" y="7777"/>
                    <a:pt x="648" y="7777"/>
                  </a:cubicBezTo>
                  <a:lnTo>
                    <a:pt x="3781" y="7777"/>
                  </a:lnTo>
                  <a:close/>
                  <a:moveTo>
                    <a:pt x="648" y="0"/>
                  </a:moveTo>
                  <a:lnTo>
                    <a:pt x="8427" y="0"/>
                  </a:lnTo>
                  <a:cubicBezTo>
                    <a:pt x="8785" y="0"/>
                    <a:pt x="9076" y="290"/>
                    <a:pt x="9076" y="648"/>
                  </a:cubicBezTo>
                  <a:lnTo>
                    <a:pt x="9076" y="1945"/>
                  </a:lnTo>
                  <a:cubicBezTo>
                    <a:pt x="9076" y="2302"/>
                    <a:pt x="8786" y="2593"/>
                    <a:pt x="8427" y="2593"/>
                  </a:cubicBezTo>
                  <a:lnTo>
                    <a:pt x="648" y="2593"/>
                  </a:lnTo>
                  <a:cubicBezTo>
                    <a:pt x="291" y="2593"/>
                    <a:pt x="0" y="2303"/>
                    <a:pt x="0" y="1945"/>
                  </a:cubicBezTo>
                  <a:lnTo>
                    <a:pt x="0" y="647"/>
                  </a:lnTo>
                  <a:cubicBezTo>
                    <a:pt x="0" y="290"/>
                    <a:pt x="290" y="0"/>
                    <a:pt x="648" y="0"/>
                  </a:cubicBezTo>
                  <a:close/>
                  <a:moveTo>
                    <a:pt x="2160" y="647"/>
                  </a:moveTo>
                  <a:cubicBezTo>
                    <a:pt x="1802" y="647"/>
                    <a:pt x="1511" y="937"/>
                    <a:pt x="1511" y="1296"/>
                  </a:cubicBezTo>
                  <a:cubicBezTo>
                    <a:pt x="1511" y="1655"/>
                    <a:pt x="1801" y="1945"/>
                    <a:pt x="2160" y="1945"/>
                  </a:cubicBezTo>
                  <a:cubicBezTo>
                    <a:pt x="2517" y="1945"/>
                    <a:pt x="2808" y="1655"/>
                    <a:pt x="2808" y="1296"/>
                  </a:cubicBezTo>
                  <a:cubicBezTo>
                    <a:pt x="2808" y="937"/>
                    <a:pt x="2518" y="647"/>
                    <a:pt x="2160" y="647"/>
                  </a:cubicBezTo>
                  <a:close/>
                  <a:moveTo>
                    <a:pt x="2160" y="4536"/>
                  </a:moveTo>
                  <a:cubicBezTo>
                    <a:pt x="1802" y="4536"/>
                    <a:pt x="1511" y="4826"/>
                    <a:pt x="1511" y="5185"/>
                  </a:cubicBezTo>
                  <a:cubicBezTo>
                    <a:pt x="1511" y="5543"/>
                    <a:pt x="1801" y="5833"/>
                    <a:pt x="2160" y="5833"/>
                  </a:cubicBezTo>
                  <a:cubicBezTo>
                    <a:pt x="2517" y="5833"/>
                    <a:pt x="2808" y="5543"/>
                    <a:pt x="2808" y="5185"/>
                  </a:cubicBezTo>
                  <a:cubicBezTo>
                    <a:pt x="2808" y="4826"/>
                    <a:pt x="2518" y="4536"/>
                    <a:pt x="2160" y="4536"/>
                  </a:cubicBezTo>
                  <a:close/>
                  <a:moveTo>
                    <a:pt x="2160" y="8426"/>
                  </a:moveTo>
                  <a:cubicBezTo>
                    <a:pt x="1802" y="8426"/>
                    <a:pt x="1511" y="8716"/>
                    <a:pt x="1511" y="9075"/>
                  </a:cubicBezTo>
                  <a:cubicBezTo>
                    <a:pt x="1511" y="9432"/>
                    <a:pt x="1801" y="9723"/>
                    <a:pt x="2160" y="9723"/>
                  </a:cubicBezTo>
                  <a:cubicBezTo>
                    <a:pt x="2517" y="9723"/>
                    <a:pt x="2808" y="9433"/>
                    <a:pt x="2808" y="9075"/>
                  </a:cubicBezTo>
                  <a:cubicBezTo>
                    <a:pt x="2808" y="8716"/>
                    <a:pt x="2518" y="8426"/>
                    <a:pt x="2160" y="842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iconfont-11899-5651339"/>
            <p:cNvSpPr>
              <a:spLocks noChangeAspect="1"/>
            </p:cNvSpPr>
            <p:nvPr/>
          </p:nvSpPr>
          <p:spPr bwMode="auto">
            <a:xfrm>
              <a:off x="7132167" y="2077968"/>
              <a:ext cx="462208" cy="462304"/>
            </a:xfrm>
            <a:custGeom>
              <a:avLst/>
              <a:gdLst>
                <a:gd name="T0" fmla="*/ 6452 w 10005"/>
                <a:gd name="T1" fmla="*/ 2874 h 10004"/>
                <a:gd name="T2" fmla="*/ 7795 w 10005"/>
                <a:gd name="T3" fmla="*/ 2874 h 10004"/>
                <a:gd name="T4" fmla="*/ 7896 w 10005"/>
                <a:gd name="T5" fmla="*/ 2904 h 10004"/>
                <a:gd name="T6" fmla="*/ 7976 w 10005"/>
                <a:gd name="T7" fmla="*/ 3483 h 10004"/>
                <a:gd name="T8" fmla="*/ 5256 w 10005"/>
                <a:gd name="T9" fmla="*/ 6244 h 10004"/>
                <a:gd name="T10" fmla="*/ 4751 w 10005"/>
                <a:gd name="T11" fmla="*/ 6247 h 10004"/>
                <a:gd name="T12" fmla="*/ 4747 w 10005"/>
                <a:gd name="T13" fmla="*/ 6244 h 10004"/>
                <a:gd name="T14" fmla="*/ 2027 w 10005"/>
                <a:gd name="T15" fmla="*/ 3483 h 10004"/>
                <a:gd name="T16" fmla="*/ 2032 w 10005"/>
                <a:gd name="T17" fmla="*/ 2978 h 10004"/>
                <a:gd name="T18" fmla="*/ 2281 w 10005"/>
                <a:gd name="T19" fmla="*/ 2875 h 10004"/>
                <a:gd name="T20" fmla="*/ 3551 w 10005"/>
                <a:gd name="T21" fmla="*/ 2875 h 10004"/>
                <a:gd name="T22" fmla="*/ 3551 w 10005"/>
                <a:gd name="T23" fmla="*/ 179 h 10004"/>
                <a:gd name="T24" fmla="*/ 3730 w 10005"/>
                <a:gd name="T25" fmla="*/ 0 h 10004"/>
                <a:gd name="T26" fmla="*/ 6273 w 10005"/>
                <a:gd name="T27" fmla="*/ 0 h 10004"/>
                <a:gd name="T28" fmla="*/ 6452 w 10005"/>
                <a:gd name="T29" fmla="*/ 179 h 10004"/>
                <a:gd name="T30" fmla="*/ 6452 w 10005"/>
                <a:gd name="T31" fmla="*/ 2874 h 10004"/>
                <a:gd name="T32" fmla="*/ 2143 w 10005"/>
                <a:gd name="T33" fmla="*/ 6555 h 10004"/>
                <a:gd name="T34" fmla="*/ 2143 w 10005"/>
                <a:gd name="T35" fmla="*/ 7649 h 10004"/>
                <a:gd name="T36" fmla="*/ 2322 w 10005"/>
                <a:gd name="T37" fmla="*/ 7828 h 10004"/>
                <a:gd name="T38" fmla="*/ 7682 w 10005"/>
                <a:gd name="T39" fmla="*/ 7828 h 10004"/>
                <a:gd name="T40" fmla="*/ 7861 w 10005"/>
                <a:gd name="T41" fmla="*/ 7649 h 10004"/>
                <a:gd name="T42" fmla="*/ 7861 w 10005"/>
                <a:gd name="T43" fmla="*/ 6555 h 10004"/>
                <a:gd name="T44" fmla="*/ 8040 w 10005"/>
                <a:gd name="T45" fmla="*/ 6376 h 10004"/>
                <a:gd name="T46" fmla="*/ 9826 w 10005"/>
                <a:gd name="T47" fmla="*/ 6376 h 10004"/>
                <a:gd name="T48" fmla="*/ 10005 w 10005"/>
                <a:gd name="T49" fmla="*/ 6555 h 10004"/>
                <a:gd name="T50" fmla="*/ 10005 w 10005"/>
                <a:gd name="T51" fmla="*/ 9825 h 10004"/>
                <a:gd name="T52" fmla="*/ 9826 w 10005"/>
                <a:gd name="T53" fmla="*/ 10004 h 10004"/>
                <a:gd name="T54" fmla="*/ 179 w 10005"/>
                <a:gd name="T55" fmla="*/ 10004 h 10004"/>
                <a:gd name="T56" fmla="*/ 0 w 10005"/>
                <a:gd name="T57" fmla="*/ 9825 h 10004"/>
                <a:gd name="T58" fmla="*/ 0 w 10005"/>
                <a:gd name="T59" fmla="*/ 6555 h 10004"/>
                <a:gd name="T60" fmla="*/ 179 w 10005"/>
                <a:gd name="T61" fmla="*/ 6376 h 10004"/>
                <a:gd name="T62" fmla="*/ 1965 w 10005"/>
                <a:gd name="T63" fmla="*/ 6376 h 10004"/>
                <a:gd name="T64" fmla="*/ 2143 w 10005"/>
                <a:gd name="T65" fmla="*/ 6555 h 10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05" h="10004">
                  <a:moveTo>
                    <a:pt x="6452" y="2874"/>
                  </a:moveTo>
                  <a:lnTo>
                    <a:pt x="7795" y="2874"/>
                  </a:lnTo>
                  <a:cubicBezTo>
                    <a:pt x="7830" y="2874"/>
                    <a:pt x="7866" y="2883"/>
                    <a:pt x="7896" y="2904"/>
                  </a:cubicBezTo>
                  <a:cubicBezTo>
                    <a:pt x="8126" y="3068"/>
                    <a:pt x="8124" y="3333"/>
                    <a:pt x="7976" y="3483"/>
                  </a:cubicBezTo>
                  <a:lnTo>
                    <a:pt x="5256" y="6244"/>
                  </a:lnTo>
                  <a:cubicBezTo>
                    <a:pt x="5117" y="6384"/>
                    <a:pt x="4891" y="6386"/>
                    <a:pt x="4751" y="6247"/>
                  </a:cubicBezTo>
                  <a:lnTo>
                    <a:pt x="4747" y="6244"/>
                  </a:lnTo>
                  <a:lnTo>
                    <a:pt x="2027" y="3483"/>
                  </a:lnTo>
                  <a:cubicBezTo>
                    <a:pt x="1889" y="3341"/>
                    <a:pt x="1891" y="3115"/>
                    <a:pt x="2032" y="2978"/>
                  </a:cubicBezTo>
                  <a:cubicBezTo>
                    <a:pt x="2099" y="2913"/>
                    <a:pt x="2189" y="2875"/>
                    <a:pt x="2281" y="2875"/>
                  </a:cubicBezTo>
                  <a:lnTo>
                    <a:pt x="3551" y="2875"/>
                  </a:lnTo>
                  <a:lnTo>
                    <a:pt x="3551" y="179"/>
                  </a:lnTo>
                  <a:cubicBezTo>
                    <a:pt x="3551" y="80"/>
                    <a:pt x="3631" y="0"/>
                    <a:pt x="3730" y="0"/>
                  </a:cubicBezTo>
                  <a:lnTo>
                    <a:pt x="6273" y="0"/>
                  </a:lnTo>
                  <a:cubicBezTo>
                    <a:pt x="6372" y="0"/>
                    <a:pt x="6452" y="80"/>
                    <a:pt x="6452" y="179"/>
                  </a:cubicBezTo>
                  <a:lnTo>
                    <a:pt x="6452" y="2874"/>
                  </a:lnTo>
                  <a:close/>
                  <a:moveTo>
                    <a:pt x="2143" y="6555"/>
                  </a:moveTo>
                  <a:lnTo>
                    <a:pt x="2143" y="7649"/>
                  </a:lnTo>
                  <a:cubicBezTo>
                    <a:pt x="2143" y="7748"/>
                    <a:pt x="2223" y="7828"/>
                    <a:pt x="2322" y="7828"/>
                  </a:cubicBezTo>
                  <a:lnTo>
                    <a:pt x="7682" y="7828"/>
                  </a:lnTo>
                  <a:cubicBezTo>
                    <a:pt x="7781" y="7828"/>
                    <a:pt x="7861" y="7748"/>
                    <a:pt x="7861" y="7649"/>
                  </a:cubicBezTo>
                  <a:lnTo>
                    <a:pt x="7861" y="6555"/>
                  </a:lnTo>
                  <a:cubicBezTo>
                    <a:pt x="7861" y="6456"/>
                    <a:pt x="7941" y="6376"/>
                    <a:pt x="8040" y="6376"/>
                  </a:cubicBezTo>
                  <a:lnTo>
                    <a:pt x="9826" y="6376"/>
                  </a:lnTo>
                  <a:cubicBezTo>
                    <a:pt x="9925" y="6376"/>
                    <a:pt x="10005" y="6456"/>
                    <a:pt x="10005" y="6555"/>
                  </a:cubicBezTo>
                  <a:lnTo>
                    <a:pt x="10005" y="9825"/>
                  </a:lnTo>
                  <a:cubicBezTo>
                    <a:pt x="10005" y="9924"/>
                    <a:pt x="9925" y="10004"/>
                    <a:pt x="9826" y="10004"/>
                  </a:cubicBezTo>
                  <a:lnTo>
                    <a:pt x="179" y="10004"/>
                  </a:lnTo>
                  <a:cubicBezTo>
                    <a:pt x="80" y="10004"/>
                    <a:pt x="0" y="9924"/>
                    <a:pt x="0" y="9825"/>
                  </a:cubicBezTo>
                  <a:lnTo>
                    <a:pt x="0" y="6555"/>
                  </a:lnTo>
                  <a:cubicBezTo>
                    <a:pt x="0" y="6456"/>
                    <a:pt x="80" y="6376"/>
                    <a:pt x="179" y="6376"/>
                  </a:cubicBezTo>
                  <a:lnTo>
                    <a:pt x="1965" y="6376"/>
                  </a:lnTo>
                  <a:cubicBezTo>
                    <a:pt x="2064" y="6376"/>
                    <a:pt x="2144" y="6456"/>
                    <a:pt x="2143" y="655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2304320" y="2967334"/>
            <a:ext cx="3993401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5400" b="1" dirty="0">
                <a:solidFill>
                  <a:srgbClr val="E5583A"/>
                </a:solidFill>
                <a:cs typeface="+mn-ea"/>
                <a:sym typeface="+mn-lt"/>
              </a:rPr>
              <a:t>Completion</a:t>
            </a:r>
            <a:endParaRPr lang="zh-CN" altLang="en-US" sz="5400" b="1" dirty="0">
              <a:solidFill>
                <a:srgbClr val="E5583A"/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-894500" y="2027547"/>
            <a:ext cx="2741497" cy="2802909"/>
            <a:chOff x="-894500" y="2027547"/>
            <a:chExt cx="2741497" cy="2802909"/>
          </a:xfrm>
        </p:grpSpPr>
        <p:sp>
          <p:nvSpPr>
            <p:cNvPr id="19" name="圆角矩形 18"/>
            <p:cNvSpPr/>
            <p:nvPr/>
          </p:nvSpPr>
          <p:spPr>
            <a:xfrm rot="18927150" flipH="1">
              <a:off x="-894500" y="2027547"/>
              <a:ext cx="2741497" cy="2802909"/>
            </a:xfrm>
            <a:prstGeom prst="roundRect">
              <a:avLst/>
            </a:prstGeom>
            <a:solidFill>
              <a:srgbClr val="E5583A"/>
            </a:solidFill>
            <a:ln>
              <a:noFill/>
            </a:ln>
            <a:effectLst>
              <a:outerShdw blurRad="2286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0" y="2828835"/>
              <a:ext cx="15335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72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  <a:endParaRPr lang="zh-CN" altLang="en-US" sz="7200" dirty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7857958" y="2967335"/>
            <a:ext cx="27694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Our destiny offers not the cup of despair, but the chalice of opportunity. So let us seize it, not in fear, but in gladness.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63744" y="711201"/>
            <a:ext cx="266451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E5583A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E5583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52819" y="1226141"/>
            <a:ext cx="48863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THIS TEMPLATE DESIGNED FOR PPT7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055688" y="2101883"/>
            <a:ext cx="5167085" cy="3734193"/>
            <a:chOff x="1055688" y="2101883"/>
            <a:chExt cx="5167085" cy="3734193"/>
          </a:xfrm>
        </p:grpSpPr>
        <p:grpSp>
          <p:nvGrpSpPr>
            <p:cNvPr id="2" name="组合 1"/>
            <p:cNvGrpSpPr/>
            <p:nvPr/>
          </p:nvGrpSpPr>
          <p:grpSpPr>
            <a:xfrm>
              <a:off x="1055688" y="2525486"/>
              <a:ext cx="5167085" cy="0"/>
              <a:chOff x="1055688" y="2525486"/>
              <a:chExt cx="5167085" cy="0"/>
            </a:xfrm>
          </p:grpSpPr>
          <p:cxnSp>
            <p:nvCxnSpPr>
              <p:cNvPr id="6" name="直接连接符 5"/>
              <p:cNvCxnSpPr/>
              <p:nvPr/>
            </p:nvCxnSpPr>
            <p:spPr>
              <a:xfrm>
                <a:off x="1055688" y="2525486"/>
                <a:ext cx="5167085" cy="0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1350754" y="2525486"/>
                <a:ext cx="1286991" cy="0"/>
              </a:xfrm>
              <a:prstGeom prst="line">
                <a:avLst/>
              </a:prstGeom>
              <a:ln w="762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组合 2"/>
            <p:cNvGrpSpPr/>
            <p:nvPr/>
          </p:nvGrpSpPr>
          <p:grpSpPr>
            <a:xfrm>
              <a:off x="1055688" y="3803310"/>
              <a:ext cx="5167085" cy="0"/>
              <a:chOff x="1055688" y="3803310"/>
              <a:chExt cx="5167085" cy="0"/>
            </a:xfrm>
          </p:grpSpPr>
          <p:cxnSp>
            <p:nvCxnSpPr>
              <p:cNvPr id="27" name="直接连接符 26"/>
              <p:cNvCxnSpPr/>
              <p:nvPr/>
            </p:nvCxnSpPr>
            <p:spPr>
              <a:xfrm>
                <a:off x="1055688" y="3803310"/>
                <a:ext cx="5167085" cy="0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50754" y="3803310"/>
                <a:ext cx="1286991" cy="0"/>
              </a:xfrm>
              <a:prstGeom prst="line">
                <a:avLst/>
              </a:prstGeom>
              <a:ln w="762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组合 8"/>
            <p:cNvGrpSpPr/>
            <p:nvPr/>
          </p:nvGrpSpPr>
          <p:grpSpPr>
            <a:xfrm>
              <a:off x="1055688" y="5081134"/>
              <a:ext cx="5167085" cy="0"/>
              <a:chOff x="1055688" y="5081134"/>
              <a:chExt cx="5167085" cy="0"/>
            </a:xfrm>
          </p:grpSpPr>
          <p:cxnSp>
            <p:nvCxnSpPr>
              <p:cNvPr id="37" name="直接连接符 36"/>
              <p:cNvCxnSpPr/>
              <p:nvPr/>
            </p:nvCxnSpPr>
            <p:spPr>
              <a:xfrm>
                <a:off x="1055688" y="5081134"/>
                <a:ext cx="5167085" cy="0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1350754" y="5081134"/>
                <a:ext cx="1286991" cy="0"/>
              </a:xfrm>
              <a:prstGeom prst="line">
                <a:avLst/>
              </a:prstGeom>
              <a:ln w="762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矩形 18"/>
            <p:cNvSpPr/>
            <p:nvPr/>
          </p:nvSpPr>
          <p:spPr>
            <a:xfrm>
              <a:off x="1289053" y="2101883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289053" y="3378603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289053" y="4657053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289053" y="2637787"/>
              <a:ext cx="4118970" cy="700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289053" y="3860850"/>
              <a:ext cx="4118970" cy="700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289131" y="5135884"/>
              <a:ext cx="4118970" cy="700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矩形 9"/>
          <p:cNvSpPr>
            <a:spLocks noChangeAspect="1"/>
          </p:cNvSpPr>
          <p:nvPr/>
        </p:nvSpPr>
        <p:spPr>
          <a:xfrm>
            <a:off x="6639759" y="1897764"/>
            <a:ext cx="5144816" cy="4062380"/>
          </a:xfrm>
          <a:prstGeom prst="rect">
            <a:avLst/>
          </a:prstGeom>
          <a:blipFill dpi="0" rotWithShape="1">
            <a:blip r:embed="rId4"/>
            <a:srcRect/>
            <a:stretch>
              <a:fillRect l="-18720" r="1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dk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70540;#407095;#407030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PICTURE" val="#226018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PICTURE" val="#223965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PICTURE" val="#237016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70540;#407095;#407030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PICTURE" val="#209927;#223414;#223244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PICTURE" val="#200196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70540;#407095;#407030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PICTURE" val="#223444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70540;#407095;#407030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PICTURE" val="#228815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PICTURE" val="#223541;#230591;#223430;#123455;#223608;"/>
</p:tagLst>
</file>

<file path=ppt/theme/theme1.xml><?xml version="1.0" encoding="utf-8"?>
<a:theme xmlns:a="http://schemas.openxmlformats.org/drawingml/2006/main" name="www.freeppt7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81B94F"/>
      </a:accent1>
      <a:accent2>
        <a:srgbClr val="46A4DB"/>
      </a:accent2>
      <a:accent3>
        <a:srgbClr val="E5583A"/>
      </a:accent3>
      <a:accent4>
        <a:srgbClr val="F9B439"/>
      </a:accent4>
      <a:accent5>
        <a:srgbClr val="7C69A8"/>
      </a:accent5>
      <a:accent6>
        <a:srgbClr val="404F64"/>
      </a:accent6>
      <a:hlink>
        <a:srgbClr val="81B94F"/>
      </a:hlink>
      <a:folHlink>
        <a:srgbClr val="BFBFBF"/>
      </a:folHlink>
    </a:clrScheme>
    <a:fontScheme name="apscv2vt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scv2vt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1010</Words>
  <Application>Microsoft Office PowerPoint</Application>
  <PresentationFormat>宽屏</PresentationFormat>
  <Paragraphs>159</Paragraphs>
  <Slides>25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等线</vt:lpstr>
      <vt:lpstr>汉仪大宋简</vt:lpstr>
      <vt:lpstr>微软雅黑</vt:lpstr>
      <vt:lpstr>Arial</vt:lpstr>
      <vt:lpstr>Calibri</vt:lpstr>
      <vt:lpstr>MS Reference Sans Serif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通用商务</dc:title>
  <cp:lastModifiedBy>kaiweiliu9209@outlook.com</cp:lastModifiedBy>
  <cp:revision>67</cp:revision>
  <dcterms:created xsi:type="dcterms:W3CDTF">2017-05-25T06:19:00Z</dcterms:created>
  <dcterms:modified xsi:type="dcterms:W3CDTF">2024-10-24T06:31:55Z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47B525D742E94CD19132985033AEA08A_12</vt:lpwstr>
  </property>
  <property fmtid="{D5CDD505-2E9C-101B-9397-08002B2CF9AE}" pid="3" name="KSOProductBuildVer">
    <vt:lpwstr>2052-12.1.0.15120</vt:lpwstr>
  </property>
</Properties>
</file>