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7" r:id="rId2"/>
  </p:sldMasterIdLst>
  <p:notesMasterIdLst>
    <p:notesMasterId r:id="rId28"/>
  </p:notesMasterIdLst>
  <p:sldIdLst>
    <p:sldId id="256" r:id="rId3"/>
    <p:sldId id="279" r:id="rId4"/>
    <p:sldId id="280" r:id="rId5"/>
    <p:sldId id="266" r:id="rId6"/>
    <p:sldId id="259" r:id="rId7"/>
    <p:sldId id="265" r:id="rId8"/>
    <p:sldId id="264" r:id="rId9"/>
    <p:sldId id="284" r:id="rId10"/>
    <p:sldId id="274" r:id="rId11"/>
    <p:sldId id="272" r:id="rId12"/>
    <p:sldId id="277" r:id="rId13"/>
    <p:sldId id="276" r:id="rId14"/>
    <p:sldId id="283" r:id="rId15"/>
    <p:sldId id="258" r:id="rId16"/>
    <p:sldId id="263" r:id="rId17"/>
    <p:sldId id="262" r:id="rId18"/>
    <p:sldId id="261" r:id="rId19"/>
    <p:sldId id="269" r:id="rId20"/>
    <p:sldId id="282" r:id="rId21"/>
    <p:sldId id="268" r:id="rId22"/>
    <p:sldId id="271" r:id="rId23"/>
    <p:sldId id="273" r:id="rId24"/>
    <p:sldId id="275" r:id="rId25"/>
    <p:sldId id="267" r:id="rId26"/>
    <p:sldId id="281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1F-47D8-A892-BA1B9483CDB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1F-47D8-A892-BA1B9483CD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1F-47D8-A892-BA1B9483CD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1F-47D8-A892-BA1B9483CDBE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1F-47D8-A892-BA1B9483C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1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sym typeface="Arial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 altLang="zh-CN" dirty="0"/>
              <a:t>Chart Title</a:t>
            </a:r>
            <a:endParaRPr lang="zh-CN" alt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4AA3-4A52-86CC-7B3235AA3C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4AA3-4A52-86CC-7B3235AA3C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AA3-4A52-86CC-7B3235AA3C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38515072"/>
        <c:axId val="938520960"/>
      </c:lineChart>
      <c:catAx>
        <c:axId val="93851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938520960"/>
        <c:crosses val="autoZero"/>
        <c:auto val="1"/>
        <c:lblAlgn val="ctr"/>
        <c:lblOffset val="100"/>
        <c:noMultiLvlLbl val="0"/>
      </c:catAx>
      <c:valAx>
        <c:axId val="93852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938515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Arial"/>
          <a:ea typeface="微软雅黑"/>
          <a:sym typeface="Arial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DBAF9-EFEB-469A-B69C-902ED0DABA1F}" type="datetimeFigureOut">
              <a:rPr lang="zh-CN" altLang="en-US" smtClean="0"/>
              <a:t>2024/10/28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E0651-846E-4647-8C8E-B2286E210C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9776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7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742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682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96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637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7421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619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078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5600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49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56075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88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00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34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295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288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115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732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252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94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744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03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135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037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4996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693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100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018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019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05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822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3513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7000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0578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125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689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1521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7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485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353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83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441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40072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388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531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7473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133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040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734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7196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4383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373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037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65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9231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5239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4006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4831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8928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801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06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223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4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6525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1163521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1900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746250" y="2070100"/>
            <a:ext cx="3365500" cy="3365500"/>
          </a:xfrm>
          <a:custGeom>
            <a:avLst/>
            <a:gdLst>
              <a:gd name="connsiteX0" fmla="*/ 1682750 w 3365500"/>
              <a:gd name="connsiteY0" fmla="*/ 0 h 3365500"/>
              <a:gd name="connsiteX1" fmla="*/ 3365500 w 3365500"/>
              <a:gd name="connsiteY1" fmla="*/ 1682750 h 3365500"/>
              <a:gd name="connsiteX2" fmla="*/ 1682750 w 3365500"/>
              <a:gd name="connsiteY2" fmla="*/ 3365500 h 3365500"/>
              <a:gd name="connsiteX3" fmla="*/ 0 w 3365500"/>
              <a:gd name="connsiteY3" fmla="*/ 1682750 h 3365500"/>
              <a:gd name="connsiteX4" fmla="*/ 1682750 w 3365500"/>
              <a:gd name="connsiteY4" fmla="*/ 0 h 336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5500" h="336550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612107"/>
                  <a:pt x="2612107" y="3365500"/>
                  <a:pt x="1682750" y="3365500"/>
                </a:cubicBezTo>
                <a:cubicBezTo>
                  <a:pt x="753393" y="3365500"/>
                  <a:pt x="0" y="2612107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292353" y="1830102"/>
            <a:ext cx="4121849" cy="3855446"/>
          </a:xfrm>
          <a:custGeom>
            <a:avLst/>
            <a:gdLst>
              <a:gd name="connsiteX0" fmla="*/ 3060841 w 4121849"/>
              <a:gd name="connsiteY0" fmla="*/ 1176388 h 3855446"/>
              <a:gd name="connsiteX1" fmla="*/ 3192163 w 4121849"/>
              <a:gd name="connsiteY1" fmla="*/ 1219723 h 3855446"/>
              <a:gd name="connsiteX2" fmla="*/ 3248827 w 4121849"/>
              <a:gd name="connsiteY2" fmla="*/ 1549412 h 3855446"/>
              <a:gd name="connsiteX3" fmla="*/ 1689919 w 4121849"/>
              <a:gd name="connsiteY3" fmla="*/ 3755396 h 3855446"/>
              <a:gd name="connsiteX4" fmla="*/ 1360230 w 4121849"/>
              <a:gd name="connsiteY4" fmla="*/ 3812060 h 3855446"/>
              <a:gd name="connsiteX5" fmla="*/ 1303566 w 4121849"/>
              <a:gd name="connsiteY5" fmla="*/ 3482371 h 3855446"/>
              <a:gd name="connsiteX6" fmla="*/ 2862473 w 4121849"/>
              <a:gd name="connsiteY6" fmla="*/ 1276387 h 3855446"/>
              <a:gd name="connsiteX7" fmla="*/ 3060841 w 4121849"/>
              <a:gd name="connsiteY7" fmla="*/ 1176388 h 3855446"/>
              <a:gd name="connsiteX8" fmla="*/ 3890478 w 4121849"/>
              <a:gd name="connsiteY8" fmla="*/ 988915 h 3855446"/>
              <a:gd name="connsiteX9" fmla="*/ 4021799 w 4121849"/>
              <a:gd name="connsiteY9" fmla="*/ 1032249 h 3855446"/>
              <a:gd name="connsiteX10" fmla="*/ 4078463 w 4121849"/>
              <a:gd name="connsiteY10" fmla="*/ 1361938 h 3855446"/>
              <a:gd name="connsiteX11" fmla="*/ 2519556 w 4121849"/>
              <a:gd name="connsiteY11" fmla="*/ 3567923 h 3855446"/>
              <a:gd name="connsiteX12" fmla="*/ 2189866 w 4121849"/>
              <a:gd name="connsiteY12" fmla="*/ 3624587 h 3855446"/>
              <a:gd name="connsiteX13" fmla="*/ 2133202 w 4121849"/>
              <a:gd name="connsiteY13" fmla="*/ 3294897 h 3855446"/>
              <a:gd name="connsiteX14" fmla="*/ 3692109 w 4121849"/>
              <a:gd name="connsiteY14" fmla="*/ 1088913 h 3855446"/>
              <a:gd name="connsiteX15" fmla="*/ 3890478 w 4121849"/>
              <a:gd name="connsiteY15" fmla="*/ 988915 h 3855446"/>
              <a:gd name="connsiteX16" fmla="*/ 2130921 w 4121849"/>
              <a:gd name="connsiteY16" fmla="*/ 519240 h 3855446"/>
              <a:gd name="connsiteX17" fmla="*/ 2262243 w 4121849"/>
              <a:gd name="connsiteY17" fmla="*/ 562574 h 3855446"/>
              <a:gd name="connsiteX18" fmla="*/ 2318907 w 4121849"/>
              <a:gd name="connsiteY18" fmla="*/ 892263 h 3855446"/>
              <a:gd name="connsiteX19" fmla="*/ 760000 w 4121849"/>
              <a:gd name="connsiteY19" fmla="*/ 3098248 h 3855446"/>
              <a:gd name="connsiteX20" fmla="*/ 430311 w 4121849"/>
              <a:gd name="connsiteY20" fmla="*/ 3154912 h 3855446"/>
              <a:gd name="connsiteX21" fmla="*/ 373646 w 4121849"/>
              <a:gd name="connsiteY21" fmla="*/ 2825222 h 3855446"/>
              <a:gd name="connsiteX22" fmla="*/ 1932553 w 4121849"/>
              <a:gd name="connsiteY22" fmla="*/ 619238 h 3855446"/>
              <a:gd name="connsiteX23" fmla="*/ 2085662 w 4121849"/>
              <a:gd name="connsiteY23" fmla="*/ 522624 h 3855446"/>
              <a:gd name="connsiteX24" fmla="*/ 2130921 w 4121849"/>
              <a:gd name="connsiteY24" fmla="*/ 519240 h 3855446"/>
              <a:gd name="connsiteX25" fmla="*/ 2866266 w 4121849"/>
              <a:gd name="connsiteY25" fmla="*/ 465197 h 3855446"/>
              <a:gd name="connsiteX26" fmla="*/ 2997588 w 4121849"/>
              <a:gd name="connsiteY26" fmla="*/ 508531 h 3855446"/>
              <a:gd name="connsiteX27" fmla="*/ 3054252 w 4121849"/>
              <a:gd name="connsiteY27" fmla="*/ 838221 h 3855446"/>
              <a:gd name="connsiteX28" fmla="*/ 1495345 w 4121849"/>
              <a:gd name="connsiteY28" fmla="*/ 3044205 h 3855446"/>
              <a:gd name="connsiteX29" fmla="*/ 1165655 w 4121849"/>
              <a:gd name="connsiteY29" fmla="*/ 3100869 h 3855446"/>
              <a:gd name="connsiteX30" fmla="*/ 1108990 w 4121849"/>
              <a:gd name="connsiteY30" fmla="*/ 2771179 h 3855446"/>
              <a:gd name="connsiteX31" fmla="*/ 2667898 w 4121849"/>
              <a:gd name="connsiteY31" fmla="*/ 565196 h 3855446"/>
              <a:gd name="connsiteX32" fmla="*/ 2866266 w 4121849"/>
              <a:gd name="connsiteY32" fmla="*/ 465197 h 3855446"/>
              <a:gd name="connsiteX33" fmla="*/ 1800663 w 4121849"/>
              <a:gd name="connsiteY33" fmla="*/ 53 h 3855446"/>
              <a:gd name="connsiteX34" fmla="*/ 1931984 w 4121849"/>
              <a:gd name="connsiteY34" fmla="*/ 43387 h 3855446"/>
              <a:gd name="connsiteX35" fmla="*/ 1988648 w 4121849"/>
              <a:gd name="connsiteY35" fmla="*/ 373077 h 3855446"/>
              <a:gd name="connsiteX36" fmla="*/ 429741 w 4121849"/>
              <a:gd name="connsiteY36" fmla="*/ 2579061 h 3855446"/>
              <a:gd name="connsiteX37" fmla="*/ 100051 w 4121849"/>
              <a:gd name="connsiteY37" fmla="*/ 2635725 h 3855446"/>
              <a:gd name="connsiteX38" fmla="*/ 43387 w 4121849"/>
              <a:gd name="connsiteY38" fmla="*/ 2306035 h 3855446"/>
              <a:gd name="connsiteX39" fmla="*/ 1602294 w 4121849"/>
              <a:gd name="connsiteY39" fmla="*/ 100051 h 3855446"/>
              <a:gd name="connsiteX40" fmla="*/ 1755404 w 4121849"/>
              <a:gd name="connsiteY40" fmla="*/ 3438 h 3855446"/>
              <a:gd name="connsiteX41" fmla="*/ 1800663 w 4121849"/>
              <a:gd name="connsiteY41" fmla="*/ 53 h 3855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121849" h="3855446">
                <a:moveTo>
                  <a:pt x="3060841" y="1176388"/>
                </a:moveTo>
                <a:cubicBezTo>
                  <a:pt x="3106392" y="1177347"/>
                  <a:pt x="3152155" y="1191450"/>
                  <a:pt x="3192163" y="1219723"/>
                </a:cubicBezTo>
                <a:cubicBezTo>
                  <a:pt x="3298852" y="1295117"/>
                  <a:pt x="3324221" y="1442723"/>
                  <a:pt x="3248827" y="1549412"/>
                </a:cubicBezTo>
                <a:lnTo>
                  <a:pt x="1689919" y="3755396"/>
                </a:lnTo>
                <a:cubicBezTo>
                  <a:pt x="1614526" y="3862085"/>
                  <a:pt x="1466919" y="3887454"/>
                  <a:pt x="1360230" y="3812060"/>
                </a:cubicBezTo>
                <a:cubicBezTo>
                  <a:pt x="1253542" y="3736666"/>
                  <a:pt x="1228171" y="3589059"/>
                  <a:pt x="1303566" y="3482371"/>
                </a:cubicBezTo>
                <a:lnTo>
                  <a:pt x="2862473" y="1276387"/>
                </a:lnTo>
                <a:cubicBezTo>
                  <a:pt x="2909595" y="1209706"/>
                  <a:pt x="2984924" y="1174790"/>
                  <a:pt x="3060841" y="1176388"/>
                </a:cubicBezTo>
                <a:close/>
                <a:moveTo>
                  <a:pt x="3890478" y="988915"/>
                </a:moveTo>
                <a:cubicBezTo>
                  <a:pt x="3936028" y="989874"/>
                  <a:pt x="3981791" y="1003976"/>
                  <a:pt x="4021799" y="1032249"/>
                </a:cubicBezTo>
                <a:cubicBezTo>
                  <a:pt x="4128488" y="1107643"/>
                  <a:pt x="4153857" y="1255250"/>
                  <a:pt x="4078463" y="1361938"/>
                </a:cubicBezTo>
                <a:lnTo>
                  <a:pt x="2519556" y="3567923"/>
                </a:lnTo>
                <a:cubicBezTo>
                  <a:pt x="2444162" y="3674611"/>
                  <a:pt x="2296555" y="3699981"/>
                  <a:pt x="2189866" y="3624587"/>
                </a:cubicBezTo>
                <a:cubicBezTo>
                  <a:pt x="2083177" y="3549193"/>
                  <a:pt x="2057808" y="3401586"/>
                  <a:pt x="2133202" y="3294897"/>
                </a:cubicBezTo>
                <a:lnTo>
                  <a:pt x="3692109" y="1088913"/>
                </a:lnTo>
                <a:cubicBezTo>
                  <a:pt x="3739231" y="1022232"/>
                  <a:pt x="3814560" y="987318"/>
                  <a:pt x="3890478" y="988915"/>
                </a:cubicBezTo>
                <a:close/>
                <a:moveTo>
                  <a:pt x="2130921" y="519240"/>
                </a:moveTo>
                <a:cubicBezTo>
                  <a:pt x="2176472" y="520198"/>
                  <a:pt x="2222235" y="534301"/>
                  <a:pt x="2262243" y="562574"/>
                </a:cubicBezTo>
                <a:cubicBezTo>
                  <a:pt x="2368932" y="637968"/>
                  <a:pt x="2394301" y="785574"/>
                  <a:pt x="2318907" y="892263"/>
                </a:cubicBezTo>
                <a:lnTo>
                  <a:pt x="760000" y="3098248"/>
                </a:lnTo>
                <a:cubicBezTo>
                  <a:pt x="684605" y="3204936"/>
                  <a:pt x="537000" y="3230306"/>
                  <a:pt x="430311" y="3154912"/>
                </a:cubicBezTo>
                <a:cubicBezTo>
                  <a:pt x="323622" y="3079518"/>
                  <a:pt x="298252" y="2931911"/>
                  <a:pt x="373646" y="2825222"/>
                </a:cubicBezTo>
                <a:lnTo>
                  <a:pt x="1932553" y="619238"/>
                </a:lnTo>
                <a:cubicBezTo>
                  <a:pt x="1970250" y="565893"/>
                  <a:pt x="2026001" y="532879"/>
                  <a:pt x="2085662" y="522624"/>
                </a:cubicBezTo>
                <a:cubicBezTo>
                  <a:pt x="2100578" y="520062"/>
                  <a:pt x="2115738" y="518921"/>
                  <a:pt x="2130921" y="519240"/>
                </a:cubicBezTo>
                <a:close/>
                <a:moveTo>
                  <a:pt x="2866266" y="465197"/>
                </a:moveTo>
                <a:cubicBezTo>
                  <a:pt x="2911818" y="466155"/>
                  <a:pt x="2957579" y="480258"/>
                  <a:pt x="2997588" y="508531"/>
                </a:cubicBezTo>
                <a:cubicBezTo>
                  <a:pt x="3104277" y="583925"/>
                  <a:pt x="3129646" y="731532"/>
                  <a:pt x="3054252" y="838221"/>
                </a:cubicBezTo>
                <a:lnTo>
                  <a:pt x="1495345" y="3044205"/>
                </a:lnTo>
                <a:cubicBezTo>
                  <a:pt x="1419950" y="3150894"/>
                  <a:pt x="1272344" y="3176263"/>
                  <a:pt x="1165655" y="3100869"/>
                </a:cubicBezTo>
                <a:cubicBezTo>
                  <a:pt x="1058966" y="3025475"/>
                  <a:pt x="1033596" y="2877868"/>
                  <a:pt x="1108990" y="2771179"/>
                </a:cubicBezTo>
                <a:lnTo>
                  <a:pt x="2667898" y="565196"/>
                </a:lnTo>
                <a:cubicBezTo>
                  <a:pt x="2715019" y="498515"/>
                  <a:pt x="2790349" y="463600"/>
                  <a:pt x="2866266" y="465197"/>
                </a:cubicBezTo>
                <a:close/>
                <a:moveTo>
                  <a:pt x="1800663" y="53"/>
                </a:moveTo>
                <a:cubicBezTo>
                  <a:pt x="1846213" y="1012"/>
                  <a:pt x="1891975" y="15114"/>
                  <a:pt x="1931984" y="43387"/>
                </a:cubicBezTo>
                <a:cubicBezTo>
                  <a:pt x="2038673" y="118781"/>
                  <a:pt x="2064042" y="266388"/>
                  <a:pt x="1988648" y="373077"/>
                </a:cubicBezTo>
                <a:lnTo>
                  <a:pt x="429741" y="2579061"/>
                </a:lnTo>
                <a:cubicBezTo>
                  <a:pt x="354347" y="2685750"/>
                  <a:pt x="206740" y="2711119"/>
                  <a:pt x="100051" y="2635725"/>
                </a:cubicBezTo>
                <a:cubicBezTo>
                  <a:pt x="-6638" y="2560331"/>
                  <a:pt x="-32007" y="2412724"/>
                  <a:pt x="43387" y="2306035"/>
                </a:cubicBezTo>
                <a:lnTo>
                  <a:pt x="1602294" y="100051"/>
                </a:lnTo>
                <a:cubicBezTo>
                  <a:pt x="1639991" y="46707"/>
                  <a:pt x="1695741" y="13692"/>
                  <a:pt x="1755404" y="3438"/>
                </a:cubicBezTo>
                <a:cubicBezTo>
                  <a:pt x="1770319" y="875"/>
                  <a:pt x="1785479" y="-266"/>
                  <a:pt x="1800663" y="5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480523" y="2055221"/>
            <a:ext cx="2490781" cy="1959428"/>
          </a:xfrm>
          <a:custGeom>
            <a:avLst/>
            <a:gdLst>
              <a:gd name="connsiteX0" fmla="*/ 0 w 2490781"/>
              <a:gd name="connsiteY0" fmla="*/ 0 h 1959428"/>
              <a:gd name="connsiteX1" fmla="*/ 2490781 w 2490781"/>
              <a:gd name="connsiteY1" fmla="*/ 0 h 1959428"/>
              <a:gd name="connsiteX2" fmla="*/ 2490781 w 2490781"/>
              <a:gd name="connsiteY2" fmla="*/ 1959428 h 1959428"/>
              <a:gd name="connsiteX3" fmla="*/ 0 w 2490781"/>
              <a:gd name="connsiteY3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781" h="1959428">
                <a:moveTo>
                  <a:pt x="0" y="0"/>
                </a:moveTo>
                <a:lnTo>
                  <a:pt x="2490781" y="0"/>
                </a:lnTo>
                <a:lnTo>
                  <a:pt x="2490781" y="1959428"/>
                </a:lnTo>
                <a:lnTo>
                  <a:pt x="0" y="19594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4858633" y="2055221"/>
            <a:ext cx="2490781" cy="1959428"/>
          </a:xfrm>
          <a:custGeom>
            <a:avLst/>
            <a:gdLst>
              <a:gd name="connsiteX0" fmla="*/ 0 w 2490781"/>
              <a:gd name="connsiteY0" fmla="*/ 0 h 1959428"/>
              <a:gd name="connsiteX1" fmla="*/ 2490781 w 2490781"/>
              <a:gd name="connsiteY1" fmla="*/ 0 h 1959428"/>
              <a:gd name="connsiteX2" fmla="*/ 2490781 w 2490781"/>
              <a:gd name="connsiteY2" fmla="*/ 1959428 h 1959428"/>
              <a:gd name="connsiteX3" fmla="*/ 0 w 2490781"/>
              <a:gd name="connsiteY3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781" h="1959428">
                <a:moveTo>
                  <a:pt x="0" y="0"/>
                </a:moveTo>
                <a:lnTo>
                  <a:pt x="2490781" y="0"/>
                </a:lnTo>
                <a:lnTo>
                  <a:pt x="2490781" y="1959428"/>
                </a:lnTo>
                <a:lnTo>
                  <a:pt x="0" y="19594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3"/>
          </p:nvPr>
        </p:nvSpPr>
        <p:spPr>
          <a:xfrm>
            <a:off x="8236744" y="2055221"/>
            <a:ext cx="2490781" cy="1959428"/>
          </a:xfrm>
          <a:custGeom>
            <a:avLst/>
            <a:gdLst>
              <a:gd name="connsiteX0" fmla="*/ 0 w 2490781"/>
              <a:gd name="connsiteY0" fmla="*/ 0 h 1959428"/>
              <a:gd name="connsiteX1" fmla="*/ 2490781 w 2490781"/>
              <a:gd name="connsiteY1" fmla="*/ 0 h 1959428"/>
              <a:gd name="connsiteX2" fmla="*/ 2490781 w 2490781"/>
              <a:gd name="connsiteY2" fmla="*/ 1959428 h 1959428"/>
              <a:gd name="connsiteX3" fmla="*/ 0 w 2490781"/>
              <a:gd name="connsiteY3" fmla="*/ 1959428 h 1959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781" h="1959428">
                <a:moveTo>
                  <a:pt x="0" y="0"/>
                </a:moveTo>
                <a:lnTo>
                  <a:pt x="2490781" y="0"/>
                </a:lnTo>
                <a:lnTo>
                  <a:pt x="2490781" y="1959428"/>
                </a:lnTo>
                <a:lnTo>
                  <a:pt x="0" y="19594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599444" y="1949517"/>
            <a:ext cx="3000718" cy="3585029"/>
          </a:xfrm>
          <a:custGeom>
            <a:avLst/>
            <a:gdLst>
              <a:gd name="connsiteX0" fmla="*/ 0 w 3000718"/>
              <a:gd name="connsiteY0" fmla="*/ 0 h 3585029"/>
              <a:gd name="connsiteX1" fmla="*/ 3000718 w 3000718"/>
              <a:gd name="connsiteY1" fmla="*/ 0 h 3585029"/>
              <a:gd name="connsiteX2" fmla="*/ 3000718 w 3000718"/>
              <a:gd name="connsiteY2" fmla="*/ 3585029 h 3585029"/>
              <a:gd name="connsiteX3" fmla="*/ 0 w 3000718"/>
              <a:gd name="connsiteY3" fmla="*/ 3585029 h 358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718" h="3585029">
                <a:moveTo>
                  <a:pt x="0" y="0"/>
                </a:moveTo>
                <a:lnTo>
                  <a:pt x="3000718" y="0"/>
                </a:lnTo>
                <a:lnTo>
                  <a:pt x="3000718" y="3585029"/>
                </a:lnTo>
                <a:lnTo>
                  <a:pt x="0" y="358502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920343" y="1684564"/>
            <a:ext cx="6215970" cy="4136572"/>
          </a:xfrm>
          <a:custGeom>
            <a:avLst/>
            <a:gdLst>
              <a:gd name="connsiteX0" fmla="*/ 0 w 6215970"/>
              <a:gd name="connsiteY0" fmla="*/ 0 h 4136572"/>
              <a:gd name="connsiteX1" fmla="*/ 6215970 w 6215970"/>
              <a:gd name="connsiteY1" fmla="*/ 0 h 4136572"/>
              <a:gd name="connsiteX2" fmla="*/ 6215970 w 6215970"/>
              <a:gd name="connsiteY2" fmla="*/ 4136572 h 4136572"/>
              <a:gd name="connsiteX3" fmla="*/ 0 w 6215970"/>
              <a:gd name="connsiteY3" fmla="*/ 4136572 h 413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5970" h="4136572">
                <a:moveTo>
                  <a:pt x="0" y="0"/>
                </a:moveTo>
                <a:lnTo>
                  <a:pt x="6215970" y="0"/>
                </a:lnTo>
                <a:lnTo>
                  <a:pt x="6215970" y="4136572"/>
                </a:lnTo>
                <a:lnTo>
                  <a:pt x="0" y="41365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1449672" y="1993731"/>
            <a:ext cx="1563346" cy="1563346"/>
          </a:xfrm>
          <a:custGeom>
            <a:avLst/>
            <a:gdLst>
              <a:gd name="connsiteX0" fmla="*/ 781673 w 1563346"/>
              <a:gd name="connsiteY0" fmla="*/ 0 h 1563346"/>
              <a:gd name="connsiteX1" fmla="*/ 1563346 w 1563346"/>
              <a:gd name="connsiteY1" fmla="*/ 781673 h 1563346"/>
              <a:gd name="connsiteX2" fmla="*/ 781673 w 1563346"/>
              <a:gd name="connsiteY2" fmla="*/ 1563346 h 1563346"/>
              <a:gd name="connsiteX3" fmla="*/ 0 w 1563346"/>
              <a:gd name="connsiteY3" fmla="*/ 781673 h 1563346"/>
              <a:gd name="connsiteX4" fmla="*/ 781673 w 1563346"/>
              <a:gd name="connsiteY4" fmla="*/ 0 h 156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346" h="1563346">
                <a:moveTo>
                  <a:pt x="781673" y="0"/>
                </a:moveTo>
                <a:cubicBezTo>
                  <a:pt x="1213379" y="0"/>
                  <a:pt x="1563346" y="349967"/>
                  <a:pt x="1563346" y="781673"/>
                </a:cubicBezTo>
                <a:cubicBezTo>
                  <a:pt x="1563346" y="1213379"/>
                  <a:pt x="1213379" y="1563346"/>
                  <a:pt x="781673" y="1563346"/>
                </a:cubicBezTo>
                <a:cubicBezTo>
                  <a:pt x="349967" y="1563346"/>
                  <a:pt x="0" y="1213379"/>
                  <a:pt x="0" y="781673"/>
                </a:cubicBezTo>
                <a:cubicBezTo>
                  <a:pt x="0" y="349967"/>
                  <a:pt x="349967" y="0"/>
                  <a:pt x="7816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026109" y="1993731"/>
            <a:ext cx="1563346" cy="1563346"/>
          </a:xfrm>
          <a:custGeom>
            <a:avLst/>
            <a:gdLst>
              <a:gd name="connsiteX0" fmla="*/ 781673 w 1563346"/>
              <a:gd name="connsiteY0" fmla="*/ 0 h 1563346"/>
              <a:gd name="connsiteX1" fmla="*/ 1563346 w 1563346"/>
              <a:gd name="connsiteY1" fmla="*/ 781673 h 1563346"/>
              <a:gd name="connsiteX2" fmla="*/ 781673 w 1563346"/>
              <a:gd name="connsiteY2" fmla="*/ 1563346 h 1563346"/>
              <a:gd name="connsiteX3" fmla="*/ 0 w 1563346"/>
              <a:gd name="connsiteY3" fmla="*/ 781673 h 1563346"/>
              <a:gd name="connsiteX4" fmla="*/ 781673 w 1563346"/>
              <a:gd name="connsiteY4" fmla="*/ 0 h 156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346" h="1563346">
                <a:moveTo>
                  <a:pt x="781673" y="0"/>
                </a:moveTo>
                <a:cubicBezTo>
                  <a:pt x="1213379" y="0"/>
                  <a:pt x="1563346" y="349967"/>
                  <a:pt x="1563346" y="781673"/>
                </a:cubicBezTo>
                <a:cubicBezTo>
                  <a:pt x="1563346" y="1213379"/>
                  <a:pt x="1213379" y="1563346"/>
                  <a:pt x="781673" y="1563346"/>
                </a:cubicBezTo>
                <a:cubicBezTo>
                  <a:pt x="349967" y="1563346"/>
                  <a:pt x="0" y="1213379"/>
                  <a:pt x="0" y="781673"/>
                </a:cubicBezTo>
                <a:cubicBezTo>
                  <a:pt x="0" y="349967"/>
                  <a:pt x="349967" y="0"/>
                  <a:pt x="7816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602546" y="1993731"/>
            <a:ext cx="1563346" cy="1563346"/>
          </a:xfrm>
          <a:custGeom>
            <a:avLst/>
            <a:gdLst>
              <a:gd name="connsiteX0" fmla="*/ 781673 w 1563346"/>
              <a:gd name="connsiteY0" fmla="*/ 0 h 1563346"/>
              <a:gd name="connsiteX1" fmla="*/ 1563346 w 1563346"/>
              <a:gd name="connsiteY1" fmla="*/ 781673 h 1563346"/>
              <a:gd name="connsiteX2" fmla="*/ 781673 w 1563346"/>
              <a:gd name="connsiteY2" fmla="*/ 1563346 h 1563346"/>
              <a:gd name="connsiteX3" fmla="*/ 0 w 1563346"/>
              <a:gd name="connsiteY3" fmla="*/ 781673 h 1563346"/>
              <a:gd name="connsiteX4" fmla="*/ 781673 w 1563346"/>
              <a:gd name="connsiteY4" fmla="*/ 0 h 156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346" h="1563346">
                <a:moveTo>
                  <a:pt x="781673" y="0"/>
                </a:moveTo>
                <a:cubicBezTo>
                  <a:pt x="1213379" y="0"/>
                  <a:pt x="1563346" y="349967"/>
                  <a:pt x="1563346" y="781673"/>
                </a:cubicBezTo>
                <a:cubicBezTo>
                  <a:pt x="1563346" y="1213379"/>
                  <a:pt x="1213379" y="1563346"/>
                  <a:pt x="781673" y="1563346"/>
                </a:cubicBezTo>
                <a:cubicBezTo>
                  <a:pt x="349967" y="1563346"/>
                  <a:pt x="0" y="1213379"/>
                  <a:pt x="0" y="781673"/>
                </a:cubicBezTo>
                <a:cubicBezTo>
                  <a:pt x="0" y="349967"/>
                  <a:pt x="349967" y="0"/>
                  <a:pt x="7816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4"/>
          </p:nvPr>
        </p:nvSpPr>
        <p:spPr>
          <a:xfrm>
            <a:off x="9178983" y="1993731"/>
            <a:ext cx="1563346" cy="1563346"/>
          </a:xfrm>
          <a:custGeom>
            <a:avLst/>
            <a:gdLst>
              <a:gd name="connsiteX0" fmla="*/ 781673 w 1563346"/>
              <a:gd name="connsiteY0" fmla="*/ 0 h 1563346"/>
              <a:gd name="connsiteX1" fmla="*/ 1563346 w 1563346"/>
              <a:gd name="connsiteY1" fmla="*/ 781673 h 1563346"/>
              <a:gd name="connsiteX2" fmla="*/ 781673 w 1563346"/>
              <a:gd name="connsiteY2" fmla="*/ 1563346 h 1563346"/>
              <a:gd name="connsiteX3" fmla="*/ 0 w 1563346"/>
              <a:gd name="connsiteY3" fmla="*/ 781673 h 1563346"/>
              <a:gd name="connsiteX4" fmla="*/ 781673 w 1563346"/>
              <a:gd name="connsiteY4" fmla="*/ 0 h 1563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3346" h="1563346">
                <a:moveTo>
                  <a:pt x="781673" y="0"/>
                </a:moveTo>
                <a:cubicBezTo>
                  <a:pt x="1213379" y="0"/>
                  <a:pt x="1563346" y="349967"/>
                  <a:pt x="1563346" y="781673"/>
                </a:cubicBezTo>
                <a:cubicBezTo>
                  <a:pt x="1563346" y="1213379"/>
                  <a:pt x="1213379" y="1563346"/>
                  <a:pt x="781673" y="1563346"/>
                </a:cubicBezTo>
                <a:cubicBezTo>
                  <a:pt x="349967" y="1563346"/>
                  <a:pt x="0" y="1213379"/>
                  <a:pt x="0" y="781673"/>
                </a:cubicBezTo>
                <a:cubicBezTo>
                  <a:pt x="0" y="349967"/>
                  <a:pt x="349967" y="0"/>
                  <a:pt x="7816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1665779" y="2247900"/>
            <a:ext cx="3888000" cy="2448000"/>
          </a:xfrm>
          <a:custGeom>
            <a:avLst/>
            <a:gdLst>
              <a:gd name="connsiteX0" fmla="*/ 0 w 3888000"/>
              <a:gd name="connsiteY0" fmla="*/ 0 h 2448000"/>
              <a:gd name="connsiteX1" fmla="*/ 3888000 w 3888000"/>
              <a:gd name="connsiteY1" fmla="*/ 0 h 2448000"/>
              <a:gd name="connsiteX2" fmla="*/ 3888000 w 3888000"/>
              <a:gd name="connsiteY2" fmla="*/ 2448000 h 2448000"/>
              <a:gd name="connsiteX3" fmla="*/ 0 w 3888000"/>
              <a:gd name="connsiteY3" fmla="*/ 2448000 h 244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88000" h="2448000">
                <a:moveTo>
                  <a:pt x="0" y="0"/>
                </a:moveTo>
                <a:lnTo>
                  <a:pt x="3888000" y="0"/>
                </a:lnTo>
                <a:lnTo>
                  <a:pt x="3888000" y="2448000"/>
                </a:lnTo>
                <a:lnTo>
                  <a:pt x="0" y="244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7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99181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2024/10/28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221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29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47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1451771" y="0"/>
            <a:ext cx="740229" cy="7402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1451771" y="211263"/>
            <a:ext cx="7402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E961BB62-2C08-4CAC-9B3C-FDA8A5CFAF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687" r:id="rId32"/>
    <p:sldLayoutId id="2147483688" r:id="rId33"/>
    <p:sldLayoutId id="2147483689" r:id="rId34"/>
    <p:sldLayoutId id="2147483690" r:id="rId35"/>
    <p:sldLayoutId id="2147483691" r:id="rId36"/>
    <p:sldLayoutId id="2147483692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98" r:id="rId43"/>
    <p:sldLayoutId id="2147483699" r:id="rId44"/>
    <p:sldLayoutId id="2147483700" r:id="rId45"/>
    <p:sldLayoutId id="2147483701" r:id="rId46"/>
    <p:sldLayoutId id="2147483702" r:id="rId47"/>
    <p:sldLayoutId id="2147483703" r:id="rId48"/>
    <p:sldLayoutId id="2147483704" r:id="rId49"/>
    <p:sldLayoutId id="2147483705" r:id="rId50"/>
    <p:sldLayoutId id="2147483706" r:id="rId51"/>
    <p:sldLayoutId id="2147483707" r:id="rId52"/>
    <p:sldLayoutId id="2147483708" r:id="rId53"/>
    <p:sldLayoutId id="2147483709" r:id="rId54"/>
    <p:sldLayoutId id="2147483710" r:id="rId55"/>
    <p:sldLayoutId id="2147483711" r:id="rId56"/>
    <p:sldLayoutId id="2147483712" r:id="rId57"/>
    <p:sldLayoutId id="2147483713" r:id="rId58"/>
    <p:sldLayoutId id="2147483714" r:id="rId59"/>
    <p:sldLayoutId id="2147483715" r:id="rId60"/>
    <p:sldLayoutId id="2147483716" r:id="rId61"/>
    <p:sldLayoutId id="2147483717" r:id="rId62"/>
    <p:sldLayoutId id="2147483718" r:id="rId63"/>
    <p:sldLayoutId id="2147483719" r:id="rId64"/>
    <p:sldLayoutId id="2147483720" r:id="rId65"/>
    <p:sldLayoutId id="2147483721" r:id="rId66"/>
    <p:sldLayoutId id="2147483722" r:id="rId67"/>
    <p:sldLayoutId id="2147483723" r:id="rId68"/>
    <p:sldLayoutId id="2147483724" r:id="rId69"/>
    <p:sldLayoutId id="2147483725" r:id="rId70"/>
    <p:sldLayoutId id="2147483726" r:id="rId71"/>
    <p:sldLayoutId id="2147483652" r:id="rId72"/>
    <p:sldLayoutId id="2147483653" r:id="rId73"/>
    <p:sldLayoutId id="2147483654" r:id="rId74"/>
    <p:sldLayoutId id="2147483655" r:id="rId75"/>
    <p:sldLayoutId id="2147483656" r:id="rId76"/>
    <p:sldLayoutId id="2147483657" r:id="rId77"/>
    <p:sldLayoutId id="2147483658" r:id="rId7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67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任意多边形: 形状 7"/>
          <p:cNvSpPr/>
          <p:nvPr/>
        </p:nvSpPr>
        <p:spPr>
          <a:xfrm>
            <a:off x="0" y="466043"/>
            <a:ext cx="5905956" cy="6158142"/>
          </a:xfrm>
          <a:custGeom>
            <a:avLst/>
            <a:gdLst>
              <a:gd name="connsiteX0" fmla="*/ 2826884 w 5905956"/>
              <a:gd name="connsiteY0" fmla="*/ 0 h 6158142"/>
              <a:gd name="connsiteX1" fmla="*/ 5905956 w 5905956"/>
              <a:gd name="connsiteY1" fmla="*/ 3079071 h 6158142"/>
              <a:gd name="connsiteX2" fmla="*/ 2826884 w 5905956"/>
              <a:gd name="connsiteY2" fmla="*/ 6158142 h 6158142"/>
              <a:gd name="connsiteX3" fmla="*/ 119439 w 5905956"/>
              <a:gd name="connsiteY3" fmla="*/ 4546739 h 6158142"/>
              <a:gd name="connsiteX4" fmla="*/ 0 w 5905956"/>
              <a:gd name="connsiteY4" fmla="*/ 4298799 h 6158142"/>
              <a:gd name="connsiteX5" fmla="*/ 0 w 5905956"/>
              <a:gd name="connsiteY5" fmla="*/ 1859344 h 6158142"/>
              <a:gd name="connsiteX6" fmla="*/ 119439 w 5905956"/>
              <a:gd name="connsiteY6" fmla="*/ 1611403 h 6158142"/>
              <a:gd name="connsiteX7" fmla="*/ 2826884 w 5905956"/>
              <a:gd name="connsiteY7" fmla="*/ 0 h 615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5956" h="6158142">
                <a:moveTo>
                  <a:pt x="2826884" y="0"/>
                </a:moveTo>
                <a:cubicBezTo>
                  <a:pt x="4527409" y="0"/>
                  <a:pt x="5905956" y="1378547"/>
                  <a:pt x="5905956" y="3079071"/>
                </a:cubicBezTo>
                <a:cubicBezTo>
                  <a:pt x="5905956" y="4779595"/>
                  <a:pt x="4527409" y="6158142"/>
                  <a:pt x="2826884" y="6158142"/>
                </a:cubicBezTo>
                <a:cubicBezTo>
                  <a:pt x="1657773" y="6158142"/>
                  <a:pt x="640847" y="5506563"/>
                  <a:pt x="119439" y="4546739"/>
                </a:cubicBezTo>
                <a:lnTo>
                  <a:pt x="0" y="4298799"/>
                </a:lnTo>
                <a:lnTo>
                  <a:pt x="0" y="1859344"/>
                </a:lnTo>
                <a:lnTo>
                  <a:pt x="119439" y="1611403"/>
                </a:lnTo>
                <a:cubicBezTo>
                  <a:pt x="640847" y="651579"/>
                  <a:pt x="1657773" y="0"/>
                  <a:pt x="2826884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88685" y="906916"/>
            <a:ext cx="5276398" cy="5276396"/>
          </a:xfrm>
          <a:prstGeom prst="ellipse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435039" y="1697262"/>
            <a:ext cx="28232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schemeClr val="accent2"/>
                </a:solidFill>
                <a:latin typeface="Arial"/>
                <a:ea typeface="微软雅黑"/>
                <a:sym typeface="Arial"/>
              </a:rPr>
              <a:t>202X</a:t>
            </a:r>
            <a:endParaRPr lang="zh-CN" altLang="en-US" sz="8800" b="1" dirty="0">
              <a:solidFill>
                <a:schemeClr val="accent2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1014" y="3047026"/>
            <a:ext cx="497174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latin typeface="汉真广标" pitchFamily="49" charset="-122"/>
                <a:ea typeface="汉真广标" pitchFamily="49" charset="-122"/>
                <a:sym typeface="Arial"/>
              </a:rPr>
              <a:t>PPT Templates</a:t>
            </a:r>
            <a:endParaRPr lang="zh-CN" altLang="en-US" sz="5400" dirty="0">
              <a:solidFill>
                <a:schemeClr val="bg1"/>
              </a:solidFill>
              <a:latin typeface="汉真广标" pitchFamily="49" charset="-122"/>
              <a:ea typeface="汉真广标" pitchFamily="49" charset="-122"/>
              <a:sym typeface="Arial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610428" y="4092973"/>
            <a:ext cx="2432915" cy="0"/>
            <a:chOff x="1310247" y="4063999"/>
            <a:chExt cx="2432915" cy="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856801" y="4320799"/>
            <a:ext cx="39296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3" grpId="0"/>
      <p:bldP spid="14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sp>
        <p:nvSpPr>
          <p:cNvPr id="11" name="任意多边形 4"/>
          <p:cNvSpPr/>
          <p:nvPr/>
        </p:nvSpPr>
        <p:spPr bwMode="auto">
          <a:xfrm>
            <a:off x="3506206" y="2314760"/>
            <a:ext cx="5171981" cy="2876180"/>
          </a:xfrm>
          <a:custGeom>
            <a:avLst/>
            <a:gdLst>
              <a:gd name="T0" fmla="*/ 7 w 2816"/>
              <a:gd name="T1" fmla="*/ 1234 h 1566"/>
              <a:gd name="T2" fmla="*/ 807 w 2816"/>
              <a:gd name="T3" fmla="*/ 408 h 1566"/>
              <a:gd name="T4" fmla="*/ 553 w 2816"/>
              <a:gd name="T5" fmla="*/ 408 h 1566"/>
              <a:gd name="T6" fmla="*/ 1421 w 2816"/>
              <a:gd name="T7" fmla="*/ 0 h 1566"/>
              <a:gd name="T8" fmla="*/ 2289 w 2816"/>
              <a:gd name="T9" fmla="*/ 408 h 1566"/>
              <a:gd name="T10" fmla="*/ 2026 w 2816"/>
              <a:gd name="T11" fmla="*/ 408 h 1566"/>
              <a:gd name="T12" fmla="*/ 2816 w 2816"/>
              <a:gd name="T13" fmla="*/ 1201 h 1566"/>
              <a:gd name="T14" fmla="*/ 2816 w 2816"/>
              <a:gd name="T15" fmla="*/ 1550 h 1566"/>
              <a:gd name="T16" fmla="*/ 0 w 2816"/>
              <a:gd name="T17" fmla="*/ 1566 h 1566"/>
              <a:gd name="T18" fmla="*/ 7 w 2816"/>
              <a:gd name="T19" fmla="*/ 1234 h 1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6" h="1566">
                <a:moveTo>
                  <a:pt x="7" y="1234"/>
                </a:moveTo>
                <a:cubicBezTo>
                  <a:pt x="7" y="1234"/>
                  <a:pt x="543" y="992"/>
                  <a:pt x="807" y="408"/>
                </a:cubicBezTo>
                <a:lnTo>
                  <a:pt x="553" y="408"/>
                </a:lnTo>
                <a:lnTo>
                  <a:pt x="1421" y="0"/>
                </a:lnTo>
                <a:lnTo>
                  <a:pt x="2289" y="408"/>
                </a:lnTo>
                <a:lnTo>
                  <a:pt x="2026" y="408"/>
                </a:lnTo>
                <a:cubicBezTo>
                  <a:pt x="2026" y="408"/>
                  <a:pt x="1997" y="705"/>
                  <a:pt x="2816" y="1201"/>
                </a:cubicBezTo>
                <a:lnTo>
                  <a:pt x="2816" y="1550"/>
                </a:lnTo>
                <a:lnTo>
                  <a:pt x="0" y="1566"/>
                </a:lnTo>
                <a:lnTo>
                  <a:pt x="7" y="1234"/>
                </a:lnTo>
              </a:path>
            </a:pathLst>
          </a:custGeom>
          <a:gradFill rotWithShape="0">
            <a:gsLst>
              <a:gs pos="0">
                <a:srgbClr val="909090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3741406" y="1653211"/>
            <a:ext cx="4716794" cy="54946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111455" y="3959194"/>
            <a:ext cx="851874" cy="85187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5" name="椭圆 14"/>
          <p:cNvSpPr/>
          <p:nvPr/>
        </p:nvSpPr>
        <p:spPr>
          <a:xfrm>
            <a:off x="3365562" y="4192388"/>
            <a:ext cx="343663" cy="385486"/>
          </a:xfrm>
          <a:custGeom>
            <a:avLst/>
            <a:gdLst>
              <a:gd name="connsiteX0" fmla="*/ 199932 w 300038"/>
              <a:gd name="connsiteY0" fmla="*/ 273051 h 336551"/>
              <a:gd name="connsiteX1" fmla="*/ 192088 w 300038"/>
              <a:gd name="connsiteY1" fmla="*/ 280989 h 336551"/>
              <a:gd name="connsiteX2" fmla="*/ 192088 w 300038"/>
              <a:gd name="connsiteY2" fmla="*/ 306124 h 336551"/>
              <a:gd name="connsiteX3" fmla="*/ 199932 w 300038"/>
              <a:gd name="connsiteY3" fmla="*/ 312739 h 336551"/>
              <a:gd name="connsiteX4" fmla="*/ 250919 w 300038"/>
              <a:gd name="connsiteY4" fmla="*/ 312739 h 336551"/>
              <a:gd name="connsiteX5" fmla="*/ 258763 w 300038"/>
              <a:gd name="connsiteY5" fmla="*/ 306124 h 336551"/>
              <a:gd name="connsiteX6" fmla="*/ 258763 w 300038"/>
              <a:gd name="connsiteY6" fmla="*/ 280989 h 336551"/>
              <a:gd name="connsiteX7" fmla="*/ 250919 w 300038"/>
              <a:gd name="connsiteY7" fmla="*/ 273051 h 336551"/>
              <a:gd name="connsiteX8" fmla="*/ 199932 w 300038"/>
              <a:gd name="connsiteY8" fmla="*/ 273051 h 336551"/>
              <a:gd name="connsiteX9" fmla="*/ 101328 w 300038"/>
              <a:gd name="connsiteY9" fmla="*/ 196851 h 336551"/>
              <a:gd name="connsiteX10" fmla="*/ 107908 w 300038"/>
              <a:gd name="connsiteY10" fmla="*/ 196851 h 336551"/>
              <a:gd name="connsiteX11" fmla="*/ 111856 w 300038"/>
              <a:gd name="connsiteY11" fmla="*/ 202123 h 336551"/>
              <a:gd name="connsiteX12" fmla="*/ 128964 w 300038"/>
              <a:gd name="connsiteY12" fmla="*/ 248250 h 336551"/>
              <a:gd name="connsiteX13" fmla="*/ 131595 w 300038"/>
              <a:gd name="connsiteY13" fmla="*/ 239025 h 336551"/>
              <a:gd name="connsiteX14" fmla="*/ 126332 w 300038"/>
              <a:gd name="connsiteY14" fmla="*/ 225845 h 336551"/>
              <a:gd name="connsiteX15" fmla="*/ 127648 w 300038"/>
              <a:gd name="connsiteY15" fmla="*/ 217938 h 336551"/>
              <a:gd name="connsiteX16" fmla="*/ 132911 w 300038"/>
              <a:gd name="connsiteY16" fmla="*/ 215302 h 336551"/>
              <a:gd name="connsiteX17" fmla="*/ 167126 w 300038"/>
              <a:gd name="connsiteY17" fmla="*/ 215302 h 336551"/>
              <a:gd name="connsiteX18" fmla="*/ 172390 w 300038"/>
              <a:gd name="connsiteY18" fmla="*/ 217938 h 336551"/>
              <a:gd name="connsiteX19" fmla="*/ 173706 w 300038"/>
              <a:gd name="connsiteY19" fmla="*/ 225845 h 336551"/>
              <a:gd name="connsiteX20" fmla="*/ 168442 w 300038"/>
              <a:gd name="connsiteY20" fmla="*/ 239025 h 336551"/>
              <a:gd name="connsiteX21" fmla="*/ 171074 w 300038"/>
              <a:gd name="connsiteY21" fmla="*/ 248250 h 336551"/>
              <a:gd name="connsiteX22" fmla="*/ 188182 w 300038"/>
              <a:gd name="connsiteY22" fmla="*/ 202123 h 336551"/>
              <a:gd name="connsiteX23" fmla="*/ 192130 w 300038"/>
              <a:gd name="connsiteY23" fmla="*/ 196851 h 336551"/>
              <a:gd name="connsiteX24" fmla="*/ 198710 w 300038"/>
              <a:gd name="connsiteY24" fmla="*/ 196851 h 336551"/>
              <a:gd name="connsiteX25" fmla="*/ 265823 w 300038"/>
              <a:gd name="connsiteY25" fmla="*/ 224527 h 336551"/>
              <a:gd name="connsiteX26" fmla="*/ 300038 w 300038"/>
              <a:gd name="connsiteY26" fmla="*/ 274609 h 336551"/>
              <a:gd name="connsiteX27" fmla="*/ 300038 w 300038"/>
              <a:gd name="connsiteY27" fmla="*/ 328643 h 336551"/>
              <a:gd name="connsiteX28" fmla="*/ 292142 w 300038"/>
              <a:gd name="connsiteY28" fmla="*/ 336551 h 336551"/>
              <a:gd name="connsiteX29" fmla="*/ 7896 w 300038"/>
              <a:gd name="connsiteY29" fmla="*/ 336551 h 336551"/>
              <a:gd name="connsiteX30" fmla="*/ 0 w 300038"/>
              <a:gd name="connsiteY30" fmla="*/ 328643 h 336551"/>
              <a:gd name="connsiteX31" fmla="*/ 0 w 300038"/>
              <a:gd name="connsiteY31" fmla="*/ 274609 h 336551"/>
              <a:gd name="connsiteX32" fmla="*/ 34215 w 300038"/>
              <a:gd name="connsiteY32" fmla="*/ 224527 h 336551"/>
              <a:gd name="connsiteX33" fmla="*/ 101328 w 300038"/>
              <a:gd name="connsiteY33" fmla="*/ 196851 h 336551"/>
              <a:gd name="connsiteX34" fmla="*/ 155328 w 300038"/>
              <a:gd name="connsiteY34" fmla="*/ 0 h 336551"/>
              <a:gd name="connsiteX35" fmla="*/ 201775 w 300038"/>
              <a:gd name="connsiteY35" fmla="*/ 15854 h 336551"/>
              <a:gd name="connsiteX36" fmla="*/ 223008 w 300038"/>
              <a:gd name="connsiteY36" fmla="*/ 79268 h 336551"/>
              <a:gd name="connsiteX37" fmla="*/ 224335 w 300038"/>
              <a:gd name="connsiteY37" fmla="*/ 93801 h 336551"/>
              <a:gd name="connsiteX38" fmla="*/ 229643 w 300038"/>
              <a:gd name="connsiteY38" fmla="*/ 100407 h 336551"/>
              <a:gd name="connsiteX39" fmla="*/ 232297 w 300038"/>
              <a:gd name="connsiteY39" fmla="*/ 125508 h 336551"/>
              <a:gd name="connsiteX40" fmla="*/ 208410 w 300038"/>
              <a:gd name="connsiteY40" fmla="*/ 151931 h 336551"/>
              <a:gd name="connsiteX41" fmla="*/ 185850 w 300038"/>
              <a:gd name="connsiteY41" fmla="*/ 183639 h 336551"/>
              <a:gd name="connsiteX42" fmla="*/ 172579 w 300038"/>
              <a:gd name="connsiteY42" fmla="*/ 192887 h 336551"/>
              <a:gd name="connsiteX43" fmla="*/ 150019 w 300038"/>
              <a:gd name="connsiteY43" fmla="*/ 196850 h 336551"/>
              <a:gd name="connsiteX44" fmla="*/ 127459 w 300038"/>
              <a:gd name="connsiteY44" fmla="*/ 192887 h 336551"/>
              <a:gd name="connsiteX45" fmla="*/ 114189 w 300038"/>
              <a:gd name="connsiteY45" fmla="*/ 183639 h 336551"/>
              <a:gd name="connsiteX46" fmla="*/ 91629 w 300038"/>
              <a:gd name="connsiteY46" fmla="*/ 151931 h 336551"/>
              <a:gd name="connsiteX47" fmla="*/ 67742 w 300038"/>
              <a:gd name="connsiteY47" fmla="*/ 125508 h 336551"/>
              <a:gd name="connsiteX48" fmla="*/ 70396 w 300038"/>
              <a:gd name="connsiteY48" fmla="*/ 100407 h 336551"/>
              <a:gd name="connsiteX49" fmla="*/ 75704 w 300038"/>
              <a:gd name="connsiteY49" fmla="*/ 93801 h 336551"/>
              <a:gd name="connsiteX50" fmla="*/ 77031 w 300038"/>
              <a:gd name="connsiteY50" fmla="*/ 85874 h 336551"/>
              <a:gd name="connsiteX51" fmla="*/ 74377 w 300038"/>
              <a:gd name="connsiteY51" fmla="*/ 50203 h 336551"/>
              <a:gd name="connsiteX52" fmla="*/ 103572 w 300038"/>
              <a:gd name="connsiteY52" fmla="*/ 27744 h 336551"/>
              <a:gd name="connsiteX53" fmla="*/ 119497 w 300038"/>
              <a:gd name="connsiteY53" fmla="*/ 10569 h 336551"/>
              <a:gd name="connsiteX54" fmla="*/ 155328 w 300038"/>
              <a:gd name="connsiteY5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0038" h="336551">
                <a:moveTo>
                  <a:pt x="199932" y="273051"/>
                </a:moveTo>
                <a:cubicBezTo>
                  <a:pt x="194703" y="273051"/>
                  <a:pt x="192088" y="277020"/>
                  <a:pt x="192088" y="280989"/>
                </a:cubicBezTo>
                <a:cubicBezTo>
                  <a:pt x="192088" y="306124"/>
                  <a:pt x="192088" y="306124"/>
                  <a:pt x="192088" y="306124"/>
                </a:cubicBezTo>
                <a:cubicBezTo>
                  <a:pt x="192088" y="310093"/>
                  <a:pt x="194703" y="312739"/>
                  <a:pt x="199932" y="312739"/>
                </a:cubicBezTo>
                <a:cubicBezTo>
                  <a:pt x="250919" y="312739"/>
                  <a:pt x="250919" y="312739"/>
                  <a:pt x="250919" y="312739"/>
                </a:cubicBezTo>
                <a:cubicBezTo>
                  <a:pt x="254841" y="312739"/>
                  <a:pt x="258763" y="310093"/>
                  <a:pt x="258763" y="306124"/>
                </a:cubicBezTo>
                <a:lnTo>
                  <a:pt x="258763" y="280989"/>
                </a:lnTo>
                <a:cubicBezTo>
                  <a:pt x="258763" y="277020"/>
                  <a:pt x="254841" y="273051"/>
                  <a:pt x="250919" y="273051"/>
                </a:cubicBezTo>
                <a:cubicBezTo>
                  <a:pt x="199932" y="273051"/>
                  <a:pt x="199932" y="273051"/>
                  <a:pt x="199932" y="273051"/>
                </a:cubicBezTo>
                <a:close/>
                <a:moveTo>
                  <a:pt x="101328" y="196851"/>
                </a:moveTo>
                <a:cubicBezTo>
                  <a:pt x="103960" y="196851"/>
                  <a:pt x="105276" y="196851"/>
                  <a:pt x="107908" y="196851"/>
                </a:cubicBezTo>
                <a:cubicBezTo>
                  <a:pt x="109224" y="198169"/>
                  <a:pt x="110540" y="199487"/>
                  <a:pt x="111856" y="202123"/>
                </a:cubicBezTo>
                <a:cubicBezTo>
                  <a:pt x="128964" y="248250"/>
                  <a:pt x="128964" y="248250"/>
                  <a:pt x="128964" y="248250"/>
                </a:cubicBezTo>
                <a:cubicBezTo>
                  <a:pt x="131595" y="239025"/>
                  <a:pt x="131595" y="239025"/>
                  <a:pt x="131595" y="239025"/>
                </a:cubicBezTo>
                <a:cubicBezTo>
                  <a:pt x="126332" y="225845"/>
                  <a:pt x="126332" y="225845"/>
                  <a:pt x="126332" y="225845"/>
                </a:cubicBezTo>
                <a:cubicBezTo>
                  <a:pt x="125016" y="223209"/>
                  <a:pt x="126332" y="220574"/>
                  <a:pt x="127648" y="217938"/>
                </a:cubicBezTo>
                <a:cubicBezTo>
                  <a:pt x="128964" y="216620"/>
                  <a:pt x="131595" y="215302"/>
                  <a:pt x="132911" y="215302"/>
                </a:cubicBezTo>
                <a:cubicBezTo>
                  <a:pt x="167126" y="215302"/>
                  <a:pt x="167126" y="215302"/>
                  <a:pt x="167126" y="215302"/>
                </a:cubicBezTo>
                <a:cubicBezTo>
                  <a:pt x="168442" y="215302"/>
                  <a:pt x="171074" y="216620"/>
                  <a:pt x="172390" y="217938"/>
                </a:cubicBezTo>
                <a:cubicBezTo>
                  <a:pt x="173706" y="220574"/>
                  <a:pt x="175022" y="223209"/>
                  <a:pt x="173706" y="225845"/>
                </a:cubicBezTo>
                <a:cubicBezTo>
                  <a:pt x="168442" y="239025"/>
                  <a:pt x="168442" y="239025"/>
                  <a:pt x="168442" y="239025"/>
                </a:cubicBezTo>
                <a:cubicBezTo>
                  <a:pt x="171074" y="248250"/>
                  <a:pt x="171074" y="248250"/>
                  <a:pt x="171074" y="248250"/>
                </a:cubicBezTo>
                <a:cubicBezTo>
                  <a:pt x="188182" y="202123"/>
                  <a:pt x="188182" y="202123"/>
                  <a:pt x="188182" y="202123"/>
                </a:cubicBezTo>
                <a:cubicBezTo>
                  <a:pt x="189498" y="199487"/>
                  <a:pt x="190814" y="198169"/>
                  <a:pt x="192130" y="196851"/>
                </a:cubicBezTo>
                <a:cubicBezTo>
                  <a:pt x="194762" y="196851"/>
                  <a:pt x="196078" y="196851"/>
                  <a:pt x="198710" y="196851"/>
                </a:cubicBezTo>
                <a:cubicBezTo>
                  <a:pt x="265823" y="224527"/>
                  <a:pt x="265823" y="224527"/>
                  <a:pt x="265823" y="224527"/>
                </a:cubicBezTo>
                <a:cubicBezTo>
                  <a:pt x="286879" y="232435"/>
                  <a:pt x="300038" y="252204"/>
                  <a:pt x="300038" y="274609"/>
                </a:cubicBezTo>
                <a:cubicBezTo>
                  <a:pt x="300038" y="328643"/>
                  <a:pt x="300038" y="328643"/>
                  <a:pt x="300038" y="328643"/>
                </a:cubicBezTo>
                <a:cubicBezTo>
                  <a:pt x="300038" y="332597"/>
                  <a:pt x="296090" y="336551"/>
                  <a:pt x="292142" y="336551"/>
                </a:cubicBezTo>
                <a:cubicBezTo>
                  <a:pt x="7896" y="336551"/>
                  <a:pt x="7896" y="336551"/>
                  <a:pt x="7896" y="336551"/>
                </a:cubicBezTo>
                <a:cubicBezTo>
                  <a:pt x="3948" y="336551"/>
                  <a:pt x="0" y="332597"/>
                  <a:pt x="0" y="328643"/>
                </a:cubicBezTo>
                <a:cubicBezTo>
                  <a:pt x="0" y="274609"/>
                  <a:pt x="0" y="274609"/>
                  <a:pt x="0" y="274609"/>
                </a:cubicBezTo>
                <a:cubicBezTo>
                  <a:pt x="0" y="252204"/>
                  <a:pt x="13159" y="232435"/>
                  <a:pt x="34215" y="224527"/>
                </a:cubicBezTo>
                <a:cubicBezTo>
                  <a:pt x="101328" y="196851"/>
                  <a:pt x="101328" y="196851"/>
                  <a:pt x="101328" y="196851"/>
                </a:cubicBezTo>
                <a:close/>
                <a:moveTo>
                  <a:pt x="155328" y="0"/>
                </a:moveTo>
                <a:cubicBezTo>
                  <a:pt x="171252" y="0"/>
                  <a:pt x="187177" y="5285"/>
                  <a:pt x="201775" y="15854"/>
                </a:cubicBezTo>
                <a:cubicBezTo>
                  <a:pt x="225662" y="34350"/>
                  <a:pt x="223008" y="72663"/>
                  <a:pt x="223008" y="79268"/>
                </a:cubicBezTo>
                <a:cubicBezTo>
                  <a:pt x="223008" y="84553"/>
                  <a:pt x="224335" y="89838"/>
                  <a:pt x="224335" y="93801"/>
                </a:cubicBezTo>
                <a:cubicBezTo>
                  <a:pt x="225662" y="95122"/>
                  <a:pt x="228316" y="96443"/>
                  <a:pt x="229643" y="100407"/>
                </a:cubicBezTo>
                <a:cubicBezTo>
                  <a:pt x="234951" y="107012"/>
                  <a:pt x="234951" y="114939"/>
                  <a:pt x="232297" y="125508"/>
                </a:cubicBezTo>
                <a:cubicBezTo>
                  <a:pt x="226989" y="146647"/>
                  <a:pt x="215045" y="150610"/>
                  <a:pt x="208410" y="151931"/>
                </a:cubicBezTo>
                <a:cubicBezTo>
                  <a:pt x="204429" y="159858"/>
                  <a:pt x="195139" y="175712"/>
                  <a:pt x="185850" y="183639"/>
                </a:cubicBezTo>
                <a:cubicBezTo>
                  <a:pt x="183196" y="187602"/>
                  <a:pt x="177888" y="190244"/>
                  <a:pt x="172579" y="192887"/>
                </a:cubicBezTo>
                <a:cubicBezTo>
                  <a:pt x="164617" y="195529"/>
                  <a:pt x="157982" y="196850"/>
                  <a:pt x="150019" y="196850"/>
                </a:cubicBezTo>
                <a:cubicBezTo>
                  <a:pt x="142057" y="196850"/>
                  <a:pt x="135422" y="195529"/>
                  <a:pt x="127459" y="192887"/>
                </a:cubicBezTo>
                <a:cubicBezTo>
                  <a:pt x="122151" y="190244"/>
                  <a:pt x="116843" y="187602"/>
                  <a:pt x="114189" y="183639"/>
                </a:cubicBezTo>
                <a:cubicBezTo>
                  <a:pt x="104900" y="175712"/>
                  <a:pt x="95610" y="159858"/>
                  <a:pt x="91629" y="151931"/>
                </a:cubicBezTo>
                <a:cubicBezTo>
                  <a:pt x="84994" y="150610"/>
                  <a:pt x="73050" y="146647"/>
                  <a:pt x="67742" y="125508"/>
                </a:cubicBezTo>
                <a:cubicBezTo>
                  <a:pt x="65088" y="114939"/>
                  <a:pt x="65088" y="107012"/>
                  <a:pt x="70396" y="100407"/>
                </a:cubicBezTo>
                <a:cubicBezTo>
                  <a:pt x="71723" y="96443"/>
                  <a:pt x="74377" y="95122"/>
                  <a:pt x="75704" y="93801"/>
                </a:cubicBezTo>
                <a:cubicBezTo>
                  <a:pt x="75704" y="91159"/>
                  <a:pt x="75704" y="88516"/>
                  <a:pt x="77031" y="85874"/>
                </a:cubicBezTo>
                <a:cubicBezTo>
                  <a:pt x="73050" y="80590"/>
                  <a:pt x="67742" y="68699"/>
                  <a:pt x="74377" y="50203"/>
                </a:cubicBezTo>
                <a:cubicBezTo>
                  <a:pt x="81013" y="30386"/>
                  <a:pt x="95610" y="27744"/>
                  <a:pt x="103572" y="27744"/>
                </a:cubicBezTo>
                <a:cubicBezTo>
                  <a:pt x="106227" y="22459"/>
                  <a:pt x="111535" y="17175"/>
                  <a:pt x="119497" y="10569"/>
                </a:cubicBezTo>
                <a:cubicBezTo>
                  <a:pt x="128786" y="3963"/>
                  <a:pt x="142057" y="0"/>
                  <a:pt x="155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673866" y="3959194"/>
            <a:ext cx="851874" cy="85187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6" name="椭圆 17"/>
          <p:cNvSpPr/>
          <p:nvPr/>
        </p:nvSpPr>
        <p:spPr>
          <a:xfrm>
            <a:off x="5932420" y="4192388"/>
            <a:ext cx="334767" cy="385486"/>
          </a:xfrm>
          <a:custGeom>
            <a:avLst/>
            <a:gdLst>
              <a:gd name="connsiteX0" fmla="*/ 184010 w 292270"/>
              <a:gd name="connsiteY0" fmla="*/ 131763 h 336550"/>
              <a:gd name="connsiteX1" fmla="*/ 178567 w 292270"/>
              <a:gd name="connsiteY1" fmla="*/ 141923 h 336550"/>
              <a:gd name="connsiteX2" fmla="*/ 184010 w 292270"/>
              <a:gd name="connsiteY2" fmla="*/ 150813 h 336550"/>
              <a:gd name="connsiteX3" fmla="*/ 188092 w 292270"/>
              <a:gd name="connsiteY3" fmla="*/ 141923 h 336550"/>
              <a:gd name="connsiteX4" fmla="*/ 184010 w 292270"/>
              <a:gd name="connsiteY4" fmla="*/ 131763 h 336550"/>
              <a:gd name="connsiteX5" fmla="*/ 141147 w 292270"/>
              <a:gd name="connsiteY5" fmla="*/ 131763 h 336550"/>
              <a:gd name="connsiteX6" fmla="*/ 135704 w 292270"/>
              <a:gd name="connsiteY6" fmla="*/ 141923 h 336550"/>
              <a:gd name="connsiteX7" fmla="*/ 141147 w 292270"/>
              <a:gd name="connsiteY7" fmla="*/ 150813 h 336550"/>
              <a:gd name="connsiteX8" fmla="*/ 145229 w 292270"/>
              <a:gd name="connsiteY8" fmla="*/ 141923 h 336550"/>
              <a:gd name="connsiteX9" fmla="*/ 141147 w 292270"/>
              <a:gd name="connsiteY9" fmla="*/ 131763 h 336550"/>
              <a:gd name="connsiteX10" fmla="*/ 96811 w 292270"/>
              <a:gd name="connsiteY10" fmla="*/ 131763 h 336550"/>
              <a:gd name="connsiteX11" fmla="*/ 92842 w 292270"/>
              <a:gd name="connsiteY11" fmla="*/ 134938 h 336550"/>
              <a:gd name="connsiteX12" fmla="*/ 100780 w 292270"/>
              <a:gd name="connsiteY12" fmla="*/ 134938 h 336550"/>
              <a:gd name="connsiteX13" fmla="*/ 96811 w 292270"/>
              <a:gd name="connsiteY13" fmla="*/ 131763 h 336550"/>
              <a:gd name="connsiteX14" fmla="*/ 225310 w 292270"/>
              <a:gd name="connsiteY14" fmla="*/ 127000 h 336550"/>
              <a:gd name="connsiteX15" fmla="*/ 226721 w 292270"/>
              <a:gd name="connsiteY15" fmla="*/ 127000 h 336550"/>
              <a:gd name="connsiteX16" fmla="*/ 229543 w 292270"/>
              <a:gd name="connsiteY16" fmla="*/ 127000 h 336550"/>
              <a:gd name="connsiteX17" fmla="*/ 230954 w 292270"/>
              <a:gd name="connsiteY17" fmla="*/ 127000 h 336550"/>
              <a:gd name="connsiteX18" fmla="*/ 230954 w 292270"/>
              <a:gd name="connsiteY18" fmla="*/ 155792 h 336550"/>
              <a:gd name="connsiteX19" fmla="*/ 229543 w 292270"/>
              <a:gd name="connsiteY19" fmla="*/ 157163 h 336550"/>
              <a:gd name="connsiteX20" fmla="*/ 225310 w 292270"/>
              <a:gd name="connsiteY20" fmla="*/ 157163 h 336550"/>
              <a:gd name="connsiteX21" fmla="*/ 225310 w 292270"/>
              <a:gd name="connsiteY21" fmla="*/ 155792 h 336550"/>
              <a:gd name="connsiteX22" fmla="*/ 225310 w 292270"/>
              <a:gd name="connsiteY22" fmla="*/ 132484 h 336550"/>
              <a:gd name="connsiteX23" fmla="*/ 221076 w 292270"/>
              <a:gd name="connsiteY23" fmla="*/ 133855 h 336550"/>
              <a:gd name="connsiteX24" fmla="*/ 221076 w 292270"/>
              <a:gd name="connsiteY24" fmla="*/ 135227 h 336550"/>
              <a:gd name="connsiteX25" fmla="*/ 219665 w 292270"/>
              <a:gd name="connsiteY25" fmla="*/ 133855 h 336550"/>
              <a:gd name="connsiteX26" fmla="*/ 219665 w 292270"/>
              <a:gd name="connsiteY26" fmla="*/ 131113 h 336550"/>
              <a:gd name="connsiteX27" fmla="*/ 219665 w 292270"/>
              <a:gd name="connsiteY27" fmla="*/ 129742 h 336550"/>
              <a:gd name="connsiteX28" fmla="*/ 225310 w 292270"/>
              <a:gd name="connsiteY28" fmla="*/ 127000 h 336550"/>
              <a:gd name="connsiteX29" fmla="*/ 203791 w 292270"/>
              <a:gd name="connsiteY29" fmla="*/ 127000 h 336550"/>
              <a:gd name="connsiteX30" fmla="*/ 207495 w 292270"/>
              <a:gd name="connsiteY30" fmla="*/ 127000 h 336550"/>
              <a:gd name="connsiteX31" fmla="*/ 208730 w 292270"/>
              <a:gd name="connsiteY31" fmla="*/ 127000 h 336550"/>
              <a:gd name="connsiteX32" fmla="*/ 208730 w 292270"/>
              <a:gd name="connsiteY32" fmla="*/ 155792 h 336550"/>
              <a:gd name="connsiteX33" fmla="*/ 207495 w 292270"/>
              <a:gd name="connsiteY33" fmla="*/ 157163 h 336550"/>
              <a:gd name="connsiteX34" fmla="*/ 203791 w 292270"/>
              <a:gd name="connsiteY34" fmla="*/ 157163 h 336550"/>
              <a:gd name="connsiteX35" fmla="*/ 202556 w 292270"/>
              <a:gd name="connsiteY35" fmla="*/ 155792 h 336550"/>
              <a:gd name="connsiteX36" fmla="*/ 202556 w 292270"/>
              <a:gd name="connsiteY36" fmla="*/ 132484 h 336550"/>
              <a:gd name="connsiteX37" fmla="*/ 200086 w 292270"/>
              <a:gd name="connsiteY37" fmla="*/ 133855 h 336550"/>
              <a:gd name="connsiteX38" fmla="*/ 198852 w 292270"/>
              <a:gd name="connsiteY38" fmla="*/ 135227 h 336550"/>
              <a:gd name="connsiteX39" fmla="*/ 198852 w 292270"/>
              <a:gd name="connsiteY39" fmla="*/ 133855 h 336550"/>
              <a:gd name="connsiteX40" fmla="*/ 197617 w 292270"/>
              <a:gd name="connsiteY40" fmla="*/ 131113 h 336550"/>
              <a:gd name="connsiteX41" fmla="*/ 198852 w 292270"/>
              <a:gd name="connsiteY41" fmla="*/ 129742 h 336550"/>
              <a:gd name="connsiteX42" fmla="*/ 203791 w 292270"/>
              <a:gd name="connsiteY42" fmla="*/ 127000 h 336550"/>
              <a:gd name="connsiteX43" fmla="*/ 183964 w 292270"/>
              <a:gd name="connsiteY43" fmla="*/ 127000 h 336550"/>
              <a:gd name="connsiteX44" fmla="*/ 192854 w 292270"/>
              <a:gd name="connsiteY44" fmla="*/ 141426 h 336550"/>
              <a:gd name="connsiteX45" fmla="*/ 182694 w 292270"/>
              <a:gd name="connsiteY45" fmla="*/ 157163 h 336550"/>
              <a:gd name="connsiteX46" fmla="*/ 173804 w 292270"/>
              <a:gd name="connsiteY46" fmla="*/ 142737 h 336550"/>
              <a:gd name="connsiteX47" fmla="*/ 183964 w 292270"/>
              <a:gd name="connsiteY47" fmla="*/ 127000 h 336550"/>
              <a:gd name="connsiteX48" fmla="*/ 161699 w 292270"/>
              <a:gd name="connsiteY48" fmla="*/ 127000 h 336550"/>
              <a:gd name="connsiteX49" fmla="*/ 164478 w 292270"/>
              <a:gd name="connsiteY49" fmla="*/ 127000 h 336550"/>
              <a:gd name="connsiteX50" fmla="*/ 165867 w 292270"/>
              <a:gd name="connsiteY50" fmla="*/ 127000 h 336550"/>
              <a:gd name="connsiteX51" fmla="*/ 165867 w 292270"/>
              <a:gd name="connsiteY51" fmla="*/ 155792 h 336550"/>
              <a:gd name="connsiteX52" fmla="*/ 164478 w 292270"/>
              <a:gd name="connsiteY52" fmla="*/ 157163 h 336550"/>
              <a:gd name="connsiteX53" fmla="*/ 161699 w 292270"/>
              <a:gd name="connsiteY53" fmla="*/ 157163 h 336550"/>
              <a:gd name="connsiteX54" fmla="*/ 160310 w 292270"/>
              <a:gd name="connsiteY54" fmla="*/ 155792 h 336550"/>
              <a:gd name="connsiteX55" fmla="*/ 160310 w 292270"/>
              <a:gd name="connsiteY55" fmla="*/ 132484 h 336550"/>
              <a:gd name="connsiteX56" fmla="*/ 156143 w 292270"/>
              <a:gd name="connsiteY56" fmla="*/ 133855 h 336550"/>
              <a:gd name="connsiteX57" fmla="*/ 156143 w 292270"/>
              <a:gd name="connsiteY57" fmla="*/ 135227 h 336550"/>
              <a:gd name="connsiteX58" fmla="*/ 154754 w 292270"/>
              <a:gd name="connsiteY58" fmla="*/ 133855 h 336550"/>
              <a:gd name="connsiteX59" fmla="*/ 154754 w 292270"/>
              <a:gd name="connsiteY59" fmla="*/ 131113 h 336550"/>
              <a:gd name="connsiteX60" fmla="*/ 154754 w 292270"/>
              <a:gd name="connsiteY60" fmla="*/ 129742 h 336550"/>
              <a:gd name="connsiteX61" fmla="*/ 161699 w 292270"/>
              <a:gd name="connsiteY61" fmla="*/ 127000 h 336550"/>
              <a:gd name="connsiteX62" fmla="*/ 141261 w 292270"/>
              <a:gd name="connsiteY62" fmla="*/ 127000 h 336550"/>
              <a:gd name="connsiteX63" fmla="*/ 151580 w 292270"/>
              <a:gd name="connsiteY63" fmla="*/ 141426 h 336550"/>
              <a:gd name="connsiteX64" fmla="*/ 141261 w 292270"/>
              <a:gd name="connsiteY64" fmla="*/ 157163 h 336550"/>
              <a:gd name="connsiteX65" fmla="*/ 130942 w 292270"/>
              <a:gd name="connsiteY65" fmla="*/ 142737 h 336550"/>
              <a:gd name="connsiteX66" fmla="*/ 141261 w 292270"/>
              <a:gd name="connsiteY66" fmla="*/ 127000 h 336550"/>
              <a:gd name="connsiteX67" fmla="*/ 247736 w 292270"/>
              <a:gd name="connsiteY67" fmla="*/ 80963 h 336550"/>
              <a:gd name="connsiteX68" fmla="*/ 243654 w 292270"/>
              <a:gd name="connsiteY68" fmla="*/ 91970 h 336550"/>
              <a:gd name="connsiteX69" fmla="*/ 247736 w 292270"/>
              <a:gd name="connsiteY69" fmla="*/ 101601 h 336550"/>
              <a:gd name="connsiteX70" fmla="*/ 253179 w 292270"/>
              <a:gd name="connsiteY70" fmla="*/ 90594 h 336550"/>
              <a:gd name="connsiteX71" fmla="*/ 247736 w 292270"/>
              <a:gd name="connsiteY71" fmla="*/ 80963 h 336550"/>
              <a:gd name="connsiteX72" fmla="*/ 205328 w 292270"/>
              <a:gd name="connsiteY72" fmla="*/ 80963 h 336550"/>
              <a:gd name="connsiteX73" fmla="*/ 200792 w 292270"/>
              <a:gd name="connsiteY73" fmla="*/ 91970 h 336550"/>
              <a:gd name="connsiteX74" fmla="*/ 205328 w 292270"/>
              <a:gd name="connsiteY74" fmla="*/ 101601 h 336550"/>
              <a:gd name="connsiteX75" fmla="*/ 208730 w 292270"/>
              <a:gd name="connsiteY75" fmla="*/ 90594 h 336550"/>
              <a:gd name="connsiteX76" fmla="*/ 205328 w 292270"/>
              <a:gd name="connsiteY76" fmla="*/ 80963 h 336550"/>
              <a:gd name="connsiteX77" fmla="*/ 184010 w 292270"/>
              <a:gd name="connsiteY77" fmla="*/ 80963 h 336550"/>
              <a:gd name="connsiteX78" fmla="*/ 178567 w 292270"/>
              <a:gd name="connsiteY78" fmla="*/ 91970 h 336550"/>
              <a:gd name="connsiteX79" fmla="*/ 184010 w 292270"/>
              <a:gd name="connsiteY79" fmla="*/ 101601 h 336550"/>
              <a:gd name="connsiteX80" fmla="*/ 188092 w 292270"/>
              <a:gd name="connsiteY80" fmla="*/ 90594 h 336550"/>
              <a:gd name="connsiteX81" fmla="*/ 184010 w 292270"/>
              <a:gd name="connsiteY81" fmla="*/ 80963 h 336550"/>
              <a:gd name="connsiteX82" fmla="*/ 162011 w 292270"/>
              <a:gd name="connsiteY82" fmla="*/ 80963 h 336550"/>
              <a:gd name="connsiteX83" fmla="*/ 157929 w 292270"/>
              <a:gd name="connsiteY83" fmla="*/ 91970 h 336550"/>
              <a:gd name="connsiteX84" fmla="*/ 162011 w 292270"/>
              <a:gd name="connsiteY84" fmla="*/ 101601 h 336550"/>
              <a:gd name="connsiteX85" fmla="*/ 167454 w 292270"/>
              <a:gd name="connsiteY85" fmla="*/ 90594 h 336550"/>
              <a:gd name="connsiteX86" fmla="*/ 162011 w 292270"/>
              <a:gd name="connsiteY86" fmla="*/ 80963 h 336550"/>
              <a:gd name="connsiteX87" fmla="*/ 76173 w 292270"/>
              <a:gd name="connsiteY87" fmla="*/ 80963 h 336550"/>
              <a:gd name="connsiteX88" fmla="*/ 72204 w 292270"/>
              <a:gd name="connsiteY88" fmla="*/ 91970 h 336550"/>
              <a:gd name="connsiteX89" fmla="*/ 76173 w 292270"/>
              <a:gd name="connsiteY89" fmla="*/ 101601 h 336550"/>
              <a:gd name="connsiteX90" fmla="*/ 80142 w 292270"/>
              <a:gd name="connsiteY90" fmla="*/ 90594 h 336550"/>
              <a:gd name="connsiteX91" fmla="*/ 76173 w 292270"/>
              <a:gd name="connsiteY91" fmla="*/ 80963 h 336550"/>
              <a:gd name="connsiteX92" fmla="*/ 225310 w 292270"/>
              <a:gd name="connsiteY92" fmla="*/ 76200 h 336550"/>
              <a:gd name="connsiteX93" fmla="*/ 226721 w 292270"/>
              <a:gd name="connsiteY93" fmla="*/ 76200 h 336550"/>
              <a:gd name="connsiteX94" fmla="*/ 229543 w 292270"/>
              <a:gd name="connsiteY94" fmla="*/ 76200 h 336550"/>
              <a:gd name="connsiteX95" fmla="*/ 230954 w 292270"/>
              <a:gd name="connsiteY95" fmla="*/ 77511 h 336550"/>
              <a:gd name="connsiteX96" fmla="*/ 230954 w 292270"/>
              <a:gd name="connsiteY96" fmla="*/ 105052 h 336550"/>
              <a:gd name="connsiteX97" fmla="*/ 229543 w 292270"/>
              <a:gd name="connsiteY97" fmla="*/ 106363 h 336550"/>
              <a:gd name="connsiteX98" fmla="*/ 225310 w 292270"/>
              <a:gd name="connsiteY98" fmla="*/ 106363 h 336550"/>
              <a:gd name="connsiteX99" fmla="*/ 225310 w 292270"/>
              <a:gd name="connsiteY99" fmla="*/ 105052 h 336550"/>
              <a:gd name="connsiteX100" fmla="*/ 225310 w 292270"/>
              <a:gd name="connsiteY100" fmla="*/ 82757 h 336550"/>
              <a:gd name="connsiteX101" fmla="*/ 221076 w 292270"/>
              <a:gd name="connsiteY101" fmla="*/ 84069 h 336550"/>
              <a:gd name="connsiteX102" fmla="*/ 219665 w 292270"/>
              <a:gd name="connsiteY102" fmla="*/ 84069 h 336550"/>
              <a:gd name="connsiteX103" fmla="*/ 219665 w 292270"/>
              <a:gd name="connsiteY103" fmla="*/ 81446 h 336550"/>
              <a:gd name="connsiteX104" fmla="*/ 219665 w 292270"/>
              <a:gd name="connsiteY104" fmla="*/ 80134 h 336550"/>
              <a:gd name="connsiteX105" fmla="*/ 225310 w 292270"/>
              <a:gd name="connsiteY105" fmla="*/ 76200 h 336550"/>
              <a:gd name="connsiteX106" fmla="*/ 205555 w 292270"/>
              <a:gd name="connsiteY106" fmla="*/ 76200 h 336550"/>
              <a:gd name="connsiteX107" fmla="*/ 216667 w 292270"/>
              <a:gd name="connsiteY107" fmla="*/ 90626 h 336550"/>
              <a:gd name="connsiteX108" fmla="*/ 205555 w 292270"/>
              <a:gd name="connsiteY108" fmla="*/ 106363 h 336550"/>
              <a:gd name="connsiteX109" fmla="*/ 194442 w 292270"/>
              <a:gd name="connsiteY109" fmla="*/ 91937 h 336550"/>
              <a:gd name="connsiteX110" fmla="*/ 205555 w 292270"/>
              <a:gd name="connsiteY110" fmla="*/ 76200 h 336550"/>
              <a:gd name="connsiteX111" fmla="*/ 183964 w 292270"/>
              <a:gd name="connsiteY111" fmla="*/ 76200 h 336550"/>
              <a:gd name="connsiteX112" fmla="*/ 192854 w 292270"/>
              <a:gd name="connsiteY112" fmla="*/ 90626 h 336550"/>
              <a:gd name="connsiteX113" fmla="*/ 182694 w 292270"/>
              <a:gd name="connsiteY113" fmla="*/ 106363 h 336550"/>
              <a:gd name="connsiteX114" fmla="*/ 173804 w 292270"/>
              <a:gd name="connsiteY114" fmla="*/ 91937 h 336550"/>
              <a:gd name="connsiteX115" fmla="*/ 183964 w 292270"/>
              <a:gd name="connsiteY115" fmla="*/ 76200 h 336550"/>
              <a:gd name="connsiteX116" fmla="*/ 161898 w 292270"/>
              <a:gd name="connsiteY116" fmla="*/ 76200 h 336550"/>
              <a:gd name="connsiteX117" fmla="*/ 172217 w 292270"/>
              <a:gd name="connsiteY117" fmla="*/ 90626 h 336550"/>
              <a:gd name="connsiteX118" fmla="*/ 161898 w 292270"/>
              <a:gd name="connsiteY118" fmla="*/ 106363 h 336550"/>
              <a:gd name="connsiteX119" fmla="*/ 151579 w 292270"/>
              <a:gd name="connsiteY119" fmla="*/ 91937 h 336550"/>
              <a:gd name="connsiteX120" fmla="*/ 161898 w 292270"/>
              <a:gd name="connsiteY120" fmla="*/ 76200 h 336550"/>
              <a:gd name="connsiteX121" fmla="*/ 139584 w 292270"/>
              <a:gd name="connsiteY121" fmla="*/ 76200 h 336550"/>
              <a:gd name="connsiteX122" fmla="*/ 140996 w 292270"/>
              <a:gd name="connsiteY122" fmla="*/ 76200 h 336550"/>
              <a:gd name="connsiteX123" fmla="*/ 143818 w 292270"/>
              <a:gd name="connsiteY123" fmla="*/ 76200 h 336550"/>
              <a:gd name="connsiteX124" fmla="*/ 145229 w 292270"/>
              <a:gd name="connsiteY124" fmla="*/ 77511 h 336550"/>
              <a:gd name="connsiteX125" fmla="*/ 145229 w 292270"/>
              <a:gd name="connsiteY125" fmla="*/ 105052 h 336550"/>
              <a:gd name="connsiteX126" fmla="*/ 143818 w 292270"/>
              <a:gd name="connsiteY126" fmla="*/ 106363 h 336550"/>
              <a:gd name="connsiteX127" fmla="*/ 139584 w 292270"/>
              <a:gd name="connsiteY127" fmla="*/ 106363 h 336550"/>
              <a:gd name="connsiteX128" fmla="*/ 139584 w 292270"/>
              <a:gd name="connsiteY128" fmla="*/ 105052 h 336550"/>
              <a:gd name="connsiteX129" fmla="*/ 139584 w 292270"/>
              <a:gd name="connsiteY129" fmla="*/ 82757 h 336550"/>
              <a:gd name="connsiteX130" fmla="*/ 135351 w 292270"/>
              <a:gd name="connsiteY130" fmla="*/ 84069 h 336550"/>
              <a:gd name="connsiteX131" fmla="*/ 133940 w 292270"/>
              <a:gd name="connsiteY131" fmla="*/ 84069 h 336550"/>
              <a:gd name="connsiteX132" fmla="*/ 132529 w 292270"/>
              <a:gd name="connsiteY132" fmla="*/ 81446 h 336550"/>
              <a:gd name="connsiteX133" fmla="*/ 133940 w 292270"/>
              <a:gd name="connsiteY133" fmla="*/ 80134 h 336550"/>
              <a:gd name="connsiteX134" fmla="*/ 139584 w 292270"/>
              <a:gd name="connsiteY134" fmla="*/ 76200 h 336550"/>
              <a:gd name="connsiteX135" fmla="*/ 118837 w 292270"/>
              <a:gd name="connsiteY135" fmla="*/ 76200 h 336550"/>
              <a:gd name="connsiteX136" fmla="*/ 123005 w 292270"/>
              <a:gd name="connsiteY136" fmla="*/ 76200 h 336550"/>
              <a:gd name="connsiteX137" fmla="*/ 123005 w 292270"/>
              <a:gd name="connsiteY137" fmla="*/ 77511 h 336550"/>
              <a:gd name="connsiteX138" fmla="*/ 123005 w 292270"/>
              <a:gd name="connsiteY138" fmla="*/ 105052 h 336550"/>
              <a:gd name="connsiteX139" fmla="*/ 123005 w 292270"/>
              <a:gd name="connsiteY139" fmla="*/ 106363 h 336550"/>
              <a:gd name="connsiteX140" fmla="*/ 118837 w 292270"/>
              <a:gd name="connsiteY140" fmla="*/ 106363 h 336550"/>
              <a:gd name="connsiteX141" fmla="*/ 117448 w 292270"/>
              <a:gd name="connsiteY141" fmla="*/ 105052 h 336550"/>
              <a:gd name="connsiteX142" fmla="*/ 117448 w 292270"/>
              <a:gd name="connsiteY142" fmla="*/ 82757 h 336550"/>
              <a:gd name="connsiteX143" fmla="*/ 114670 w 292270"/>
              <a:gd name="connsiteY143" fmla="*/ 84069 h 336550"/>
              <a:gd name="connsiteX144" fmla="*/ 113281 w 292270"/>
              <a:gd name="connsiteY144" fmla="*/ 84069 h 336550"/>
              <a:gd name="connsiteX145" fmla="*/ 111892 w 292270"/>
              <a:gd name="connsiteY145" fmla="*/ 81446 h 336550"/>
              <a:gd name="connsiteX146" fmla="*/ 111892 w 292270"/>
              <a:gd name="connsiteY146" fmla="*/ 80134 h 336550"/>
              <a:gd name="connsiteX147" fmla="*/ 118837 w 292270"/>
              <a:gd name="connsiteY147" fmla="*/ 76200 h 336550"/>
              <a:gd name="connsiteX148" fmla="*/ 97207 w 292270"/>
              <a:gd name="connsiteY148" fmla="*/ 76200 h 336550"/>
              <a:gd name="connsiteX149" fmla="*/ 99588 w 292270"/>
              <a:gd name="connsiteY149" fmla="*/ 76200 h 336550"/>
              <a:gd name="connsiteX150" fmla="*/ 100779 w 292270"/>
              <a:gd name="connsiteY150" fmla="*/ 77511 h 336550"/>
              <a:gd name="connsiteX151" fmla="*/ 100779 w 292270"/>
              <a:gd name="connsiteY151" fmla="*/ 105052 h 336550"/>
              <a:gd name="connsiteX152" fmla="*/ 99588 w 292270"/>
              <a:gd name="connsiteY152" fmla="*/ 106363 h 336550"/>
              <a:gd name="connsiteX153" fmla="*/ 97207 w 292270"/>
              <a:gd name="connsiteY153" fmla="*/ 106363 h 336550"/>
              <a:gd name="connsiteX154" fmla="*/ 96016 w 292270"/>
              <a:gd name="connsiteY154" fmla="*/ 105052 h 336550"/>
              <a:gd name="connsiteX155" fmla="*/ 96016 w 292270"/>
              <a:gd name="connsiteY155" fmla="*/ 82757 h 336550"/>
              <a:gd name="connsiteX156" fmla="*/ 92444 w 292270"/>
              <a:gd name="connsiteY156" fmla="*/ 84069 h 336550"/>
              <a:gd name="connsiteX157" fmla="*/ 91254 w 292270"/>
              <a:gd name="connsiteY157" fmla="*/ 84069 h 336550"/>
              <a:gd name="connsiteX158" fmla="*/ 91254 w 292270"/>
              <a:gd name="connsiteY158" fmla="*/ 81446 h 336550"/>
              <a:gd name="connsiteX159" fmla="*/ 91254 w 292270"/>
              <a:gd name="connsiteY159" fmla="*/ 80134 h 336550"/>
              <a:gd name="connsiteX160" fmla="*/ 97207 w 292270"/>
              <a:gd name="connsiteY160" fmla="*/ 76200 h 336550"/>
              <a:gd name="connsiteX161" fmla="*/ 201926 w 292270"/>
              <a:gd name="connsiteY161" fmla="*/ 36513 h 336550"/>
              <a:gd name="connsiteX162" fmla="*/ 200792 w 292270"/>
              <a:gd name="connsiteY162" fmla="*/ 40409 h 336550"/>
              <a:gd name="connsiteX163" fmla="*/ 205328 w 292270"/>
              <a:gd name="connsiteY163" fmla="*/ 50801 h 336550"/>
              <a:gd name="connsiteX164" fmla="*/ 208730 w 292270"/>
              <a:gd name="connsiteY164" fmla="*/ 40409 h 336550"/>
              <a:gd name="connsiteX165" fmla="*/ 208730 w 292270"/>
              <a:gd name="connsiteY165" fmla="*/ 39111 h 336550"/>
              <a:gd name="connsiteX166" fmla="*/ 201926 w 292270"/>
              <a:gd name="connsiteY166" fmla="*/ 36513 h 336550"/>
              <a:gd name="connsiteX167" fmla="*/ 123005 w 292270"/>
              <a:gd name="connsiteY167" fmla="*/ 34925 h 336550"/>
              <a:gd name="connsiteX168" fmla="*/ 116201 w 292270"/>
              <a:gd name="connsiteY168" fmla="*/ 37571 h 336550"/>
              <a:gd name="connsiteX169" fmla="*/ 115067 w 292270"/>
              <a:gd name="connsiteY169" fmla="*/ 38894 h 336550"/>
              <a:gd name="connsiteX170" fmla="*/ 115067 w 292270"/>
              <a:gd name="connsiteY170" fmla="*/ 40216 h 336550"/>
              <a:gd name="connsiteX171" fmla="*/ 119603 w 292270"/>
              <a:gd name="connsiteY171" fmla="*/ 50800 h 336550"/>
              <a:gd name="connsiteX172" fmla="*/ 123005 w 292270"/>
              <a:gd name="connsiteY172" fmla="*/ 40216 h 336550"/>
              <a:gd name="connsiteX173" fmla="*/ 123005 w 292270"/>
              <a:gd name="connsiteY173" fmla="*/ 34925 h 336550"/>
              <a:gd name="connsiteX174" fmla="*/ 162011 w 292270"/>
              <a:gd name="connsiteY174" fmla="*/ 31750 h 336550"/>
              <a:gd name="connsiteX175" fmla="*/ 157929 w 292270"/>
              <a:gd name="connsiteY175" fmla="*/ 40640 h 336550"/>
              <a:gd name="connsiteX176" fmla="*/ 162011 w 292270"/>
              <a:gd name="connsiteY176" fmla="*/ 50800 h 336550"/>
              <a:gd name="connsiteX177" fmla="*/ 167454 w 292270"/>
              <a:gd name="connsiteY177" fmla="*/ 40640 h 336550"/>
              <a:gd name="connsiteX178" fmla="*/ 162011 w 292270"/>
              <a:gd name="connsiteY178" fmla="*/ 31750 h 336550"/>
              <a:gd name="connsiteX179" fmla="*/ 144703 w 292270"/>
              <a:gd name="connsiteY179" fmla="*/ 28575 h 336550"/>
              <a:gd name="connsiteX180" fmla="*/ 144703 w 292270"/>
              <a:gd name="connsiteY180" fmla="*/ 55075 h 336550"/>
              <a:gd name="connsiteX181" fmla="*/ 143389 w 292270"/>
              <a:gd name="connsiteY181" fmla="*/ 55075 h 336550"/>
              <a:gd name="connsiteX182" fmla="*/ 139447 w 292270"/>
              <a:gd name="connsiteY182" fmla="*/ 55075 h 336550"/>
              <a:gd name="connsiteX183" fmla="*/ 139447 w 292270"/>
              <a:gd name="connsiteY183" fmla="*/ 32550 h 336550"/>
              <a:gd name="connsiteX184" fmla="*/ 135504 w 292270"/>
              <a:gd name="connsiteY184" fmla="*/ 33875 h 336550"/>
              <a:gd name="connsiteX185" fmla="*/ 134190 w 292270"/>
              <a:gd name="connsiteY185" fmla="*/ 33875 h 336550"/>
              <a:gd name="connsiteX186" fmla="*/ 132876 w 292270"/>
              <a:gd name="connsiteY186" fmla="*/ 31225 h 336550"/>
              <a:gd name="connsiteX187" fmla="*/ 127619 w 292270"/>
              <a:gd name="connsiteY187" fmla="*/ 32550 h 336550"/>
              <a:gd name="connsiteX188" fmla="*/ 128934 w 292270"/>
              <a:gd name="connsiteY188" fmla="*/ 40500 h 336550"/>
              <a:gd name="connsiteX189" fmla="*/ 118420 w 292270"/>
              <a:gd name="connsiteY189" fmla="*/ 56400 h 336550"/>
              <a:gd name="connsiteX190" fmla="*/ 109221 w 292270"/>
              <a:gd name="connsiteY190" fmla="*/ 41825 h 336550"/>
              <a:gd name="connsiteX191" fmla="*/ 101336 w 292270"/>
              <a:gd name="connsiteY191" fmla="*/ 47125 h 336550"/>
              <a:gd name="connsiteX192" fmla="*/ 101336 w 292270"/>
              <a:gd name="connsiteY192" fmla="*/ 55075 h 336550"/>
              <a:gd name="connsiteX193" fmla="*/ 100022 w 292270"/>
              <a:gd name="connsiteY193" fmla="*/ 55075 h 336550"/>
              <a:gd name="connsiteX194" fmla="*/ 97394 w 292270"/>
              <a:gd name="connsiteY194" fmla="*/ 55075 h 336550"/>
              <a:gd name="connsiteX195" fmla="*/ 96080 w 292270"/>
              <a:gd name="connsiteY195" fmla="*/ 55075 h 336550"/>
              <a:gd name="connsiteX196" fmla="*/ 96080 w 292270"/>
              <a:gd name="connsiteY196" fmla="*/ 49775 h 336550"/>
              <a:gd name="connsiteX197" fmla="*/ 72425 w 292270"/>
              <a:gd name="connsiteY197" fmla="*/ 77600 h 336550"/>
              <a:gd name="connsiteX198" fmla="*/ 76367 w 292270"/>
              <a:gd name="connsiteY198" fmla="*/ 76275 h 336550"/>
              <a:gd name="connsiteX199" fmla="*/ 86880 w 292270"/>
              <a:gd name="connsiteY199" fmla="*/ 90850 h 336550"/>
              <a:gd name="connsiteX200" fmla="*/ 76367 w 292270"/>
              <a:gd name="connsiteY200" fmla="*/ 106750 h 336550"/>
              <a:gd name="connsiteX201" fmla="*/ 67168 w 292270"/>
              <a:gd name="connsiteY201" fmla="*/ 97475 h 336550"/>
              <a:gd name="connsiteX202" fmla="*/ 75053 w 292270"/>
              <a:gd name="connsiteY202" fmla="*/ 127950 h 336550"/>
              <a:gd name="connsiteX203" fmla="*/ 76367 w 292270"/>
              <a:gd name="connsiteY203" fmla="*/ 127950 h 336550"/>
              <a:gd name="connsiteX204" fmla="*/ 78995 w 292270"/>
              <a:gd name="connsiteY204" fmla="*/ 127950 h 336550"/>
              <a:gd name="connsiteX205" fmla="*/ 80310 w 292270"/>
              <a:gd name="connsiteY205" fmla="*/ 127950 h 336550"/>
              <a:gd name="connsiteX206" fmla="*/ 80310 w 292270"/>
              <a:gd name="connsiteY206" fmla="*/ 133250 h 336550"/>
              <a:gd name="connsiteX207" fmla="*/ 88195 w 292270"/>
              <a:gd name="connsiteY207" fmla="*/ 135900 h 336550"/>
              <a:gd name="connsiteX208" fmla="*/ 97394 w 292270"/>
              <a:gd name="connsiteY208" fmla="*/ 126625 h 336550"/>
              <a:gd name="connsiteX209" fmla="*/ 107907 w 292270"/>
              <a:gd name="connsiteY209" fmla="*/ 135900 h 336550"/>
              <a:gd name="connsiteX210" fmla="*/ 114478 w 292270"/>
              <a:gd name="connsiteY210" fmla="*/ 145175 h 336550"/>
              <a:gd name="connsiteX211" fmla="*/ 117106 w 292270"/>
              <a:gd name="connsiteY211" fmla="*/ 151800 h 336550"/>
              <a:gd name="connsiteX212" fmla="*/ 117106 w 292270"/>
              <a:gd name="connsiteY212" fmla="*/ 133250 h 336550"/>
              <a:gd name="connsiteX213" fmla="*/ 114478 w 292270"/>
              <a:gd name="connsiteY213" fmla="*/ 134575 h 336550"/>
              <a:gd name="connsiteX214" fmla="*/ 113164 w 292270"/>
              <a:gd name="connsiteY214" fmla="*/ 135900 h 336550"/>
              <a:gd name="connsiteX215" fmla="*/ 113164 w 292270"/>
              <a:gd name="connsiteY215" fmla="*/ 134575 h 336550"/>
              <a:gd name="connsiteX216" fmla="*/ 111849 w 292270"/>
              <a:gd name="connsiteY216" fmla="*/ 131925 h 336550"/>
              <a:gd name="connsiteX217" fmla="*/ 111849 w 292270"/>
              <a:gd name="connsiteY217" fmla="*/ 130600 h 336550"/>
              <a:gd name="connsiteX218" fmla="*/ 118420 w 292270"/>
              <a:gd name="connsiteY218" fmla="*/ 127950 h 336550"/>
              <a:gd name="connsiteX219" fmla="*/ 122363 w 292270"/>
              <a:gd name="connsiteY219" fmla="*/ 127950 h 336550"/>
              <a:gd name="connsiteX220" fmla="*/ 122363 w 292270"/>
              <a:gd name="connsiteY220" fmla="*/ 155775 h 336550"/>
              <a:gd name="connsiteX221" fmla="*/ 122363 w 292270"/>
              <a:gd name="connsiteY221" fmla="*/ 157100 h 336550"/>
              <a:gd name="connsiteX222" fmla="*/ 121049 w 292270"/>
              <a:gd name="connsiteY222" fmla="*/ 157100 h 336550"/>
              <a:gd name="connsiteX223" fmla="*/ 135504 w 292270"/>
              <a:gd name="connsiteY223" fmla="*/ 162400 h 336550"/>
              <a:gd name="connsiteX224" fmla="*/ 161787 w 292270"/>
              <a:gd name="connsiteY224" fmla="*/ 159750 h 336550"/>
              <a:gd name="connsiteX225" fmla="*/ 181500 w 292270"/>
              <a:gd name="connsiteY225" fmla="*/ 191550 h 336550"/>
              <a:gd name="connsiteX226" fmla="*/ 181500 w 292270"/>
              <a:gd name="connsiteY226" fmla="*/ 183600 h 336550"/>
              <a:gd name="connsiteX227" fmla="*/ 178872 w 292270"/>
              <a:gd name="connsiteY227" fmla="*/ 186250 h 336550"/>
              <a:gd name="connsiteX228" fmla="*/ 177557 w 292270"/>
              <a:gd name="connsiteY228" fmla="*/ 186250 h 336550"/>
              <a:gd name="connsiteX229" fmla="*/ 176243 w 292270"/>
              <a:gd name="connsiteY229" fmla="*/ 184925 h 336550"/>
              <a:gd name="connsiteX230" fmla="*/ 176243 w 292270"/>
              <a:gd name="connsiteY230" fmla="*/ 182275 h 336550"/>
              <a:gd name="connsiteX231" fmla="*/ 176243 w 292270"/>
              <a:gd name="connsiteY231" fmla="*/ 180950 h 336550"/>
              <a:gd name="connsiteX232" fmla="*/ 182814 w 292270"/>
              <a:gd name="connsiteY232" fmla="*/ 178300 h 336550"/>
              <a:gd name="connsiteX233" fmla="*/ 186756 w 292270"/>
              <a:gd name="connsiteY233" fmla="*/ 178300 h 336550"/>
              <a:gd name="connsiteX234" fmla="*/ 186756 w 292270"/>
              <a:gd name="connsiteY234" fmla="*/ 194200 h 336550"/>
              <a:gd name="connsiteX235" fmla="*/ 199898 w 292270"/>
              <a:gd name="connsiteY235" fmla="*/ 186250 h 336550"/>
              <a:gd name="connsiteX236" fmla="*/ 198584 w 292270"/>
              <a:gd name="connsiteY236" fmla="*/ 186250 h 336550"/>
              <a:gd name="connsiteX237" fmla="*/ 198584 w 292270"/>
              <a:gd name="connsiteY237" fmla="*/ 184925 h 336550"/>
              <a:gd name="connsiteX238" fmla="*/ 197270 w 292270"/>
              <a:gd name="connsiteY238" fmla="*/ 182275 h 336550"/>
              <a:gd name="connsiteX239" fmla="*/ 198584 w 292270"/>
              <a:gd name="connsiteY239" fmla="*/ 180950 h 336550"/>
              <a:gd name="connsiteX240" fmla="*/ 199898 w 292270"/>
              <a:gd name="connsiteY240" fmla="*/ 180950 h 336550"/>
              <a:gd name="connsiteX241" fmla="*/ 199898 w 292270"/>
              <a:gd name="connsiteY241" fmla="*/ 166375 h 336550"/>
              <a:gd name="connsiteX242" fmla="*/ 234066 w 292270"/>
              <a:gd name="connsiteY242" fmla="*/ 161075 h 336550"/>
              <a:gd name="connsiteX243" fmla="*/ 241951 w 292270"/>
              <a:gd name="connsiteY243" fmla="*/ 146500 h 336550"/>
              <a:gd name="connsiteX244" fmla="*/ 245894 w 292270"/>
              <a:gd name="connsiteY244" fmla="*/ 143850 h 336550"/>
              <a:gd name="connsiteX245" fmla="*/ 245894 w 292270"/>
              <a:gd name="connsiteY245" fmla="*/ 133250 h 336550"/>
              <a:gd name="connsiteX246" fmla="*/ 241951 w 292270"/>
              <a:gd name="connsiteY246" fmla="*/ 134575 h 336550"/>
              <a:gd name="connsiteX247" fmla="*/ 241951 w 292270"/>
              <a:gd name="connsiteY247" fmla="*/ 135900 h 336550"/>
              <a:gd name="connsiteX248" fmla="*/ 240637 w 292270"/>
              <a:gd name="connsiteY248" fmla="*/ 134575 h 336550"/>
              <a:gd name="connsiteX249" fmla="*/ 240637 w 292270"/>
              <a:gd name="connsiteY249" fmla="*/ 131925 h 336550"/>
              <a:gd name="connsiteX250" fmla="*/ 240637 w 292270"/>
              <a:gd name="connsiteY250" fmla="*/ 130600 h 336550"/>
              <a:gd name="connsiteX251" fmla="*/ 247208 w 292270"/>
              <a:gd name="connsiteY251" fmla="*/ 127950 h 336550"/>
              <a:gd name="connsiteX252" fmla="*/ 249836 w 292270"/>
              <a:gd name="connsiteY252" fmla="*/ 127950 h 336550"/>
              <a:gd name="connsiteX253" fmla="*/ 251151 w 292270"/>
              <a:gd name="connsiteY253" fmla="*/ 127950 h 336550"/>
              <a:gd name="connsiteX254" fmla="*/ 251151 w 292270"/>
              <a:gd name="connsiteY254" fmla="*/ 143850 h 336550"/>
              <a:gd name="connsiteX255" fmla="*/ 252465 w 292270"/>
              <a:gd name="connsiteY255" fmla="*/ 143850 h 336550"/>
              <a:gd name="connsiteX256" fmla="*/ 257721 w 292270"/>
              <a:gd name="connsiteY256" fmla="*/ 94825 h 336550"/>
              <a:gd name="connsiteX257" fmla="*/ 247208 w 292270"/>
              <a:gd name="connsiteY257" fmla="*/ 106750 h 336550"/>
              <a:gd name="connsiteX258" fmla="*/ 238009 w 292270"/>
              <a:gd name="connsiteY258" fmla="*/ 92175 h 336550"/>
              <a:gd name="connsiteX259" fmla="*/ 248522 w 292270"/>
              <a:gd name="connsiteY259" fmla="*/ 76275 h 336550"/>
              <a:gd name="connsiteX260" fmla="*/ 249836 w 292270"/>
              <a:gd name="connsiteY260" fmla="*/ 76275 h 336550"/>
              <a:gd name="connsiteX261" fmla="*/ 230124 w 292270"/>
              <a:gd name="connsiteY261" fmla="*/ 52425 h 336550"/>
              <a:gd name="connsiteX262" fmla="*/ 230124 w 292270"/>
              <a:gd name="connsiteY262" fmla="*/ 55075 h 336550"/>
              <a:gd name="connsiteX263" fmla="*/ 228810 w 292270"/>
              <a:gd name="connsiteY263" fmla="*/ 55075 h 336550"/>
              <a:gd name="connsiteX264" fmla="*/ 224867 w 292270"/>
              <a:gd name="connsiteY264" fmla="*/ 55075 h 336550"/>
              <a:gd name="connsiteX265" fmla="*/ 224867 w 292270"/>
              <a:gd name="connsiteY265" fmla="*/ 48450 h 336550"/>
              <a:gd name="connsiteX266" fmla="*/ 215668 w 292270"/>
              <a:gd name="connsiteY266" fmla="*/ 43150 h 336550"/>
              <a:gd name="connsiteX267" fmla="*/ 205155 w 292270"/>
              <a:gd name="connsiteY267" fmla="*/ 56400 h 336550"/>
              <a:gd name="connsiteX268" fmla="*/ 194641 w 292270"/>
              <a:gd name="connsiteY268" fmla="*/ 40500 h 336550"/>
              <a:gd name="connsiteX269" fmla="*/ 195956 w 292270"/>
              <a:gd name="connsiteY269" fmla="*/ 33875 h 336550"/>
              <a:gd name="connsiteX270" fmla="*/ 186756 w 292270"/>
              <a:gd name="connsiteY270" fmla="*/ 31225 h 336550"/>
              <a:gd name="connsiteX271" fmla="*/ 186756 w 292270"/>
              <a:gd name="connsiteY271" fmla="*/ 55075 h 336550"/>
              <a:gd name="connsiteX272" fmla="*/ 182814 w 292270"/>
              <a:gd name="connsiteY272" fmla="*/ 55075 h 336550"/>
              <a:gd name="connsiteX273" fmla="*/ 181500 w 292270"/>
              <a:gd name="connsiteY273" fmla="*/ 55075 h 336550"/>
              <a:gd name="connsiteX274" fmla="*/ 181500 w 292270"/>
              <a:gd name="connsiteY274" fmla="*/ 32550 h 336550"/>
              <a:gd name="connsiteX275" fmla="*/ 178872 w 292270"/>
              <a:gd name="connsiteY275" fmla="*/ 33875 h 336550"/>
              <a:gd name="connsiteX276" fmla="*/ 177557 w 292270"/>
              <a:gd name="connsiteY276" fmla="*/ 33875 h 336550"/>
              <a:gd name="connsiteX277" fmla="*/ 176243 w 292270"/>
              <a:gd name="connsiteY277" fmla="*/ 33875 h 336550"/>
              <a:gd name="connsiteX278" fmla="*/ 176243 w 292270"/>
              <a:gd name="connsiteY278" fmla="*/ 31225 h 336550"/>
              <a:gd name="connsiteX279" fmla="*/ 176243 w 292270"/>
              <a:gd name="connsiteY279" fmla="*/ 29900 h 336550"/>
              <a:gd name="connsiteX280" fmla="*/ 177557 w 292270"/>
              <a:gd name="connsiteY280" fmla="*/ 29900 h 336550"/>
              <a:gd name="connsiteX281" fmla="*/ 168358 w 292270"/>
              <a:gd name="connsiteY281" fmla="*/ 28575 h 336550"/>
              <a:gd name="connsiteX282" fmla="*/ 172301 w 292270"/>
              <a:gd name="connsiteY282" fmla="*/ 40500 h 336550"/>
              <a:gd name="connsiteX283" fmla="*/ 161787 w 292270"/>
              <a:gd name="connsiteY283" fmla="*/ 56400 h 336550"/>
              <a:gd name="connsiteX284" fmla="*/ 151274 w 292270"/>
              <a:gd name="connsiteY284" fmla="*/ 40500 h 336550"/>
              <a:gd name="connsiteX285" fmla="*/ 156531 w 292270"/>
              <a:gd name="connsiteY285" fmla="*/ 28575 h 336550"/>
              <a:gd name="connsiteX286" fmla="*/ 144703 w 292270"/>
              <a:gd name="connsiteY286" fmla="*/ 28575 h 336550"/>
              <a:gd name="connsiteX287" fmla="*/ 164533 w 292270"/>
              <a:gd name="connsiteY287" fmla="*/ 0 h 336550"/>
              <a:gd name="connsiteX288" fmla="*/ 266895 w 292270"/>
              <a:gd name="connsiteY288" fmla="*/ 48642 h 336550"/>
              <a:gd name="connsiteX289" fmla="*/ 291829 w 292270"/>
              <a:gd name="connsiteY289" fmla="*/ 130150 h 336550"/>
              <a:gd name="connsiteX290" fmla="*/ 269520 w 292270"/>
              <a:gd name="connsiteY290" fmla="*/ 206400 h 336550"/>
              <a:gd name="connsiteX291" fmla="*/ 257709 w 292270"/>
              <a:gd name="connsiteY291" fmla="*/ 324718 h 336550"/>
              <a:gd name="connsiteX292" fmla="*/ 256396 w 292270"/>
              <a:gd name="connsiteY292" fmla="*/ 332606 h 336550"/>
              <a:gd name="connsiteX293" fmla="*/ 249835 w 292270"/>
              <a:gd name="connsiteY293" fmla="*/ 336550 h 336550"/>
              <a:gd name="connsiteX294" fmla="*/ 105478 w 292270"/>
              <a:gd name="connsiteY294" fmla="*/ 336550 h 336550"/>
              <a:gd name="connsiteX295" fmla="*/ 97604 w 292270"/>
              <a:gd name="connsiteY295" fmla="*/ 331292 h 336550"/>
              <a:gd name="connsiteX296" fmla="*/ 96292 w 292270"/>
              <a:gd name="connsiteY296" fmla="*/ 315516 h 336550"/>
              <a:gd name="connsiteX297" fmla="*/ 96292 w 292270"/>
              <a:gd name="connsiteY297" fmla="*/ 312887 h 336550"/>
              <a:gd name="connsiteX298" fmla="*/ 71357 w 292270"/>
              <a:gd name="connsiteY298" fmla="*/ 294481 h 336550"/>
              <a:gd name="connsiteX299" fmla="*/ 31987 w 292270"/>
              <a:gd name="connsiteY299" fmla="*/ 278706 h 336550"/>
              <a:gd name="connsiteX300" fmla="*/ 25426 w 292270"/>
              <a:gd name="connsiteY300" fmla="*/ 236637 h 336550"/>
              <a:gd name="connsiteX301" fmla="*/ 21489 w 292270"/>
              <a:gd name="connsiteY301" fmla="*/ 209029 h 336550"/>
              <a:gd name="connsiteX302" fmla="*/ 16239 w 292270"/>
              <a:gd name="connsiteY302" fmla="*/ 205085 h 336550"/>
              <a:gd name="connsiteX303" fmla="*/ 491 w 292270"/>
              <a:gd name="connsiteY303" fmla="*/ 191939 h 336550"/>
              <a:gd name="connsiteX304" fmla="*/ 4428 w 292270"/>
              <a:gd name="connsiteY304" fmla="*/ 177478 h 336550"/>
              <a:gd name="connsiteX305" fmla="*/ 24113 w 292270"/>
              <a:gd name="connsiteY305" fmla="*/ 126206 h 336550"/>
              <a:gd name="connsiteX306" fmla="*/ 29363 w 292270"/>
              <a:gd name="connsiteY306" fmla="*/ 97284 h 336550"/>
              <a:gd name="connsiteX307" fmla="*/ 81856 w 292270"/>
              <a:gd name="connsiteY307" fmla="*/ 26293 h 336550"/>
              <a:gd name="connsiteX308" fmla="*/ 164533 w 292270"/>
              <a:gd name="connsiteY308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292270" h="336550">
                <a:moveTo>
                  <a:pt x="184010" y="131763"/>
                </a:moveTo>
                <a:cubicBezTo>
                  <a:pt x="179928" y="131763"/>
                  <a:pt x="178567" y="135573"/>
                  <a:pt x="178567" y="141923"/>
                </a:cubicBezTo>
                <a:cubicBezTo>
                  <a:pt x="178567" y="147003"/>
                  <a:pt x="179928" y="150813"/>
                  <a:pt x="184010" y="150813"/>
                </a:cubicBezTo>
                <a:cubicBezTo>
                  <a:pt x="188092" y="150813"/>
                  <a:pt x="188092" y="144463"/>
                  <a:pt x="188092" y="141923"/>
                </a:cubicBezTo>
                <a:cubicBezTo>
                  <a:pt x="188092" y="138113"/>
                  <a:pt x="188092" y="131763"/>
                  <a:pt x="184010" y="131763"/>
                </a:cubicBezTo>
                <a:close/>
                <a:moveTo>
                  <a:pt x="141147" y="131763"/>
                </a:moveTo>
                <a:cubicBezTo>
                  <a:pt x="138425" y="131763"/>
                  <a:pt x="135704" y="135573"/>
                  <a:pt x="135704" y="141923"/>
                </a:cubicBezTo>
                <a:cubicBezTo>
                  <a:pt x="135704" y="147003"/>
                  <a:pt x="138425" y="150813"/>
                  <a:pt x="141147" y="150813"/>
                </a:cubicBezTo>
                <a:cubicBezTo>
                  <a:pt x="145229" y="150813"/>
                  <a:pt x="145229" y="144463"/>
                  <a:pt x="145229" y="141923"/>
                </a:cubicBezTo>
                <a:cubicBezTo>
                  <a:pt x="145229" y="138113"/>
                  <a:pt x="145229" y="131763"/>
                  <a:pt x="141147" y="131763"/>
                </a:cubicBezTo>
                <a:close/>
                <a:moveTo>
                  <a:pt x="96811" y="131763"/>
                </a:moveTo>
                <a:cubicBezTo>
                  <a:pt x="95488" y="131763"/>
                  <a:pt x="94165" y="132822"/>
                  <a:pt x="92842" y="134938"/>
                </a:cubicBezTo>
                <a:cubicBezTo>
                  <a:pt x="95488" y="134938"/>
                  <a:pt x="98134" y="134938"/>
                  <a:pt x="100780" y="134938"/>
                </a:cubicBezTo>
                <a:cubicBezTo>
                  <a:pt x="100780" y="132822"/>
                  <a:pt x="99457" y="131763"/>
                  <a:pt x="96811" y="131763"/>
                </a:cubicBezTo>
                <a:close/>
                <a:moveTo>
                  <a:pt x="225310" y="127000"/>
                </a:moveTo>
                <a:cubicBezTo>
                  <a:pt x="226721" y="127000"/>
                  <a:pt x="226721" y="127000"/>
                  <a:pt x="226721" y="127000"/>
                </a:cubicBezTo>
                <a:cubicBezTo>
                  <a:pt x="226721" y="127000"/>
                  <a:pt x="226721" y="127000"/>
                  <a:pt x="229543" y="127000"/>
                </a:cubicBezTo>
                <a:cubicBezTo>
                  <a:pt x="230954" y="127000"/>
                  <a:pt x="230954" y="127000"/>
                  <a:pt x="230954" y="127000"/>
                </a:cubicBezTo>
                <a:cubicBezTo>
                  <a:pt x="230954" y="127000"/>
                  <a:pt x="230954" y="127000"/>
                  <a:pt x="230954" y="155792"/>
                </a:cubicBezTo>
                <a:cubicBezTo>
                  <a:pt x="230954" y="155792"/>
                  <a:pt x="230954" y="157163"/>
                  <a:pt x="229543" y="157163"/>
                </a:cubicBezTo>
                <a:cubicBezTo>
                  <a:pt x="229543" y="157163"/>
                  <a:pt x="229543" y="157163"/>
                  <a:pt x="225310" y="157163"/>
                </a:cubicBezTo>
                <a:cubicBezTo>
                  <a:pt x="225310" y="157163"/>
                  <a:pt x="225310" y="155792"/>
                  <a:pt x="225310" y="155792"/>
                </a:cubicBezTo>
                <a:cubicBezTo>
                  <a:pt x="225310" y="155792"/>
                  <a:pt x="225310" y="155792"/>
                  <a:pt x="225310" y="132484"/>
                </a:cubicBezTo>
                <a:cubicBezTo>
                  <a:pt x="225310" y="132484"/>
                  <a:pt x="225310" y="132484"/>
                  <a:pt x="221076" y="133855"/>
                </a:cubicBezTo>
                <a:cubicBezTo>
                  <a:pt x="221076" y="135227"/>
                  <a:pt x="221076" y="135227"/>
                  <a:pt x="221076" y="135227"/>
                </a:cubicBezTo>
                <a:cubicBezTo>
                  <a:pt x="219665" y="133855"/>
                  <a:pt x="219665" y="133855"/>
                  <a:pt x="219665" y="133855"/>
                </a:cubicBezTo>
                <a:cubicBezTo>
                  <a:pt x="219665" y="133855"/>
                  <a:pt x="219665" y="133855"/>
                  <a:pt x="219665" y="131113"/>
                </a:cubicBezTo>
                <a:cubicBezTo>
                  <a:pt x="218254" y="131113"/>
                  <a:pt x="219665" y="129742"/>
                  <a:pt x="219665" y="129742"/>
                </a:cubicBezTo>
                <a:cubicBezTo>
                  <a:pt x="219665" y="129742"/>
                  <a:pt x="219665" y="129742"/>
                  <a:pt x="225310" y="127000"/>
                </a:cubicBezTo>
                <a:close/>
                <a:moveTo>
                  <a:pt x="203791" y="127000"/>
                </a:moveTo>
                <a:cubicBezTo>
                  <a:pt x="203791" y="127000"/>
                  <a:pt x="203791" y="127000"/>
                  <a:pt x="207495" y="127000"/>
                </a:cubicBezTo>
                <a:cubicBezTo>
                  <a:pt x="207495" y="127000"/>
                  <a:pt x="208730" y="127000"/>
                  <a:pt x="208730" y="127000"/>
                </a:cubicBezTo>
                <a:cubicBezTo>
                  <a:pt x="208730" y="127000"/>
                  <a:pt x="208730" y="127000"/>
                  <a:pt x="208730" y="155792"/>
                </a:cubicBezTo>
                <a:cubicBezTo>
                  <a:pt x="208730" y="155792"/>
                  <a:pt x="207495" y="157163"/>
                  <a:pt x="207495" y="157163"/>
                </a:cubicBezTo>
                <a:cubicBezTo>
                  <a:pt x="207495" y="157163"/>
                  <a:pt x="207495" y="157163"/>
                  <a:pt x="203791" y="157163"/>
                </a:cubicBezTo>
                <a:cubicBezTo>
                  <a:pt x="203791" y="157163"/>
                  <a:pt x="202556" y="155792"/>
                  <a:pt x="202556" y="155792"/>
                </a:cubicBezTo>
                <a:cubicBezTo>
                  <a:pt x="202556" y="155792"/>
                  <a:pt x="202556" y="155792"/>
                  <a:pt x="202556" y="132484"/>
                </a:cubicBezTo>
                <a:cubicBezTo>
                  <a:pt x="202556" y="132484"/>
                  <a:pt x="202556" y="132484"/>
                  <a:pt x="200086" y="133855"/>
                </a:cubicBezTo>
                <a:cubicBezTo>
                  <a:pt x="200086" y="135227"/>
                  <a:pt x="198852" y="135227"/>
                  <a:pt x="198852" y="135227"/>
                </a:cubicBezTo>
                <a:cubicBezTo>
                  <a:pt x="198852" y="133855"/>
                  <a:pt x="198852" y="133855"/>
                  <a:pt x="198852" y="133855"/>
                </a:cubicBezTo>
                <a:cubicBezTo>
                  <a:pt x="198852" y="133855"/>
                  <a:pt x="198852" y="133855"/>
                  <a:pt x="197617" y="131113"/>
                </a:cubicBezTo>
                <a:cubicBezTo>
                  <a:pt x="197617" y="131113"/>
                  <a:pt x="197617" y="129742"/>
                  <a:pt x="198852" y="129742"/>
                </a:cubicBezTo>
                <a:cubicBezTo>
                  <a:pt x="198852" y="129742"/>
                  <a:pt x="198852" y="129742"/>
                  <a:pt x="203791" y="127000"/>
                </a:cubicBezTo>
                <a:close/>
                <a:moveTo>
                  <a:pt x="183964" y="127000"/>
                </a:moveTo>
                <a:cubicBezTo>
                  <a:pt x="189044" y="127000"/>
                  <a:pt x="192854" y="132246"/>
                  <a:pt x="192854" y="141426"/>
                </a:cubicBezTo>
                <a:cubicBezTo>
                  <a:pt x="192854" y="151918"/>
                  <a:pt x="189044" y="157163"/>
                  <a:pt x="182694" y="157163"/>
                </a:cubicBezTo>
                <a:cubicBezTo>
                  <a:pt x="177614" y="157163"/>
                  <a:pt x="173804" y="151918"/>
                  <a:pt x="173804" y="142737"/>
                </a:cubicBezTo>
                <a:cubicBezTo>
                  <a:pt x="173804" y="133557"/>
                  <a:pt x="177614" y="127000"/>
                  <a:pt x="183964" y="127000"/>
                </a:cubicBezTo>
                <a:close/>
                <a:moveTo>
                  <a:pt x="161699" y="127000"/>
                </a:moveTo>
                <a:cubicBezTo>
                  <a:pt x="161699" y="127000"/>
                  <a:pt x="161699" y="127000"/>
                  <a:pt x="164478" y="127000"/>
                </a:cubicBezTo>
                <a:cubicBezTo>
                  <a:pt x="165867" y="127000"/>
                  <a:pt x="165867" y="127000"/>
                  <a:pt x="165867" y="127000"/>
                </a:cubicBezTo>
                <a:cubicBezTo>
                  <a:pt x="165867" y="127000"/>
                  <a:pt x="165867" y="127000"/>
                  <a:pt x="165867" y="155792"/>
                </a:cubicBezTo>
                <a:cubicBezTo>
                  <a:pt x="165867" y="155792"/>
                  <a:pt x="165867" y="157163"/>
                  <a:pt x="164478" y="157163"/>
                </a:cubicBezTo>
                <a:cubicBezTo>
                  <a:pt x="164478" y="157163"/>
                  <a:pt x="164478" y="157163"/>
                  <a:pt x="161699" y="157163"/>
                </a:cubicBezTo>
                <a:cubicBezTo>
                  <a:pt x="160310" y="157163"/>
                  <a:pt x="160310" y="155792"/>
                  <a:pt x="160310" y="155792"/>
                </a:cubicBezTo>
                <a:cubicBezTo>
                  <a:pt x="160310" y="155792"/>
                  <a:pt x="160310" y="155792"/>
                  <a:pt x="160310" y="132484"/>
                </a:cubicBezTo>
                <a:cubicBezTo>
                  <a:pt x="160310" y="132484"/>
                  <a:pt x="160310" y="132484"/>
                  <a:pt x="156143" y="133855"/>
                </a:cubicBezTo>
                <a:cubicBezTo>
                  <a:pt x="156143" y="135227"/>
                  <a:pt x="156143" y="135227"/>
                  <a:pt x="156143" y="135227"/>
                </a:cubicBezTo>
                <a:cubicBezTo>
                  <a:pt x="154754" y="133855"/>
                  <a:pt x="154754" y="133855"/>
                  <a:pt x="154754" y="133855"/>
                </a:cubicBezTo>
                <a:cubicBezTo>
                  <a:pt x="154754" y="133855"/>
                  <a:pt x="154754" y="133855"/>
                  <a:pt x="154754" y="131113"/>
                </a:cubicBezTo>
                <a:cubicBezTo>
                  <a:pt x="154754" y="131113"/>
                  <a:pt x="154754" y="129742"/>
                  <a:pt x="154754" y="129742"/>
                </a:cubicBezTo>
                <a:cubicBezTo>
                  <a:pt x="154754" y="129742"/>
                  <a:pt x="154754" y="129742"/>
                  <a:pt x="161699" y="127000"/>
                </a:cubicBezTo>
                <a:close/>
                <a:moveTo>
                  <a:pt x="141261" y="127000"/>
                </a:moveTo>
                <a:cubicBezTo>
                  <a:pt x="147710" y="127000"/>
                  <a:pt x="151580" y="132246"/>
                  <a:pt x="151580" y="141426"/>
                </a:cubicBezTo>
                <a:cubicBezTo>
                  <a:pt x="151580" y="151918"/>
                  <a:pt x="147710" y="157163"/>
                  <a:pt x="141261" y="157163"/>
                </a:cubicBezTo>
                <a:cubicBezTo>
                  <a:pt x="134811" y="157163"/>
                  <a:pt x="130942" y="151918"/>
                  <a:pt x="130942" y="142737"/>
                </a:cubicBezTo>
                <a:cubicBezTo>
                  <a:pt x="130942" y="133557"/>
                  <a:pt x="134811" y="127000"/>
                  <a:pt x="141261" y="127000"/>
                </a:cubicBezTo>
                <a:close/>
                <a:moveTo>
                  <a:pt x="247736" y="80963"/>
                </a:moveTo>
                <a:cubicBezTo>
                  <a:pt x="245015" y="80963"/>
                  <a:pt x="243654" y="85091"/>
                  <a:pt x="243654" y="91970"/>
                </a:cubicBezTo>
                <a:cubicBezTo>
                  <a:pt x="243654" y="97474"/>
                  <a:pt x="245015" y="101601"/>
                  <a:pt x="247736" y="101601"/>
                </a:cubicBezTo>
                <a:cubicBezTo>
                  <a:pt x="251818" y="101601"/>
                  <a:pt x="253179" y="94722"/>
                  <a:pt x="253179" y="90594"/>
                </a:cubicBezTo>
                <a:cubicBezTo>
                  <a:pt x="253179" y="87843"/>
                  <a:pt x="251818" y="80963"/>
                  <a:pt x="247736" y="80963"/>
                </a:cubicBezTo>
                <a:close/>
                <a:moveTo>
                  <a:pt x="205328" y="80963"/>
                </a:moveTo>
                <a:cubicBezTo>
                  <a:pt x="203060" y="80963"/>
                  <a:pt x="200792" y="85091"/>
                  <a:pt x="200792" y="91970"/>
                </a:cubicBezTo>
                <a:cubicBezTo>
                  <a:pt x="200792" y="97474"/>
                  <a:pt x="203060" y="101601"/>
                  <a:pt x="205328" y="101601"/>
                </a:cubicBezTo>
                <a:cubicBezTo>
                  <a:pt x="208730" y="101601"/>
                  <a:pt x="208730" y="94722"/>
                  <a:pt x="208730" y="90594"/>
                </a:cubicBezTo>
                <a:cubicBezTo>
                  <a:pt x="208730" y="87843"/>
                  <a:pt x="208730" y="80963"/>
                  <a:pt x="205328" y="80963"/>
                </a:cubicBezTo>
                <a:close/>
                <a:moveTo>
                  <a:pt x="184010" y="80963"/>
                </a:moveTo>
                <a:cubicBezTo>
                  <a:pt x="179928" y="80963"/>
                  <a:pt x="178567" y="85091"/>
                  <a:pt x="178567" y="91970"/>
                </a:cubicBezTo>
                <a:cubicBezTo>
                  <a:pt x="178567" y="97474"/>
                  <a:pt x="179928" y="101601"/>
                  <a:pt x="184010" y="101601"/>
                </a:cubicBezTo>
                <a:cubicBezTo>
                  <a:pt x="188092" y="101601"/>
                  <a:pt x="188092" y="94722"/>
                  <a:pt x="188092" y="90594"/>
                </a:cubicBezTo>
                <a:cubicBezTo>
                  <a:pt x="188092" y="87843"/>
                  <a:pt x="188092" y="80963"/>
                  <a:pt x="184010" y="80963"/>
                </a:cubicBezTo>
                <a:close/>
                <a:moveTo>
                  <a:pt x="162011" y="80963"/>
                </a:moveTo>
                <a:cubicBezTo>
                  <a:pt x="159290" y="80963"/>
                  <a:pt x="157929" y="85091"/>
                  <a:pt x="157929" y="91970"/>
                </a:cubicBezTo>
                <a:cubicBezTo>
                  <a:pt x="157929" y="97474"/>
                  <a:pt x="159290" y="101601"/>
                  <a:pt x="162011" y="101601"/>
                </a:cubicBezTo>
                <a:cubicBezTo>
                  <a:pt x="166093" y="101601"/>
                  <a:pt x="167454" y="94722"/>
                  <a:pt x="167454" y="90594"/>
                </a:cubicBezTo>
                <a:cubicBezTo>
                  <a:pt x="167454" y="87843"/>
                  <a:pt x="166093" y="80963"/>
                  <a:pt x="162011" y="80963"/>
                </a:cubicBezTo>
                <a:close/>
                <a:moveTo>
                  <a:pt x="76173" y="80963"/>
                </a:moveTo>
                <a:cubicBezTo>
                  <a:pt x="73527" y="80963"/>
                  <a:pt x="72204" y="85091"/>
                  <a:pt x="72204" y="91970"/>
                </a:cubicBezTo>
                <a:cubicBezTo>
                  <a:pt x="72204" y="97474"/>
                  <a:pt x="73527" y="101601"/>
                  <a:pt x="76173" y="101601"/>
                </a:cubicBezTo>
                <a:cubicBezTo>
                  <a:pt x="80142" y="101601"/>
                  <a:pt x="80142" y="94722"/>
                  <a:pt x="80142" y="90594"/>
                </a:cubicBezTo>
                <a:cubicBezTo>
                  <a:pt x="80142" y="87843"/>
                  <a:pt x="80142" y="80963"/>
                  <a:pt x="76173" y="80963"/>
                </a:cubicBezTo>
                <a:close/>
                <a:moveTo>
                  <a:pt x="225310" y="76200"/>
                </a:moveTo>
                <a:cubicBezTo>
                  <a:pt x="226721" y="76200"/>
                  <a:pt x="226721" y="76200"/>
                  <a:pt x="226721" y="76200"/>
                </a:cubicBezTo>
                <a:cubicBezTo>
                  <a:pt x="226721" y="76200"/>
                  <a:pt x="226721" y="76200"/>
                  <a:pt x="229543" y="76200"/>
                </a:cubicBezTo>
                <a:cubicBezTo>
                  <a:pt x="230954" y="76200"/>
                  <a:pt x="230954" y="77511"/>
                  <a:pt x="230954" y="77511"/>
                </a:cubicBezTo>
                <a:cubicBezTo>
                  <a:pt x="230954" y="77511"/>
                  <a:pt x="230954" y="77511"/>
                  <a:pt x="230954" y="105052"/>
                </a:cubicBezTo>
                <a:cubicBezTo>
                  <a:pt x="230954" y="105052"/>
                  <a:pt x="230954" y="106363"/>
                  <a:pt x="229543" y="106363"/>
                </a:cubicBezTo>
                <a:cubicBezTo>
                  <a:pt x="229543" y="106363"/>
                  <a:pt x="229543" y="106363"/>
                  <a:pt x="225310" y="106363"/>
                </a:cubicBezTo>
                <a:cubicBezTo>
                  <a:pt x="225310" y="106363"/>
                  <a:pt x="225310" y="105052"/>
                  <a:pt x="225310" y="105052"/>
                </a:cubicBezTo>
                <a:cubicBezTo>
                  <a:pt x="225310" y="105052"/>
                  <a:pt x="225310" y="105052"/>
                  <a:pt x="225310" y="82757"/>
                </a:cubicBezTo>
                <a:cubicBezTo>
                  <a:pt x="225310" y="82757"/>
                  <a:pt x="225310" y="82757"/>
                  <a:pt x="221076" y="84069"/>
                </a:cubicBezTo>
                <a:cubicBezTo>
                  <a:pt x="219665" y="84069"/>
                  <a:pt x="219665" y="84069"/>
                  <a:pt x="219665" y="84069"/>
                </a:cubicBezTo>
                <a:cubicBezTo>
                  <a:pt x="219665" y="84069"/>
                  <a:pt x="219665" y="84069"/>
                  <a:pt x="219665" y="81446"/>
                </a:cubicBezTo>
                <a:cubicBezTo>
                  <a:pt x="218254" y="80134"/>
                  <a:pt x="219665" y="80134"/>
                  <a:pt x="219665" y="80134"/>
                </a:cubicBezTo>
                <a:cubicBezTo>
                  <a:pt x="219665" y="80134"/>
                  <a:pt x="219665" y="80134"/>
                  <a:pt x="225310" y="76200"/>
                </a:cubicBezTo>
                <a:close/>
                <a:moveTo>
                  <a:pt x="205555" y="76200"/>
                </a:moveTo>
                <a:cubicBezTo>
                  <a:pt x="212500" y="76200"/>
                  <a:pt x="216667" y="81446"/>
                  <a:pt x="216667" y="90626"/>
                </a:cubicBezTo>
                <a:cubicBezTo>
                  <a:pt x="216667" y="101118"/>
                  <a:pt x="212500" y="106363"/>
                  <a:pt x="205555" y="106363"/>
                </a:cubicBezTo>
                <a:cubicBezTo>
                  <a:pt x="198609" y="106363"/>
                  <a:pt x="194442" y="101118"/>
                  <a:pt x="194442" y="91937"/>
                </a:cubicBezTo>
                <a:cubicBezTo>
                  <a:pt x="194442" y="81446"/>
                  <a:pt x="198609" y="76200"/>
                  <a:pt x="205555" y="76200"/>
                </a:cubicBezTo>
                <a:close/>
                <a:moveTo>
                  <a:pt x="183964" y="76200"/>
                </a:moveTo>
                <a:cubicBezTo>
                  <a:pt x="189044" y="76200"/>
                  <a:pt x="192854" y="81446"/>
                  <a:pt x="192854" y="90626"/>
                </a:cubicBezTo>
                <a:cubicBezTo>
                  <a:pt x="192854" y="101118"/>
                  <a:pt x="189044" y="106363"/>
                  <a:pt x="182694" y="106363"/>
                </a:cubicBezTo>
                <a:cubicBezTo>
                  <a:pt x="177614" y="106363"/>
                  <a:pt x="173804" y="101118"/>
                  <a:pt x="173804" y="91937"/>
                </a:cubicBezTo>
                <a:cubicBezTo>
                  <a:pt x="173804" y="81446"/>
                  <a:pt x="177614" y="76200"/>
                  <a:pt x="183964" y="76200"/>
                </a:cubicBezTo>
                <a:close/>
                <a:moveTo>
                  <a:pt x="161898" y="76200"/>
                </a:moveTo>
                <a:cubicBezTo>
                  <a:pt x="168347" y="76200"/>
                  <a:pt x="172217" y="81446"/>
                  <a:pt x="172217" y="90626"/>
                </a:cubicBezTo>
                <a:cubicBezTo>
                  <a:pt x="172217" y="101118"/>
                  <a:pt x="168347" y="106363"/>
                  <a:pt x="161898" y="106363"/>
                </a:cubicBezTo>
                <a:cubicBezTo>
                  <a:pt x="155448" y="106363"/>
                  <a:pt x="152869" y="101118"/>
                  <a:pt x="151579" y="91937"/>
                </a:cubicBezTo>
                <a:cubicBezTo>
                  <a:pt x="151579" y="81446"/>
                  <a:pt x="156738" y="76200"/>
                  <a:pt x="161898" y="76200"/>
                </a:cubicBezTo>
                <a:close/>
                <a:moveTo>
                  <a:pt x="139584" y="76200"/>
                </a:moveTo>
                <a:cubicBezTo>
                  <a:pt x="139584" y="76200"/>
                  <a:pt x="139584" y="76200"/>
                  <a:pt x="140996" y="76200"/>
                </a:cubicBezTo>
                <a:cubicBezTo>
                  <a:pt x="140996" y="76200"/>
                  <a:pt x="140996" y="76200"/>
                  <a:pt x="143818" y="76200"/>
                </a:cubicBezTo>
                <a:cubicBezTo>
                  <a:pt x="143818" y="76200"/>
                  <a:pt x="145229" y="77511"/>
                  <a:pt x="145229" y="77511"/>
                </a:cubicBezTo>
                <a:cubicBezTo>
                  <a:pt x="145229" y="77511"/>
                  <a:pt x="145229" y="77511"/>
                  <a:pt x="145229" y="105052"/>
                </a:cubicBezTo>
                <a:cubicBezTo>
                  <a:pt x="145229" y="105052"/>
                  <a:pt x="143818" y="106363"/>
                  <a:pt x="143818" y="106363"/>
                </a:cubicBezTo>
                <a:cubicBezTo>
                  <a:pt x="143818" y="106363"/>
                  <a:pt x="143818" y="106363"/>
                  <a:pt x="139584" y="106363"/>
                </a:cubicBezTo>
                <a:cubicBezTo>
                  <a:pt x="139584" y="106363"/>
                  <a:pt x="139584" y="105052"/>
                  <a:pt x="139584" y="105052"/>
                </a:cubicBezTo>
                <a:cubicBezTo>
                  <a:pt x="139584" y="105052"/>
                  <a:pt x="139584" y="105052"/>
                  <a:pt x="139584" y="82757"/>
                </a:cubicBezTo>
                <a:cubicBezTo>
                  <a:pt x="139584" y="82757"/>
                  <a:pt x="139584" y="82757"/>
                  <a:pt x="135351" y="84069"/>
                </a:cubicBezTo>
                <a:cubicBezTo>
                  <a:pt x="135351" y="84069"/>
                  <a:pt x="135351" y="84069"/>
                  <a:pt x="133940" y="84069"/>
                </a:cubicBezTo>
                <a:lnTo>
                  <a:pt x="132529" y="81446"/>
                </a:lnTo>
                <a:cubicBezTo>
                  <a:pt x="132529" y="80134"/>
                  <a:pt x="132529" y="80134"/>
                  <a:pt x="133940" y="80134"/>
                </a:cubicBezTo>
                <a:cubicBezTo>
                  <a:pt x="133940" y="80134"/>
                  <a:pt x="133940" y="80134"/>
                  <a:pt x="139584" y="76200"/>
                </a:cubicBezTo>
                <a:close/>
                <a:moveTo>
                  <a:pt x="118837" y="76200"/>
                </a:moveTo>
                <a:cubicBezTo>
                  <a:pt x="118837" y="76200"/>
                  <a:pt x="118837" y="76200"/>
                  <a:pt x="123005" y="76200"/>
                </a:cubicBezTo>
                <a:cubicBezTo>
                  <a:pt x="123005" y="76200"/>
                  <a:pt x="123005" y="77511"/>
                  <a:pt x="123005" y="77511"/>
                </a:cubicBezTo>
                <a:cubicBezTo>
                  <a:pt x="123005" y="77511"/>
                  <a:pt x="123005" y="77511"/>
                  <a:pt x="123005" y="105052"/>
                </a:cubicBezTo>
                <a:cubicBezTo>
                  <a:pt x="123005" y="105052"/>
                  <a:pt x="123005" y="106363"/>
                  <a:pt x="123005" y="106363"/>
                </a:cubicBezTo>
                <a:cubicBezTo>
                  <a:pt x="123005" y="106363"/>
                  <a:pt x="123005" y="106363"/>
                  <a:pt x="118837" y="106363"/>
                </a:cubicBezTo>
                <a:cubicBezTo>
                  <a:pt x="118837" y="106363"/>
                  <a:pt x="117448" y="105052"/>
                  <a:pt x="117448" y="105052"/>
                </a:cubicBezTo>
                <a:cubicBezTo>
                  <a:pt x="117448" y="105052"/>
                  <a:pt x="117448" y="105052"/>
                  <a:pt x="117448" y="82757"/>
                </a:cubicBezTo>
                <a:cubicBezTo>
                  <a:pt x="117448" y="82757"/>
                  <a:pt x="117448" y="82757"/>
                  <a:pt x="114670" y="84069"/>
                </a:cubicBezTo>
                <a:cubicBezTo>
                  <a:pt x="113281" y="84069"/>
                  <a:pt x="113281" y="84069"/>
                  <a:pt x="113281" y="84069"/>
                </a:cubicBezTo>
                <a:cubicBezTo>
                  <a:pt x="113281" y="84069"/>
                  <a:pt x="113281" y="84069"/>
                  <a:pt x="111892" y="81446"/>
                </a:cubicBezTo>
                <a:cubicBezTo>
                  <a:pt x="111892" y="80134"/>
                  <a:pt x="111892" y="80134"/>
                  <a:pt x="111892" y="80134"/>
                </a:cubicBezTo>
                <a:cubicBezTo>
                  <a:pt x="111892" y="80134"/>
                  <a:pt x="111892" y="80134"/>
                  <a:pt x="118837" y="76200"/>
                </a:cubicBezTo>
                <a:close/>
                <a:moveTo>
                  <a:pt x="97207" y="76200"/>
                </a:moveTo>
                <a:cubicBezTo>
                  <a:pt x="97207" y="76200"/>
                  <a:pt x="97207" y="76200"/>
                  <a:pt x="99588" y="76200"/>
                </a:cubicBezTo>
                <a:cubicBezTo>
                  <a:pt x="100779" y="76200"/>
                  <a:pt x="100779" y="77511"/>
                  <a:pt x="100779" y="77511"/>
                </a:cubicBezTo>
                <a:cubicBezTo>
                  <a:pt x="100779" y="77511"/>
                  <a:pt x="100779" y="77511"/>
                  <a:pt x="100779" y="105052"/>
                </a:cubicBezTo>
                <a:cubicBezTo>
                  <a:pt x="100779" y="105052"/>
                  <a:pt x="100779" y="106363"/>
                  <a:pt x="99588" y="106363"/>
                </a:cubicBezTo>
                <a:cubicBezTo>
                  <a:pt x="99588" y="106363"/>
                  <a:pt x="99588" y="106363"/>
                  <a:pt x="97207" y="106363"/>
                </a:cubicBezTo>
                <a:cubicBezTo>
                  <a:pt x="96016" y="106363"/>
                  <a:pt x="96016" y="105052"/>
                  <a:pt x="96016" y="105052"/>
                </a:cubicBezTo>
                <a:cubicBezTo>
                  <a:pt x="96016" y="105052"/>
                  <a:pt x="96016" y="105052"/>
                  <a:pt x="96016" y="82757"/>
                </a:cubicBezTo>
                <a:cubicBezTo>
                  <a:pt x="96016" y="82757"/>
                  <a:pt x="96016" y="82757"/>
                  <a:pt x="92444" y="84069"/>
                </a:cubicBezTo>
                <a:cubicBezTo>
                  <a:pt x="91254" y="84069"/>
                  <a:pt x="91254" y="84069"/>
                  <a:pt x="91254" y="84069"/>
                </a:cubicBezTo>
                <a:cubicBezTo>
                  <a:pt x="91254" y="84069"/>
                  <a:pt x="91254" y="84069"/>
                  <a:pt x="91254" y="81446"/>
                </a:cubicBezTo>
                <a:cubicBezTo>
                  <a:pt x="91254" y="80134"/>
                  <a:pt x="91254" y="80134"/>
                  <a:pt x="91254" y="80134"/>
                </a:cubicBezTo>
                <a:cubicBezTo>
                  <a:pt x="91254" y="80134"/>
                  <a:pt x="91254" y="80134"/>
                  <a:pt x="97207" y="76200"/>
                </a:cubicBezTo>
                <a:close/>
                <a:moveTo>
                  <a:pt x="201926" y="36513"/>
                </a:moveTo>
                <a:cubicBezTo>
                  <a:pt x="200792" y="37812"/>
                  <a:pt x="200792" y="39111"/>
                  <a:pt x="200792" y="40409"/>
                </a:cubicBezTo>
                <a:cubicBezTo>
                  <a:pt x="200792" y="46904"/>
                  <a:pt x="203060" y="50801"/>
                  <a:pt x="205328" y="50801"/>
                </a:cubicBezTo>
                <a:cubicBezTo>
                  <a:pt x="208730" y="50801"/>
                  <a:pt x="208730" y="44306"/>
                  <a:pt x="208730" y="40409"/>
                </a:cubicBezTo>
                <a:cubicBezTo>
                  <a:pt x="208730" y="40409"/>
                  <a:pt x="208730" y="40409"/>
                  <a:pt x="208730" y="39111"/>
                </a:cubicBezTo>
                <a:cubicBezTo>
                  <a:pt x="206462" y="37812"/>
                  <a:pt x="204194" y="36513"/>
                  <a:pt x="201926" y="36513"/>
                </a:cubicBezTo>
                <a:close/>
                <a:moveTo>
                  <a:pt x="123005" y="34925"/>
                </a:moveTo>
                <a:cubicBezTo>
                  <a:pt x="120737" y="34925"/>
                  <a:pt x="118469" y="36248"/>
                  <a:pt x="116201" y="37571"/>
                </a:cubicBezTo>
                <a:cubicBezTo>
                  <a:pt x="116201" y="38894"/>
                  <a:pt x="115067" y="38894"/>
                  <a:pt x="115067" y="38894"/>
                </a:cubicBezTo>
                <a:cubicBezTo>
                  <a:pt x="115067" y="38894"/>
                  <a:pt x="115067" y="40216"/>
                  <a:pt x="115067" y="40216"/>
                </a:cubicBezTo>
                <a:cubicBezTo>
                  <a:pt x="115067" y="46831"/>
                  <a:pt x="116201" y="50800"/>
                  <a:pt x="119603" y="50800"/>
                </a:cubicBezTo>
                <a:cubicBezTo>
                  <a:pt x="123005" y="50800"/>
                  <a:pt x="123005" y="44185"/>
                  <a:pt x="123005" y="40216"/>
                </a:cubicBezTo>
                <a:cubicBezTo>
                  <a:pt x="123005" y="38894"/>
                  <a:pt x="123005" y="36248"/>
                  <a:pt x="123005" y="34925"/>
                </a:cubicBezTo>
                <a:close/>
                <a:moveTo>
                  <a:pt x="162011" y="31750"/>
                </a:moveTo>
                <a:cubicBezTo>
                  <a:pt x="159290" y="31750"/>
                  <a:pt x="157929" y="35560"/>
                  <a:pt x="157929" y="40640"/>
                </a:cubicBezTo>
                <a:cubicBezTo>
                  <a:pt x="157929" y="46990"/>
                  <a:pt x="159290" y="50800"/>
                  <a:pt x="162011" y="50800"/>
                </a:cubicBezTo>
                <a:cubicBezTo>
                  <a:pt x="166093" y="50800"/>
                  <a:pt x="167454" y="44450"/>
                  <a:pt x="167454" y="40640"/>
                </a:cubicBezTo>
                <a:cubicBezTo>
                  <a:pt x="167454" y="36830"/>
                  <a:pt x="166093" y="31750"/>
                  <a:pt x="162011" y="31750"/>
                </a:cubicBezTo>
                <a:close/>
                <a:moveTo>
                  <a:pt x="144703" y="28575"/>
                </a:moveTo>
                <a:cubicBezTo>
                  <a:pt x="144703" y="28575"/>
                  <a:pt x="144703" y="28575"/>
                  <a:pt x="144703" y="55075"/>
                </a:cubicBezTo>
                <a:cubicBezTo>
                  <a:pt x="144703" y="55075"/>
                  <a:pt x="143389" y="55075"/>
                  <a:pt x="143389" y="55075"/>
                </a:cubicBezTo>
                <a:cubicBezTo>
                  <a:pt x="143389" y="55075"/>
                  <a:pt x="143389" y="55075"/>
                  <a:pt x="139447" y="55075"/>
                </a:cubicBezTo>
                <a:cubicBezTo>
                  <a:pt x="139447" y="55075"/>
                  <a:pt x="139447" y="55075"/>
                  <a:pt x="139447" y="32550"/>
                </a:cubicBezTo>
                <a:cubicBezTo>
                  <a:pt x="139447" y="32550"/>
                  <a:pt x="139447" y="32550"/>
                  <a:pt x="135504" y="33875"/>
                </a:cubicBezTo>
                <a:cubicBezTo>
                  <a:pt x="135504" y="33875"/>
                  <a:pt x="135504" y="33875"/>
                  <a:pt x="134190" y="33875"/>
                </a:cubicBezTo>
                <a:cubicBezTo>
                  <a:pt x="134190" y="33875"/>
                  <a:pt x="134190" y="33875"/>
                  <a:pt x="132876" y="31225"/>
                </a:cubicBezTo>
                <a:cubicBezTo>
                  <a:pt x="131562" y="31225"/>
                  <a:pt x="130248" y="32550"/>
                  <a:pt x="127619" y="32550"/>
                </a:cubicBezTo>
                <a:cubicBezTo>
                  <a:pt x="128934" y="35200"/>
                  <a:pt x="128934" y="37850"/>
                  <a:pt x="128934" y="40500"/>
                </a:cubicBezTo>
                <a:cubicBezTo>
                  <a:pt x="128934" y="51100"/>
                  <a:pt x="124991" y="56400"/>
                  <a:pt x="118420" y="56400"/>
                </a:cubicBezTo>
                <a:cubicBezTo>
                  <a:pt x="113164" y="56400"/>
                  <a:pt x="109221" y="51100"/>
                  <a:pt x="109221" y="41825"/>
                </a:cubicBezTo>
                <a:cubicBezTo>
                  <a:pt x="106593" y="43150"/>
                  <a:pt x="103964" y="44475"/>
                  <a:pt x="101336" y="47125"/>
                </a:cubicBezTo>
                <a:cubicBezTo>
                  <a:pt x="101336" y="47125"/>
                  <a:pt x="101336" y="47125"/>
                  <a:pt x="101336" y="55075"/>
                </a:cubicBezTo>
                <a:cubicBezTo>
                  <a:pt x="101336" y="55075"/>
                  <a:pt x="101336" y="55075"/>
                  <a:pt x="100022" y="55075"/>
                </a:cubicBezTo>
                <a:cubicBezTo>
                  <a:pt x="100022" y="55075"/>
                  <a:pt x="100022" y="55075"/>
                  <a:pt x="97394" y="55075"/>
                </a:cubicBezTo>
                <a:cubicBezTo>
                  <a:pt x="96080" y="55075"/>
                  <a:pt x="96080" y="55075"/>
                  <a:pt x="96080" y="55075"/>
                </a:cubicBezTo>
                <a:cubicBezTo>
                  <a:pt x="96080" y="55075"/>
                  <a:pt x="96080" y="55075"/>
                  <a:pt x="96080" y="49775"/>
                </a:cubicBezTo>
                <a:cubicBezTo>
                  <a:pt x="85566" y="57725"/>
                  <a:pt x="77681" y="65675"/>
                  <a:pt x="72425" y="77600"/>
                </a:cubicBezTo>
                <a:cubicBezTo>
                  <a:pt x="73739" y="76275"/>
                  <a:pt x="75053" y="76275"/>
                  <a:pt x="76367" y="76275"/>
                </a:cubicBezTo>
                <a:cubicBezTo>
                  <a:pt x="82938" y="76275"/>
                  <a:pt x="86880" y="81575"/>
                  <a:pt x="86880" y="90850"/>
                </a:cubicBezTo>
                <a:cubicBezTo>
                  <a:pt x="86880" y="101450"/>
                  <a:pt x="82938" y="106750"/>
                  <a:pt x="76367" y="106750"/>
                </a:cubicBezTo>
                <a:cubicBezTo>
                  <a:pt x="71111" y="106750"/>
                  <a:pt x="68482" y="102775"/>
                  <a:pt x="67168" y="97475"/>
                </a:cubicBezTo>
                <a:cubicBezTo>
                  <a:pt x="65854" y="106750"/>
                  <a:pt x="69796" y="120000"/>
                  <a:pt x="75053" y="127950"/>
                </a:cubicBezTo>
                <a:cubicBezTo>
                  <a:pt x="75053" y="127950"/>
                  <a:pt x="76367" y="127950"/>
                  <a:pt x="76367" y="127950"/>
                </a:cubicBezTo>
                <a:cubicBezTo>
                  <a:pt x="76367" y="127950"/>
                  <a:pt x="76367" y="127950"/>
                  <a:pt x="78995" y="127950"/>
                </a:cubicBezTo>
                <a:cubicBezTo>
                  <a:pt x="78995" y="127950"/>
                  <a:pt x="80310" y="127950"/>
                  <a:pt x="80310" y="127950"/>
                </a:cubicBezTo>
                <a:cubicBezTo>
                  <a:pt x="80310" y="127950"/>
                  <a:pt x="80310" y="127950"/>
                  <a:pt x="80310" y="133250"/>
                </a:cubicBezTo>
                <a:cubicBezTo>
                  <a:pt x="82938" y="134575"/>
                  <a:pt x="85566" y="135900"/>
                  <a:pt x="88195" y="135900"/>
                </a:cubicBezTo>
                <a:cubicBezTo>
                  <a:pt x="89509" y="130600"/>
                  <a:pt x="93451" y="126625"/>
                  <a:pt x="97394" y="126625"/>
                </a:cubicBezTo>
                <a:cubicBezTo>
                  <a:pt x="102650" y="126625"/>
                  <a:pt x="106593" y="130600"/>
                  <a:pt x="107907" y="135900"/>
                </a:cubicBezTo>
                <a:cubicBezTo>
                  <a:pt x="110535" y="137225"/>
                  <a:pt x="113164" y="138550"/>
                  <a:pt x="114478" y="145175"/>
                </a:cubicBezTo>
                <a:cubicBezTo>
                  <a:pt x="115792" y="147825"/>
                  <a:pt x="115792" y="150475"/>
                  <a:pt x="117106" y="151800"/>
                </a:cubicBezTo>
                <a:cubicBezTo>
                  <a:pt x="117106" y="151800"/>
                  <a:pt x="117106" y="151800"/>
                  <a:pt x="117106" y="133250"/>
                </a:cubicBezTo>
                <a:cubicBezTo>
                  <a:pt x="117106" y="133250"/>
                  <a:pt x="117106" y="133250"/>
                  <a:pt x="114478" y="134575"/>
                </a:cubicBezTo>
                <a:cubicBezTo>
                  <a:pt x="113164" y="135900"/>
                  <a:pt x="113164" y="135900"/>
                  <a:pt x="113164" y="135900"/>
                </a:cubicBezTo>
                <a:cubicBezTo>
                  <a:pt x="113164" y="134575"/>
                  <a:pt x="113164" y="134575"/>
                  <a:pt x="113164" y="134575"/>
                </a:cubicBezTo>
                <a:cubicBezTo>
                  <a:pt x="113164" y="134575"/>
                  <a:pt x="113164" y="134575"/>
                  <a:pt x="111849" y="131925"/>
                </a:cubicBezTo>
                <a:cubicBezTo>
                  <a:pt x="111849" y="131925"/>
                  <a:pt x="111849" y="130600"/>
                  <a:pt x="111849" y="130600"/>
                </a:cubicBezTo>
                <a:cubicBezTo>
                  <a:pt x="111849" y="130600"/>
                  <a:pt x="111849" y="130600"/>
                  <a:pt x="118420" y="127950"/>
                </a:cubicBezTo>
                <a:cubicBezTo>
                  <a:pt x="118420" y="127950"/>
                  <a:pt x="118420" y="127950"/>
                  <a:pt x="122363" y="127950"/>
                </a:cubicBezTo>
                <a:cubicBezTo>
                  <a:pt x="122363" y="127950"/>
                  <a:pt x="122363" y="127950"/>
                  <a:pt x="122363" y="155775"/>
                </a:cubicBezTo>
                <a:cubicBezTo>
                  <a:pt x="122363" y="155775"/>
                  <a:pt x="122363" y="157100"/>
                  <a:pt x="122363" y="157100"/>
                </a:cubicBezTo>
                <a:cubicBezTo>
                  <a:pt x="122363" y="157100"/>
                  <a:pt x="122363" y="157100"/>
                  <a:pt x="121049" y="157100"/>
                </a:cubicBezTo>
                <a:cubicBezTo>
                  <a:pt x="123677" y="159750"/>
                  <a:pt x="128934" y="161075"/>
                  <a:pt x="135504" y="162400"/>
                </a:cubicBezTo>
                <a:cubicBezTo>
                  <a:pt x="144703" y="165050"/>
                  <a:pt x="159159" y="151800"/>
                  <a:pt x="161787" y="159750"/>
                </a:cubicBezTo>
                <a:cubicBezTo>
                  <a:pt x="164416" y="175650"/>
                  <a:pt x="173615" y="186250"/>
                  <a:pt x="181500" y="191550"/>
                </a:cubicBezTo>
                <a:cubicBezTo>
                  <a:pt x="181500" y="191550"/>
                  <a:pt x="181500" y="191550"/>
                  <a:pt x="181500" y="183600"/>
                </a:cubicBezTo>
                <a:cubicBezTo>
                  <a:pt x="181500" y="183600"/>
                  <a:pt x="181500" y="183600"/>
                  <a:pt x="178872" y="186250"/>
                </a:cubicBezTo>
                <a:cubicBezTo>
                  <a:pt x="177557" y="186250"/>
                  <a:pt x="177557" y="186250"/>
                  <a:pt x="177557" y="186250"/>
                </a:cubicBezTo>
                <a:cubicBezTo>
                  <a:pt x="177557" y="186250"/>
                  <a:pt x="177557" y="184925"/>
                  <a:pt x="176243" y="184925"/>
                </a:cubicBezTo>
                <a:cubicBezTo>
                  <a:pt x="176243" y="184925"/>
                  <a:pt x="176243" y="184925"/>
                  <a:pt x="176243" y="182275"/>
                </a:cubicBezTo>
                <a:cubicBezTo>
                  <a:pt x="176243" y="182275"/>
                  <a:pt x="176243" y="180950"/>
                  <a:pt x="176243" y="180950"/>
                </a:cubicBezTo>
                <a:cubicBezTo>
                  <a:pt x="176243" y="180950"/>
                  <a:pt x="176243" y="180950"/>
                  <a:pt x="182814" y="178300"/>
                </a:cubicBezTo>
                <a:cubicBezTo>
                  <a:pt x="182814" y="178300"/>
                  <a:pt x="182814" y="178300"/>
                  <a:pt x="186756" y="178300"/>
                </a:cubicBezTo>
                <a:cubicBezTo>
                  <a:pt x="186756" y="178300"/>
                  <a:pt x="186756" y="178300"/>
                  <a:pt x="186756" y="194200"/>
                </a:cubicBezTo>
                <a:cubicBezTo>
                  <a:pt x="194641" y="196850"/>
                  <a:pt x="201213" y="194200"/>
                  <a:pt x="199898" y="186250"/>
                </a:cubicBezTo>
                <a:cubicBezTo>
                  <a:pt x="199898" y="186250"/>
                  <a:pt x="198584" y="186250"/>
                  <a:pt x="198584" y="186250"/>
                </a:cubicBezTo>
                <a:cubicBezTo>
                  <a:pt x="198584" y="186250"/>
                  <a:pt x="198584" y="184925"/>
                  <a:pt x="198584" y="184925"/>
                </a:cubicBezTo>
                <a:cubicBezTo>
                  <a:pt x="198584" y="184925"/>
                  <a:pt x="198584" y="184925"/>
                  <a:pt x="197270" y="182275"/>
                </a:cubicBezTo>
                <a:cubicBezTo>
                  <a:pt x="197270" y="182275"/>
                  <a:pt x="197270" y="180950"/>
                  <a:pt x="198584" y="180950"/>
                </a:cubicBezTo>
                <a:cubicBezTo>
                  <a:pt x="198584" y="180950"/>
                  <a:pt x="198584" y="180950"/>
                  <a:pt x="199898" y="180950"/>
                </a:cubicBezTo>
                <a:cubicBezTo>
                  <a:pt x="198584" y="167700"/>
                  <a:pt x="199898" y="166375"/>
                  <a:pt x="199898" y="166375"/>
                </a:cubicBezTo>
                <a:cubicBezTo>
                  <a:pt x="199898" y="166375"/>
                  <a:pt x="226182" y="169025"/>
                  <a:pt x="234066" y="161075"/>
                </a:cubicBezTo>
                <a:cubicBezTo>
                  <a:pt x="238009" y="157100"/>
                  <a:pt x="240637" y="151800"/>
                  <a:pt x="241951" y="146500"/>
                </a:cubicBezTo>
                <a:cubicBezTo>
                  <a:pt x="243266" y="145175"/>
                  <a:pt x="244580" y="143850"/>
                  <a:pt x="245894" y="143850"/>
                </a:cubicBezTo>
                <a:cubicBezTo>
                  <a:pt x="245894" y="143850"/>
                  <a:pt x="245894" y="143850"/>
                  <a:pt x="245894" y="133250"/>
                </a:cubicBezTo>
                <a:cubicBezTo>
                  <a:pt x="245894" y="133250"/>
                  <a:pt x="245894" y="133250"/>
                  <a:pt x="241951" y="134575"/>
                </a:cubicBezTo>
                <a:cubicBezTo>
                  <a:pt x="241951" y="135900"/>
                  <a:pt x="241951" y="135900"/>
                  <a:pt x="241951" y="135900"/>
                </a:cubicBezTo>
                <a:cubicBezTo>
                  <a:pt x="241951" y="134575"/>
                  <a:pt x="240637" y="134575"/>
                  <a:pt x="240637" y="134575"/>
                </a:cubicBezTo>
                <a:cubicBezTo>
                  <a:pt x="240637" y="134575"/>
                  <a:pt x="240637" y="134575"/>
                  <a:pt x="240637" y="131925"/>
                </a:cubicBezTo>
                <a:cubicBezTo>
                  <a:pt x="240637" y="131925"/>
                  <a:pt x="240637" y="130600"/>
                  <a:pt x="240637" y="130600"/>
                </a:cubicBezTo>
                <a:cubicBezTo>
                  <a:pt x="240637" y="130600"/>
                  <a:pt x="240637" y="130600"/>
                  <a:pt x="247208" y="127950"/>
                </a:cubicBezTo>
                <a:cubicBezTo>
                  <a:pt x="247208" y="127950"/>
                  <a:pt x="247208" y="127950"/>
                  <a:pt x="249836" y="127950"/>
                </a:cubicBezTo>
                <a:cubicBezTo>
                  <a:pt x="251151" y="127950"/>
                  <a:pt x="251151" y="127950"/>
                  <a:pt x="251151" y="127950"/>
                </a:cubicBezTo>
                <a:cubicBezTo>
                  <a:pt x="251151" y="127950"/>
                  <a:pt x="251151" y="127950"/>
                  <a:pt x="251151" y="143850"/>
                </a:cubicBezTo>
                <a:cubicBezTo>
                  <a:pt x="251151" y="143850"/>
                  <a:pt x="252465" y="143850"/>
                  <a:pt x="252465" y="143850"/>
                </a:cubicBezTo>
                <a:cubicBezTo>
                  <a:pt x="264292" y="137225"/>
                  <a:pt x="262978" y="113375"/>
                  <a:pt x="257721" y="94825"/>
                </a:cubicBezTo>
                <a:cubicBezTo>
                  <a:pt x="256407" y="102775"/>
                  <a:pt x="253779" y="106750"/>
                  <a:pt x="247208" y="106750"/>
                </a:cubicBezTo>
                <a:cubicBezTo>
                  <a:pt x="241951" y="106750"/>
                  <a:pt x="238009" y="101450"/>
                  <a:pt x="238009" y="92175"/>
                </a:cubicBezTo>
                <a:cubicBezTo>
                  <a:pt x="238009" y="81575"/>
                  <a:pt x="241951" y="76275"/>
                  <a:pt x="248522" y="76275"/>
                </a:cubicBezTo>
                <a:cubicBezTo>
                  <a:pt x="248522" y="76275"/>
                  <a:pt x="249836" y="76275"/>
                  <a:pt x="249836" y="76275"/>
                </a:cubicBezTo>
                <a:cubicBezTo>
                  <a:pt x="244580" y="67000"/>
                  <a:pt x="238009" y="59050"/>
                  <a:pt x="230124" y="52425"/>
                </a:cubicBezTo>
                <a:cubicBezTo>
                  <a:pt x="230124" y="52425"/>
                  <a:pt x="230124" y="52425"/>
                  <a:pt x="230124" y="55075"/>
                </a:cubicBezTo>
                <a:cubicBezTo>
                  <a:pt x="230124" y="55075"/>
                  <a:pt x="230124" y="55075"/>
                  <a:pt x="228810" y="55075"/>
                </a:cubicBezTo>
                <a:cubicBezTo>
                  <a:pt x="228810" y="55075"/>
                  <a:pt x="228810" y="55075"/>
                  <a:pt x="224867" y="55075"/>
                </a:cubicBezTo>
                <a:cubicBezTo>
                  <a:pt x="224867" y="55075"/>
                  <a:pt x="224867" y="55075"/>
                  <a:pt x="224867" y="48450"/>
                </a:cubicBezTo>
                <a:cubicBezTo>
                  <a:pt x="220925" y="47125"/>
                  <a:pt x="218297" y="44475"/>
                  <a:pt x="215668" y="43150"/>
                </a:cubicBezTo>
                <a:cubicBezTo>
                  <a:pt x="214354" y="51100"/>
                  <a:pt x="210412" y="56400"/>
                  <a:pt x="205155" y="56400"/>
                </a:cubicBezTo>
                <a:cubicBezTo>
                  <a:pt x="198584" y="56400"/>
                  <a:pt x="194641" y="49775"/>
                  <a:pt x="194641" y="40500"/>
                </a:cubicBezTo>
                <a:cubicBezTo>
                  <a:pt x="194641" y="37850"/>
                  <a:pt x="194641" y="36525"/>
                  <a:pt x="195956" y="33875"/>
                </a:cubicBezTo>
                <a:cubicBezTo>
                  <a:pt x="193327" y="32550"/>
                  <a:pt x="189385" y="32550"/>
                  <a:pt x="186756" y="31225"/>
                </a:cubicBezTo>
                <a:cubicBezTo>
                  <a:pt x="186756" y="31225"/>
                  <a:pt x="186756" y="31225"/>
                  <a:pt x="186756" y="55075"/>
                </a:cubicBezTo>
                <a:cubicBezTo>
                  <a:pt x="186756" y="55075"/>
                  <a:pt x="186756" y="55075"/>
                  <a:pt x="182814" y="55075"/>
                </a:cubicBezTo>
                <a:cubicBezTo>
                  <a:pt x="181500" y="55075"/>
                  <a:pt x="181500" y="55075"/>
                  <a:pt x="181500" y="55075"/>
                </a:cubicBezTo>
                <a:cubicBezTo>
                  <a:pt x="181500" y="55075"/>
                  <a:pt x="181500" y="55075"/>
                  <a:pt x="181500" y="32550"/>
                </a:cubicBezTo>
                <a:cubicBezTo>
                  <a:pt x="181500" y="32550"/>
                  <a:pt x="181500" y="32550"/>
                  <a:pt x="178872" y="33875"/>
                </a:cubicBezTo>
                <a:cubicBezTo>
                  <a:pt x="177557" y="33875"/>
                  <a:pt x="177557" y="33875"/>
                  <a:pt x="177557" y="33875"/>
                </a:cubicBezTo>
                <a:cubicBezTo>
                  <a:pt x="177557" y="33875"/>
                  <a:pt x="177557" y="33875"/>
                  <a:pt x="176243" y="33875"/>
                </a:cubicBezTo>
                <a:cubicBezTo>
                  <a:pt x="176243" y="33875"/>
                  <a:pt x="176243" y="33875"/>
                  <a:pt x="176243" y="31225"/>
                </a:cubicBezTo>
                <a:cubicBezTo>
                  <a:pt x="176243" y="29900"/>
                  <a:pt x="176243" y="29900"/>
                  <a:pt x="176243" y="29900"/>
                </a:cubicBezTo>
                <a:cubicBezTo>
                  <a:pt x="176243" y="29900"/>
                  <a:pt x="176243" y="29900"/>
                  <a:pt x="177557" y="29900"/>
                </a:cubicBezTo>
                <a:cubicBezTo>
                  <a:pt x="173615" y="28575"/>
                  <a:pt x="170987" y="28575"/>
                  <a:pt x="168358" y="28575"/>
                </a:cubicBezTo>
                <a:cubicBezTo>
                  <a:pt x="170987" y="31225"/>
                  <a:pt x="172301" y="35200"/>
                  <a:pt x="172301" y="40500"/>
                </a:cubicBezTo>
                <a:cubicBezTo>
                  <a:pt x="172301" y="51100"/>
                  <a:pt x="168358" y="56400"/>
                  <a:pt x="161787" y="56400"/>
                </a:cubicBezTo>
                <a:cubicBezTo>
                  <a:pt x="155217" y="56400"/>
                  <a:pt x="152588" y="49775"/>
                  <a:pt x="151274" y="40500"/>
                </a:cubicBezTo>
                <a:cubicBezTo>
                  <a:pt x="151274" y="35200"/>
                  <a:pt x="153903" y="29900"/>
                  <a:pt x="156531" y="28575"/>
                </a:cubicBezTo>
                <a:cubicBezTo>
                  <a:pt x="152588" y="28575"/>
                  <a:pt x="148646" y="28575"/>
                  <a:pt x="144703" y="28575"/>
                </a:cubicBezTo>
                <a:close/>
                <a:moveTo>
                  <a:pt x="164533" y="0"/>
                </a:moveTo>
                <a:cubicBezTo>
                  <a:pt x="205215" y="0"/>
                  <a:pt x="240648" y="17090"/>
                  <a:pt x="266895" y="48642"/>
                </a:cubicBezTo>
                <a:cubicBezTo>
                  <a:pt x="285268" y="72305"/>
                  <a:pt x="294454" y="99914"/>
                  <a:pt x="291829" y="130150"/>
                </a:cubicBezTo>
                <a:cubicBezTo>
                  <a:pt x="289205" y="155129"/>
                  <a:pt x="278706" y="181422"/>
                  <a:pt x="269520" y="206400"/>
                </a:cubicBezTo>
                <a:cubicBezTo>
                  <a:pt x="253772" y="247154"/>
                  <a:pt x="239336" y="286594"/>
                  <a:pt x="257709" y="324718"/>
                </a:cubicBezTo>
                <a:cubicBezTo>
                  <a:pt x="257709" y="327348"/>
                  <a:pt x="257709" y="329977"/>
                  <a:pt x="256396" y="332606"/>
                </a:cubicBezTo>
                <a:cubicBezTo>
                  <a:pt x="255084" y="335236"/>
                  <a:pt x="252459" y="336550"/>
                  <a:pt x="249835" y="336550"/>
                </a:cubicBezTo>
                <a:cubicBezTo>
                  <a:pt x="249835" y="336550"/>
                  <a:pt x="249835" y="336550"/>
                  <a:pt x="105478" y="336550"/>
                </a:cubicBezTo>
                <a:cubicBezTo>
                  <a:pt x="101541" y="336550"/>
                  <a:pt x="98916" y="333921"/>
                  <a:pt x="97604" y="331292"/>
                </a:cubicBezTo>
                <a:cubicBezTo>
                  <a:pt x="96292" y="328662"/>
                  <a:pt x="96292" y="327348"/>
                  <a:pt x="96292" y="315516"/>
                </a:cubicBezTo>
                <a:cubicBezTo>
                  <a:pt x="96292" y="314201"/>
                  <a:pt x="96292" y="312887"/>
                  <a:pt x="96292" y="312887"/>
                </a:cubicBezTo>
                <a:cubicBezTo>
                  <a:pt x="94979" y="294481"/>
                  <a:pt x="87105" y="294481"/>
                  <a:pt x="71357" y="294481"/>
                </a:cubicBezTo>
                <a:cubicBezTo>
                  <a:pt x="58234" y="294481"/>
                  <a:pt x="42486" y="294481"/>
                  <a:pt x="31987" y="278706"/>
                </a:cubicBezTo>
                <a:cubicBezTo>
                  <a:pt x="24113" y="266874"/>
                  <a:pt x="24113" y="251098"/>
                  <a:pt x="25426" y="236637"/>
                </a:cubicBezTo>
                <a:cubicBezTo>
                  <a:pt x="25426" y="224805"/>
                  <a:pt x="25426" y="212973"/>
                  <a:pt x="21489" y="209029"/>
                </a:cubicBezTo>
                <a:cubicBezTo>
                  <a:pt x="21489" y="207715"/>
                  <a:pt x="17552" y="206400"/>
                  <a:pt x="16239" y="205085"/>
                </a:cubicBezTo>
                <a:cubicBezTo>
                  <a:pt x="10990" y="202456"/>
                  <a:pt x="3116" y="199827"/>
                  <a:pt x="491" y="191939"/>
                </a:cubicBezTo>
                <a:cubicBezTo>
                  <a:pt x="-821" y="187995"/>
                  <a:pt x="491" y="182736"/>
                  <a:pt x="4428" y="177478"/>
                </a:cubicBezTo>
                <a:cubicBezTo>
                  <a:pt x="17552" y="156443"/>
                  <a:pt x="20176" y="144612"/>
                  <a:pt x="24113" y="126206"/>
                </a:cubicBezTo>
                <a:cubicBezTo>
                  <a:pt x="25426" y="118319"/>
                  <a:pt x="26738" y="109116"/>
                  <a:pt x="29363" y="97284"/>
                </a:cubicBezTo>
                <a:cubicBezTo>
                  <a:pt x="38549" y="68361"/>
                  <a:pt x="55609" y="43383"/>
                  <a:pt x="81856" y="26293"/>
                </a:cubicBezTo>
                <a:cubicBezTo>
                  <a:pt x="105478" y="9202"/>
                  <a:pt x="135662" y="0"/>
                  <a:pt x="16453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236277" y="3959194"/>
            <a:ext cx="851874" cy="85187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7" name="椭圆 20"/>
          <p:cNvSpPr/>
          <p:nvPr/>
        </p:nvSpPr>
        <p:spPr>
          <a:xfrm>
            <a:off x="8469472" y="4229278"/>
            <a:ext cx="385486" cy="311707"/>
          </a:xfrm>
          <a:custGeom>
            <a:avLst/>
            <a:gdLst>
              <a:gd name="connsiteX0" fmla="*/ 0 w 331788"/>
              <a:gd name="connsiteY0" fmla="*/ 255587 h 268287"/>
              <a:gd name="connsiteX1" fmla="*/ 331788 w 331788"/>
              <a:gd name="connsiteY1" fmla="*/ 255587 h 268287"/>
              <a:gd name="connsiteX2" fmla="*/ 331788 w 331788"/>
              <a:gd name="connsiteY2" fmla="*/ 268287 h 268287"/>
              <a:gd name="connsiteX3" fmla="*/ 0 w 331788"/>
              <a:gd name="connsiteY3" fmla="*/ 268287 h 268287"/>
              <a:gd name="connsiteX4" fmla="*/ 76201 w 331788"/>
              <a:gd name="connsiteY4" fmla="*/ 207962 h 268287"/>
              <a:gd name="connsiteX5" fmla="*/ 82551 w 331788"/>
              <a:gd name="connsiteY5" fmla="*/ 207962 h 268287"/>
              <a:gd name="connsiteX6" fmla="*/ 82551 w 331788"/>
              <a:gd name="connsiteY6" fmla="*/ 247650 h 268287"/>
              <a:gd name="connsiteX7" fmla="*/ 55563 w 331788"/>
              <a:gd name="connsiteY7" fmla="*/ 247650 h 268287"/>
              <a:gd name="connsiteX8" fmla="*/ 55563 w 331788"/>
              <a:gd name="connsiteY8" fmla="*/ 227012 h 268287"/>
              <a:gd name="connsiteX9" fmla="*/ 115888 w 331788"/>
              <a:gd name="connsiteY9" fmla="*/ 168275 h 268287"/>
              <a:gd name="connsiteX10" fmla="*/ 127168 w 331788"/>
              <a:gd name="connsiteY10" fmla="*/ 168275 h 268287"/>
              <a:gd name="connsiteX11" fmla="*/ 139701 w 331788"/>
              <a:gd name="connsiteY11" fmla="*/ 170835 h 268287"/>
              <a:gd name="connsiteX12" fmla="*/ 139701 w 331788"/>
              <a:gd name="connsiteY12" fmla="*/ 247650 h 268287"/>
              <a:gd name="connsiteX13" fmla="*/ 115888 w 331788"/>
              <a:gd name="connsiteY13" fmla="*/ 247650 h 268287"/>
              <a:gd name="connsiteX14" fmla="*/ 198438 w 331788"/>
              <a:gd name="connsiteY14" fmla="*/ 155575 h 268287"/>
              <a:gd name="connsiteX15" fmla="*/ 198438 w 331788"/>
              <a:gd name="connsiteY15" fmla="*/ 247650 h 268287"/>
              <a:gd name="connsiteX16" fmla="*/ 173038 w 331788"/>
              <a:gd name="connsiteY16" fmla="*/ 247650 h 268287"/>
              <a:gd name="connsiteX17" fmla="*/ 173038 w 331788"/>
              <a:gd name="connsiteY17" fmla="*/ 168363 h 268287"/>
              <a:gd name="connsiteX18" fmla="*/ 198438 w 331788"/>
              <a:gd name="connsiteY18" fmla="*/ 155575 h 268287"/>
              <a:gd name="connsiteX19" fmla="*/ 149226 w 331788"/>
              <a:gd name="connsiteY19" fmla="*/ 41376 h 268287"/>
              <a:gd name="connsiteX20" fmla="*/ 114947 w 331788"/>
              <a:gd name="connsiteY20" fmla="*/ 55968 h 268287"/>
              <a:gd name="connsiteX21" fmla="*/ 114947 w 331788"/>
              <a:gd name="connsiteY21" fmla="*/ 123418 h 268287"/>
              <a:gd name="connsiteX22" fmla="*/ 183504 w 331788"/>
              <a:gd name="connsiteY22" fmla="*/ 123418 h 268287"/>
              <a:gd name="connsiteX23" fmla="*/ 183504 w 331788"/>
              <a:gd name="connsiteY23" fmla="*/ 55968 h 268287"/>
              <a:gd name="connsiteX24" fmla="*/ 149226 w 331788"/>
              <a:gd name="connsiteY24" fmla="*/ 41376 h 268287"/>
              <a:gd name="connsiteX25" fmla="*/ 228600 w 331788"/>
              <a:gd name="connsiteY25" fmla="*/ 39687 h 268287"/>
              <a:gd name="connsiteX26" fmla="*/ 254000 w 331788"/>
              <a:gd name="connsiteY26" fmla="*/ 39687 h 268287"/>
              <a:gd name="connsiteX27" fmla="*/ 254000 w 331788"/>
              <a:gd name="connsiteY27" fmla="*/ 247650 h 268287"/>
              <a:gd name="connsiteX28" fmla="*/ 228600 w 331788"/>
              <a:gd name="connsiteY28" fmla="*/ 247650 h 268287"/>
              <a:gd name="connsiteX29" fmla="*/ 228600 w 331788"/>
              <a:gd name="connsiteY29" fmla="*/ 110730 h 268287"/>
              <a:gd name="connsiteX30" fmla="*/ 231140 w 331788"/>
              <a:gd name="connsiteY30" fmla="*/ 90063 h 268287"/>
              <a:gd name="connsiteX31" fmla="*/ 228600 w 331788"/>
              <a:gd name="connsiteY31" fmla="*/ 69396 h 268287"/>
              <a:gd name="connsiteX32" fmla="*/ 228600 w 331788"/>
              <a:gd name="connsiteY32" fmla="*/ 39687 h 268287"/>
              <a:gd name="connsiteX33" fmla="*/ 149707 w 331788"/>
              <a:gd name="connsiteY33" fmla="*/ 22312 h 268287"/>
              <a:gd name="connsiteX34" fmla="*/ 196764 w 331788"/>
              <a:gd name="connsiteY34" fmla="*/ 41623 h 268287"/>
              <a:gd name="connsiteX35" fmla="*/ 196764 w 331788"/>
              <a:gd name="connsiteY35" fmla="*/ 136893 h 268287"/>
              <a:gd name="connsiteX36" fmla="*/ 109096 w 331788"/>
              <a:gd name="connsiteY36" fmla="*/ 143330 h 268287"/>
              <a:gd name="connsiteX37" fmla="*/ 97492 w 331788"/>
              <a:gd name="connsiteY37" fmla="*/ 154917 h 268287"/>
              <a:gd name="connsiteX38" fmla="*/ 93625 w 331788"/>
              <a:gd name="connsiteY38" fmla="*/ 170366 h 268287"/>
              <a:gd name="connsiteX39" fmla="*/ 43344 w 331788"/>
              <a:gd name="connsiteY39" fmla="*/ 220576 h 268287"/>
              <a:gd name="connsiteX40" fmla="*/ 18848 w 331788"/>
              <a:gd name="connsiteY40" fmla="*/ 220576 h 268287"/>
              <a:gd name="connsiteX41" fmla="*/ 18848 w 331788"/>
              <a:gd name="connsiteY41" fmla="*/ 196115 h 268287"/>
              <a:gd name="connsiteX42" fmla="*/ 67840 w 331788"/>
              <a:gd name="connsiteY42" fmla="*/ 145905 h 268287"/>
              <a:gd name="connsiteX43" fmla="*/ 84600 w 331788"/>
              <a:gd name="connsiteY43" fmla="*/ 140755 h 268287"/>
              <a:gd name="connsiteX44" fmla="*/ 96203 w 331788"/>
              <a:gd name="connsiteY44" fmla="*/ 129168 h 268287"/>
              <a:gd name="connsiteX45" fmla="*/ 102649 w 331788"/>
              <a:gd name="connsiteY45" fmla="*/ 41623 h 268287"/>
              <a:gd name="connsiteX46" fmla="*/ 149707 w 331788"/>
              <a:gd name="connsiteY46" fmla="*/ 22312 h 268287"/>
              <a:gd name="connsiteX47" fmla="*/ 280988 w 331788"/>
              <a:gd name="connsiteY47" fmla="*/ 0 h 268287"/>
              <a:gd name="connsiteX48" fmla="*/ 306388 w 331788"/>
              <a:gd name="connsiteY48" fmla="*/ 0 h 268287"/>
              <a:gd name="connsiteX49" fmla="*/ 306388 w 331788"/>
              <a:gd name="connsiteY49" fmla="*/ 247650 h 268287"/>
              <a:gd name="connsiteX50" fmla="*/ 280988 w 331788"/>
              <a:gd name="connsiteY50" fmla="*/ 247650 h 26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31788" h="268287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2315175" y="4977769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315175" y="5322319"/>
            <a:ext cx="24444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</a:t>
            </a:r>
          </a:p>
        </p:txBody>
      </p:sp>
      <p:sp>
        <p:nvSpPr>
          <p:cNvPr id="29" name="TextBox 19"/>
          <p:cNvSpPr txBox="1"/>
          <p:nvPr/>
        </p:nvSpPr>
        <p:spPr>
          <a:xfrm>
            <a:off x="4877586" y="4977769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877586" y="5322319"/>
            <a:ext cx="24444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</a:t>
            </a:r>
          </a:p>
        </p:txBody>
      </p:sp>
      <p:sp>
        <p:nvSpPr>
          <p:cNvPr id="32" name="TextBox 19"/>
          <p:cNvSpPr txBox="1"/>
          <p:nvPr/>
        </p:nvSpPr>
        <p:spPr>
          <a:xfrm>
            <a:off x="7439997" y="4977769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439997" y="5322319"/>
            <a:ext cx="24444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</a:t>
            </a:r>
          </a:p>
        </p:txBody>
      </p:sp>
      <p:sp>
        <p:nvSpPr>
          <p:cNvPr id="34" name="TextBox 19"/>
          <p:cNvSpPr txBox="1"/>
          <p:nvPr/>
        </p:nvSpPr>
        <p:spPr>
          <a:xfrm>
            <a:off x="4881644" y="1733618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5" grpId="0" animBg="1"/>
      <p:bldP spid="16" grpId="0" animBg="1"/>
      <p:bldP spid="36" grpId="0" animBg="1"/>
      <p:bldP spid="19" grpId="0" animBg="1"/>
      <p:bldP spid="37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314450" y="1638300"/>
            <a:ext cx="4229100" cy="4229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pic>
        <p:nvPicPr>
          <p:cNvPr id="30" name="图片占位符 29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  <p:grpSp>
        <p:nvGrpSpPr>
          <p:cNvPr id="31" name="组合 30"/>
          <p:cNvGrpSpPr/>
          <p:nvPr/>
        </p:nvGrpSpPr>
        <p:grpSpPr>
          <a:xfrm>
            <a:off x="6747058" y="4013200"/>
            <a:ext cx="851874" cy="851874"/>
            <a:chOff x="5731058" y="2070100"/>
            <a:chExt cx="851874" cy="851874"/>
          </a:xfrm>
        </p:grpSpPr>
        <p:sp>
          <p:nvSpPr>
            <p:cNvPr id="32" name="椭圆 31"/>
            <p:cNvSpPr/>
            <p:nvPr/>
          </p:nvSpPr>
          <p:spPr>
            <a:xfrm>
              <a:off x="5731058" y="2070100"/>
              <a:ext cx="851874" cy="8518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椭圆 13"/>
            <p:cNvSpPr/>
            <p:nvPr/>
          </p:nvSpPr>
          <p:spPr>
            <a:xfrm>
              <a:off x="5976921" y="2303294"/>
              <a:ext cx="360149" cy="385486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077804" y="4013200"/>
            <a:ext cx="851874" cy="851874"/>
            <a:chOff x="8148329" y="2070100"/>
            <a:chExt cx="851874" cy="851874"/>
          </a:xfrm>
        </p:grpSpPr>
        <p:sp>
          <p:nvSpPr>
            <p:cNvPr id="35" name="椭圆 34"/>
            <p:cNvSpPr/>
            <p:nvPr/>
          </p:nvSpPr>
          <p:spPr>
            <a:xfrm>
              <a:off x="8148329" y="2070100"/>
              <a:ext cx="851874" cy="85187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椭圆 15"/>
            <p:cNvSpPr/>
            <p:nvPr/>
          </p:nvSpPr>
          <p:spPr>
            <a:xfrm>
              <a:off x="8381524" y="2303294"/>
              <a:ext cx="385486" cy="385486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408550" y="4013200"/>
            <a:ext cx="851874" cy="851874"/>
            <a:chOff x="10565600" y="2070100"/>
            <a:chExt cx="851874" cy="851874"/>
          </a:xfrm>
        </p:grpSpPr>
        <p:sp>
          <p:nvSpPr>
            <p:cNvPr id="38" name="椭圆 37"/>
            <p:cNvSpPr/>
            <p:nvPr/>
          </p:nvSpPr>
          <p:spPr>
            <a:xfrm>
              <a:off x="10565600" y="2070100"/>
              <a:ext cx="851874" cy="8518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椭圆 17"/>
            <p:cNvSpPr/>
            <p:nvPr/>
          </p:nvSpPr>
          <p:spPr>
            <a:xfrm>
              <a:off x="10798795" y="2319098"/>
              <a:ext cx="385486" cy="353878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85544" y="2074143"/>
            <a:ext cx="5050769" cy="1544879"/>
            <a:chOff x="6959890" y="2107863"/>
            <a:chExt cx="5050769" cy="1544879"/>
          </a:xfrm>
        </p:grpSpPr>
        <p:sp>
          <p:nvSpPr>
            <p:cNvPr id="23" name="TextBox 19"/>
            <p:cNvSpPr txBox="1"/>
            <p:nvPr/>
          </p:nvSpPr>
          <p:spPr>
            <a:xfrm>
              <a:off x="6959890" y="2107863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Add title text</a:t>
              </a:r>
              <a:endParaRPr lang="en-US" sz="2000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959891" y="2452413"/>
              <a:ext cx="50507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user can demonstrate on a projector or computer, or print the presentation and make it into a film</a:t>
              </a:r>
            </a:p>
          </p:txBody>
        </p:sp>
      </p:grpSp>
      <p:sp>
        <p:nvSpPr>
          <p:cNvPr id="25" name="TextBox 19"/>
          <p:cNvSpPr txBox="1"/>
          <p:nvPr/>
        </p:nvSpPr>
        <p:spPr>
          <a:xfrm>
            <a:off x="6389716" y="4989866"/>
            <a:ext cx="161125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14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1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7720462" y="4989866"/>
            <a:ext cx="161125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14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14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7" name="TextBox 19"/>
          <p:cNvSpPr txBox="1"/>
          <p:nvPr/>
        </p:nvSpPr>
        <p:spPr>
          <a:xfrm>
            <a:off x="9051208" y="4989866"/>
            <a:ext cx="161125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14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1400" b="1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214000" y="6516858"/>
            <a:ext cx="4352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656901" y="6516858"/>
            <a:ext cx="43529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99803" y="6516858"/>
            <a:ext cx="43529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542704" y="6516858"/>
            <a:ext cx="43529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sp>
        <p:nvSpPr>
          <p:cNvPr id="13" name="弦形 12"/>
          <p:cNvSpPr/>
          <p:nvPr/>
        </p:nvSpPr>
        <p:spPr>
          <a:xfrm>
            <a:off x="1099775" y="2436434"/>
            <a:ext cx="846328" cy="84632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不完整圆 13"/>
          <p:cNvSpPr/>
          <p:nvPr/>
        </p:nvSpPr>
        <p:spPr>
          <a:xfrm>
            <a:off x="1184408" y="2521066"/>
            <a:ext cx="677062" cy="677062"/>
          </a:xfrm>
          <a:prstGeom prst="pie">
            <a:avLst>
              <a:gd name="adj1" fmla="val 13500000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1099775" y="3626462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099777" y="3971012"/>
            <a:ext cx="22675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41" name="TextBox 19"/>
          <p:cNvSpPr txBox="1"/>
          <p:nvPr/>
        </p:nvSpPr>
        <p:spPr>
          <a:xfrm>
            <a:off x="1616773" y="2616693"/>
            <a:ext cx="13411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800" b="1" dirty="0">
                <a:latin typeface="Arial"/>
                <a:ea typeface="微软雅黑"/>
                <a:sym typeface="Arial"/>
              </a:rPr>
              <a:t>30%</a:t>
            </a:r>
            <a:endParaRPr lang="en-US" sz="28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弦形 16"/>
          <p:cNvSpPr/>
          <p:nvPr/>
        </p:nvSpPr>
        <p:spPr>
          <a:xfrm>
            <a:off x="3600674" y="2436434"/>
            <a:ext cx="846328" cy="84632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不完整圆 17"/>
          <p:cNvSpPr/>
          <p:nvPr/>
        </p:nvSpPr>
        <p:spPr>
          <a:xfrm>
            <a:off x="3685307" y="2521066"/>
            <a:ext cx="677062" cy="677062"/>
          </a:xfrm>
          <a:prstGeom prst="pie">
            <a:avLst>
              <a:gd name="adj1" fmla="val 10800000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3" name="TextBox 19"/>
          <p:cNvSpPr txBox="1"/>
          <p:nvPr/>
        </p:nvSpPr>
        <p:spPr>
          <a:xfrm>
            <a:off x="3544208" y="3626462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544210" y="3971012"/>
            <a:ext cx="22675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42" name="TextBox 19"/>
          <p:cNvSpPr txBox="1"/>
          <p:nvPr/>
        </p:nvSpPr>
        <p:spPr>
          <a:xfrm>
            <a:off x="4087380" y="2616693"/>
            <a:ext cx="13411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800" b="1" dirty="0">
                <a:latin typeface="Arial"/>
                <a:ea typeface="微软雅黑"/>
                <a:sym typeface="Arial"/>
              </a:rPr>
              <a:t>50%</a:t>
            </a:r>
            <a:endParaRPr lang="en-US" sz="28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6" name="TextBox 19"/>
          <p:cNvSpPr txBox="1"/>
          <p:nvPr/>
        </p:nvSpPr>
        <p:spPr>
          <a:xfrm>
            <a:off x="6092197" y="3626462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92199" y="3971012"/>
            <a:ext cx="22675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101573" y="2436434"/>
            <a:ext cx="1843620" cy="846328"/>
            <a:chOff x="6101573" y="2436434"/>
            <a:chExt cx="1843620" cy="846328"/>
          </a:xfrm>
        </p:grpSpPr>
        <p:sp>
          <p:nvSpPr>
            <p:cNvPr id="21" name="弦形 20"/>
            <p:cNvSpPr/>
            <p:nvPr/>
          </p:nvSpPr>
          <p:spPr>
            <a:xfrm>
              <a:off x="6101573" y="2436434"/>
              <a:ext cx="846328" cy="846328"/>
            </a:xfrm>
            <a:prstGeom prst="chord">
              <a:avLst>
                <a:gd name="adj1" fmla="val 4800000"/>
                <a:gd name="adj2" fmla="val 1680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不完整圆 21"/>
            <p:cNvSpPr/>
            <p:nvPr/>
          </p:nvSpPr>
          <p:spPr>
            <a:xfrm>
              <a:off x="6186206" y="2521066"/>
              <a:ext cx="677062" cy="677062"/>
            </a:xfrm>
            <a:prstGeom prst="pie">
              <a:avLst>
                <a:gd name="adj1" fmla="val 8100000"/>
                <a:gd name="adj2" fmla="val 162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3" name="TextBox 19"/>
            <p:cNvSpPr txBox="1"/>
            <p:nvPr/>
          </p:nvSpPr>
          <p:spPr>
            <a:xfrm>
              <a:off x="6604057" y="2616693"/>
              <a:ext cx="1341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2800" b="1" dirty="0">
                  <a:latin typeface="Arial"/>
                  <a:ea typeface="微软雅黑"/>
                  <a:sym typeface="Arial"/>
                </a:rPr>
                <a:t>70%</a:t>
              </a:r>
              <a:endParaRPr lang="en-US" sz="2800" b="1"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5" name="弦形 24"/>
          <p:cNvSpPr/>
          <p:nvPr/>
        </p:nvSpPr>
        <p:spPr>
          <a:xfrm>
            <a:off x="8602472" y="2436434"/>
            <a:ext cx="846328" cy="846328"/>
          </a:xfrm>
          <a:prstGeom prst="chord">
            <a:avLst>
              <a:gd name="adj1" fmla="val 4800000"/>
              <a:gd name="adj2" fmla="val 1680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6" name="不完整圆 25"/>
          <p:cNvSpPr/>
          <p:nvPr/>
        </p:nvSpPr>
        <p:spPr>
          <a:xfrm>
            <a:off x="8687105" y="2521066"/>
            <a:ext cx="677062" cy="677062"/>
          </a:xfrm>
          <a:prstGeom prst="pie">
            <a:avLst>
              <a:gd name="adj1" fmla="val 7162054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9" name="TextBox 19"/>
          <p:cNvSpPr txBox="1"/>
          <p:nvPr/>
        </p:nvSpPr>
        <p:spPr>
          <a:xfrm>
            <a:off x="8602472" y="3626462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02474" y="3971012"/>
            <a:ext cx="2267538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44" name="TextBox 19"/>
          <p:cNvSpPr txBox="1"/>
          <p:nvPr/>
        </p:nvSpPr>
        <p:spPr>
          <a:xfrm>
            <a:off x="9110578" y="2616693"/>
            <a:ext cx="13411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800" b="1" dirty="0">
                <a:latin typeface="Arial"/>
                <a:ea typeface="微软雅黑"/>
                <a:sym typeface="Arial"/>
              </a:rPr>
              <a:t>85%</a:t>
            </a:r>
            <a:endParaRPr lang="en-US" sz="2800" b="1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24400" y="1155700"/>
            <a:ext cx="2743200" cy="2743200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54600" y="1485900"/>
            <a:ext cx="2082800" cy="208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2383" y="1973302"/>
            <a:ext cx="1127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/>
                <a:sym typeface="Arial"/>
              </a:rPr>
              <a:t>03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31160" y="4386302"/>
            <a:ext cx="3929680" cy="1034815"/>
            <a:chOff x="6959891" y="1879263"/>
            <a:chExt cx="3929680" cy="1034815"/>
          </a:xfrm>
        </p:grpSpPr>
        <p:sp>
          <p:nvSpPr>
            <p:cNvPr id="10" name="TextBox 19"/>
            <p:cNvSpPr txBox="1"/>
            <p:nvPr/>
          </p:nvSpPr>
          <p:spPr>
            <a:xfrm>
              <a:off x="6959891" y="1879263"/>
              <a:ext cx="3929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59891" y="2452413"/>
              <a:ext cx="392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3200" b="1" dirty="0">
                  <a:latin typeface="Arial"/>
                  <a:ea typeface="微软雅黑"/>
                  <a:sym typeface="Arial"/>
                </a:rPr>
                <a:t>Add title text</a:t>
              </a:r>
              <a:endParaRPr lang="en-US" sz="3200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50" dirty="0">
                  <a:solidFill>
                    <a:schemeClr val="bg1">
                      <a:lumMod val="75000"/>
                    </a:schemeClr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sp>
        <p:nvSpPr>
          <p:cNvPr id="12" name="椭圆 11"/>
          <p:cNvSpPr/>
          <p:nvPr/>
        </p:nvSpPr>
        <p:spPr>
          <a:xfrm>
            <a:off x="1768454" y="2149052"/>
            <a:ext cx="1403278" cy="14032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583812" y="1964410"/>
            <a:ext cx="1772562" cy="1772562"/>
          </a:xfrm>
          <a:prstGeom prst="ellipse">
            <a:avLst/>
          </a:prstGeom>
          <a:noFill/>
          <a:ln w="381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1" name="椭圆 14"/>
          <p:cNvSpPr/>
          <p:nvPr/>
        </p:nvSpPr>
        <p:spPr>
          <a:xfrm>
            <a:off x="2187039" y="2533190"/>
            <a:ext cx="566111" cy="635004"/>
          </a:xfrm>
          <a:custGeom>
            <a:avLst/>
            <a:gdLst>
              <a:gd name="connsiteX0" fmla="*/ 199932 w 300038"/>
              <a:gd name="connsiteY0" fmla="*/ 273051 h 336551"/>
              <a:gd name="connsiteX1" fmla="*/ 192088 w 300038"/>
              <a:gd name="connsiteY1" fmla="*/ 280989 h 336551"/>
              <a:gd name="connsiteX2" fmla="*/ 192088 w 300038"/>
              <a:gd name="connsiteY2" fmla="*/ 306124 h 336551"/>
              <a:gd name="connsiteX3" fmla="*/ 199932 w 300038"/>
              <a:gd name="connsiteY3" fmla="*/ 312739 h 336551"/>
              <a:gd name="connsiteX4" fmla="*/ 250919 w 300038"/>
              <a:gd name="connsiteY4" fmla="*/ 312739 h 336551"/>
              <a:gd name="connsiteX5" fmla="*/ 258763 w 300038"/>
              <a:gd name="connsiteY5" fmla="*/ 306124 h 336551"/>
              <a:gd name="connsiteX6" fmla="*/ 258763 w 300038"/>
              <a:gd name="connsiteY6" fmla="*/ 280989 h 336551"/>
              <a:gd name="connsiteX7" fmla="*/ 250919 w 300038"/>
              <a:gd name="connsiteY7" fmla="*/ 273051 h 336551"/>
              <a:gd name="connsiteX8" fmla="*/ 199932 w 300038"/>
              <a:gd name="connsiteY8" fmla="*/ 273051 h 336551"/>
              <a:gd name="connsiteX9" fmla="*/ 101328 w 300038"/>
              <a:gd name="connsiteY9" fmla="*/ 196851 h 336551"/>
              <a:gd name="connsiteX10" fmla="*/ 107908 w 300038"/>
              <a:gd name="connsiteY10" fmla="*/ 196851 h 336551"/>
              <a:gd name="connsiteX11" fmla="*/ 111856 w 300038"/>
              <a:gd name="connsiteY11" fmla="*/ 202123 h 336551"/>
              <a:gd name="connsiteX12" fmla="*/ 128964 w 300038"/>
              <a:gd name="connsiteY12" fmla="*/ 248250 h 336551"/>
              <a:gd name="connsiteX13" fmla="*/ 131595 w 300038"/>
              <a:gd name="connsiteY13" fmla="*/ 239025 h 336551"/>
              <a:gd name="connsiteX14" fmla="*/ 126332 w 300038"/>
              <a:gd name="connsiteY14" fmla="*/ 225845 h 336551"/>
              <a:gd name="connsiteX15" fmla="*/ 127648 w 300038"/>
              <a:gd name="connsiteY15" fmla="*/ 217938 h 336551"/>
              <a:gd name="connsiteX16" fmla="*/ 132911 w 300038"/>
              <a:gd name="connsiteY16" fmla="*/ 215302 h 336551"/>
              <a:gd name="connsiteX17" fmla="*/ 167126 w 300038"/>
              <a:gd name="connsiteY17" fmla="*/ 215302 h 336551"/>
              <a:gd name="connsiteX18" fmla="*/ 172390 w 300038"/>
              <a:gd name="connsiteY18" fmla="*/ 217938 h 336551"/>
              <a:gd name="connsiteX19" fmla="*/ 173706 w 300038"/>
              <a:gd name="connsiteY19" fmla="*/ 225845 h 336551"/>
              <a:gd name="connsiteX20" fmla="*/ 168442 w 300038"/>
              <a:gd name="connsiteY20" fmla="*/ 239025 h 336551"/>
              <a:gd name="connsiteX21" fmla="*/ 171074 w 300038"/>
              <a:gd name="connsiteY21" fmla="*/ 248250 h 336551"/>
              <a:gd name="connsiteX22" fmla="*/ 188182 w 300038"/>
              <a:gd name="connsiteY22" fmla="*/ 202123 h 336551"/>
              <a:gd name="connsiteX23" fmla="*/ 192130 w 300038"/>
              <a:gd name="connsiteY23" fmla="*/ 196851 h 336551"/>
              <a:gd name="connsiteX24" fmla="*/ 198710 w 300038"/>
              <a:gd name="connsiteY24" fmla="*/ 196851 h 336551"/>
              <a:gd name="connsiteX25" fmla="*/ 265823 w 300038"/>
              <a:gd name="connsiteY25" fmla="*/ 224527 h 336551"/>
              <a:gd name="connsiteX26" fmla="*/ 300038 w 300038"/>
              <a:gd name="connsiteY26" fmla="*/ 274609 h 336551"/>
              <a:gd name="connsiteX27" fmla="*/ 300038 w 300038"/>
              <a:gd name="connsiteY27" fmla="*/ 328643 h 336551"/>
              <a:gd name="connsiteX28" fmla="*/ 292142 w 300038"/>
              <a:gd name="connsiteY28" fmla="*/ 336551 h 336551"/>
              <a:gd name="connsiteX29" fmla="*/ 7896 w 300038"/>
              <a:gd name="connsiteY29" fmla="*/ 336551 h 336551"/>
              <a:gd name="connsiteX30" fmla="*/ 0 w 300038"/>
              <a:gd name="connsiteY30" fmla="*/ 328643 h 336551"/>
              <a:gd name="connsiteX31" fmla="*/ 0 w 300038"/>
              <a:gd name="connsiteY31" fmla="*/ 274609 h 336551"/>
              <a:gd name="connsiteX32" fmla="*/ 34215 w 300038"/>
              <a:gd name="connsiteY32" fmla="*/ 224527 h 336551"/>
              <a:gd name="connsiteX33" fmla="*/ 101328 w 300038"/>
              <a:gd name="connsiteY33" fmla="*/ 196851 h 336551"/>
              <a:gd name="connsiteX34" fmla="*/ 155328 w 300038"/>
              <a:gd name="connsiteY34" fmla="*/ 0 h 336551"/>
              <a:gd name="connsiteX35" fmla="*/ 201775 w 300038"/>
              <a:gd name="connsiteY35" fmla="*/ 15854 h 336551"/>
              <a:gd name="connsiteX36" fmla="*/ 223008 w 300038"/>
              <a:gd name="connsiteY36" fmla="*/ 79268 h 336551"/>
              <a:gd name="connsiteX37" fmla="*/ 224335 w 300038"/>
              <a:gd name="connsiteY37" fmla="*/ 93801 h 336551"/>
              <a:gd name="connsiteX38" fmla="*/ 229643 w 300038"/>
              <a:gd name="connsiteY38" fmla="*/ 100407 h 336551"/>
              <a:gd name="connsiteX39" fmla="*/ 232297 w 300038"/>
              <a:gd name="connsiteY39" fmla="*/ 125508 h 336551"/>
              <a:gd name="connsiteX40" fmla="*/ 208410 w 300038"/>
              <a:gd name="connsiteY40" fmla="*/ 151931 h 336551"/>
              <a:gd name="connsiteX41" fmla="*/ 185850 w 300038"/>
              <a:gd name="connsiteY41" fmla="*/ 183639 h 336551"/>
              <a:gd name="connsiteX42" fmla="*/ 172579 w 300038"/>
              <a:gd name="connsiteY42" fmla="*/ 192887 h 336551"/>
              <a:gd name="connsiteX43" fmla="*/ 150019 w 300038"/>
              <a:gd name="connsiteY43" fmla="*/ 196850 h 336551"/>
              <a:gd name="connsiteX44" fmla="*/ 127459 w 300038"/>
              <a:gd name="connsiteY44" fmla="*/ 192887 h 336551"/>
              <a:gd name="connsiteX45" fmla="*/ 114189 w 300038"/>
              <a:gd name="connsiteY45" fmla="*/ 183639 h 336551"/>
              <a:gd name="connsiteX46" fmla="*/ 91629 w 300038"/>
              <a:gd name="connsiteY46" fmla="*/ 151931 h 336551"/>
              <a:gd name="connsiteX47" fmla="*/ 67742 w 300038"/>
              <a:gd name="connsiteY47" fmla="*/ 125508 h 336551"/>
              <a:gd name="connsiteX48" fmla="*/ 70396 w 300038"/>
              <a:gd name="connsiteY48" fmla="*/ 100407 h 336551"/>
              <a:gd name="connsiteX49" fmla="*/ 75704 w 300038"/>
              <a:gd name="connsiteY49" fmla="*/ 93801 h 336551"/>
              <a:gd name="connsiteX50" fmla="*/ 77031 w 300038"/>
              <a:gd name="connsiteY50" fmla="*/ 85874 h 336551"/>
              <a:gd name="connsiteX51" fmla="*/ 74377 w 300038"/>
              <a:gd name="connsiteY51" fmla="*/ 50203 h 336551"/>
              <a:gd name="connsiteX52" fmla="*/ 103572 w 300038"/>
              <a:gd name="connsiteY52" fmla="*/ 27744 h 336551"/>
              <a:gd name="connsiteX53" fmla="*/ 119497 w 300038"/>
              <a:gd name="connsiteY53" fmla="*/ 10569 h 336551"/>
              <a:gd name="connsiteX54" fmla="*/ 155328 w 300038"/>
              <a:gd name="connsiteY54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00038" h="336551">
                <a:moveTo>
                  <a:pt x="199932" y="273051"/>
                </a:moveTo>
                <a:cubicBezTo>
                  <a:pt x="194703" y="273051"/>
                  <a:pt x="192088" y="277020"/>
                  <a:pt x="192088" y="280989"/>
                </a:cubicBezTo>
                <a:cubicBezTo>
                  <a:pt x="192088" y="306124"/>
                  <a:pt x="192088" y="306124"/>
                  <a:pt x="192088" y="306124"/>
                </a:cubicBezTo>
                <a:cubicBezTo>
                  <a:pt x="192088" y="310093"/>
                  <a:pt x="194703" y="312739"/>
                  <a:pt x="199932" y="312739"/>
                </a:cubicBezTo>
                <a:cubicBezTo>
                  <a:pt x="250919" y="312739"/>
                  <a:pt x="250919" y="312739"/>
                  <a:pt x="250919" y="312739"/>
                </a:cubicBezTo>
                <a:cubicBezTo>
                  <a:pt x="254841" y="312739"/>
                  <a:pt x="258763" y="310093"/>
                  <a:pt x="258763" y="306124"/>
                </a:cubicBezTo>
                <a:lnTo>
                  <a:pt x="258763" y="280989"/>
                </a:lnTo>
                <a:cubicBezTo>
                  <a:pt x="258763" y="277020"/>
                  <a:pt x="254841" y="273051"/>
                  <a:pt x="250919" y="273051"/>
                </a:cubicBezTo>
                <a:cubicBezTo>
                  <a:pt x="199932" y="273051"/>
                  <a:pt x="199932" y="273051"/>
                  <a:pt x="199932" y="273051"/>
                </a:cubicBezTo>
                <a:close/>
                <a:moveTo>
                  <a:pt x="101328" y="196851"/>
                </a:moveTo>
                <a:cubicBezTo>
                  <a:pt x="103960" y="196851"/>
                  <a:pt x="105276" y="196851"/>
                  <a:pt x="107908" y="196851"/>
                </a:cubicBezTo>
                <a:cubicBezTo>
                  <a:pt x="109224" y="198169"/>
                  <a:pt x="110540" y="199487"/>
                  <a:pt x="111856" y="202123"/>
                </a:cubicBezTo>
                <a:cubicBezTo>
                  <a:pt x="128964" y="248250"/>
                  <a:pt x="128964" y="248250"/>
                  <a:pt x="128964" y="248250"/>
                </a:cubicBezTo>
                <a:cubicBezTo>
                  <a:pt x="131595" y="239025"/>
                  <a:pt x="131595" y="239025"/>
                  <a:pt x="131595" y="239025"/>
                </a:cubicBezTo>
                <a:cubicBezTo>
                  <a:pt x="126332" y="225845"/>
                  <a:pt x="126332" y="225845"/>
                  <a:pt x="126332" y="225845"/>
                </a:cubicBezTo>
                <a:cubicBezTo>
                  <a:pt x="125016" y="223209"/>
                  <a:pt x="126332" y="220574"/>
                  <a:pt x="127648" y="217938"/>
                </a:cubicBezTo>
                <a:cubicBezTo>
                  <a:pt x="128964" y="216620"/>
                  <a:pt x="131595" y="215302"/>
                  <a:pt x="132911" y="215302"/>
                </a:cubicBezTo>
                <a:cubicBezTo>
                  <a:pt x="167126" y="215302"/>
                  <a:pt x="167126" y="215302"/>
                  <a:pt x="167126" y="215302"/>
                </a:cubicBezTo>
                <a:cubicBezTo>
                  <a:pt x="168442" y="215302"/>
                  <a:pt x="171074" y="216620"/>
                  <a:pt x="172390" y="217938"/>
                </a:cubicBezTo>
                <a:cubicBezTo>
                  <a:pt x="173706" y="220574"/>
                  <a:pt x="175022" y="223209"/>
                  <a:pt x="173706" y="225845"/>
                </a:cubicBezTo>
                <a:cubicBezTo>
                  <a:pt x="168442" y="239025"/>
                  <a:pt x="168442" y="239025"/>
                  <a:pt x="168442" y="239025"/>
                </a:cubicBezTo>
                <a:cubicBezTo>
                  <a:pt x="171074" y="248250"/>
                  <a:pt x="171074" y="248250"/>
                  <a:pt x="171074" y="248250"/>
                </a:cubicBezTo>
                <a:cubicBezTo>
                  <a:pt x="188182" y="202123"/>
                  <a:pt x="188182" y="202123"/>
                  <a:pt x="188182" y="202123"/>
                </a:cubicBezTo>
                <a:cubicBezTo>
                  <a:pt x="189498" y="199487"/>
                  <a:pt x="190814" y="198169"/>
                  <a:pt x="192130" y="196851"/>
                </a:cubicBezTo>
                <a:cubicBezTo>
                  <a:pt x="194762" y="196851"/>
                  <a:pt x="196078" y="196851"/>
                  <a:pt x="198710" y="196851"/>
                </a:cubicBezTo>
                <a:cubicBezTo>
                  <a:pt x="265823" y="224527"/>
                  <a:pt x="265823" y="224527"/>
                  <a:pt x="265823" y="224527"/>
                </a:cubicBezTo>
                <a:cubicBezTo>
                  <a:pt x="286879" y="232435"/>
                  <a:pt x="300038" y="252204"/>
                  <a:pt x="300038" y="274609"/>
                </a:cubicBezTo>
                <a:cubicBezTo>
                  <a:pt x="300038" y="328643"/>
                  <a:pt x="300038" y="328643"/>
                  <a:pt x="300038" y="328643"/>
                </a:cubicBezTo>
                <a:cubicBezTo>
                  <a:pt x="300038" y="332597"/>
                  <a:pt x="296090" y="336551"/>
                  <a:pt x="292142" y="336551"/>
                </a:cubicBezTo>
                <a:cubicBezTo>
                  <a:pt x="7896" y="336551"/>
                  <a:pt x="7896" y="336551"/>
                  <a:pt x="7896" y="336551"/>
                </a:cubicBezTo>
                <a:cubicBezTo>
                  <a:pt x="3948" y="336551"/>
                  <a:pt x="0" y="332597"/>
                  <a:pt x="0" y="328643"/>
                </a:cubicBezTo>
                <a:cubicBezTo>
                  <a:pt x="0" y="274609"/>
                  <a:pt x="0" y="274609"/>
                  <a:pt x="0" y="274609"/>
                </a:cubicBezTo>
                <a:cubicBezTo>
                  <a:pt x="0" y="252204"/>
                  <a:pt x="13159" y="232435"/>
                  <a:pt x="34215" y="224527"/>
                </a:cubicBezTo>
                <a:cubicBezTo>
                  <a:pt x="101328" y="196851"/>
                  <a:pt x="101328" y="196851"/>
                  <a:pt x="101328" y="196851"/>
                </a:cubicBezTo>
                <a:close/>
                <a:moveTo>
                  <a:pt x="155328" y="0"/>
                </a:moveTo>
                <a:cubicBezTo>
                  <a:pt x="171252" y="0"/>
                  <a:pt x="187177" y="5285"/>
                  <a:pt x="201775" y="15854"/>
                </a:cubicBezTo>
                <a:cubicBezTo>
                  <a:pt x="225662" y="34350"/>
                  <a:pt x="223008" y="72663"/>
                  <a:pt x="223008" y="79268"/>
                </a:cubicBezTo>
                <a:cubicBezTo>
                  <a:pt x="223008" y="84553"/>
                  <a:pt x="224335" y="89838"/>
                  <a:pt x="224335" y="93801"/>
                </a:cubicBezTo>
                <a:cubicBezTo>
                  <a:pt x="225662" y="95122"/>
                  <a:pt x="228316" y="96443"/>
                  <a:pt x="229643" y="100407"/>
                </a:cubicBezTo>
                <a:cubicBezTo>
                  <a:pt x="234951" y="107012"/>
                  <a:pt x="234951" y="114939"/>
                  <a:pt x="232297" y="125508"/>
                </a:cubicBezTo>
                <a:cubicBezTo>
                  <a:pt x="226989" y="146647"/>
                  <a:pt x="215045" y="150610"/>
                  <a:pt x="208410" y="151931"/>
                </a:cubicBezTo>
                <a:cubicBezTo>
                  <a:pt x="204429" y="159858"/>
                  <a:pt x="195139" y="175712"/>
                  <a:pt x="185850" y="183639"/>
                </a:cubicBezTo>
                <a:cubicBezTo>
                  <a:pt x="183196" y="187602"/>
                  <a:pt x="177888" y="190244"/>
                  <a:pt x="172579" y="192887"/>
                </a:cubicBezTo>
                <a:cubicBezTo>
                  <a:pt x="164617" y="195529"/>
                  <a:pt x="157982" y="196850"/>
                  <a:pt x="150019" y="196850"/>
                </a:cubicBezTo>
                <a:cubicBezTo>
                  <a:pt x="142057" y="196850"/>
                  <a:pt x="135422" y="195529"/>
                  <a:pt x="127459" y="192887"/>
                </a:cubicBezTo>
                <a:cubicBezTo>
                  <a:pt x="122151" y="190244"/>
                  <a:pt x="116843" y="187602"/>
                  <a:pt x="114189" y="183639"/>
                </a:cubicBezTo>
                <a:cubicBezTo>
                  <a:pt x="104900" y="175712"/>
                  <a:pt x="95610" y="159858"/>
                  <a:pt x="91629" y="151931"/>
                </a:cubicBezTo>
                <a:cubicBezTo>
                  <a:pt x="84994" y="150610"/>
                  <a:pt x="73050" y="146647"/>
                  <a:pt x="67742" y="125508"/>
                </a:cubicBezTo>
                <a:cubicBezTo>
                  <a:pt x="65088" y="114939"/>
                  <a:pt x="65088" y="107012"/>
                  <a:pt x="70396" y="100407"/>
                </a:cubicBezTo>
                <a:cubicBezTo>
                  <a:pt x="71723" y="96443"/>
                  <a:pt x="74377" y="95122"/>
                  <a:pt x="75704" y="93801"/>
                </a:cubicBezTo>
                <a:cubicBezTo>
                  <a:pt x="75704" y="91159"/>
                  <a:pt x="75704" y="88516"/>
                  <a:pt x="77031" y="85874"/>
                </a:cubicBezTo>
                <a:cubicBezTo>
                  <a:pt x="73050" y="80590"/>
                  <a:pt x="67742" y="68699"/>
                  <a:pt x="74377" y="50203"/>
                </a:cubicBezTo>
                <a:cubicBezTo>
                  <a:pt x="81013" y="30386"/>
                  <a:pt x="95610" y="27744"/>
                  <a:pt x="103572" y="27744"/>
                </a:cubicBezTo>
                <a:cubicBezTo>
                  <a:pt x="106227" y="22459"/>
                  <a:pt x="111535" y="17175"/>
                  <a:pt x="119497" y="10569"/>
                </a:cubicBezTo>
                <a:cubicBezTo>
                  <a:pt x="128786" y="3963"/>
                  <a:pt x="142057" y="0"/>
                  <a:pt x="15532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185725" y="2149052"/>
            <a:ext cx="1403278" cy="14032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001083" y="1964410"/>
            <a:ext cx="1772562" cy="1772562"/>
          </a:xfrm>
          <a:prstGeom prst="ellipse">
            <a:avLst/>
          </a:prstGeom>
          <a:noFill/>
          <a:ln w="38100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2" name="椭圆 18"/>
          <p:cNvSpPr/>
          <p:nvPr/>
        </p:nvSpPr>
        <p:spPr>
          <a:xfrm>
            <a:off x="4569863" y="2561475"/>
            <a:ext cx="635004" cy="578434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6602996" y="2149052"/>
            <a:ext cx="1403278" cy="14032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418354" y="1964410"/>
            <a:ext cx="1772562" cy="1772562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3" name="椭圆 22"/>
          <p:cNvSpPr/>
          <p:nvPr/>
        </p:nvSpPr>
        <p:spPr>
          <a:xfrm>
            <a:off x="6987134" y="2533191"/>
            <a:ext cx="635004" cy="635001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9020267" y="2149052"/>
            <a:ext cx="1403278" cy="14032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8835625" y="1964410"/>
            <a:ext cx="1772562" cy="1772562"/>
          </a:xfrm>
          <a:prstGeom prst="ellipse">
            <a:avLst/>
          </a:prstGeom>
          <a:noFill/>
          <a:ln w="381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4" name="椭圆 26"/>
          <p:cNvSpPr/>
          <p:nvPr/>
        </p:nvSpPr>
        <p:spPr>
          <a:xfrm>
            <a:off x="9456056" y="2533190"/>
            <a:ext cx="531702" cy="635004"/>
          </a:xfrm>
          <a:custGeom>
            <a:avLst/>
            <a:gdLst>
              <a:gd name="connsiteX0" fmla="*/ 132196 w 277813"/>
              <a:gd name="connsiteY0" fmla="*/ 133350 h 331788"/>
              <a:gd name="connsiteX1" fmla="*/ 132196 w 277813"/>
              <a:gd name="connsiteY1" fmla="*/ 152673 h 331788"/>
              <a:gd name="connsiteX2" fmla="*/ 99724 w 277813"/>
              <a:gd name="connsiteY2" fmla="*/ 186167 h 331788"/>
              <a:gd name="connsiteX3" fmla="*/ 134793 w 277813"/>
              <a:gd name="connsiteY3" fmla="*/ 220949 h 331788"/>
              <a:gd name="connsiteX4" fmla="*/ 154276 w 277813"/>
              <a:gd name="connsiteY4" fmla="*/ 237696 h 331788"/>
              <a:gd name="connsiteX5" fmla="*/ 136092 w 277813"/>
              <a:gd name="connsiteY5" fmla="*/ 249290 h 331788"/>
              <a:gd name="connsiteX6" fmla="*/ 104920 w 277813"/>
              <a:gd name="connsiteY6" fmla="*/ 241561 h 331788"/>
              <a:gd name="connsiteX7" fmla="*/ 98425 w 277813"/>
              <a:gd name="connsiteY7" fmla="*/ 263460 h 331788"/>
              <a:gd name="connsiteX8" fmla="*/ 130897 w 277813"/>
              <a:gd name="connsiteY8" fmla="*/ 272478 h 331788"/>
              <a:gd name="connsiteX9" fmla="*/ 130897 w 277813"/>
              <a:gd name="connsiteY9" fmla="*/ 290513 h 331788"/>
              <a:gd name="connsiteX10" fmla="*/ 150380 w 277813"/>
              <a:gd name="connsiteY10" fmla="*/ 290513 h 331788"/>
              <a:gd name="connsiteX11" fmla="*/ 150380 w 277813"/>
              <a:gd name="connsiteY11" fmla="*/ 271190 h 331788"/>
              <a:gd name="connsiteX12" fmla="*/ 184150 w 277813"/>
              <a:gd name="connsiteY12" fmla="*/ 235120 h 331788"/>
              <a:gd name="connsiteX13" fmla="*/ 152978 w 277813"/>
              <a:gd name="connsiteY13" fmla="*/ 199049 h 331788"/>
              <a:gd name="connsiteX14" fmla="*/ 129598 w 277813"/>
              <a:gd name="connsiteY14" fmla="*/ 182303 h 331788"/>
              <a:gd name="connsiteX15" fmla="*/ 146483 w 277813"/>
              <a:gd name="connsiteY15" fmla="*/ 171997 h 331788"/>
              <a:gd name="connsiteX16" fmla="*/ 173759 w 277813"/>
              <a:gd name="connsiteY16" fmla="*/ 178438 h 331788"/>
              <a:gd name="connsiteX17" fmla="*/ 178955 w 277813"/>
              <a:gd name="connsiteY17" fmla="*/ 156538 h 331788"/>
              <a:gd name="connsiteX18" fmla="*/ 151679 w 277813"/>
              <a:gd name="connsiteY18" fmla="*/ 151385 h 331788"/>
              <a:gd name="connsiteX19" fmla="*/ 151679 w 277813"/>
              <a:gd name="connsiteY19" fmla="*/ 133350 h 331788"/>
              <a:gd name="connsiteX20" fmla="*/ 132196 w 277813"/>
              <a:gd name="connsiteY20" fmla="*/ 133350 h 331788"/>
              <a:gd name="connsiteX21" fmla="*/ 136310 w 277813"/>
              <a:gd name="connsiteY21" fmla="*/ 0 h 331788"/>
              <a:gd name="connsiteX22" fmla="*/ 167467 w 277813"/>
              <a:gd name="connsiteY22" fmla="*/ 3888 h 331788"/>
              <a:gd name="connsiteX23" fmla="*/ 158380 w 277813"/>
              <a:gd name="connsiteY23" fmla="*/ 25921 h 331788"/>
              <a:gd name="connsiteX24" fmla="*/ 184343 w 277813"/>
              <a:gd name="connsiteY24" fmla="*/ 6480 h 331788"/>
              <a:gd name="connsiteX25" fmla="*/ 214202 w 277813"/>
              <a:gd name="connsiteY25" fmla="*/ 9072 h 331788"/>
              <a:gd name="connsiteX26" fmla="*/ 188238 w 277813"/>
              <a:gd name="connsiteY26" fmla="*/ 62210 h 331788"/>
              <a:gd name="connsiteX27" fmla="*/ 215500 w 277813"/>
              <a:gd name="connsiteY27" fmla="*/ 62210 h 331788"/>
              <a:gd name="connsiteX28" fmla="*/ 215500 w 277813"/>
              <a:gd name="connsiteY28" fmla="*/ 81651 h 331788"/>
              <a:gd name="connsiteX29" fmla="*/ 183045 w 277813"/>
              <a:gd name="connsiteY29" fmla="*/ 81651 h 331788"/>
              <a:gd name="connsiteX30" fmla="*/ 277813 w 277813"/>
              <a:gd name="connsiteY30" fmla="*/ 243657 h 331788"/>
              <a:gd name="connsiteX31" fmla="*/ 138907 w 277813"/>
              <a:gd name="connsiteY31" fmla="*/ 331788 h 331788"/>
              <a:gd name="connsiteX32" fmla="*/ 0 w 277813"/>
              <a:gd name="connsiteY32" fmla="*/ 243657 h 331788"/>
              <a:gd name="connsiteX33" fmla="*/ 94768 w 277813"/>
              <a:gd name="connsiteY33" fmla="*/ 81651 h 331788"/>
              <a:gd name="connsiteX34" fmla="*/ 68804 w 277813"/>
              <a:gd name="connsiteY34" fmla="*/ 81651 h 331788"/>
              <a:gd name="connsiteX35" fmla="*/ 68804 w 277813"/>
              <a:gd name="connsiteY35" fmla="*/ 60914 h 331788"/>
              <a:gd name="connsiteX36" fmla="*/ 96066 w 277813"/>
              <a:gd name="connsiteY36" fmla="*/ 62210 h 331788"/>
              <a:gd name="connsiteX37" fmla="*/ 66208 w 277813"/>
              <a:gd name="connsiteY37" fmla="*/ 5184 h 331788"/>
              <a:gd name="connsiteX38" fmla="*/ 110347 w 277813"/>
              <a:gd name="connsiteY38" fmla="*/ 6480 h 331788"/>
              <a:gd name="connsiteX39" fmla="*/ 127223 w 277813"/>
              <a:gd name="connsiteY39" fmla="*/ 28513 h 331788"/>
              <a:gd name="connsiteX40" fmla="*/ 136310 w 277813"/>
              <a:gd name="connsiteY40" fmla="*/ 0 h 33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7813" h="331788">
                <a:moveTo>
                  <a:pt x="132196" y="133350"/>
                </a:moveTo>
                <a:cubicBezTo>
                  <a:pt x="132196" y="133350"/>
                  <a:pt x="132196" y="133350"/>
                  <a:pt x="132196" y="152673"/>
                </a:cubicBezTo>
                <a:cubicBezTo>
                  <a:pt x="111414" y="156538"/>
                  <a:pt x="99724" y="169420"/>
                  <a:pt x="99724" y="186167"/>
                </a:cubicBezTo>
                <a:cubicBezTo>
                  <a:pt x="99724" y="204202"/>
                  <a:pt x="114012" y="214508"/>
                  <a:pt x="134793" y="220949"/>
                </a:cubicBezTo>
                <a:cubicBezTo>
                  <a:pt x="149081" y="226102"/>
                  <a:pt x="154276" y="231255"/>
                  <a:pt x="154276" y="237696"/>
                </a:cubicBezTo>
                <a:cubicBezTo>
                  <a:pt x="154276" y="245425"/>
                  <a:pt x="147782" y="249290"/>
                  <a:pt x="136092" y="249290"/>
                </a:cubicBezTo>
                <a:cubicBezTo>
                  <a:pt x="124403" y="249290"/>
                  <a:pt x="112713" y="245425"/>
                  <a:pt x="104920" y="241561"/>
                </a:cubicBezTo>
                <a:cubicBezTo>
                  <a:pt x="104920" y="241561"/>
                  <a:pt x="104920" y="241561"/>
                  <a:pt x="98425" y="263460"/>
                </a:cubicBezTo>
                <a:cubicBezTo>
                  <a:pt x="106218" y="267325"/>
                  <a:pt x="117908" y="271190"/>
                  <a:pt x="130897" y="272478"/>
                </a:cubicBezTo>
                <a:cubicBezTo>
                  <a:pt x="130897" y="272478"/>
                  <a:pt x="130897" y="272478"/>
                  <a:pt x="130897" y="290513"/>
                </a:cubicBezTo>
                <a:cubicBezTo>
                  <a:pt x="130897" y="290513"/>
                  <a:pt x="130897" y="290513"/>
                  <a:pt x="150380" y="290513"/>
                </a:cubicBezTo>
                <a:cubicBezTo>
                  <a:pt x="150380" y="290513"/>
                  <a:pt x="150380" y="290513"/>
                  <a:pt x="150380" y="271190"/>
                </a:cubicBezTo>
                <a:cubicBezTo>
                  <a:pt x="172460" y="267325"/>
                  <a:pt x="184150" y="251866"/>
                  <a:pt x="184150" y="235120"/>
                </a:cubicBezTo>
                <a:cubicBezTo>
                  <a:pt x="184150" y="218373"/>
                  <a:pt x="175058" y="208067"/>
                  <a:pt x="152978" y="199049"/>
                </a:cubicBezTo>
                <a:cubicBezTo>
                  <a:pt x="136092" y="193897"/>
                  <a:pt x="129598" y="188744"/>
                  <a:pt x="129598" y="182303"/>
                </a:cubicBezTo>
                <a:cubicBezTo>
                  <a:pt x="129598" y="177150"/>
                  <a:pt x="133495" y="171997"/>
                  <a:pt x="146483" y="171997"/>
                </a:cubicBezTo>
                <a:cubicBezTo>
                  <a:pt x="159472" y="171997"/>
                  <a:pt x="168564" y="177150"/>
                  <a:pt x="173759" y="178438"/>
                </a:cubicBezTo>
                <a:cubicBezTo>
                  <a:pt x="173759" y="178438"/>
                  <a:pt x="173759" y="178438"/>
                  <a:pt x="178955" y="156538"/>
                </a:cubicBezTo>
                <a:cubicBezTo>
                  <a:pt x="172460" y="153962"/>
                  <a:pt x="164667" y="151385"/>
                  <a:pt x="151679" y="151385"/>
                </a:cubicBezTo>
                <a:cubicBezTo>
                  <a:pt x="151679" y="151385"/>
                  <a:pt x="151679" y="151385"/>
                  <a:pt x="151679" y="133350"/>
                </a:cubicBezTo>
                <a:cubicBezTo>
                  <a:pt x="151679" y="133350"/>
                  <a:pt x="151679" y="133350"/>
                  <a:pt x="132196" y="133350"/>
                </a:cubicBezTo>
                <a:close/>
                <a:moveTo>
                  <a:pt x="136310" y="0"/>
                </a:moveTo>
                <a:cubicBezTo>
                  <a:pt x="136310" y="0"/>
                  <a:pt x="136310" y="0"/>
                  <a:pt x="167467" y="3888"/>
                </a:cubicBezTo>
                <a:cubicBezTo>
                  <a:pt x="167467" y="3888"/>
                  <a:pt x="167467" y="3888"/>
                  <a:pt x="158380" y="25921"/>
                </a:cubicBezTo>
                <a:cubicBezTo>
                  <a:pt x="158380" y="25921"/>
                  <a:pt x="158380" y="25921"/>
                  <a:pt x="184343" y="6480"/>
                </a:cubicBezTo>
                <a:cubicBezTo>
                  <a:pt x="184343" y="6480"/>
                  <a:pt x="184343" y="6480"/>
                  <a:pt x="214202" y="9072"/>
                </a:cubicBezTo>
                <a:cubicBezTo>
                  <a:pt x="214202" y="9072"/>
                  <a:pt x="214202" y="9072"/>
                  <a:pt x="188238" y="62210"/>
                </a:cubicBezTo>
                <a:cubicBezTo>
                  <a:pt x="188238" y="62210"/>
                  <a:pt x="188238" y="62210"/>
                  <a:pt x="215500" y="62210"/>
                </a:cubicBezTo>
                <a:cubicBezTo>
                  <a:pt x="215500" y="62210"/>
                  <a:pt x="215500" y="62210"/>
                  <a:pt x="215500" y="81651"/>
                </a:cubicBezTo>
                <a:cubicBezTo>
                  <a:pt x="215500" y="81651"/>
                  <a:pt x="215500" y="81651"/>
                  <a:pt x="183045" y="81651"/>
                </a:cubicBezTo>
                <a:cubicBezTo>
                  <a:pt x="237569" y="114052"/>
                  <a:pt x="277813" y="198295"/>
                  <a:pt x="277813" y="243657"/>
                </a:cubicBezTo>
                <a:cubicBezTo>
                  <a:pt x="277813" y="299387"/>
                  <a:pt x="215500" y="331788"/>
                  <a:pt x="138907" y="331788"/>
                </a:cubicBezTo>
                <a:cubicBezTo>
                  <a:pt x="62313" y="331788"/>
                  <a:pt x="0" y="299387"/>
                  <a:pt x="0" y="243657"/>
                </a:cubicBezTo>
                <a:cubicBezTo>
                  <a:pt x="0" y="198295"/>
                  <a:pt x="40244" y="114052"/>
                  <a:pt x="94768" y="81651"/>
                </a:cubicBezTo>
                <a:cubicBezTo>
                  <a:pt x="94768" y="81651"/>
                  <a:pt x="94768" y="81651"/>
                  <a:pt x="68804" y="81651"/>
                </a:cubicBezTo>
                <a:cubicBezTo>
                  <a:pt x="68804" y="81651"/>
                  <a:pt x="68804" y="81651"/>
                  <a:pt x="68804" y="60914"/>
                </a:cubicBezTo>
                <a:cubicBezTo>
                  <a:pt x="68804" y="60914"/>
                  <a:pt x="68804" y="60914"/>
                  <a:pt x="96066" y="62210"/>
                </a:cubicBezTo>
                <a:cubicBezTo>
                  <a:pt x="96066" y="62210"/>
                  <a:pt x="96066" y="62210"/>
                  <a:pt x="66208" y="5184"/>
                </a:cubicBezTo>
                <a:cubicBezTo>
                  <a:pt x="66208" y="5184"/>
                  <a:pt x="66208" y="5184"/>
                  <a:pt x="110347" y="6480"/>
                </a:cubicBezTo>
                <a:cubicBezTo>
                  <a:pt x="110347" y="6480"/>
                  <a:pt x="110347" y="6480"/>
                  <a:pt x="127223" y="28513"/>
                </a:cubicBezTo>
                <a:cubicBezTo>
                  <a:pt x="127223" y="28513"/>
                  <a:pt x="127223" y="28513"/>
                  <a:pt x="13631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1247876" y="4121111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456100" y="4465661"/>
            <a:ext cx="20279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33" name="TextBox 19"/>
          <p:cNvSpPr txBox="1"/>
          <p:nvPr/>
        </p:nvSpPr>
        <p:spPr>
          <a:xfrm>
            <a:off x="3665147" y="4121111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873371" y="4465661"/>
            <a:ext cx="20279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36" name="TextBox 19"/>
          <p:cNvSpPr txBox="1"/>
          <p:nvPr/>
        </p:nvSpPr>
        <p:spPr>
          <a:xfrm>
            <a:off x="6082418" y="4121111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290642" y="4465661"/>
            <a:ext cx="20279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39" name="TextBox 19"/>
          <p:cNvSpPr txBox="1"/>
          <p:nvPr/>
        </p:nvSpPr>
        <p:spPr>
          <a:xfrm>
            <a:off x="8499689" y="4121111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707913" y="4465661"/>
            <a:ext cx="20279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41" grpId="0" animBg="1"/>
      <p:bldP spid="17" grpId="0" animBg="1"/>
      <p:bldP spid="18" grpId="0" animBg="1"/>
      <p:bldP spid="42" grpId="0" animBg="1"/>
      <p:bldP spid="21" grpId="0" animBg="1"/>
      <p:bldP spid="22" grpId="0" animBg="1"/>
      <p:bldP spid="43" grpId="0" animBg="1"/>
      <p:bldP spid="25" grpId="0" animBg="1"/>
      <p:bldP spid="26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sp>
        <p:nvSpPr>
          <p:cNvPr id="18" name="TextBox 19"/>
          <p:cNvSpPr txBox="1"/>
          <p:nvPr/>
        </p:nvSpPr>
        <p:spPr>
          <a:xfrm>
            <a:off x="8084747" y="2330685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084749" y="2675235"/>
            <a:ext cx="30515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1" name="TextBox 19"/>
          <p:cNvSpPr txBox="1"/>
          <p:nvPr/>
        </p:nvSpPr>
        <p:spPr>
          <a:xfrm>
            <a:off x="8084747" y="4158336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084749" y="4502886"/>
            <a:ext cx="30515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1807955" y="2330685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200824" y="2675235"/>
            <a:ext cx="30515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1807955" y="4158336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00824" y="4502886"/>
            <a:ext cx="305156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4448480" y="2148115"/>
            <a:ext cx="3295041" cy="3231376"/>
            <a:chOff x="4408673" y="2177143"/>
            <a:chExt cx="3295041" cy="3231376"/>
          </a:xfrm>
        </p:grpSpPr>
        <p:sp>
          <p:nvSpPr>
            <p:cNvPr id="11" name="矩形 10"/>
            <p:cNvSpPr/>
            <p:nvPr/>
          </p:nvSpPr>
          <p:spPr>
            <a:xfrm>
              <a:off x="4408673" y="2177143"/>
              <a:ext cx="1451428" cy="145142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252286" y="2177143"/>
              <a:ext cx="1451428" cy="145142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252286" y="3957091"/>
              <a:ext cx="1451428" cy="1451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4408673" y="3957091"/>
              <a:ext cx="1451428" cy="145142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6" name="椭圆 15"/>
          <p:cNvSpPr/>
          <p:nvPr/>
        </p:nvSpPr>
        <p:spPr>
          <a:xfrm>
            <a:off x="5476247" y="3136900"/>
            <a:ext cx="1231900" cy="12319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33" name="椭圆 28"/>
          <p:cNvSpPr/>
          <p:nvPr/>
        </p:nvSpPr>
        <p:spPr>
          <a:xfrm>
            <a:off x="4860207" y="2587814"/>
            <a:ext cx="627974" cy="572030"/>
          </a:xfrm>
          <a:custGeom>
            <a:avLst/>
            <a:gdLst>
              <a:gd name="connsiteX0" fmla="*/ 182569 w 338094"/>
              <a:gd name="connsiteY0" fmla="*/ 192088 h 307975"/>
              <a:gd name="connsiteX1" fmla="*/ 191830 w 338094"/>
              <a:gd name="connsiteY1" fmla="*/ 202620 h 307975"/>
              <a:gd name="connsiteX2" fmla="*/ 206382 w 338094"/>
              <a:gd name="connsiteY2" fmla="*/ 203936 h 307975"/>
              <a:gd name="connsiteX3" fmla="*/ 205059 w 338094"/>
              <a:gd name="connsiteY3" fmla="*/ 209202 h 307975"/>
              <a:gd name="connsiteX4" fmla="*/ 206382 w 338094"/>
              <a:gd name="connsiteY4" fmla="*/ 221050 h 307975"/>
              <a:gd name="connsiteX5" fmla="*/ 206382 w 338094"/>
              <a:gd name="connsiteY5" fmla="*/ 234215 h 307975"/>
              <a:gd name="connsiteX6" fmla="*/ 194476 w 338094"/>
              <a:gd name="connsiteY6" fmla="*/ 246063 h 307975"/>
              <a:gd name="connsiteX7" fmla="*/ 182569 w 338094"/>
              <a:gd name="connsiteY7" fmla="*/ 234215 h 307975"/>
              <a:gd name="connsiteX8" fmla="*/ 182569 w 338094"/>
              <a:gd name="connsiteY8" fmla="*/ 192088 h 307975"/>
              <a:gd name="connsiteX9" fmla="*/ 149231 w 338094"/>
              <a:gd name="connsiteY9" fmla="*/ 183859 h 307975"/>
              <a:gd name="connsiteX10" fmla="*/ 173044 w 338094"/>
              <a:gd name="connsiteY10" fmla="*/ 194226 h 307975"/>
              <a:gd name="connsiteX11" fmla="*/ 173044 w 338094"/>
              <a:gd name="connsiteY11" fmla="*/ 234400 h 307975"/>
              <a:gd name="connsiteX12" fmla="*/ 159815 w 338094"/>
              <a:gd name="connsiteY12" fmla="*/ 246063 h 307975"/>
              <a:gd name="connsiteX13" fmla="*/ 149231 w 338094"/>
              <a:gd name="connsiteY13" fmla="*/ 234400 h 307975"/>
              <a:gd name="connsiteX14" fmla="*/ 149231 w 338094"/>
              <a:gd name="connsiteY14" fmla="*/ 183859 h 307975"/>
              <a:gd name="connsiteX15" fmla="*/ 74619 w 338094"/>
              <a:gd name="connsiteY15" fmla="*/ 182563 h 307975"/>
              <a:gd name="connsiteX16" fmla="*/ 74619 w 338094"/>
              <a:gd name="connsiteY16" fmla="*/ 238126 h 307975"/>
              <a:gd name="connsiteX17" fmla="*/ 63506 w 338094"/>
              <a:gd name="connsiteY17" fmla="*/ 227789 h 307975"/>
              <a:gd name="connsiteX18" fmla="*/ 63506 w 338094"/>
              <a:gd name="connsiteY18" fmla="*/ 192900 h 307975"/>
              <a:gd name="connsiteX19" fmla="*/ 73230 w 338094"/>
              <a:gd name="connsiteY19" fmla="*/ 183855 h 307975"/>
              <a:gd name="connsiteX20" fmla="*/ 74619 w 338094"/>
              <a:gd name="connsiteY20" fmla="*/ 182563 h 307975"/>
              <a:gd name="connsiteX21" fmla="*/ 90666 w 338094"/>
              <a:gd name="connsiteY21" fmla="*/ 92075 h 307975"/>
              <a:gd name="connsiteX22" fmla="*/ 130275 w 338094"/>
              <a:gd name="connsiteY22" fmla="*/ 92075 h 307975"/>
              <a:gd name="connsiteX23" fmla="*/ 140838 w 338094"/>
              <a:gd name="connsiteY23" fmla="*/ 97302 h 307975"/>
              <a:gd name="connsiteX24" fmla="*/ 175165 w 338094"/>
              <a:gd name="connsiteY24" fmla="*/ 171785 h 307975"/>
              <a:gd name="connsiteX25" fmla="*/ 169884 w 338094"/>
              <a:gd name="connsiteY25" fmla="*/ 186159 h 307975"/>
              <a:gd name="connsiteX26" fmla="*/ 156681 w 338094"/>
              <a:gd name="connsiteY26" fmla="*/ 180932 h 307975"/>
              <a:gd name="connsiteX27" fmla="*/ 139517 w 338094"/>
              <a:gd name="connsiteY27" fmla="*/ 144344 h 307975"/>
              <a:gd name="connsiteX28" fmla="*/ 139517 w 338094"/>
              <a:gd name="connsiteY28" fmla="*/ 271096 h 307975"/>
              <a:gd name="connsiteX29" fmla="*/ 127635 w 338094"/>
              <a:gd name="connsiteY29" fmla="*/ 284163 h 307975"/>
              <a:gd name="connsiteX30" fmla="*/ 115752 w 338094"/>
              <a:gd name="connsiteY30" fmla="*/ 271096 h 307975"/>
              <a:gd name="connsiteX31" fmla="*/ 115752 w 338094"/>
              <a:gd name="connsiteY31" fmla="*/ 197919 h 307975"/>
              <a:gd name="connsiteX32" fmla="*/ 106510 w 338094"/>
              <a:gd name="connsiteY32" fmla="*/ 197919 h 307975"/>
              <a:gd name="connsiteX33" fmla="*/ 106510 w 338094"/>
              <a:gd name="connsiteY33" fmla="*/ 271096 h 307975"/>
              <a:gd name="connsiteX34" fmla="*/ 94627 w 338094"/>
              <a:gd name="connsiteY34" fmla="*/ 284163 h 307975"/>
              <a:gd name="connsiteX35" fmla="*/ 81424 w 338094"/>
              <a:gd name="connsiteY35" fmla="*/ 271096 h 307975"/>
              <a:gd name="connsiteX36" fmla="*/ 81424 w 338094"/>
              <a:gd name="connsiteY36" fmla="*/ 144344 h 307975"/>
              <a:gd name="connsiteX37" fmla="*/ 65581 w 338094"/>
              <a:gd name="connsiteY37" fmla="*/ 180932 h 307975"/>
              <a:gd name="connsiteX38" fmla="*/ 51058 w 338094"/>
              <a:gd name="connsiteY38" fmla="*/ 186159 h 307975"/>
              <a:gd name="connsiteX39" fmla="*/ 45776 w 338094"/>
              <a:gd name="connsiteY39" fmla="*/ 171785 h 307975"/>
              <a:gd name="connsiteX40" fmla="*/ 80104 w 338094"/>
              <a:gd name="connsiteY40" fmla="*/ 97302 h 307975"/>
              <a:gd name="connsiteX41" fmla="*/ 90666 w 338094"/>
              <a:gd name="connsiteY41" fmla="*/ 92075 h 307975"/>
              <a:gd name="connsiteX42" fmla="*/ 238843 w 338094"/>
              <a:gd name="connsiteY42" fmla="*/ 88900 h 307975"/>
              <a:gd name="connsiteX43" fmla="*/ 286633 w 338094"/>
              <a:gd name="connsiteY43" fmla="*/ 88900 h 307975"/>
              <a:gd name="connsiteX44" fmla="*/ 297253 w 338094"/>
              <a:gd name="connsiteY44" fmla="*/ 95459 h 307975"/>
              <a:gd name="connsiteX45" fmla="*/ 337077 w 338094"/>
              <a:gd name="connsiteY45" fmla="*/ 180728 h 307975"/>
              <a:gd name="connsiteX46" fmla="*/ 330440 w 338094"/>
              <a:gd name="connsiteY46" fmla="*/ 195158 h 307975"/>
              <a:gd name="connsiteX47" fmla="*/ 315837 w 338094"/>
              <a:gd name="connsiteY47" fmla="*/ 189911 h 307975"/>
              <a:gd name="connsiteX48" fmla="*/ 302563 w 338094"/>
              <a:gd name="connsiteY48" fmla="*/ 163674 h 307975"/>
              <a:gd name="connsiteX49" fmla="*/ 313182 w 338094"/>
              <a:gd name="connsiteY49" fmla="*/ 212212 h 307975"/>
              <a:gd name="connsiteX50" fmla="*/ 306545 w 338094"/>
              <a:gd name="connsiteY50" fmla="*/ 220083 h 307975"/>
              <a:gd name="connsiteX51" fmla="*/ 295925 w 338094"/>
              <a:gd name="connsiteY51" fmla="*/ 220083 h 307975"/>
              <a:gd name="connsiteX52" fmla="*/ 295925 w 338094"/>
              <a:gd name="connsiteY52" fmla="*/ 293545 h 307975"/>
              <a:gd name="connsiteX53" fmla="*/ 282650 w 338094"/>
              <a:gd name="connsiteY53" fmla="*/ 307975 h 307975"/>
              <a:gd name="connsiteX54" fmla="*/ 268048 w 338094"/>
              <a:gd name="connsiteY54" fmla="*/ 293545 h 307975"/>
              <a:gd name="connsiteX55" fmla="*/ 268048 w 338094"/>
              <a:gd name="connsiteY55" fmla="*/ 220083 h 307975"/>
              <a:gd name="connsiteX56" fmla="*/ 257428 w 338094"/>
              <a:gd name="connsiteY56" fmla="*/ 220083 h 307975"/>
              <a:gd name="connsiteX57" fmla="*/ 257428 w 338094"/>
              <a:gd name="connsiteY57" fmla="*/ 293545 h 307975"/>
              <a:gd name="connsiteX58" fmla="*/ 244153 w 338094"/>
              <a:gd name="connsiteY58" fmla="*/ 307975 h 307975"/>
              <a:gd name="connsiteX59" fmla="*/ 229551 w 338094"/>
              <a:gd name="connsiteY59" fmla="*/ 293545 h 307975"/>
              <a:gd name="connsiteX60" fmla="*/ 229551 w 338094"/>
              <a:gd name="connsiteY60" fmla="*/ 220083 h 307975"/>
              <a:gd name="connsiteX61" fmla="*/ 218931 w 338094"/>
              <a:gd name="connsiteY61" fmla="*/ 220083 h 307975"/>
              <a:gd name="connsiteX62" fmla="*/ 212294 w 338094"/>
              <a:gd name="connsiteY62" fmla="*/ 212212 h 307975"/>
              <a:gd name="connsiteX63" fmla="*/ 222914 w 338094"/>
              <a:gd name="connsiteY63" fmla="*/ 163674 h 307975"/>
              <a:gd name="connsiteX64" fmla="*/ 210966 w 338094"/>
              <a:gd name="connsiteY64" fmla="*/ 189911 h 307975"/>
              <a:gd name="connsiteX65" fmla="*/ 195036 w 338094"/>
              <a:gd name="connsiteY65" fmla="*/ 195158 h 307975"/>
              <a:gd name="connsiteX66" fmla="*/ 188399 w 338094"/>
              <a:gd name="connsiteY66" fmla="*/ 180728 h 307975"/>
              <a:gd name="connsiteX67" fmla="*/ 228223 w 338094"/>
              <a:gd name="connsiteY67" fmla="*/ 95459 h 307975"/>
              <a:gd name="connsiteX68" fmla="*/ 238843 w 338094"/>
              <a:gd name="connsiteY68" fmla="*/ 88900 h 307975"/>
              <a:gd name="connsiteX69" fmla="*/ 40753 w 338094"/>
              <a:gd name="connsiteY69" fmla="*/ 63500 h 307975"/>
              <a:gd name="connsiteX70" fmla="*/ 79117 w 338094"/>
              <a:gd name="connsiteY70" fmla="*/ 63500 h 307975"/>
              <a:gd name="connsiteX71" fmla="*/ 85732 w 338094"/>
              <a:gd name="connsiteY71" fmla="*/ 81882 h 307975"/>
              <a:gd name="connsiteX72" fmla="*/ 85732 w 338094"/>
              <a:gd name="connsiteY72" fmla="*/ 83195 h 307975"/>
              <a:gd name="connsiteX73" fmla="*/ 73826 w 338094"/>
              <a:gd name="connsiteY73" fmla="*/ 92385 h 307975"/>
              <a:gd name="connsiteX74" fmla="*/ 51336 w 338094"/>
              <a:gd name="connsiteY74" fmla="*/ 139652 h 307975"/>
              <a:gd name="connsiteX75" fmla="*/ 39430 w 338094"/>
              <a:gd name="connsiteY75" fmla="*/ 168538 h 307975"/>
              <a:gd name="connsiteX76" fmla="*/ 48690 w 338094"/>
              <a:gd name="connsiteY76" fmla="*/ 192171 h 307975"/>
              <a:gd name="connsiteX77" fmla="*/ 55305 w 338094"/>
              <a:gd name="connsiteY77" fmla="*/ 194797 h 307975"/>
              <a:gd name="connsiteX78" fmla="*/ 55305 w 338094"/>
              <a:gd name="connsiteY78" fmla="*/ 227621 h 307975"/>
              <a:gd name="connsiteX79" fmla="*/ 43398 w 338094"/>
              <a:gd name="connsiteY79" fmla="*/ 238125 h 307975"/>
              <a:gd name="connsiteX80" fmla="*/ 32815 w 338094"/>
              <a:gd name="connsiteY80" fmla="*/ 227621 h 307975"/>
              <a:gd name="connsiteX81" fmla="*/ 32815 w 338094"/>
              <a:gd name="connsiteY81" fmla="*/ 112080 h 307975"/>
              <a:gd name="connsiteX82" fmla="*/ 18263 w 338094"/>
              <a:gd name="connsiteY82" fmla="*/ 144904 h 307975"/>
              <a:gd name="connsiteX83" fmla="*/ 5034 w 338094"/>
              <a:gd name="connsiteY83" fmla="*/ 148843 h 307975"/>
              <a:gd name="connsiteX84" fmla="*/ 1065 w 338094"/>
              <a:gd name="connsiteY84" fmla="*/ 137026 h 307975"/>
              <a:gd name="connsiteX85" fmla="*/ 31492 w 338094"/>
              <a:gd name="connsiteY85" fmla="*/ 68752 h 307975"/>
              <a:gd name="connsiteX86" fmla="*/ 40753 w 338094"/>
              <a:gd name="connsiteY86" fmla="*/ 63500 h 307975"/>
              <a:gd name="connsiteX87" fmla="*/ 157633 w 338094"/>
              <a:gd name="connsiteY87" fmla="*/ 53975 h 307975"/>
              <a:gd name="connsiteX88" fmla="*/ 197198 w 338094"/>
              <a:gd name="connsiteY88" fmla="*/ 53975 h 307975"/>
              <a:gd name="connsiteX89" fmla="*/ 207749 w 338094"/>
              <a:gd name="connsiteY89" fmla="*/ 59183 h 307975"/>
              <a:gd name="connsiteX90" fmla="*/ 222256 w 338094"/>
              <a:gd name="connsiteY90" fmla="*/ 90434 h 307975"/>
              <a:gd name="connsiteX91" fmla="*/ 220937 w 338094"/>
              <a:gd name="connsiteY91" fmla="*/ 91736 h 307975"/>
              <a:gd name="connsiteX92" fmla="*/ 210386 w 338094"/>
              <a:gd name="connsiteY92" fmla="*/ 115174 h 307975"/>
              <a:gd name="connsiteX93" fmla="*/ 206430 w 338094"/>
              <a:gd name="connsiteY93" fmla="*/ 106060 h 307975"/>
              <a:gd name="connsiteX94" fmla="*/ 206430 w 338094"/>
              <a:gd name="connsiteY94" fmla="*/ 122987 h 307975"/>
              <a:gd name="connsiteX95" fmla="*/ 185328 w 338094"/>
              <a:gd name="connsiteY95" fmla="*/ 169863 h 307975"/>
              <a:gd name="connsiteX96" fmla="*/ 169502 w 338094"/>
              <a:gd name="connsiteY96" fmla="*/ 137310 h 307975"/>
              <a:gd name="connsiteX97" fmla="*/ 149719 w 338094"/>
              <a:gd name="connsiteY97" fmla="*/ 93038 h 307975"/>
              <a:gd name="connsiteX98" fmla="*/ 136531 w 338094"/>
              <a:gd name="connsiteY98" fmla="*/ 83924 h 307975"/>
              <a:gd name="connsiteX99" fmla="*/ 136531 w 338094"/>
              <a:gd name="connsiteY99" fmla="*/ 82621 h 307975"/>
              <a:gd name="connsiteX100" fmla="*/ 144444 w 338094"/>
              <a:gd name="connsiteY100" fmla="*/ 66996 h 307975"/>
              <a:gd name="connsiteX101" fmla="*/ 147082 w 338094"/>
              <a:gd name="connsiteY101" fmla="*/ 59183 h 307975"/>
              <a:gd name="connsiteX102" fmla="*/ 157633 w 338094"/>
              <a:gd name="connsiteY102" fmla="*/ 53975 h 307975"/>
              <a:gd name="connsiteX103" fmla="*/ 111926 w 338094"/>
              <a:gd name="connsiteY103" fmla="*/ 38100 h 307975"/>
              <a:gd name="connsiteX104" fmla="*/ 136533 w 338094"/>
              <a:gd name="connsiteY104" fmla="*/ 61913 h 307975"/>
              <a:gd name="connsiteX105" fmla="*/ 111926 w 338094"/>
              <a:gd name="connsiteY105" fmla="*/ 85726 h 307975"/>
              <a:gd name="connsiteX106" fmla="*/ 87319 w 338094"/>
              <a:gd name="connsiteY106" fmla="*/ 61913 h 307975"/>
              <a:gd name="connsiteX107" fmla="*/ 111926 w 338094"/>
              <a:gd name="connsiteY107" fmla="*/ 38100 h 307975"/>
              <a:gd name="connsiteX108" fmla="*/ 262738 w 338094"/>
              <a:gd name="connsiteY108" fmla="*/ 28575 h 307975"/>
              <a:gd name="connsiteX109" fmla="*/ 290519 w 338094"/>
              <a:gd name="connsiteY109" fmla="*/ 56221 h 307975"/>
              <a:gd name="connsiteX110" fmla="*/ 262738 w 338094"/>
              <a:gd name="connsiteY110" fmla="*/ 82550 h 307975"/>
              <a:gd name="connsiteX111" fmla="*/ 234956 w 338094"/>
              <a:gd name="connsiteY111" fmla="*/ 56221 h 307975"/>
              <a:gd name="connsiteX112" fmla="*/ 262738 w 338094"/>
              <a:gd name="connsiteY112" fmla="*/ 28575 h 307975"/>
              <a:gd name="connsiteX113" fmla="*/ 58744 w 338094"/>
              <a:gd name="connsiteY113" fmla="*/ 15875 h 307975"/>
              <a:gd name="connsiteX114" fmla="*/ 80969 w 338094"/>
              <a:gd name="connsiteY114" fmla="*/ 38100 h 307975"/>
              <a:gd name="connsiteX115" fmla="*/ 58744 w 338094"/>
              <a:gd name="connsiteY115" fmla="*/ 60325 h 307975"/>
              <a:gd name="connsiteX116" fmla="*/ 36519 w 338094"/>
              <a:gd name="connsiteY116" fmla="*/ 38100 h 307975"/>
              <a:gd name="connsiteX117" fmla="*/ 58744 w 338094"/>
              <a:gd name="connsiteY117" fmla="*/ 15875 h 307975"/>
              <a:gd name="connsiteX118" fmla="*/ 177013 w 338094"/>
              <a:gd name="connsiteY118" fmla="*/ 0 h 307975"/>
              <a:gd name="connsiteX119" fmla="*/ 200032 w 338094"/>
              <a:gd name="connsiteY119" fmla="*/ 23813 h 307975"/>
              <a:gd name="connsiteX120" fmla="*/ 177013 w 338094"/>
              <a:gd name="connsiteY120" fmla="*/ 47626 h 307975"/>
              <a:gd name="connsiteX121" fmla="*/ 153994 w 338094"/>
              <a:gd name="connsiteY121" fmla="*/ 23813 h 307975"/>
              <a:gd name="connsiteX122" fmla="*/ 177013 w 338094"/>
              <a:gd name="connsiteY122" fmla="*/ 0 h 30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38094" h="307975">
                <a:moveTo>
                  <a:pt x="182569" y="192088"/>
                </a:moveTo>
                <a:cubicBezTo>
                  <a:pt x="183892" y="197354"/>
                  <a:pt x="187861" y="201303"/>
                  <a:pt x="191830" y="202620"/>
                </a:cubicBezTo>
                <a:cubicBezTo>
                  <a:pt x="195798" y="205253"/>
                  <a:pt x="201090" y="205253"/>
                  <a:pt x="206382" y="203936"/>
                </a:cubicBezTo>
                <a:cubicBezTo>
                  <a:pt x="206382" y="203936"/>
                  <a:pt x="206382" y="203936"/>
                  <a:pt x="205059" y="209202"/>
                </a:cubicBezTo>
                <a:cubicBezTo>
                  <a:pt x="203736" y="213151"/>
                  <a:pt x="205059" y="217101"/>
                  <a:pt x="206382" y="221050"/>
                </a:cubicBezTo>
                <a:cubicBezTo>
                  <a:pt x="206382" y="221050"/>
                  <a:pt x="206382" y="221050"/>
                  <a:pt x="206382" y="234215"/>
                </a:cubicBezTo>
                <a:cubicBezTo>
                  <a:pt x="206382" y="240797"/>
                  <a:pt x="201090" y="246063"/>
                  <a:pt x="194476" y="246063"/>
                </a:cubicBezTo>
                <a:cubicBezTo>
                  <a:pt x="187861" y="246063"/>
                  <a:pt x="182569" y="240797"/>
                  <a:pt x="182569" y="234215"/>
                </a:cubicBezTo>
                <a:cubicBezTo>
                  <a:pt x="182569" y="234215"/>
                  <a:pt x="182569" y="234215"/>
                  <a:pt x="182569" y="192088"/>
                </a:cubicBezTo>
                <a:close/>
                <a:moveTo>
                  <a:pt x="149231" y="183859"/>
                </a:moveTo>
                <a:cubicBezTo>
                  <a:pt x="153200" y="192930"/>
                  <a:pt x="163783" y="196818"/>
                  <a:pt x="173044" y="194226"/>
                </a:cubicBezTo>
                <a:cubicBezTo>
                  <a:pt x="173044" y="194226"/>
                  <a:pt x="173044" y="194226"/>
                  <a:pt x="173044" y="234400"/>
                </a:cubicBezTo>
                <a:cubicBezTo>
                  <a:pt x="173044" y="240879"/>
                  <a:pt x="167752" y="246063"/>
                  <a:pt x="159815" y="246063"/>
                </a:cubicBezTo>
                <a:cubicBezTo>
                  <a:pt x="155846" y="246063"/>
                  <a:pt x="149231" y="242175"/>
                  <a:pt x="149231" y="234400"/>
                </a:cubicBezTo>
                <a:cubicBezTo>
                  <a:pt x="149231" y="234400"/>
                  <a:pt x="149231" y="234400"/>
                  <a:pt x="149231" y="183859"/>
                </a:cubicBezTo>
                <a:close/>
                <a:moveTo>
                  <a:pt x="74619" y="182563"/>
                </a:moveTo>
                <a:cubicBezTo>
                  <a:pt x="74619" y="182563"/>
                  <a:pt x="74619" y="182563"/>
                  <a:pt x="74619" y="238126"/>
                </a:cubicBezTo>
                <a:cubicBezTo>
                  <a:pt x="67673" y="238126"/>
                  <a:pt x="63506" y="232957"/>
                  <a:pt x="63506" y="227789"/>
                </a:cubicBezTo>
                <a:cubicBezTo>
                  <a:pt x="63506" y="227789"/>
                  <a:pt x="63506" y="227789"/>
                  <a:pt x="63506" y="192900"/>
                </a:cubicBezTo>
                <a:cubicBezTo>
                  <a:pt x="67673" y="191608"/>
                  <a:pt x="71841" y="189024"/>
                  <a:pt x="73230" y="183855"/>
                </a:cubicBezTo>
                <a:cubicBezTo>
                  <a:pt x="73230" y="183855"/>
                  <a:pt x="73230" y="183855"/>
                  <a:pt x="74619" y="182563"/>
                </a:cubicBezTo>
                <a:close/>
                <a:moveTo>
                  <a:pt x="90666" y="92075"/>
                </a:moveTo>
                <a:cubicBezTo>
                  <a:pt x="90666" y="92075"/>
                  <a:pt x="90666" y="92075"/>
                  <a:pt x="130275" y="92075"/>
                </a:cubicBezTo>
                <a:cubicBezTo>
                  <a:pt x="135557" y="92075"/>
                  <a:pt x="139517" y="93382"/>
                  <a:pt x="140838" y="97302"/>
                </a:cubicBezTo>
                <a:lnTo>
                  <a:pt x="175165" y="171785"/>
                </a:lnTo>
                <a:cubicBezTo>
                  <a:pt x="177806" y="177012"/>
                  <a:pt x="175165" y="183546"/>
                  <a:pt x="169884" y="186159"/>
                </a:cubicBezTo>
                <a:cubicBezTo>
                  <a:pt x="165923" y="187466"/>
                  <a:pt x="159322" y="186159"/>
                  <a:pt x="156681" y="180932"/>
                </a:cubicBezTo>
                <a:cubicBezTo>
                  <a:pt x="156681" y="180932"/>
                  <a:pt x="156681" y="180932"/>
                  <a:pt x="139517" y="144344"/>
                </a:cubicBezTo>
                <a:cubicBezTo>
                  <a:pt x="139517" y="144344"/>
                  <a:pt x="139517" y="144344"/>
                  <a:pt x="139517" y="271096"/>
                </a:cubicBezTo>
                <a:cubicBezTo>
                  <a:pt x="139517" y="278936"/>
                  <a:pt x="134236" y="284163"/>
                  <a:pt x="127635" y="284163"/>
                </a:cubicBezTo>
                <a:cubicBezTo>
                  <a:pt x="121033" y="284163"/>
                  <a:pt x="115752" y="278936"/>
                  <a:pt x="115752" y="271096"/>
                </a:cubicBezTo>
                <a:cubicBezTo>
                  <a:pt x="115752" y="271096"/>
                  <a:pt x="115752" y="271096"/>
                  <a:pt x="115752" y="197919"/>
                </a:cubicBezTo>
                <a:cubicBezTo>
                  <a:pt x="115752" y="197919"/>
                  <a:pt x="115752" y="197919"/>
                  <a:pt x="106510" y="197919"/>
                </a:cubicBezTo>
                <a:cubicBezTo>
                  <a:pt x="106510" y="197919"/>
                  <a:pt x="106510" y="197919"/>
                  <a:pt x="106510" y="271096"/>
                </a:cubicBezTo>
                <a:cubicBezTo>
                  <a:pt x="106510" y="278936"/>
                  <a:pt x="101229" y="284163"/>
                  <a:pt x="94627" y="284163"/>
                </a:cubicBezTo>
                <a:cubicBezTo>
                  <a:pt x="86706" y="284163"/>
                  <a:pt x="81424" y="278936"/>
                  <a:pt x="81424" y="271096"/>
                </a:cubicBezTo>
                <a:cubicBezTo>
                  <a:pt x="81424" y="271096"/>
                  <a:pt x="81424" y="271096"/>
                  <a:pt x="81424" y="144344"/>
                </a:cubicBezTo>
                <a:cubicBezTo>
                  <a:pt x="81424" y="144344"/>
                  <a:pt x="81424" y="144344"/>
                  <a:pt x="65581" y="180932"/>
                </a:cubicBezTo>
                <a:cubicBezTo>
                  <a:pt x="62940" y="186159"/>
                  <a:pt x="56339" y="187466"/>
                  <a:pt x="51058" y="186159"/>
                </a:cubicBezTo>
                <a:cubicBezTo>
                  <a:pt x="45776" y="183546"/>
                  <a:pt x="44456" y="177012"/>
                  <a:pt x="45776" y="171785"/>
                </a:cubicBezTo>
                <a:cubicBezTo>
                  <a:pt x="45776" y="171785"/>
                  <a:pt x="45776" y="171785"/>
                  <a:pt x="80104" y="97302"/>
                </a:cubicBezTo>
                <a:cubicBezTo>
                  <a:pt x="82745" y="93382"/>
                  <a:pt x="86706" y="92075"/>
                  <a:pt x="90666" y="92075"/>
                </a:cubicBezTo>
                <a:close/>
                <a:moveTo>
                  <a:pt x="238843" y="88900"/>
                </a:moveTo>
                <a:cubicBezTo>
                  <a:pt x="238843" y="88900"/>
                  <a:pt x="238843" y="88900"/>
                  <a:pt x="286633" y="88900"/>
                </a:cubicBezTo>
                <a:cubicBezTo>
                  <a:pt x="291943" y="88900"/>
                  <a:pt x="295925" y="91524"/>
                  <a:pt x="297253" y="95459"/>
                </a:cubicBezTo>
                <a:cubicBezTo>
                  <a:pt x="297253" y="95459"/>
                  <a:pt x="297253" y="95459"/>
                  <a:pt x="337077" y="180728"/>
                </a:cubicBezTo>
                <a:cubicBezTo>
                  <a:pt x="339732" y="185975"/>
                  <a:pt x="337077" y="192534"/>
                  <a:pt x="330440" y="195158"/>
                </a:cubicBezTo>
                <a:cubicBezTo>
                  <a:pt x="325130" y="197782"/>
                  <a:pt x="318492" y="196470"/>
                  <a:pt x="315837" y="189911"/>
                </a:cubicBezTo>
                <a:cubicBezTo>
                  <a:pt x="315837" y="189911"/>
                  <a:pt x="315837" y="189911"/>
                  <a:pt x="302563" y="163674"/>
                </a:cubicBezTo>
                <a:cubicBezTo>
                  <a:pt x="302563" y="163674"/>
                  <a:pt x="302563" y="163674"/>
                  <a:pt x="313182" y="212212"/>
                </a:cubicBezTo>
                <a:cubicBezTo>
                  <a:pt x="314510" y="216147"/>
                  <a:pt x="310527" y="220083"/>
                  <a:pt x="306545" y="220083"/>
                </a:cubicBezTo>
                <a:cubicBezTo>
                  <a:pt x="306545" y="220083"/>
                  <a:pt x="306545" y="220083"/>
                  <a:pt x="295925" y="220083"/>
                </a:cubicBezTo>
                <a:cubicBezTo>
                  <a:pt x="295925" y="220083"/>
                  <a:pt x="295925" y="220083"/>
                  <a:pt x="295925" y="293545"/>
                </a:cubicBezTo>
                <a:cubicBezTo>
                  <a:pt x="295925" y="301416"/>
                  <a:pt x="290615" y="307975"/>
                  <a:pt x="282650" y="307975"/>
                </a:cubicBezTo>
                <a:cubicBezTo>
                  <a:pt x="274685" y="307975"/>
                  <a:pt x="268048" y="301416"/>
                  <a:pt x="268048" y="293545"/>
                </a:cubicBezTo>
                <a:cubicBezTo>
                  <a:pt x="268048" y="293545"/>
                  <a:pt x="268048" y="293545"/>
                  <a:pt x="268048" y="220083"/>
                </a:cubicBezTo>
                <a:cubicBezTo>
                  <a:pt x="268048" y="220083"/>
                  <a:pt x="268048" y="220083"/>
                  <a:pt x="257428" y="220083"/>
                </a:cubicBezTo>
                <a:cubicBezTo>
                  <a:pt x="257428" y="220083"/>
                  <a:pt x="257428" y="220083"/>
                  <a:pt x="257428" y="293545"/>
                </a:cubicBezTo>
                <a:cubicBezTo>
                  <a:pt x="257428" y="301416"/>
                  <a:pt x="250791" y="307975"/>
                  <a:pt x="244153" y="307975"/>
                </a:cubicBezTo>
                <a:cubicBezTo>
                  <a:pt x="236188" y="307975"/>
                  <a:pt x="229551" y="301416"/>
                  <a:pt x="229551" y="293545"/>
                </a:cubicBezTo>
                <a:cubicBezTo>
                  <a:pt x="229551" y="293545"/>
                  <a:pt x="229551" y="293545"/>
                  <a:pt x="229551" y="220083"/>
                </a:cubicBezTo>
                <a:cubicBezTo>
                  <a:pt x="229551" y="220083"/>
                  <a:pt x="229551" y="220083"/>
                  <a:pt x="218931" y="220083"/>
                </a:cubicBezTo>
                <a:cubicBezTo>
                  <a:pt x="214949" y="220083"/>
                  <a:pt x="210966" y="216147"/>
                  <a:pt x="212294" y="212212"/>
                </a:cubicBezTo>
                <a:cubicBezTo>
                  <a:pt x="212294" y="212212"/>
                  <a:pt x="212294" y="212212"/>
                  <a:pt x="222914" y="163674"/>
                </a:cubicBezTo>
                <a:cubicBezTo>
                  <a:pt x="222914" y="163674"/>
                  <a:pt x="222914" y="163674"/>
                  <a:pt x="210966" y="189911"/>
                </a:cubicBezTo>
                <a:cubicBezTo>
                  <a:pt x="208311" y="196470"/>
                  <a:pt x="200346" y="197782"/>
                  <a:pt x="195036" y="195158"/>
                </a:cubicBezTo>
                <a:cubicBezTo>
                  <a:pt x="188399" y="192534"/>
                  <a:pt x="185744" y="185975"/>
                  <a:pt x="188399" y="180728"/>
                </a:cubicBezTo>
                <a:cubicBezTo>
                  <a:pt x="188399" y="180728"/>
                  <a:pt x="188399" y="180728"/>
                  <a:pt x="228223" y="95459"/>
                </a:cubicBezTo>
                <a:cubicBezTo>
                  <a:pt x="230878" y="91524"/>
                  <a:pt x="234861" y="88900"/>
                  <a:pt x="238843" y="88900"/>
                </a:cubicBezTo>
                <a:close/>
                <a:moveTo>
                  <a:pt x="40753" y="63500"/>
                </a:moveTo>
                <a:cubicBezTo>
                  <a:pt x="40753" y="63500"/>
                  <a:pt x="40753" y="63500"/>
                  <a:pt x="79117" y="63500"/>
                </a:cubicBezTo>
                <a:cubicBezTo>
                  <a:pt x="79117" y="70065"/>
                  <a:pt x="81763" y="76630"/>
                  <a:pt x="85732" y="81882"/>
                </a:cubicBezTo>
                <a:cubicBezTo>
                  <a:pt x="85732" y="81882"/>
                  <a:pt x="85732" y="81882"/>
                  <a:pt x="85732" y="83195"/>
                </a:cubicBezTo>
                <a:cubicBezTo>
                  <a:pt x="80440" y="84507"/>
                  <a:pt x="75149" y="88446"/>
                  <a:pt x="73826" y="92385"/>
                </a:cubicBezTo>
                <a:cubicBezTo>
                  <a:pt x="73826" y="92385"/>
                  <a:pt x="73826" y="92385"/>
                  <a:pt x="51336" y="139652"/>
                </a:cubicBezTo>
                <a:cubicBezTo>
                  <a:pt x="51336" y="139652"/>
                  <a:pt x="51336" y="139652"/>
                  <a:pt x="39430" y="168538"/>
                </a:cubicBezTo>
                <a:cubicBezTo>
                  <a:pt x="34138" y="177728"/>
                  <a:pt x="39430" y="188232"/>
                  <a:pt x="48690" y="192171"/>
                </a:cubicBezTo>
                <a:cubicBezTo>
                  <a:pt x="50013" y="193484"/>
                  <a:pt x="52659" y="193484"/>
                  <a:pt x="55305" y="194797"/>
                </a:cubicBezTo>
                <a:cubicBezTo>
                  <a:pt x="55305" y="194797"/>
                  <a:pt x="55305" y="194797"/>
                  <a:pt x="55305" y="227621"/>
                </a:cubicBezTo>
                <a:cubicBezTo>
                  <a:pt x="55305" y="232873"/>
                  <a:pt x="50013" y="238125"/>
                  <a:pt x="43398" y="238125"/>
                </a:cubicBezTo>
                <a:cubicBezTo>
                  <a:pt x="38107" y="238125"/>
                  <a:pt x="32815" y="232873"/>
                  <a:pt x="32815" y="227621"/>
                </a:cubicBezTo>
                <a:cubicBezTo>
                  <a:pt x="32815" y="155408"/>
                  <a:pt x="32815" y="114706"/>
                  <a:pt x="32815" y="112080"/>
                </a:cubicBezTo>
                <a:cubicBezTo>
                  <a:pt x="32815" y="112080"/>
                  <a:pt x="32815" y="112080"/>
                  <a:pt x="18263" y="144904"/>
                </a:cubicBezTo>
                <a:cubicBezTo>
                  <a:pt x="15617" y="148843"/>
                  <a:pt x="10325" y="151469"/>
                  <a:pt x="5034" y="148843"/>
                </a:cubicBezTo>
                <a:cubicBezTo>
                  <a:pt x="1065" y="146217"/>
                  <a:pt x="-1581" y="140965"/>
                  <a:pt x="1065" y="137026"/>
                </a:cubicBezTo>
                <a:cubicBezTo>
                  <a:pt x="1065" y="137026"/>
                  <a:pt x="1065" y="137026"/>
                  <a:pt x="31492" y="68752"/>
                </a:cubicBezTo>
                <a:cubicBezTo>
                  <a:pt x="34138" y="64813"/>
                  <a:pt x="36784" y="63500"/>
                  <a:pt x="40753" y="63500"/>
                </a:cubicBezTo>
                <a:close/>
                <a:moveTo>
                  <a:pt x="157633" y="53975"/>
                </a:moveTo>
                <a:cubicBezTo>
                  <a:pt x="157633" y="53975"/>
                  <a:pt x="157633" y="53975"/>
                  <a:pt x="197198" y="53975"/>
                </a:cubicBezTo>
                <a:cubicBezTo>
                  <a:pt x="202473" y="53975"/>
                  <a:pt x="206430" y="55277"/>
                  <a:pt x="207749" y="59183"/>
                </a:cubicBezTo>
                <a:cubicBezTo>
                  <a:pt x="207749" y="59183"/>
                  <a:pt x="207749" y="59183"/>
                  <a:pt x="222256" y="90434"/>
                </a:cubicBezTo>
                <a:cubicBezTo>
                  <a:pt x="222256" y="90434"/>
                  <a:pt x="220937" y="91736"/>
                  <a:pt x="220937" y="91736"/>
                </a:cubicBezTo>
                <a:cubicBezTo>
                  <a:pt x="220937" y="91736"/>
                  <a:pt x="220937" y="91736"/>
                  <a:pt x="210386" y="115174"/>
                </a:cubicBezTo>
                <a:cubicBezTo>
                  <a:pt x="210386" y="115174"/>
                  <a:pt x="210386" y="115174"/>
                  <a:pt x="206430" y="106060"/>
                </a:cubicBezTo>
                <a:cubicBezTo>
                  <a:pt x="206430" y="106060"/>
                  <a:pt x="206430" y="106060"/>
                  <a:pt x="206430" y="122987"/>
                </a:cubicBezTo>
                <a:cubicBezTo>
                  <a:pt x="199836" y="138612"/>
                  <a:pt x="205111" y="126893"/>
                  <a:pt x="185328" y="169863"/>
                </a:cubicBezTo>
                <a:cubicBezTo>
                  <a:pt x="184009" y="168561"/>
                  <a:pt x="170821" y="138612"/>
                  <a:pt x="169502" y="137310"/>
                </a:cubicBezTo>
                <a:cubicBezTo>
                  <a:pt x="169502" y="137310"/>
                  <a:pt x="169502" y="137310"/>
                  <a:pt x="149719" y="93038"/>
                </a:cubicBezTo>
                <a:cubicBezTo>
                  <a:pt x="147082" y="89132"/>
                  <a:pt x="143125" y="85226"/>
                  <a:pt x="136531" y="83924"/>
                </a:cubicBezTo>
                <a:cubicBezTo>
                  <a:pt x="136531" y="83924"/>
                  <a:pt x="136531" y="83924"/>
                  <a:pt x="136531" y="82621"/>
                </a:cubicBezTo>
                <a:cubicBezTo>
                  <a:pt x="140488" y="78715"/>
                  <a:pt x="143125" y="73507"/>
                  <a:pt x="144444" y="66996"/>
                </a:cubicBezTo>
                <a:cubicBezTo>
                  <a:pt x="144444" y="66996"/>
                  <a:pt x="144444" y="66996"/>
                  <a:pt x="147082" y="59183"/>
                </a:cubicBezTo>
                <a:cubicBezTo>
                  <a:pt x="149719" y="55277"/>
                  <a:pt x="153676" y="53975"/>
                  <a:pt x="157633" y="53975"/>
                </a:cubicBezTo>
                <a:close/>
                <a:moveTo>
                  <a:pt x="111926" y="38100"/>
                </a:moveTo>
                <a:cubicBezTo>
                  <a:pt x="125516" y="38100"/>
                  <a:pt x="136533" y="48761"/>
                  <a:pt x="136533" y="61913"/>
                </a:cubicBezTo>
                <a:cubicBezTo>
                  <a:pt x="136533" y="75065"/>
                  <a:pt x="125516" y="85726"/>
                  <a:pt x="111926" y="85726"/>
                </a:cubicBezTo>
                <a:cubicBezTo>
                  <a:pt x="98336" y="85726"/>
                  <a:pt x="87319" y="75065"/>
                  <a:pt x="87319" y="61913"/>
                </a:cubicBezTo>
                <a:cubicBezTo>
                  <a:pt x="87319" y="48761"/>
                  <a:pt x="98336" y="38100"/>
                  <a:pt x="111926" y="38100"/>
                </a:cubicBezTo>
                <a:close/>
                <a:moveTo>
                  <a:pt x="262738" y="28575"/>
                </a:moveTo>
                <a:cubicBezTo>
                  <a:pt x="278613" y="28575"/>
                  <a:pt x="290519" y="40423"/>
                  <a:pt x="290519" y="56221"/>
                </a:cubicBezTo>
                <a:cubicBezTo>
                  <a:pt x="290519" y="72018"/>
                  <a:pt x="277290" y="82550"/>
                  <a:pt x="262738" y="82550"/>
                </a:cubicBezTo>
                <a:cubicBezTo>
                  <a:pt x="248185" y="82550"/>
                  <a:pt x="234956" y="72018"/>
                  <a:pt x="234956" y="56221"/>
                </a:cubicBezTo>
                <a:cubicBezTo>
                  <a:pt x="234956" y="40423"/>
                  <a:pt x="248185" y="28575"/>
                  <a:pt x="262738" y="28575"/>
                </a:cubicBezTo>
                <a:close/>
                <a:moveTo>
                  <a:pt x="58744" y="15875"/>
                </a:moveTo>
                <a:cubicBezTo>
                  <a:pt x="71019" y="15875"/>
                  <a:pt x="80969" y="25825"/>
                  <a:pt x="80969" y="38100"/>
                </a:cubicBezTo>
                <a:cubicBezTo>
                  <a:pt x="80969" y="50375"/>
                  <a:pt x="71019" y="60325"/>
                  <a:pt x="58744" y="60325"/>
                </a:cubicBezTo>
                <a:cubicBezTo>
                  <a:pt x="46469" y="60325"/>
                  <a:pt x="36519" y="50375"/>
                  <a:pt x="36519" y="38100"/>
                </a:cubicBezTo>
                <a:cubicBezTo>
                  <a:pt x="36519" y="25825"/>
                  <a:pt x="46469" y="15875"/>
                  <a:pt x="58744" y="15875"/>
                </a:cubicBezTo>
                <a:close/>
                <a:moveTo>
                  <a:pt x="177013" y="0"/>
                </a:moveTo>
                <a:cubicBezTo>
                  <a:pt x="189726" y="0"/>
                  <a:pt x="200032" y="10661"/>
                  <a:pt x="200032" y="23813"/>
                </a:cubicBezTo>
                <a:cubicBezTo>
                  <a:pt x="200032" y="36965"/>
                  <a:pt x="189726" y="47626"/>
                  <a:pt x="177013" y="47626"/>
                </a:cubicBezTo>
                <a:cubicBezTo>
                  <a:pt x="164300" y="47626"/>
                  <a:pt x="153994" y="36965"/>
                  <a:pt x="153994" y="23813"/>
                </a:cubicBezTo>
                <a:cubicBezTo>
                  <a:pt x="153994" y="10661"/>
                  <a:pt x="164300" y="0"/>
                  <a:pt x="1770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35" name="椭圆 29"/>
          <p:cNvSpPr/>
          <p:nvPr/>
        </p:nvSpPr>
        <p:spPr>
          <a:xfrm>
            <a:off x="4860207" y="4345199"/>
            <a:ext cx="627974" cy="625027"/>
          </a:xfrm>
          <a:custGeom>
            <a:avLst/>
            <a:gdLst>
              <a:gd name="connsiteX0" fmla="*/ 262525 w 338138"/>
              <a:gd name="connsiteY0" fmla="*/ 84138 h 336551"/>
              <a:gd name="connsiteX1" fmla="*/ 314260 w 338138"/>
              <a:gd name="connsiteY1" fmla="*/ 84138 h 336551"/>
              <a:gd name="connsiteX2" fmla="*/ 338138 w 338138"/>
              <a:gd name="connsiteY2" fmla="*/ 107802 h 336551"/>
              <a:gd name="connsiteX3" fmla="*/ 338138 w 338138"/>
              <a:gd name="connsiteY3" fmla="*/ 191940 h 336551"/>
              <a:gd name="connsiteX4" fmla="*/ 314260 w 338138"/>
              <a:gd name="connsiteY4" fmla="*/ 216918 h 336551"/>
              <a:gd name="connsiteX5" fmla="*/ 314260 w 338138"/>
              <a:gd name="connsiteY5" fmla="*/ 336551 h 336551"/>
              <a:gd name="connsiteX6" fmla="*/ 241300 w 338138"/>
              <a:gd name="connsiteY6" fmla="*/ 336551 h 336551"/>
              <a:gd name="connsiteX7" fmla="*/ 241300 w 338138"/>
              <a:gd name="connsiteY7" fmla="*/ 240582 h 336551"/>
              <a:gd name="connsiteX8" fmla="*/ 265178 w 338138"/>
              <a:gd name="connsiteY8" fmla="*/ 216918 h 336551"/>
              <a:gd name="connsiteX9" fmla="*/ 265178 w 338138"/>
              <a:gd name="connsiteY9" fmla="*/ 95970 h 336551"/>
              <a:gd name="connsiteX10" fmla="*/ 262525 w 338138"/>
              <a:gd name="connsiteY10" fmla="*/ 84138 h 336551"/>
              <a:gd name="connsiteX11" fmla="*/ 120477 w 338138"/>
              <a:gd name="connsiteY11" fmla="*/ 84138 h 336551"/>
              <a:gd name="connsiteX12" fmla="*/ 217661 w 338138"/>
              <a:gd name="connsiteY12" fmla="*/ 84138 h 336551"/>
              <a:gd name="connsiteX13" fmla="*/ 241300 w 338138"/>
              <a:gd name="connsiteY13" fmla="*/ 107802 h 336551"/>
              <a:gd name="connsiteX14" fmla="*/ 241300 w 338138"/>
              <a:gd name="connsiteY14" fmla="*/ 191940 h 336551"/>
              <a:gd name="connsiteX15" fmla="*/ 217661 w 338138"/>
              <a:gd name="connsiteY15" fmla="*/ 216918 h 336551"/>
              <a:gd name="connsiteX16" fmla="*/ 217661 w 338138"/>
              <a:gd name="connsiteY16" fmla="*/ 336551 h 336551"/>
              <a:gd name="connsiteX17" fmla="*/ 120477 w 338138"/>
              <a:gd name="connsiteY17" fmla="*/ 336551 h 336551"/>
              <a:gd name="connsiteX18" fmla="*/ 120477 w 338138"/>
              <a:gd name="connsiteY18" fmla="*/ 216918 h 336551"/>
              <a:gd name="connsiteX19" fmla="*/ 96837 w 338138"/>
              <a:gd name="connsiteY19" fmla="*/ 191940 h 336551"/>
              <a:gd name="connsiteX20" fmla="*/ 96837 w 338138"/>
              <a:gd name="connsiteY20" fmla="*/ 107802 h 336551"/>
              <a:gd name="connsiteX21" fmla="*/ 120477 w 338138"/>
              <a:gd name="connsiteY21" fmla="*/ 84138 h 336551"/>
              <a:gd name="connsiteX22" fmla="*/ 23878 w 338138"/>
              <a:gd name="connsiteY22" fmla="*/ 84138 h 336551"/>
              <a:gd name="connsiteX23" fmla="*/ 75613 w 338138"/>
              <a:gd name="connsiteY23" fmla="*/ 84138 h 336551"/>
              <a:gd name="connsiteX24" fmla="*/ 72960 w 338138"/>
              <a:gd name="connsiteY24" fmla="*/ 95970 h 336551"/>
              <a:gd name="connsiteX25" fmla="*/ 72960 w 338138"/>
              <a:gd name="connsiteY25" fmla="*/ 216918 h 336551"/>
              <a:gd name="connsiteX26" fmla="*/ 96838 w 338138"/>
              <a:gd name="connsiteY26" fmla="*/ 240582 h 336551"/>
              <a:gd name="connsiteX27" fmla="*/ 96838 w 338138"/>
              <a:gd name="connsiteY27" fmla="*/ 336551 h 336551"/>
              <a:gd name="connsiteX28" fmla="*/ 23878 w 338138"/>
              <a:gd name="connsiteY28" fmla="*/ 336551 h 336551"/>
              <a:gd name="connsiteX29" fmla="*/ 23878 w 338138"/>
              <a:gd name="connsiteY29" fmla="*/ 216918 h 336551"/>
              <a:gd name="connsiteX30" fmla="*/ 0 w 338138"/>
              <a:gd name="connsiteY30" fmla="*/ 191940 h 336551"/>
              <a:gd name="connsiteX31" fmla="*/ 0 w 338138"/>
              <a:gd name="connsiteY31" fmla="*/ 107802 h 336551"/>
              <a:gd name="connsiteX32" fmla="*/ 23878 w 338138"/>
              <a:gd name="connsiteY32" fmla="*/ 84138 h 336551"/>
              <a:gd name="connsiteX33" fmla="*/ 265257 w 338138"/>
              <a:gd name="connsiteY33" fmla="*/ 0 h 336551"/>
              <a:gd name="connsiteX34" fmla="*/ 301625 w 338138"/>
              <a:gd name="connsiteY34" fmla="*/ 35069 h 336551"/>
              <a:gd name="connsiteX35" fmla="*/ 265257 w 338138"/>
              <a:gd name="connsiteY35" fmla="*/ 71438 h 336551"/>
              <a:gd name="connsiteX36" fmla="*/ 248371 w 338138"/>
              <a:gd name="connsiteY36" fmla="*/ 66242 h 336551"/>
              <a:gd name="connsiteX37" fmla="*/ 245774 w 338138"/>
              <a:gd name="connsiteY37" fmla="*/ 64944 h 336551"/>
              <a:gd name="connsiteX38" fmla="*/ 230187 w 338138"/>
              <a:gd name="connsiteY38" fmla="*/ 35069 h 336551"/>
              <a:gd name="connsiteX39" fmla="*/ 265257 w 338138"/>
              <a:gd name="connsiteY39" fmla="*/ 0 h 336551"/>
              <a:gd name="connsiteX40" fmla="*/ 169069 w 338138"/>
              <a:gd name="connsiteY40" fmla="*/ 0 h 336551"/>
              <a:gd name="connsiteX41" fmla="*/ 204788 w 338138"/>
              <a:gd name="connsiteY41" fmla="*/ 35719 h 336551"/>
              <a:gd name="connsiteX42" fmla="*/ 169069 w 338138"/>
              <a:gd name="connsiteY42" fmla="*/ 71438 h 336551"/>
              <a:gd name="connsiteX43" fmla="*/ 133350 w 338138"/>
              <a:gd name="connsiteY43" fmla="*/ 35719 h 336551"/>
              <a:gd name="connsiteX44" fmla="*/ 169069 w 338138"/>
              <a:gd name="connsiteY44" fmla="*/ 0 h 336551"/>
              <a:gd name="connsiteX45" fmla="*/ 72880 w 338138"/>
              <a:gd name="connsiteY45" fmla="*/ 0 h 336551"/>
              <a:gd name="connsiteX46" fmla="*/ 107950 w 338138"/>
              <a:gd name="connsiteY46" fmla="*/ 35069 h 336551"/>
              <a:gd name="connsiteX47" fmla="*/ 92363 w 338138"/>
              <a:gd name="connsiteY47" fmla="*/ 64944 h 336551"/>
              <a:gd name="connsiteX48" fmla="*/ 89766 w 338138"/>
              <a:gd name="connsiteY48" fmla="*/ 66242 h 336551"/>
              <a:gd name="connsiteX49" fmla="*/ 72880 w 338138"/>
              <a:gd name="connsiteY49" fmla="*/ 71438 h 336551"/>
              <a:gd name="connsiteX50" fmla="*/ 36512 w 338138"/>
              <a:gd name="connsiteY50" fmla="*/ 35069 h 336551"/>
              <a:gd name="connsiteX51" fmla="*/ 72880 w 338138"/>
              <a:gd name="connsiteY51" fmla="*/ 0 h 33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8138" h="336551">
                <a:moveTo>
                  <a:pt x="262525" y="84138"/>
                </a:moveTo>
                <a:cubicBezTo>
                  <a:pt x="262525" y="84138"/>
                  <a:pt x="262525" y="84138"/>
                  <a:pt x="314260" y="84138"/>
                </a:cubicBezTo>
                <a:cubicBezTo>
                  <a:pt x="338138" y="84138"/>
                  <a:pt x="338138" y="107802"/>
                  <a:pt x="338138" y="107802"/>
                </a:cubicBezTo>
                <a:cubicBezTo>
                  <a:pt x="338138" y="107802"/>
                  <a:pt x="338138" y="107802"/>
                  <a:pt x="338138" y="191940"/>
                </a:cubicBezTo>
                <a:cubicBezTo>
                  <a:pt x="338138" y="216918"/>
                  <a:pt x="314260" y="216918"/>
                  <a:pt x="314260" y="216918"/>
                </a:cubicBezTo>
                <a:cubicBezTo>
                  <a:pt x="314260" y="216918"/>
                  <a:pt x="314260" y="216918"/>
                  <a:pt x="314260" y="336551"/>
                </a:cubicBezTo>
                <a:cubicBezTo>
                  <a:pt x="314260" y="336551"/>
                  <a:pt x="314260" y="336551"/>
                  <a:pt x="241300" y="336551"/>
                </a:cubicBezTo>
                <a:cubicBezTo>
                  <a:pt x="241300" y="336551"/>
                  <a:pt x="241300" y="336551"/>
                  <a:pt x="241300" y="240582"/>
                </a:cubicBezTo>
                <a:cubicBezTo>
                  <a:pt x="241300" y="240582"/>
                  <a:pt x="265178" y="240582"/>
                  <a:pt x="265178" y="216918"/>
                </a:cubicBezTo>
                <a:cubicBezTo>
                  <a:pt x="265178" y="216918"/>
                  <a:pt x="265178" y="216918"/>
                  <a:pt x="265178" y="95970"/>
                </a:cubicBezTo>
                <a:cubicBezTo>
                  <a:pt x="265178" y="95970"/>
                  <a:pt x="265178" y="90711"/>
                  <a:pt x="262525" y="84138"/>
                </a:cubicBezTo>
                <a:close/>
                <a:moveTo>
                  <a:pt x="120477" y="84138"/>
                </a:moveTo>
                <a:cubicBezTo>
                  <a:pt x="120477" y="84138"/>
                  <a:pt x="120477" y="84138"/>
                  <a:pt x="217661" y="84138"/>
                </a:cubicBezTo>
                <a:cubicBezTo>
                  <a:pt x="241300" y="84138"/>
                  <a:pt x="241300" y="107802"/>
                  <a:pt x="241300" y="107802"/>
                </a:cubicBezTo>
                <a:lnTo>
                  <a:pt x="241300" y="191940"/>
                </a:lnTo>
                <a:cubicBezTo>
                  <a:pt x="241300" y="216918"/>
                  <a:pt x="217661" y="216918"/>
                  <a:pt x="217661" y="216918"/>
                </a:cubicBezTo>
                <a:cubicBezTo>
                  <a:pt x="217661" y="216918"/>
                  <a:pt x="217661" y="216918"/>
                  <a:pt x="217661" y="336551"/>
                </a:cubicBezTo>
                <a:cubicBezTo>
                  <a:pt x="217661" y="336551"/>
                  <a:pt x="217661" y="336551"/>
                  <a:pt x="120477" y="336551"/>
                </a:cubicBezTo>
                <a:cubicBezTo>
                  <a:pt x="120477" y="336551"/>
                  <a:pt x="120477" y="336551"/>
                  <a:pt x="120477" y="216918"/>
                </a:cubicBezTo>
                <a:cubicBezTo>
                  <a:pt x="120477" y="216918"/>
                  <a:pt x="96837" y="216918"/>
                  <a:pt x="96837" y="191940"/>
                </a:cubicBezTo>
                <a:cubicBezTo>
                  <a:pt x="96837" y="191940"/>
                  <a:pt x="96837" y="191940"/>
                  <a:pt x="96837" y="107802"/>
                </a:cubicBezTo>
                <a:cubicBezTo>
                  <a:pt x="96837" y="84138"/>
                  <a:pt x="120477" y="84138"/>
                  <a:pt x="120477" y="84138"/>
                </a:cubicBezTo>
                <a:close/>
                <a:moveTo>
                  <a:pt x="23878" y="84138"/>
                </a:moveTo>
                <a:cubicBezTo>
                  <a:pt x="23878" y="84138"/>
                  <a:pt x="23878" y="84138"/>
                  <a:pt x="75613" y="84138"/>
                </a:cubicBezTo>
                <a:cubicBezTo>
                  <a:pt x="72960" y="90711"/>
                  <a:pt x="72960" y="95970"/>
                  <a:pt x="72960" y="95970"/>
                </a:cubicBezTo>
                <a:cubicBezTo>
                  <a:pt x="72960" y="95970"/>
                  <a:pt x="72960" y="95970"/>
                  <a:pt x="72960" y="216918"/>
                </a:cubicBezTo>
                <a:cubicBezTo>
                  <a:pt x="72960" y="240582"/>
                  <a:pt x="96838" y="240582"/>
                  <a:pt x="96838" y="240582"/>
                </a:cubicBezTo>
                <a:cubicBezTo>
                  <a:pt x="96838" y="240582"/>
                  <a:pt x="96838" y="240582"/>
                  <a:pt x="96838" y="336551"/>
                </a:cubicBezTo>
                <a:cubicBezTo>
                  <a:pt x="96838" y="336551"/>
                  <a:pt x="96838" y="336551"/>
                  <a:pt x="23878" y="336551"/>
                </a:cubicBezTo>
                <a:cubicBezTo>
                  <a:pt x="23878" y="336551"/>
                  <a:pt x="23878" y="336551"/>
                  <a:pt x="23878" y="216918"/>
                </a:cubicBezTo>
                <a:cubicBezTo>
                  <a:pt x="23878" y="216918"/>
                  <a:pt x="0" y="216918"/>
                  <a:pt x="0" y="191940"/>
                </a:cubicBezTo>
                <a:cubicBezTo>
                  <a:pt x="0" y="191940"/>
                  <a:pt x="0" y="191940"/>
                  <a:pt x="0" y="107802"/>
                </a:cubicBezTo>
                <a:cubicBezTo>
                  <a:pt x="0" y="84138"/>
                  <a:pt x="23878" y="84138"/>
                  <a:pt x="23878" y="84138"/>
                </a:cubicBezTo>
                <a:close/>
                <a:moveTo>
                  <a:pt x="265257" y="0"/>
                </a:moveTo>
                <a:cubicBezTo>
                  <a:pt x="284740" y="0"/>
                  <a:pt x="301625" y="15586"/>
                  <a:pt x="301625" y="35069"/>
                </a:cubicBezTo>
                <a:cubicBezTo>
                  <a:pt x="301625" y="55851"/>
                  <a:pt x="284740" y="71438"/>
                  <a:pt x="265257" y="71438"/>
                </a:cubicBezTo>
                <a:cubicBezTo>
                  <a:pt x="258762" y="71438"/>
                  <a:pt x="253567" y="70139"/>
                  <a:pt x="248371" y="66242"/>
                </a:cubicBezTo>
                <a:cubicBezTo>
                  <a:pt x="248371" y="66242"/>
                  <a:pt x="247072" y="66242"/>
                  <a:pt x="245774" y="64944"/>
                </a:cubicBezTo>
                <a:cubicBezTo>
                  <a:pt x="236681" y="59748"/>
                  <a:pt x="230187" y="48058"/>
                  <a:pt x="230187" y="35069"/>
                </a:cubicBezTo>
                <a:cubicBezTo>
                  <a:pt x="230187" y="15586"/>
                  <a:pt x="245774" y="0"/>
                  <a:pt x="265257" y="0"/>
                </a:cubicBezTo>
                <a:close/>
                <a:moveTo>
                  <a:pt x="169069" y="0"/>
                </a:moveTo>
                <a:cubicBezTo>
                  <a:pt x="188796" y="0"/>
                  <a:pt x="204788" y="15992"/>
                  <a:pt x="204788" y="35719"/>
                </a:cubicBezTo>
                <a:cubicBezTo>
                  <a:pt x="204788" y="55446"/>
                  <a:pt x="188796" y="71438"/>
                  <a:pt x="169069" y="71438"/>
                </a:cubicBezTo>
                <a:cubicBezTo>
                  <a:pt x="149342" y="71438"/>
                  <a:pt x="133350" y="55446"/>
                  <a:pt x="133350" y="35719"/>
                </a:cubicBezTo>
                <a:cubicBezTo>
                  <a:pt x="133350" y="15992"/>
                  <a:pt x="149342" y="0"/>
                  <a:pt x="169069" y="0"/>
                </a:cubicBezTo>
                <a:close/>
                <a:moveTo>
                  <a:pt x="72880" y="0"/>
                </a:moveTo>
                <a:cubicBezTo>
                  <a:pt x="92363" y="0"/>
                  <a:pt x="107950" y="15586"/>
                  <a:pt x="107950" y="35069"/>
                </a:cubicBezTo>
                <a:cubicBezTo>
                  <a:pt x="107950" y="48058"/>
                  <a:pt x="101456" y="59748"/>
                  <a:pt x="92363" y="64944"/>
                </a:cubicBezTo>
                <a:cubicBezTo>
                  <a:pt x="91065" y="66242"/>
                  <a:pt x="89766" y="66242"/>
                  <a:pt x="89766" y="66242"/>
                </a:cubicBezTo>
                <a:cubicBezTo>
                  <a:pt x="84570" y="70139"/>
                  <a:pt x="79375" y="71438"/>
                  <a:pt x="72880" y="71438"/>
                </a:cubicBezTo>
                <a:cubicBezTo>
                  <a:pt x="53397" y="71438"/>
                  <a:pt x="36512" y="55851"/>
                  <a:pt x="36512" y="35069"/>
                </a:cubicBezTo>
                <a:cubicBezTo>
                  <a:pt x="36512" y="15586"/>
                  <a:pt x="53397" y="0"/>
                  <a:pt x="728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34" name="椭圆 30"/>
          <p:cNvSpPr/>
          <p:nvPr/>
        </p:nvSpPr>
        <p:spPr>
          <a:xfrm>
            <a:off x="6705901" y="2559842"/>
            <a:ext cx="627974" cy="627974"/>
          </a:xfrm>
          <a:custGeom>
            <a:avLst/>
            <a:gdLst>
              <a:gd name="connsiteX0" fmla="*/ 157638 w 338138"/>
              <a:gd name="connsiteY0" fmla="*/ 144463 h 338138"/>
              <a:gd name="connsiteX1" fmla="*/ 165544 w 338138"/>
              <a:gd name="connsiteY1" fmla="*/ 148443 h 338138"/>
              <a:gd name="connsiteX2" fmla="*/ 249865 w 338138"/>
              <a:gd name="connsiteY2" fmla="*/ 233341 h 338138"/>
              <a:gd name="connsiteX3" fmla="*/ 280167 w 338138"/>
              <a:gd name="connsiteY3" fmla="*/ 232015 h 338138"/>
              <a:gd name="connsiteX4" fmla="*/ 286755 w 338138"/>
              <a:gd name="connsiteY4" fmla="*/ 234668 h 338138"/>
              <a:gd name="connsiteX5" fmla="*/ 335503 w 338138"/>
              <a:gd name="connsiteY5" fmla="*/ 283750 h 338138"/>
              <a:gd name="connsiteX6" fmla="*/ 338138 w 338138"/>
              <a:gd name="connsiteY6" fmla="*/ 293036 h 338138"/>
              <a:gd name="connsiteX7" fmla="*/ 330233 w 338138"/>
              <a:gd name="connsiteY7" fmla="*/ 298342 h 338138"/>
              <a:gd name="connsiteX8" fmla="*/ 311788 w 338138"/>
              <a:gd name="connsiteY8" fmla="*/ 303648 h 338138"/>
              <a:gd name="connsiteX9" fmla="*/ 303883 w 338138"/>
              <a:gd name="connsiteY9" fmla="*/ 310281 h 338138"/>
              <a:gd name="connsiteX10" fmla="*/ 299930 w 338138"/>
              <a:gd name="connsiteY10" fmla="*/ 331505 h 338138"/>
              <a:gd name="connsiteX11" fmla="*/ 293343 w 338138"/>
              <a:gd name="connsiteY11" fmla="*/ 338138 h 338138"/>
              <a:gd name="connsiteX12" fmla="*/ 290708 w 338138"/>
              <a:gd name="connsiteY12" fmla="*/ 338138 h 338138"/>
              <a:gd name="connsiteX13" fmla="*/ 284120 w 338138"/>
              <a:gd name="connsiteY13" fmla="*/ 335485 h 338138"/>
              <a:gd name="connsiteX14" fmla="*/ 235372 w 338138"/>
              <a:gd name="connsiteY14" fmla="*/ 286403 h 338138"/>
              <a:gd name="connsiteX15" fmla="*/ 232737 w 338138"/>
              <a:gd name="connsiteY15" fmla="*/ 279770 h 338138"/>
              <a:gd name="connsiteX16" fmla="*/ 234054 w 338138"/>
              <a:gd name="connsiteY16" fmla="*/ 249260 h 338138"/>
              <a:gd name="connsiteX17" fmla="*/ 149733 w 338138"/>
              <a:gd name="connsiteY17" fmla="*/ 164361 h 338138"/>
              <a:gd name="connsiteX18" fmla="*/ 149733 w 338138"/>
              <a:gd name="connsiteY18" fmla="*/ 148443 h 338138"/>
              <a:gd name="connsiteX19" fmla="*/ 157638 w 338138"/>
              <a:gd name="connsiteY19" fmla="*/ 144463 h 338138"/>
              <a:gd name="connsiteX20" fmla="*/ 145922 w 338138"/>
              <a:gd name="connsiteY20" fmla="*/ 120650 h 338138"/>
              <a:gd name="connsiteX21" fmla="*/ 169863 w 338138"/>
              <a:gd name="connsiteY21" fmla="*/ 137383 h 338138"/>
              <a:gd name="connsiteX22" fmla="*/ 157893 w 338138"/>
              <a:gd name="connsiteY22" fmla="*/ 133522 h 338138"/>
              <a:gd name="connsiteX23" fmla="*/ 141931 w 338138"/>
              <a:gd name="connsiteY23" fmla="*/ 141245 h 338138"/>
              <a:gd name="connsiteX24" fmla="*/ 137941 w 338138"/>
              <a:gd name="connsiteY24" fmla="*/ 168275 h 338138"/>
              <a:gd name="connsiteX25" fmla="*/ 120650 w 338138"/>
              <a:gd name="connsiteY25" fmla="*/ 145106 h 338138"/>
              <a:gd name="connsiteX26" fmla="*/ 145922 w 338138"/>
              <a:gd name="connsiteY26" fmla="*/ 120650 h 338138"/>
              <a:gd name="connsiteX27" fmla="*/ 146051 w 338138"/>
              <a:gd name="connsiteY27" fmla="*/ 60325 h 338138"/>
              <a:gd name="connsiteX28" fmla="*/ 230188 w 338138"/>
              <a:gd name="connsiteY28" fmla="*/ 145257 h 338138"/>
              <a:gd name="connsiteX29" fmla="*/ 219671 w 338138"/>
              <a:gd name="connsiteY29" fmla="*/ 186395 h 338138"/>
              <a:gd name="connsiteX30" fmla="*/ 193378 w 338138"/>
              <a:gd name="connsiteY30" fmla="*/ 161181 h 338138"/>
              <a:gd name="connsiteX31" fmla="*/ 196007 w 338138"/>
              <a:gd name="connsiteY31" fmla="*/ 145257 h 338138"/>
              <a:gd name="connsiteX32" fmla="*/ 146051 w 338138"/>
              <a:gd name="connsiteY32" fmla="*/ 94828 h 338138"/>
              <a:gd name="connsiteX33" fmla="*/ 96094 w 338138"/>
              <a:gd name="connsiteY33" fmla="*/ 145257 h 338138"/>
              <a:gd name="connsiteX34" fmla="*/ 146051 w 338138"/>
              <a:gd name="connsiteY34" fmla="*/ 195685 h 338138"/>
              <a:gd name="connsiteX35" fmla="*/ 161827 w 338138"/>
              <a:gd name="connsiteY35" fmla="*/ 193031 h 338138"/>
              <a:gd name="connsiteX36" fmla="*/ 188119 w 338138"/>
              <a:gd name="connsiteY36" fmla="*/ 219572 h 338138"/>
              <a:gd name="connsiteX37" fmla="*/ 146051 w 338138"/>
              <a:gd name="connsiteY37" fmla="*/ 230188 h 338138"/>
              <a:gd name="connsiteX38" fmla="*/ 61913 w 338138"/>
              <a:gd name="connsiteY38" fmla="*/ 145257 h 338138"/>
              <a:gd name="connsiteX39" fmla="*/ 146051 w 338138"/>
              <a:gd name="connsiteY39" fmla="*/ 60325 h 338138"/>
              <a:gd name="connsiteX40" fmla="*/ 145257 w 338138"/>
              <a:gd name="connsiteY40" fmla="*/ 0 h 338138"/>
              <a:gd name="connsiteX41" fmla="*/ 290513 w 338138"/>
              <a:gd name="connsiteY41" fmla="*/ 145257 h 338138"/>
              <a:gd name="connsiteX42" fmla="*/ 269385 w 338138"/>
              <a:gd name="connsiteY42" fmla="*/ 221846 h 338138"/>
              <a:gd name="connsiteX43" fmla="*/ 254859 w 338138"/>
              <a:gd name="connsiteY43" fmla="*/ 221846 h 338138"/>
              <a:gd name="connsiteX44" fmla="*/ 239013 w 338138"/>
              <a:gd name="connsiteY44" fmla="*/ 206000 h 338138"/>
              <a:gd name="connsiteX45" fmla="*/ 256180 w 338138"/>
              <a:gd name="connsiteY45" fmla="*/ 145257 h 338138"/>
              <a:gd name="connsiteX46" fmla="*/ 145257 w 338138"/>
              <a:gd name="connsiteY46" fmla="*/ 34333 h 338138"/>
              <a:gd name="connsiteX47" fmla="*/ 34333 w 338138"/>
              <a:gd name="connsiteY47" fmla="*/ 145257 h 338138"/>
              <a:gd name="connsiteX48" fmla="*/ 145257 w 338138"/>
              <a:gd name="connsiteY48" fmla="*/ 256180 h 338138"/>
              <a:gd name="connsiteX49" fmla="*/ 206000 w 338138"/>
              <a:gd name="connsiteY49" fmla="*/ 239013 h 338138"/>
              <a:gd name="connsiteX50" fmla="*/ 221847 w 338138"/>
              <a:gd name="connsiteY50" fmla="*/ 254859 h 338138"/>
              <a:gd name="connsiteX51" fmla="*/ 221847 w 338138"/>
              <a:gd name="connsiteY51" fmla="*/ 269385 h 338138"/>
              <a:gd name="connsiteX52" fmla="*/ 145257 w 338138"/>
              <a:gd name="connsiteY52" fmla="*/ 290513 h 338138"/>
              <a:gd name="connsiteX53" fmla="*/ 0 w 338138"/>
              <a:gd name="connsiteY53" fmla="*/ 145257 h 338138"/>
              <a:gd name="connsiteX54" fmla="*/ 145257 w 338138"/>
              <a:gd name="connsiteY54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38138" h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36" name="椭圆 31"/>
          <p:cNvSpPr/>
          <p:nvPr/>
        </p:nvSpPr>
        <p:spPr>
          <a:xfrm>
            <a:off x="6705901" y="4348233"/>
            <a:ext cx="627974" cy="618959"/>
          </a:xfrm>
          <a:custGeom>
            <a:avLst/>
            <a:gdLst>
              <a:gd name="connsiteX0" fmla="*/ 155534 w 331788"/>
              <a:gd name="connsiteY0" fmla="*/ 53107 h 327025"/>
              <a:gd name="connsiteX1" fmla="*/ 176255 w 331788"/>
              <a:gd name="connsiteY1" fmla="*/ 53107 h 327025"/>
              <a:gd name="connsiteX2" fmla="*/ 283746 w 331788"/>
              <a:gd name="connsiteY2" fmla="*/ 141384 h 327025"/>
              <a:gd name="connsiteX3" fmla="*/ 288926 w 331788"/>
              <a:gd name="connsiteY3" fmla="*/ 154366 h 327025"/>
              <a:gd name="connsiteX4" fmla="*/ 288926 w 331788"/>
              <a:gd name="connsiteY4" fmla="*/ 310149 h 327025"/>
              <a:gd name="connsiteX5" fmla="*/ 273385 w 331788"/>
              <a:gd name="connsiteY5" fmla="*/ 327025 h 327025"/>
              <a:gd name="connsiteX6" fmla="*/ 207337 w 331788"/>
              <a:gd name="connsiteY6" fmla="*/ 327025 h 327025"/>
              <a:gd name="connsiteX7" fmla="*/ 207337 w 331788"/>
              <a:gd name="connsiteY7" fmla="*/ 234854 h 327025"/>
              <a:gd name="connsiteX8" fmla="*/ 195681 w 331788"/>
              <a:gd name="connsiteY8" fmla="*/ 223170 h 327025"/>
              <a:gd name="connsiteX9" fmla="*/ 136108 w 331788"/>
              <a:gd name="connsiteY9" fmla="*/ 223170 h 327025"/>
              <a:gd name="connsiteX10" fmla="*/ 124452 w 331788"/>
              <a:gd name="connsiteY10" fmla="*/ 234854 h 327025"/>
              <a:gd name="connsiteX11" fmla="*/ 124452 w 331788"/>
              <a:gd name="connsiteY11" fmla="*/ 327025 h 327025"/>
              <a:gd name="connsiteX12" fmla="*/ 58404 w 331788"/>
              <a:gd name="connsiteY12" fmla="*/ 327025 h 327025"/>
              <a:gd name="connsiteX13" fmla="*/ 42863 w 331788"/>
              <a:gd name="connsiteY13" fmla="*/ 310149 h 327025"/>
              <a:gd name="connsiteX14" fmla="*/ 42863 w 331788"/>
              <a:gd name="connsiteY14" fmla="*/ 154366 h 327025"/>
              <a:gd name="connsiteX15" fmla="*/ 48043 w 331788"/>
              <a:gd name="connsiteY15" fmla="*/ 141384 h 327025"/>
              <a:gd name="connsiteX16" fmla="*/ 155534 w 331788"/>
              <a:gd name="connsiteY16" fmla="*/ 53107 h 327025"/>
              <a:gd name="connsiteX17" fmla="*/ 165894 w 331788"/>
              <a:gd name="connsiteY17" fmla="*/ 0 h 327025"/>
              <a:gd name="connsiteX18" fmla="*/ 189223 w 331788"/>
              <a:gd name="connsiteY18" fmla="*/ 9125 h 327025"/>
              <a:gd name="connsiteX19" fmla="*/ 325308 w 331788"/>
              <a:gd name="connsiteY19" fmla="*/ 117321 h 327025"/>
              <a:gd name="connsiteX20" fmla="*/ 331788 w 331788"/>
              <a:gd name="connsiteY20" fmla="*/ 130356 h 327025"/>
              <a:gd name="connsiteX21" fmla="*/ 331788 w 331788"/>
              <a:gd name="connsiteY21" fmla="*/ 143392 h 327025"/>
              <a:gd name="connsiteX22" fmla="*/ 314940 w 331788"/>
              <a:gd name="connsiteY22" fmla="*/ 160338 h 327025"/>
              <a:gd name="connsiteX23" fmla="*/ 298091 w 331788"/>
              <a:gd name="connsiteY23" fmla="*/ 143392 h 327025"/>
              <a:gd name="connsiteX24" fmla="*/ 298091 w 331788"/>
              <a:gd name="connsiteY24" fmla="*/ 139481 h 327025"/>
              <a:gd name="connsiteX25" fmla="*/ 176263 w 331788"/>
              <a:gd name="connsiteY25" fmla="*/ 41714 h 327025"/>
              <a:gd name="connsiteX26" fmla="*/ 165894 w 331788"/>
              <a:gd name="connsiteY26" fmla="*/ 37804 h 327025"/>
              <a:gd name="connsiteX27" fmla="*/ 155526 w 331788"/>
              <a:gd name="connsiteY27" fmla="*/ 41714 h 327025"/>
              <a:gd name="connsiteX28" fmla="*/ 33697 w 331788"/>
              <a:gd name="connsiteY28" fmla="*/ 139481 h 327025"/>
              <a:gd name="connsiteX29" fmla="*/ 33697 w 331788"/>
              <a:gd name="connsiteY29" fmla="*/ 143392 h 327025"/>
              <a:gd name="connsiteX30" fmla="*/ 16849 w 331788"/>
              <a:gd name="connsiteY30" fmla="*/ 160338 h 327025"/>
              <a:gd name="connsiteX31" fmla="*/ 0 w 331788"/>
              <a:gd name="connsiteY31" fmla="*/ 143392 h 327025"/>
              <a:gd name="connsiteX32" fmla="*/ 0 w 331788"/>
              <a:gd name="connsiteY32" fmla="*/ 130356 h 327025"/>
              <a:gd name="connsiteX33" fmla="*/ 6480 w 331788"/>
              <a:gd name="connsiteY33" fmla="*/ 117321 h 327025"/>
              <a:gd name="connsiteX34" fmla="*/ 142565 w 331788"/>
              <a:gd name="connsiteY34" fmla="*/ 9125 h 327025"/>
              <a:gd name="connsiteX35" fmla="*/ 165894 w 331788"/>
              <a:gd name="connsiteY35" fmla="*/ 0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1788" h="327025">
                <a:moveTo>
                  <a:pt x="155534" y="53107"/>
                </a:moveTo>
                <a:cubicBezTo>
                  <a:pt x="162009" y="49212"/>
                  <a:pt x="169780" y="49212"/>
                  <a:pt x="176255" y="53107"/>
                </a:cubicBezTo>
                <a:cubicBezTo>
                  <a:pt x="176255" y="53107"/>
                  <a:pt x="176255" y="53107"/>
                  <a:pt x="283746" y="141384"/>
                </a:cubicBezTo>
                <a:cubicBezTo>
                  <a:pt x="286336" y="143980"/>
                  <a:pt x="288926" y="149173"/>
                  <a:pt x="288926" y="154366"/>
                </a:cubicBezTo>
                <a:cubicBezTo>
                  <a:pt x="288926" y="154366"/>
                  <a:pt x="288926" y="154366"/>
                  <a:pt x="288926" y="310149"/>
                </a:cubicBezTo>
                <a:cubicBezTo>
                  <a:pt x="288926" y="319236"/>
                  <a:pt x="282451" y="327025"/>
                  <a:pt x="273385" y="327025"/>
                </a:cubicBezTo>
                <a:cubicBezTo>
                  <a:pt x="273385" y="327025"/>
                  <a:pt x="273385" y="327025"/>
                  <a:pt x="207337" y="327025"/>
                </a:cubicBezTo>
                <a:cubicBezTo>
                  <a:pt x="207337" y="327025"/>
                  <a:pt x="207337" y="327025"/>
                  <a:pt x="207337" y="234854"/>
                </a:cubicBezTo>
                <a:cubicBezTo>
                  <a:pt x="207337" y="228363"/>
                  <a:pt x="202157" y="223170"/>
                  <a:pt x="195681" y="223170"/>
                </a:cubicBezTo>
                <a:cubicBezTo>
                  <a:pt x="195681" y="223170"/>
                  <a:pt x="195681" y="223170"/>
                  <a:pt x="136108" y="223170"/>
                </a:cubicBezTo>
                <a:cubicBezTo>
                  <a:pt x="129633" y="223170"/>
                  <a:pt x="124452" y="228363"/>
                  <a:pt x="124452" y="234854"/>
                </a:cubicBezTo>
                <a:cubicBezTo>
                  <a:pt x="124452" y="234854"/>
                  <a:pt x="124452" y="234854"/>
                  <a:pt x="124452" y="327025"/>
                </a:cubicBezTo>
                <a:cubicBezTo>
                  <a:pt x="124452" y="327025"/>
                  <a:pt x="124452" y="327025"/>
                  <a:pt x="58404" y="327025"/>
                </a:cubicBezTo>
                <a:cubicBezTo>
                  <a:pt x="49338" y="327025"/>
                  <a:pt x="42863" y="319236"/>
                  <a:pt x="42863" y="310149"/>
                </a:cubicBezTo>
                <a:cubicBezTo>
                  <a:pt x="42863" y="310149"/>
                  <a:pt x="42863" y="310149"/>
                  <a:pt x="42863" y="154366"/>
                </a:cubicBezTo>
                <a:cubicBezTo>
                  <a:pt x="42863" y="149173"/>
                  <a:pt x="45453" y="143980"/>
                  <a:pt x="48043" y="141384"/>
                </a:cubicBezTo>
                <a:cubicBezTo>
                  <a:pt x="48043" y="141384"/>
                  <a:pt x="48043" y="141384"/>
                  <a:pt x="155534" y="53107"/>
                </a:cubicBezTo>
                <a:close/>
                <a:moveTo>
                  <a:pt x="165894" y="0"/>
                </a:moveTo>
                <a:cubicBezTo>
                  <a:pt x="173670" y="0"/>
                  <a:pt x="182743" y="2607"/>
                  <a:pt x="189223" y="9125"/>
                </a:cubicBezTo>
                <a:cubicBezTo>
                  <a:pt x="189223" y="9125"/>
                  <a:pt x="189223" y="9125"/>
                  <a:pt x="325308" y="117321"/>
                </a:cubicBezTo>
                <a:cubicBezTo>
                  <a:pt x="329196" y="121231"/>
                  <a:pt x="331788" y="126446"/>
                  <a:pt x="331788" y="130356"/>
                </a:cubicBezTo>
                <a:cubicBezTo>
                  <a:pt x="331788" y="130356"/>
                  <a:pt x="331788" y="138178"/>
                  <a:pt x="331788" y="143392"/>
                </a:cubicBezTo>
                <a:cubicBezTo>
                  <a:pt x="331788" y="152517"/>
                  <a:pt x="324012" y="160338"/>
                  <a:pt x="314940" y="160338"/>
                </a:cubicBezTo>
                <a:cubicBezTo>
                  <a:pt x="305867" y="160338"/>
                  <a:pt x="298091" y="152517"/>
                  <a:pt x="298091" y="143392"/>
                </a:cubicBezTo>
                <a:cubicBezTo>
                  <a:pt x="298091" y="142088"/>
                  <a:pt x="298091" y="140785"/>
                  <a:pt x="298091" y="139481"/>
                </a:cubicBezTo>
                <a:cubicBezTo>
                  <a:pt x="298091" y="139481"/>
                  <a:pt x="298091" y="139481"/>
                  <a:pt x="176263" y="41714"/>
                </a:cubicBezTo>
                <a:cubicBezTo>
                  <a:pt x="176263" y="41714"/>
                  <a:pt x="171078" y="37804"/>
                  <a:pt x="165894" y="37804"/>
                </a:cubicBezTo>
                <a:cubicBezTo>
                  <a:pt x="160710" y="37804"/>
                  <a:pt x="155526" y="41714"/>
                  <a:pt x="155526" y="41714"/>
                </a:cubicBezTo>
                <a:cubicBezTo>
                  <a:pt x="155526" y="41714"/>
                  <a:pt x="155526" y="41714"/>
                  <a:pt x="33697" y="139481"/>
                </a:cubicBezTo>
                <a:cubicBezTo>
                  <a:pt x="33697" y="140785"/>
                  <a:pt x="33697" y="142088"/>
                  <a:pt x="33697" y="143392"/>
                </a:cubicBezTo>
                <a:cubicBezTo>
                  <a:pt x="33697" y="152517"/>
                  <a:pt x="25921" y="160338"/>
                  <a:pt x="16849" y="160338"/>
                </a:cubicBezTo>
                <a:cubicBezTo>
                  <a:pt x="7776" y="160338"/>
                  <a:pt x="0" y="152517"/>
                  <a:pt x="0" y="143392"/>
                </a:cubicBezTo>
                <a:cubicBezTo>
                  <a:pt x="0" y="138178"/>
                  <a:pt x="0" y="130356"/>
                  <a:pt x="0" y="130356"/>
                </a:cubicBezTo>
                <a:cubicBezTo>
                  <a:pt x="0" y="126446"/>
                  <a:pt x="2592" y="121231"/>
                  <a:pt x="6480" y="117321"/>
                </a:cubicBezTo>
                <a:cubicBezTo>
                  <a:pt x="6480" y="117321"/>
                  <a:pt x="6480" y="117321"/>
                  <a:pt x="142565" y="9125"/>
                </a:cubicBezTo>
                <a:cubicBezTo>
                  <a:pt x="149046" y="2607"/>
                  <a:pt x="158118" y="0"/>
                  <a:pt x="1658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pic>
        <p:nvPicPr>
          <p:cNvPr id="34" name="图片占位符 3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r="7660"/>
          <a:stretch>
            <a:fillRect/>
          </a:stretch>
        </p:blipFill>
        <p:spPr/>
      </p:pic>
      <p:pic>
        <p:nvPicPr>
          <p:cNvPr id="36" name="图片占位符 35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" r="2320"/>
          <a:stretch>
            <a:fillRect/>
          </a:stretch>
        </p:blipFill>
        <p:spPr/>
      </p:pic>
      <p:pic>
        <p:nvPicPr>
          <p:cNvPr id="38" name="图片占位符 37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r="6924"/>
          <a:stretch>
            <a:fillRect/>
          </a:stretch>
        </p:blipFill>
        <p:spPr/>
      </p:pic>
      <p:sp>
        <p:nvSpPr>
          <p:cNvPr id="11" name="矩形 10"/>
          <p:cNvSpPr/>
          <p:nvPr/>
        </p:nvSpPr>
        <p:spPr>
          <a:xfrm>
            <a:off x="1363151" y="1937656"/>
            <a:ext cx="2725524" cy="275626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41261" y="1937656"/>
            <a:ext cx="2725524" cy="275626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119372" y="1937656"/>
            <a:ext cx="2725524" cy="275626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503696" y="4132214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3153" y="4854525"/>
            <a:ext cx="27255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5" name="TextBox 19"/>
          <p:cNvSpPr txBox="1"/>
          <p:nvPr/>
        </p:nvSpPr>
        <p:spPr>
          <a:xfrm>
            <a:off x="4858633" y="4132214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8259917" y="4132214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718088" y="4854525"/>
            <a:ext cx="27255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119372" y="4854525"/>
            <a:ext cx="27255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20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5214000" y="6516858"/>
            <a:ext cx="43529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656901" y="6516858"/>
            <a:ext cx="43529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099803" y="6516858"/>
            <a:ext cx="435296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542704" y="6516858"/>
            <a:ext cx="43529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055687" y="3564231"/>
            <a:ext cx="2520156" cy="326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75843" y="3564231"/>
            <a:ext cx="2520156" cy="3265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096000" y="3564231"/>
            <a:ext cx="2520156" cy="3265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616156" y="3564231"/>
            <a:ext cx="2520156" cy="3265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243930" y="3655683"/>
            <a:ext cx="143670" cy="1436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4764086" y="3655683"/>
            <a:ext cx="143670" cy="1436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284242" y="3655683"/>
            <a:ext cx="143670" cy="1436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804398" y="3655683"/>
            <a:ext cx="143670" cy="14366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2315765" y="3890803"/>
            <a:ext cx="0" cy="855368"/>
          </a:xfrm>
          <a:prstGeom prst="line">
            <a:avLst/>
          </a:prstGeom>
          <a:ln>
            <a:solidFill>
              <a:schemeClr val="accent2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9"/>
          <p:cNvSpPr txBox="1"/>
          <p:nvPr/>
        </p:nvSpPr>
        <p:spPr>
          <a:xfrm>
            <a:off x="2170123" y="4931810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170124" y="5276360"/>
            <a:ext cx="39296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7361006" y="3890803"/>
            <a:ext cx="0" cy="855368"/>
          </a:xfrm>
          <a:prstGeom prst="line">
            <a:avLst/>
          </a:prstGeom>
          <a:ln>
            <a:solidFill>
              <a:schemeClr val="accent4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9"/>
          <p:cNvSpPr txBox="1"/>
          <p:nvPr/>
        </p:nvSpPr>
        <p:spPr>
          <a:xfrm>
            <a:off x="7206633" y="4931810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206634" y="5276360"/>
            <a:ext cx="39296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9881162" y="2708863"/>
            <a:ext cx="0" cy="855368"/>
          </a:xfrm>
          <a:prstGeom prst="line">
            <a:avLst/>
          </a:prstGeom>
          <a:ln>
            <a:solidFill>
              <a:schemeClr val="accent5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9"/>
          <p:cNvSpPr txBox="1"/>
          <p:nvPr/>
        </p:nvSpPr>
        <p:spPr>
          <a:xfrm>
            <a:off x="7503635" y="1709636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018389" y="2054186"/>
            <a:ext cx="39296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4835921" y="2708863"/>
            <a:ext cx="0" cy="855368"/>
          </a:xfrm>
          <a:prstGeom prst="line">
            <a:avLst/>
          </a:prstGeom>
          <a:ln>
            <a:solidFill>
              <a:schemeClr val="accent3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19"/>
          <p:cNvSpPr txBox="1"/>
          <p:nvPr/>
        </p:nvSpPr>
        <p:spPr>
          <a:xfrm>
            <a:off x="2463323" y="1709636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78077" y="2054186"/>
            <a:ext cx="39296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</p:spTree>
  </p:cSld>
  <p:clrMapOvr>
    <a:masterClrMapping/>
  </p:clrMapOvr>
  <p:transition spd="slow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graphicFrame>
        <p:nvGraphicFramePr>
          <p:cNvPr id="15" name="图表 14"/>
          <p:cNvGraphicFramePr/>
          <p:nvPr/>
        </p:nvGraphicFramePr>
        <p:xfrm>
          <a:off x="3226420" y="1826734"/>
          <a:ext cx="5739160" cy="382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2" name="直接连接符 21"/>
          <p:cNvCxnSpPr/>
          <p:nvPr/>
        </p:nvCxnSpPr>
        <p:spPr>
          <a:xfrm>
            <a:off x="1113744" y="2836102"/>
            <a:ext cx="3312000" cy="0"/>
          </a:xfrm>
          <a:prstGeom prst="line">
            <a:avLst/>
          </a:prstGeom>
          <a:ln>
            <a:solidFill>
              <a:schemeClr val="accent3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9"/>
          <p:cNvSpPr txBox="1"/>
          <p:nvPr/>
        </p:nvSpPr>
        <p:spPr>
          <a:xfrm>
            <a:off x="1202871" y="2402306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02873" y="2837261"/>
            <a:ext cx="2824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1113744" y="4573462"/>
            <a:ext cx="3312000" cy="0"/>
          </a:xfrm>
          <a:prstGeom prst="line">
            <a:avLst/>
          </a:prstGeom>
          <a:ln>
            <a:solidFill>
              <a:schemeClr val="accent3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9"/>
          <p:cNvSpPr txBox="1"/>
          <p:nvPr/>
        </p:nvSpPr>
        <p:spPr>
          <a:xfrm>
            <a:off x="1202871" y="4164358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202873" y="4599313"/>
            <a:ext cx="2824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cxnSp>
        <p:nvCxnSpPr>
          <p:cNvPr id="16" name="直接连接符 15"/>
          <p:cNvCxnSpPr/>
          <p:nvPr/>
        </p:nvCxnSpPr>
        <p:spPr>
          <a:xfrm flipH="1">
            <a:off x="7775124" y="2836102"/>
            <a:ext cx="3312000" cy="0"/>
          </a:xfrm>
          <a:prstGeom prst="line">
            <a:avLst/>
          </a:prstGeom>
          <a:ln>
            <a:solidFill>
              <a:schemeClr val="accent3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9"/>
          <p:cNvSpPr txBox="1"/>
          <p:nvPr/>
        </p:nvSpPr>
        <p:spPr>
          <a:xfrm>
            <a:off x="8504006" y="2402306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123469" y="2837261"/>
            <a:ext cx="2824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7775124" y="4573462"/>
            <a:ext cx="3312000" cy="0"/>
          </a:xfrm>
          <a:prstGeom prst="line">
            <a:avLst/>
          </a:prstGeom>
          <a:ln>
            <a:solidFill>
              <a:schemeClr val="accent3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9"/>
          <p:cNvSpPr txBox="1"/>
          <p:nvPr/>
        </p:nvSpPr>
        <p:spPr>
          <a:xfrm>
            <a:off x="8504006" y="4164358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123469" y="4599313"/>
            <a:ext cx="282497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24400" y="1155700"/>
            <a:ext cx="2743200" cy="2743200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54600" y="1485900"/>
            <a:ext cx="2082800" cy="208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2383" y="1973302"/>
            <a:ext cx="1127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/>
                <a:sym typeface="Arial"/>
              </a:rPr>
              <a:t>04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31160" y="4386302"/>
            <a:ext cx="3929680" cy="1034815"/>
            <a:chOff x="6959891" y="1879263"/>
            <a:chExt cx="3929680" cy="1034815"/>
          </a:xfrm>
        </p:grpSpPr>
        <p:sp>
          <p:nvSpPr>
            <p:cNvPr id="10" name="TextBox 19"/>
            <p:cNvSpPr txBox="1"/>
            <p:nvPr/>
          </p:nvSpPr>
          <p:spPr>
            <a:xfrm>
              <a:off x="6959891" y="1879263"/>
              <a:ext cx="3929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59891" y="2452413"/>
              <a:ext cx="392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1db8afe-d61b-42ca-a7ee-f188d537d057"/>
          <p:cNvGrpSpPr>
            <a:grpSpLocks noChangeAspect="1"/>
          </p:cNvGrpSpPr>
          <p:nvPr/>
        </p:nvGrpSpPr>
        <p:grpSpPr>
          <a:xfrm>
            <a:off x="2108112" y="-363127"/>
            <a:ext cx="7977892" cy="4831011"/>
            <a:chOff x="2108112" y="-363127"/>
            <a:chExt cx="7977891" cy="4831010"/>
          </a:xfrm>
        </p:grpSpPr>
        <p:sp>
          <p:nvSpPr>
            <p:cNvPr id="5" name="Freeform: Shape 3"/>
            <p:cNvSpPr/>
            <p:nvPr/>
          </p:nvSpPr>
          <p:spPr bwMode="auto">
            <a:xfrm>
              <a:off x="2922998" y="-363127"/>
              <a:ext cx="6346004" cy="3173002"/>
            </a:xfrm>
            <a:custGeom>
              <a:avLst/>
              <a:gdLst>
                <a:gd name="connsiteX0" fmla="*/ 0 w 1800200"/>
                <a:gd name="connsiteY0" fmla="*/ 0 h 900100"/>
                <a:gd name="connsiteX1" fmla="*/ 1800200 w 1800200"/>
                <a:gd name="connsiteY1" fmla="*/ 0 h 900100"/>
                <a:gd name="connsiteX2" fmla="*/ 900100 w 1800200"/>
                <a:gd name="connsiteY2" fmla="*/ 900100 h 900100"/>
                <a:gd name="connsiteX3" fmla="*/ 0 w 1800200"/>
                <a:gd name="connsiteY3" fmla="*/ 0 h 9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00" h="900100">
                  <a:moveTo>
                    <a:pt x="0" y="0"/>
                  </a:moveTo>
                  <a:lnTo>
                    <a:pt x="1800200" y="0"/>
                  </a:lnTo>
                  <a:cubicBezTo>
                    <a:pt x="1800200" y="497112"/>
                    <a:pt x="1397212" y="900100"/>
                    <a:pt x="900100" y="900100"/>
                  </a:cubicBezTo>
                  <a:cubicBezTo>
                    <a:pt x="402988" y="900100"/>
                    <a:pt x="0" y="497112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61000"/>
              </a:schemeClr>
            </a:solidFill>
            <a:ln w="317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3619624" y="-63388"/>
              <a:ext cx="4952752" cy="2476376"/>
            </a:xfrm>
            <a:custGeom>
              <a:avLst/>
              <a:gdLst>
                <a:gd name="connsiteX0" fmla="*/ 0 w 1800200"/>
                <a:gd name="connsiteY0" fmla="*/ 0 h 900100"/>
                <a:gd name="connsiteX1" fmla="*/ 1800200 w 1800200"/>
                <a:gd name="connsiteY1" fmla="*/ 0 h 900100"/>
                <a:gd name="connsiteX2" fmla="*/ 900100 w 1800200"/>
                <a:gd name="connsiteY2" fmla="*/ 900100 h 900100"/>
                <a:gd name="connsiteX3" fmla="*/ 0 w 1800200"/>
                <a:gd name="connsiteY3" fmla="*/ 0 h 9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00" h="900100">
                  <a:moveTo>
                    <a:pt x="0" y="0"/>
                  </a:moveTo>
                  <a:lnTo>
                    <a:pt x="1800200" y="0"/>
                  </a:lnTo>
                  <a:cubicBezTo>
                    <a:pt x="1800200" y="497112"/>
                    <a:pt x="1397212" y="900100"/>
                    <a:pt x="900100" y="900100"/>
                  </a:cubicBezTo>
                  <a:cubicBezTo>
                    <a:pt x="402988" y="900100"/>
                    <a:pt x="0" y="497112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317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Freeform: Shape 5"/>
            <p:cNvSpPr/>
            <p:nvPr/>
          </p:nvSpPr>
          <p:spPr bwMode="auto">
            <a:xfrm>
              <a:off x="3827748" y="-63388"/>
              <a:ext cx="4536504" cy="2268252"/>
            </a:xfrm>
            <a:custGeom>
              <a:avLst/>
              <a:gdLst>
                <a:gd name="connsiteX0" fmla="*/ 0 w 1800200"/>
                <a:gd name="connsiteY0" fmla="*/ 0 h 900100"/>
                <a:gd name="connsiteX1" fmla="*/ 1800200 w 1800200"/>
                <a:gd name="connsiteY1" fmla="*/ 0 h 900100"/>
                <a:gd name="connsiteX2" fmla="*/ 900100 w 1800200"/>
                <a:gd name="connsiteY2" fmla="*/ 900100 h 900100"/>
                <a:gd name="connsiteX3" fmla="*/ 0 w 1800200"/>
                <a:gd name="connsiteY3" fmla="*/ 0 h 9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0200" h="900100">
                  <a:moveTo>
                    <a:pt x="0" y="0"/>
                  </a:moveTo>
                  <a:lnTo>
                    <a:pt x="1800200" y="0"/>
                  </a:lnTo>
                  <a:cubicBezTo>
                    <a:pt x="1800200" y="497112"/>
                    <a:pt x="1397212" y="900100"/>
                    <a:pt x="900100" y="900100"/>
                  </a:cubicBezTo>
                  <a:cubicBezTo>
                    <a:pt x="402988" y="900100"/>
                    <a:pt x="0" y="497112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317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TextBox 7"/>
            <p:cNvSpPr txBox="1"/>
            <p:nvPr/>
          </p:nvSpPr>
          <p:spPr>
            <a:xfrm>
              <a:off x="4477789" y="515684"/>
              <a:ext cx="3347465" cy="5550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 algn="ctr"/>
              <a:r>
                <a:rPr lang="en-US" altLang="zh-CN" sz="4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CONTENTS</a:t>
              </a:r>
            </a:p>
          </p:txBody>
        </p:sp>
        <p:grpSp>
          <p:nvGrpSpPr>
            <p:cNvPr id="9" name="Group 1"/>
            <p:cNvGrpSpPr/>
            <p:nvPr/>
          </p:nvGrpSpPr>
          <p:grpSpPr>
            <a:xfrm>
              <a:off x="2108112" y="1963312"/>
              <a:ext cx="7977891" cy="2504571"/>
              <a:chOff x="1606951" y="1753653"/>
              <a:chExt cx="8977378" cy="2818347"/>
            </a:xfrm>
          </p:grpSpPr>
          <p:grpSp>
            <p:nvGrpSpPr>
              <p:cNvPr id="10" name="Group 64"/>
              <p:cNvGrpSpPr/>
              <p:nvPr/>
            </p:nvGrpSpPr>
            <p:grpSpPr>
              <a:xfrm>
                <a:off x="7128853" y="3253330"/>
                <a:ext cx="1318670" cy="1318670"/>
                <a:chOff x="7128853" y="3253330"/>
                <a:chExt cx="1318670" cy="1318670"/>
              </a:xfrm>
            </p:grpSpPr>
            <p:sp>
              <p:nvSpPr>
                <p:cNvPr id="60" name="Oval 22"/>
                <p:cNvSpPr/>
                <p:nvPr/>
              </p:nvSpPr>
              <p:spPr bwMode="auto">
                <a:xfrm>
                  <a:off x="7128853" y="3253330"/>
                  <a:ext cx="1318670" cy="131867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61" name="Oval 14"/>
                <p:cNvSpPr/>
                <p:nvPr/>
              </p:nvSpPr>
              <p:spPr bwMode="auto">
                <a:xfrm>
                  <a:off x="7212124" y="3336601"/>
                  <a:ext cx="1152128" cy="1152128"/>
                </a:xfrm>
                <a:prstGeom prst="ellipse">
                  <a:avLst/>
                </a:prstGeom>
                <a:solidFill>
                  <a:schemeClr val="accent4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grpSp>
              <p:nvGrpSpPr>
                <p:cNvPr id="62" name="Group 27"/>
                <p:cNvGrpSpPr/>
                <p:nvPr/>
              </p:nvGrpSpPr>
              <p:grpSpPr>
                <a:xfrm>
                  <a:off x="7536028" y="3691536"/>
                  <a:ext cx="504320" cy="442247"/>
                  <a:chOff x="6365875" y="1458913"/>
                  <a:chExt cx="619125" cy="542925"/>
                </a:xfrm>
                <a:solidFill>
                  <a:schemeClr val="bg1"/>
                </a:solidFill>
              </p:grpSpPr>
              <p:sp>
                <p:nvSpPr>
                  <p:cNvPr id="63" name="Freeform: Shape 28"/>
                  <p:cNvSpPr/>
                  <p:nvPr/>
                </p:nvSpPr>
                <p:spPr bwMode="auto">
                  <a:xfrm>
                    <a:off x="6365875" y="1846263"/>
                    <a:ext cx="619125" cy="1555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5" y="48"/>
                      </a:cxn>
                      <a:cxn ang="0">
                        <a:pos x="390" y="0"/>
                      </a:cxn>
                      <a:cxn ang="0">
                        <a:pos x="390" y="48"/>
                      </a:cxn>
                      <a:cxn ang="0">
                        <a:pos x="195" y="98"/>
                      </a:cxn>
                      <a:cxn ang="0">
                        <a:pos x="0" y="4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90" h="98">
                        <a:moveTo>
                          <a:pt x="0" y="0"/>
                        </a:moveTo>
                        <a:lnTo>
                          <a:pt x="195" y="48"/>
                        </a:lnTo>
                        <a:lnTo>
                          <a:pt x="390" y="0"/>
                        </a:lnTo>
                        <a:lnTo>
                          <a:pt x="390" y="48"/>
                        </a:lnTo>
                        <a:lnTo>
                          <a:pt x="195" y="98"/>
                        </a:lnTo>
                        <a:lnTo>
                          <a:pt x="0" y="4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64" name="Freeform: Shape 29"/>
                  <p:cNvSpPr/>
                  <p:nvPr/>
                </p:nvSpPr>
                <p:spPr bwMode="auto">
                  <a:xfrm>
                    <a:off x="6365875" y="1846263"/>
                    <a:ext cx="619125" cy="15557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5" y="48"/>
                      </a:cxn>
                      <a:cxn ang="0">
                        <a:pos x="390" y="0"/>
                      </a:cxn>
                      <a:cxn ang="0">
                        <a:pos x="390" y="48"/>
                      </a:cxn>
                      <a:cxn ang="0">
                        <a:pos x="195" y="98"/>
                      </a:cxn>
                      <a:cxn ang="0">
                        <a:pos x="0" y="4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90" h="98">
                        <a:moveTo>
                          <a:pt x="0" y="0"/>
                        </a:moveTo>
                        <a:lnTo>
                          <a:pt x="195" y="48"/>
                        </a:lnTo>
                        <a:lnTo>
                          <a:pt x="390" y="0"/>
                        </a:lnTo>
                        <a:lnTo>
                          <a:pt x="390" y="48"/>
                        </a:lnTo>
                        <a:lnTo>
                          <a:pt x="195" y="98"/>
                        </a:lnTo>
                        <a:lnTo>
                          <a:pt x="0" y="48"/>
                        </a:lnTo>
                        <a:lnTo>
                          <a:pt x="0" y="0"/>
                        </a:lnTo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65" name="Freeform: Shape 30"/>
                  <p:cNvSpPr/>
                  <p:nvPr/>
                </p:nvSpPr>
                <p:spPr bwMode="auto">
                  <a:xfrm>
                    <a:off x="6365875" y="1692276"/>
                    <a:ext cx="619125" cy="1539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5" y="48"/>
                      </a:cxn>
                      <a:cxn ang="0">
                        <a:pos x="390" y="0"/>
                      </a:cxn>
                      <a:cxn ang="0">
                        <a:pos x="390" y="48"/>
                      </a:cxn>
                      <a:cxn ang="0">
                        <a:pos x="195" y="97"/>
                      </a:cxn>
                      <a:cxn ang="0">
                        <a:pos x="0" y="4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90" h="97">
                        <a:moveTo>
                          <a:pt x="0" y="0"/>
                        </a:moveTo>
                        <a:lnTo>
                          <a:pt x="195" y="48"/>
                        </a:lnTo>
                        <a:lnTo>
                          <a:pt x="390" y="0"/>
                        </a:lnTo>
                        <a:lnTo>
                          <a:pt x="390" y="48"/>
                        </a:lnTo>
                        <a:lnTo>
                          <a:pt x="195" y="97"/>
                        </a:lnTo>
                        <a:lnTo>
                          <a:pt x="0" y="48"/>
                        </a:lnTo>
                        <a:lnTo>
                          <a:pt x="0" y="0"/>
                        </a:lnTo>
                        <a:close/>
                        <a:moveTo>
                          <a:pt x="0" y="0"/>
                        </a:move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66" name="Freeform: Shape 31"/>
                  <p:cNvSpPr/>
                  <p:nvPr/>
                </p:nvSpPr>
                <p:spPr bwMode="auto">
                  <a:xfrm>
                    <a:off x="6365875" y="1692276"/>
                    <a:ext cx="619125" cy="15398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5" y="48"/>
                      </a:cxn>
                      <a:cxn ang="0">
                        <a:pos x="390" y="0"/>
                      </a:cxn>
                      <a:cxn ang="0">
                        <a:pos x="390" y="48"/>
                      </a:cxn>
                      <a:cxn ang="0">
                        <a:pos x="195" y="97"/>
                      </a:cxn>
                      <a:cxn ang="0">
                        <a:pos x="0" y="48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390" h="97">
                        <a:moveTo>
                          <a:pt x="0" y="0"/>
                        </a:moveTo>
                        <a:lnTo>
                          <a:pt x="195" y="48"/>
                        </a:lnTo>
                        <a:lnTo>
                          <a:pt x="390" y="0"/>
                        </a:lnTo>
                        <a:lnTo>
                          <a:pt x="390" y="48"/>
                        </a:lnTo>
                        <a:lnTo>
                          <a:pt x="195" y="97"/>
                        </a:lnTo>
                        <a:lnTo>
                          <a:pt x="0" y="48"/>
                        </a:lnTo>
                        <a:lnTo>
                          <a:pt x="0" y="0"/>
                        </a:lnTo>
                        <a:moveTo>
                          <a:pt x="0" y="0"/>
                        </a:moveTo>
                        <a:lnTo>
                          <a:pt x="0" y="0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67" name="Freeform: Shape 32"/>
                  <p:cNvSpPr/>
                  <p:nvPr/>
                </p:nvSpPr>
                <p:spPr bwMode="auto">
                  <a:xfrm>
                    <a:off x="6365875" y="1458913"/>
                    <a:ext cx="619125" cy="233363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195" y="0"/>
                      </a:cxn>
                      <a:cxn ang="0">
                        <a:pos x="390" y="48"/>
                      </a:cxn>
                      <a:cxn ang="0">
                        <a:pos x="390" y="96"/>
                      </a:cxn>
                      <a:cxn ang="0">
                        <a:pos x="195" y="147"/>
                      </a:cxn>
                      <a:cxn ang="0">
                        <a:pos x="0" y="96"/>
                      </a:cxn>
                      <a:cxn ang="0">
                        <a:pos x="0" y="48"/>
                      </a:cxn>
                      <a:cxn ang="0">
                        <a:pos x="0" y="48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390" h="147">
                        <a:moveTo>
                          <a:pt x="0" y="48"/>
                        </a:moveTo>
                        <a:lnTo>
                          <a:pt x="195" y="0"/>
                        </a:lnTo>
                        <a:lnTo>
                          <a:pt x="390" y="48"/>
                        </a:lnTo>
                        <a:lnTo>
                          <a:pt x="390" y="96"/>
                        </a:lnTo>
                        <a:lnTo>
                          <a:pt x="195" y="147"/>
                        </a:lnTo>
                        <a:lnTo>
                          <a:pt x="0" y="96"/>
                        </a:lnTo>
                        <a:lnTo>
                          <a:pt x="0" y="48"/>
                        </a:lnTo>
                        <a:close/>
                        <a:moveTo>
                          <a:pt x="0" y="48"/>
                        </a:moveTo>
                        <a:lnTo>
                          <a:pt x="0" y="48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68" name="Freeform: Shape 33"/>
                  <p:cNvSpPr/>
                  <p:nvPr/>
                </p:nvSpPr>
                <p:spPr bwMode="auto">
                  <a:xfrm>
                    <a:off x="6365875" y="1458913"/>
                    <a:ext cx="619125" cy="233363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195" y="0"/>
                      </a:cxn>
                      <a:cxn ang="0">
                        <a:pos x="390" y="48"/>
                      </a:cxn>
                      <a:cxn ang="0">
                        <a:pos x="390" y="96"/>
                      </a:cxn>
                      <a:cxn ang="0">
                        <a:pos x="195" y="147"/>
                      </a:cxn>
                      <a:cxn ang="0">
                        <a:pos x="0" y="96"/>
                      </a:cxn>
                      <a:cxn ang="0">
                        <a:pos x="0" y="48"/>
                      </a:cxn>
                      <a:cxn ang="0">
                        <a:pos x="0" y="48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390" h="147">
                        <a:moveTo>
                          <a:pt x="0" y="48"/>
                        </a:moveTo>
                        <a:lnTo>
                          <a:pt x="195" y="0"/>
                        </a:lnTo>
                        <a:lnTo>
                          <a:pt x="390" y="48"/>
                        </a:lnTo>
                        <a:lnTo>
                          <a:pt x="390" y="96"/>
                        </a:lnTo>
                        <a:lnTo>
                          <a:pt x="195" y="147"/>
                        </a:lnTo>
                        <a:lnTo>
                          <a:pt x="0" y="96"/>
                        </a:lnTo>
                        <a:lnTo>
                          <a:pt x="0" y="48"/>
                        </a:lnTo>
                        <a:moveTo>
                          <a:pt x="0" y="48"/>
                        </a:moveTo>
                        <a:lnTo>
                          <a:pt x="0" y="48"/>
                        </a:ln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1" name="Group 65"/>
              <p:cNvGrpSpPr/>
              <p:nvPr/>
            </p:nvGrpSpPr>
            <p:grpSpPr>
              <a:xfrm>
                <a:off x="9265659" y="1753653"/>
                <a:ext cx="1318670" cy="1318670"/>
                <a:chOff x="9265659" y="1753653"/>
                <a:chExt cx="1318670" cy="1318670"/>
              </a:xfrm>
            </p:grpSpPr>
            <p:sp>
              <p:nvSpPr>
                <p:cNvPr id="32" name="Oval 20"/>
                <p:cNvSpPr/>
                <p:nvPr/>
              </p:nvSpPr>
              <p:spPr bwMode="auto">
                <a:xfrm>
                  <a:off x="9265659" y="1753653"/>
                  <a:ext cx="1318670" cy="131867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3" name="Oval 12"/>
                <p:cNvSpPr/>
                <p:nvPr/>
              </p:nvSpPr>
              <p:spPr bwMode="auto">
                <a:xfrm>
                  <a:off x="9348930" y="1836924"/>
                  <a:ext cx="1152128" cy="1152128"/>
                </a:xfrm>
                <a:prstGeom prst="ellipse">
                  <a:avLst/>
                </a:prstGeom>
                <a:solidFill>
                  <a:schemeClr val="accent5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grpSp>
              <p:nvGrpSpPr>
                <p:cNvPr id="34" name="Group 34"/>
                <p:cNvGrpSpPr/>
                <p:nvPr/>
              </p:nvGrpSpPr>
              <p:grpSpPr>
                <a:xfrm>
                  <a:off x="9646749" y="2134749"/>
                  <a:ext cx="556492" cy="556494"/>
                  <a:chOff x="6365875" y="2117725"/>
                  <a:chExt cx="711201" cy="711201"/>
                </a:xfrm>
                <a:solidFill>
                  <a:schemeClr val="bg1"/>
                </a:solidFill>
              </p:grpSpPr>
              <p:sp>
                <p:nvSpPr>
                  <p:cNvPr id="35" name="Freeform: Shape 35"/>
                  <p:cNvSpPr/>
                  <p:nvPr/>
                </p:nvSpPr>
                <p:spPr bwMode="auto">
                  <a:xfrm>
                    <a:off x="6861175" y="2117725"/>
                    <a:ext cx="19050" cy="82550"/>
                  </a:xfrm>
                  <a:custGeom>
                    <a:avLst/>
                    <a:gdLst/>
                    <a:ahLst/>
                    <a:cxnLst>
                      <a:cxn ang="0">
                        <a:pos x="3" y="22"/>
                      </a:cxn>
                      <a:cxn ang="0">
                        <a:pos x="5" y="19"/>
                      </a:cxn>
                      <a:cxn ang="0">
                        <a:pos x="5" y="3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9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</a:cxnLst>
                    <a:rect l="0" t="0" r="r" b="b"/>
                    <a:pathLst>
                      <a:path w="5" h="22">
                        <a:moveTo>
                          <a:pt x="3" y="22"/>
                        </a:moveTo>
                        <a:cubicBezTo>
                          <a:pt x="4" y="22"/>
                          <a:pt x="5" y="21"/>
                          <a:pt x="5" y="19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1"/>
                          <a:pt x="1" y="22"/>
                          <a:pt x="3" y="22"/>
                        </a:cubicBezTo>
                        <a:close/>
                        <a:moveTo>
                          <a:pt x="3" y="22"/>
                        </a:moveTo>
                        <a:cubicBezTo>
                          <a:pt x="3" y="22"/>
                          <a:pt x="3" y="22"/>
                          <a:pt x="3" y="22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36" name="Freeform: Shape 36"/>
                  <p:cNvSpPr/>
                  <p:nvPr/>
                </p:nvSpPr>
                <p:spPr bwMode="auto">
                  <a:xfrm>
                    <a:off x="6804025" y="2117725"/>
                    <a:ext cx="19050" cy="82550"/>
                  </a:xfrm>
                  <a:custGeom>
                    <a:avLst/>
                    <a:gdLst/>
                    <a:ahLst/>
                    <a:cxnLst>
                      <a:cxn ang="0">
                        <a:pos x="2" y="22"/>
                      </a:cxn>
                      <a:cxn ang="0">
                        <a:pos x="5" y="19"/>
                      </a:cxn>
                      <a:cxn ang="0">
                        <a:pos x="5" y="3"/>
                      </a:cxn>
                      <a:cxn ang="0">
                        <a:pos x="2" y="0"/>
                      </a:cxn>
                      <a:cxn ang="0">
                        <a:pos x="0" y="3"/>
                      </a:cxn>
                      <a:cxn ang="0">
                        <a:pos x="0" y="19"/>
                      </a:cxn>
                      <a:cxn ang="0">
                        <a:pos x="2" y="22"/>
                      </a:cxn>
                      <a:cxn ang="0">
                        <a:pos x="2" y="22"/>
                      </a:cxn>
                      <a:cxn ang="0">
                        <a:pos x="2" y="22"/>
                      </a:cxn>
                    </a:cxnLst>
                    <a:rect l="0" t="0" r="r" b="b"/>
                    <a:pathLst>
                      <a:path w="5" h="22">
                        <a:moveTo>
                          <a:pt x="2" y="22"/>
                        </a:moveTo>
                        <a:cubicBezTo>
                          <a:pt x="4" y="22"/>
                          <a:pt x="5" y="21"/>
                          <a:pt x="5" y="19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1"/>
                          <a:pt x="4" y="0"/>
                          <a:pt x="2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1"/>
                          <a:pt x="1" y="22"/>
                          <a:pt x="2" y="22"/>
                        </a:cubicBezTo>
                        <a:close/>
                        <a:moveTo>
                          <a:pt x="2" y="22"/>
                        </a:moveTo>
                        <a:cubicBezTo>
                          <a:pt x="2" y="22"/>
                          <a:pt x="2" y="22"/>
                          <a:pt x="2" y="22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37" name="Freeform: Shape 37"/>
                  <p:cNvSpPr/>
                  <p:nvPr/>
                </p:nvSpPr>
                <p:spPr bwMode="auto">
                  <a:xfrm>
                    <a:off x="6742113" y="2117725"/>
                    <a:ext cx="23813" cy="82550"/>
                  </a:xfrm>
                  <a:custGeom>
                    <a:avLst/>
                    <a:gdLst/>
                    <a:ahLst/>
                    <a:cxnLst>
                      <a:cxn ang="0">
                        <a:pos x="3" y="22"/>
                      </a:cxn>
                      <a:cxn ang="0">
                        <a:pos x="6" y="19"/>
                      </a:cxn>
                      <a:cxn ang="0">
                        <a:pos x="6" y="3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9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</a:cxnLst>
                    <a:rect l="0" t="0" r="r" b="b"/>
                    <a:pathLst>
                      <a:path w="6" h="22">
                        <a:moveTo>
                          <a:pt x="3" y="22"/>
                        </a:moveTo>
                        <a:cubicBezTo>
                          <a:pt x="5" y="22"/>
                          <a:pt x="6" y="21"/>
                          <a:pt x="6" y="19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1"/>
                          <a:pt x="5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1"/>
                          <a:pt x="1" y="22"/>
                          <a:pt x="3" y="22"/>
                        </a:cubicBezTo>
                        <a:close/>
                        <a:moveTo>
                          <a:pt x="3" y="22"/>
                        </a:moveTo>
                        <a:cubicBezTo>
                          <a:pt x="3" y="22"/>
                          <a:pt x="3" y="22"/>
                          <a:pt x="3" y="22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38" name="Freeform: Shape 38"/>
                  <p:cNvSpPr/>
                  <p:nvPr/>
                </p:nvSpPr>
                <p:spPr bwMode="auto">
                  <a:xfrm>
                    <a:off x="6684963" y="2117725"/>
                    <a:ext cx="23813" cy="82550"/>
                  </a:xfrm>
                  <a:custGeom>
                    <a:avLst/>
                    <a:gdLst/>
                    <a:ahLst/>
                    <a:cxnLst>
                      <a:cxn ang="0">
                        <a:pos x="3" y="22"/>
                      </a:cxn>
                      <a:cxn ang="0">
                        <a:pos x="6" y="19"/>
                      </a:cxn>
                      <a:cxn ang="0">
                        <a:pos x="6" y="3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9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</a:cxnLst>
                    <a:rect l="0" t="0" r="r" b="b"/>
                    <a:pathLst>
                      <a:path w="6" h="22">
                        <a:moveTo>
                          <a:pt x="3" y="22"/>
                        </a:moveTo>
                        <a:cubicBezTo>
                          <a:pt x="4" y="22"/>
                          <a:pt x="6" y="21"/>
                          <a:pt x="6" y="19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1"/>
                          <a:pt x="1" y="22"/>
                          <a:pt x="3" y="22"/>
                        </a:cubicBezTo>
                        <a:close/>
                        <a:moveTo>
                          <a:pt x="3" y="22"/>
                        </a:moveTo>
                        <a:cubicBezTo>
                          <a:pt x="3" y="22"/>
                          <a:pt x="3" y="22"/>
                          <a:pt x="3" y="22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39" name="Freeform: Shape 39"/>
                  <p:cNvSpPr/>
                  <p:nvPr/>
                </p:nvSpPr>
                <p:spPr bwMode="auto">
                  <a:xfrm>
                    <a:off x="6632575" y="2117725"/>
                    <a:ext cx="22225" cy="82550"/>
                  </a:xfrm>
                  <a:custGeom>
                    <a:avLst/>
                    <a:gdLst/>
                    <a:ahLst/>
                    <a:cxnLst>
                      <a:cxn ang="0">
                        <a:pos x="3" y="22"/>
                      </a:cxn>
                      <a:cxn ang="0">
                        <a:pos x="6" y="19"/>
                      </a:cxn>
                      <a:cxn ang="0">
                        <a:pos x="6" y="3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9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</a:cxnLst>
                    <a:rect l="0" t="0" r="r" b="b"/>
                    <a:pathLst>
                      <a:path w="6" h="22">
                        <a:moveTo>
                          <a:pt x="3" y="22"/>
                        </a:moveTo>
                        <a:cubicBezTo>
                          <a:pt x="4" y="22"/>
                          <a:pt x="6" y="21"/>
                          <a:pt x="6" y="19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1"/>
                          <a:pt x="1" y="22"/>
                          <a:pt x="3" y="22"/>
                        </a:cubicBezTo>
                        <a:close/>
                        <a:moveTo>
                          <a:pt x="3" y="22"/>
                        </a:moveTo>
                        <a:cubicBezTo>
                          <a:pt x="3" y="22"/>
                          <a:pt x="3" y="22"/>
                          <a:pt x="3" y="22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40" name="Freeform: Shape 40"/>
                  <p:cNvSpPr/>
                  <p:nvPr/>
                </p:nvSpPr>
                <p:spPr bwMode="auto">
                  <a:xfrm>
                    <a:off x="6575425" y="2117725"/>
                    <a:ext cx="19050" cy="82550"/>
                  </a:xfrm>
                  <a:custGeom>
                    <a:avLst/>
                    <a:gdLst/>
                    <a:ahLst/>
                    <a:cxnLst>
                      <a:cxn ang="0">
                        <a:pos x="3" y="22"/>
                      </a:cxn>
                      <a:cxn ang="0">
                        <a:pos x="5" y="19"/>
                      </a:cxn>
                      <a:cxn ang="0">
                        <a:pos x="5" y="3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9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  <a:cxn ang="0">
                        <a:pos x="3" y="22"/>
                      </a:cxn>
                    </a:cxnLst>
                    <a:rect l="0" t="0" r="r" b="b"/>
                    <a:pathLst>
                      <a:path w="5" h="22">
                        <a:moveTo>
                          <a:pt x="3" y="22"/>
                        </a:moveTo>
                        <a:cubicBezTo>
                          <a:pt x="4" y="22"/>
                          <a:pt x="5" y="21"/>
                          <a:pt x="5" y="19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9"/>
                          <a:pt x="0" y="19"/>
                          <a:pt x="0" y="19"/>
                        </a:cubicBezTo>
                        <a:cubicBezTo>
                          <a:pt x="0" y="21"/>
                          <a:pt x="1" y="22"/>
                          <a:pt x="3" y="22"/>
                        </a:cubicBezTo>
                        <a:close/>
                        <a:moveTo>
                          <a:pt x="3" y="22"/>
                        </a:moveTo>
                        <a:cubicBezTo>
                          <a:pt x="3" y="22"/>
                          <a:pt x="3" y="22"/>
                          <a:pt x="3" y="22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41" name="Freeform: Shape 41"/>
                  <p:cNvSpPr/>
                  <p:nvPr/>
                </p:nvSpPr>
                <p:spPr bwMode="auto">
                  <a:xfrm>
                    <a:off x="6365875" y="2311400"/>
                    <a:ext cx="84138" cy="19050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3" y="5"/>
                      </a:cxn>
                      <a:cxn ang="0">
                        <a:pos x="19" y="5"/>
                      </a:cxn>
                      <a:cxn ang="0">
                        <a:pos x="22" y="3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22" h="5">
                        <a:moveTo>
                          <a:pt x="19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21" y="5"/>
                          <a:pt x="22" y="4"/>
                          <a:pt x="22" y="3"/>
                        </a:cubicBezTo>
                        <a:cubicBezTo>
                          <a:pt x="22" y="1"/>
                          <a:pt x="21" y="0"/>
                          <a:pt x="19" y="0"/>
                        </a:cubicBezTo>
                        <a:close/>
                        <a:moveTo>
                          <a:pt x="19" y="0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42" name="Freeform: Shape 42"/>
                  <p:cNvSpPr/>
                  <p:nvPr/>
                </p:nvSpPr>
                <p:spPr bwMode="auto">
                  <a:xfrm>
                    <a:off x="6365875" y="2368550"/>
                    <a:ext cx="84138" cy="22225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3" y="6"/>
                      </a:cxn>
                      <a:cxn ang="0">
                        <a:pos x="19" y="6"/>
                      </a:cxn>
                      <a:cxn ang="0">
                        <a:pos x="22" y="3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22" h="6">
                        <a:moveTo>
                          <a:pt x="19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6"/>
                          <a:pt x="3" y="6"/>
                        </a:cubicBezTo>
                        <a:cubicBezTo>
                          <a:pt x="19" y="6"/>
                          <a:pt x="19" y="6"/>
                          <a:pt x="19" y="6"/>
                        </a:cubicBezTo>
                        <a:cubicBezTo>
                          <a:pt x="21" y="6"/>
                          <a:pt x="22" y="4"/>
                          <a:pt x="22" y="3"/>
                        </a:cubicBezTo>
                        <a:cubicBezTo>
                          <a:pt x="22" y="1"/>
                          <a:pt x="21" y="0"/>
                          <a:pt x="19" y="0"/>
                        </a:cubicBezTo>
                        <a:close/>
                        <a:moveTo>
                          <a:pt x="19" y="0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43" name="Freeform: Shape 43"/>
                  <p:cNvSpPr/>
                  <p:nvPr/>
                </p:nvSpPr>
                <p:spPr bwMode="auto">
                  <a:xfrm>
                    <a:off x="6365875" y="2428875"/>
                    <a:ext cx="84138" cy="19050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3" y="5"/>
                      </a:cxn>
                      <a:cxn ang="0">
                        <a:pos x="19" y="5"/>
                      </a:cxn>
                      <a:cxn ang="0">
                        <a:pos x="22" y="2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22" h="5">
                        <a:moveTo>
                          <a:pt x="19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21" y="5"/>
                          <a:pt x="22" y="4"/>
                          <a:pt x="22" y="2"/>
                        </a:cubicBezTo>
                        <a:cubicBezTo>
                          <a:pt x="22" y="1"/>
                          <a:pt x="21" y="0"/>
                          <a:pt x="19" y="0"/>
                        </a:cubicBezTo>
                        <a:close/>
                        <a:moveTo>
                          <a:pt x="19" y="0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44" name="Freeform: Shape 44"/>
                  <p:cNvSpPr/>
                  <p:nvPr/>
                </p:nvSpPr>
                <p:spPr bwMode="auto">
                  <a:xfrm>
                    <a:off x="6365875" y="2486025"/>
                    <a:ext cx="84138" cy="19050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3" y="5"/>
                      </a:cxn>
                      <a:cxn ang="0">
                        <a:pos x="19" y="5"/>
                      </a:cxn>
                      <a:cxn ang="0">
                        <a:pos x="22" y="2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22" h="5">
                        <a:moveTo>
                          <a:pt x="19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21" y="5"/>
                          <a:pt x="22" y="4"/>
                          <a:pt x="22" y="2"/>
                        </a:cubicBezTo>
                        <a:cubicBezTo>
                          <a:pt x="22" y="1"/>
                          <a:pt x="21" y="0"/>
                          <a:pt x="19" y="0"/>
                        </a:cubicBezTo>
                        <a:close/>
                        <a:moveTo>
                          <a:pt x="19" y="0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45" name="Freeform: Shape 45"/>
                  <p:cNvSpPr/>
                  <p:nvPr/>
                </p:nvSpPr>
                <p:spPr bwMode="auto">
                  <a:xfrm>
                    <a:off x="6365875" y="2540000"/>
                    <a:ext cx="84138" cy="19050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3" y="5"/>
                      </a:cxn>
                      <a:cxn ang="0">
                        <a:pos x="19" y="5"/>
                      </a:cxn>
                      <a:cxn ang="0">
                        <a:pos x="22" y="2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22" h="5">
                        <a:moveTo>
                          <a:pt x="19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21" y="5"/>
                          <a:pt x="22" y="4"/>
                          <a:pt x="22" y="2"/>
                        </a:cubicBezTo>
                        <a:cubicBezTo>
                          <a:pt x="22" y="1"/>
                          <a:pt x="21" y="0"/>
                          <a:pt x="19" y="0"/>
                        </a:cubicBezTo>
                        <a:close/>
                        <a:moveTo>
                          <a:pt x="19" y="0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46" name="Freeform: Shape 46"/>
                  <p:cNvSpPr/>
                  <p:nvPr/>
                </p:nvSpPr>
                <p:spPr bwMode="auto">
                  <a:xfrm>
                    <a:off x="6365875" y="2597150"/>
                    <a:ext cx="84138" cy="19050"/>
                  </a:xfrm>
                  <a:custGeom>
                    <a:avLst/>
                    <a:gdLst/>
                    <a:ahLst/>
                    <a:cxnLst>
                      <a:cxn ang="0">
                        <a:pos x="19" y="0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3" y="5"/>
                      </a:cxn>
                      <a:cxn ang="0">
                        <a:pos x="19" y="5"/>
                      </a:cxn>
                      <a:cxn ang="0">
                        <a:pos x="22" y="3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  <a:cxn ang="0">
                        <a:pos x="19" y="0"/>
                      </a:cxn>
                    </a:cxnLst>
                    <a:rect l="0" t="0" r="r" b="b"/>
                    <a:pathLst>
                      <a:path w="22" h="5">
                        <a:moveTo>
                          <a:pt x="19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4"/>
                          <a:pt x="1" y="5"/>
                          <a:pt x="3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21" y="5"/>
                          <a:pt x="22" y="4"/>
                          <a:pt x="22" y="3"/>
                        </a:cubicBezTo>
                        <a:cubicBezTo>
                          <a:pt x="22" y="1"/>
                          <a:pt x="21" y="0"/>
                          <a:pt x="19" y="0"/>
                        </a:cubicBezTo>
                        <a:close/>
                        <a:moveTo>
                          <a:pt x="19" y="0"/>
                        </a:moveTo>
                        <a:cubicBezTo>
                          <a:pt x="19" y="0"/>
                          <a:pt x="19" y="0"/>
                          <a:pt x="19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47" name="Freeform: Shape 47"/>
                  <p:cNvSpPr/>
                  <p:nvPr/>
                </p:nvSpPr>
                <p:spPr bwMode="auto">
                  <a:xfrm>
                    <a:off x="6861175" y="2741613"/>
                    <a:ext cx="19050" cy="873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20"/>
                      </a:cxn>
                      <a:cxn ang="0">
                        <a:pos x="3" y="23"/>
                      </a:cxn>
                      <a:cxn ang="0">
                        <a:pos x="5" y="20"/>
                      </a:cxn>
                      <a:cxn ang="0">
                        <a:pos x="5" y="3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5" h="23">
                        <a:moveTo>
                          <a:pt x="3" y="0"/>
                        </a:move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1"/>
                          <a:pt x="1" y="23"/>
                          <a:pt x="3" y="23"/>
                        </a:cubicBezTo>
                        <a:cubicBezTo>
                          <a:pt x="4" y="23"/>
                          <a:pt x="5" y="21"/>
                          <a:pt x="5" y="20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4" y="0"/>
                          <a:pt x="3" y="0"/>
                        </a:cubicBezTo>
                        <a:close/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48" name="Freeform: Shape 48"/>
                  <p:cNvSpPr/>
                  <p:nvPr/>
                </p:nvSpPr>
                <p:spPr bwMode="auto">
                  <a:xfrm>
                    <a:off x="6804025" y="2741613"/>
                    <a:ext cx="19050" cy="87313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3"/>
                      </a:cxn>
                      <a:cxn ang="0">
                        <a:pos x="0" y="20"/>
                      </a:cxn>
                      <a:cxn ang="0">
                        <a:pos x="2" y="23"/>
                      </a:cxn>
                      <a:cxn ang="0">
                        <a:pos x="5" y="20"/>
                      </a:cxn>
                      <a:cxn ang="0">
                        <a:pos x="5" y="3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5" h="23">
                        <a:moveTo>
                          <a:pt x="2" y="0"/>
                        </a:move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1"/>
                          <a:pt x="1" y="23"/>
                          <a:pt x="2" y="23"/>
                        </a:cubicBezTo>
                        <a:cubicBezTo>
                          <a:pt x="4" y="23"/>
                          <a:pt x="5" y="21"/>
                          <a:pt x="5" y="20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4" y="0"/>
                          <a:pt x="2" y="0"/>
                        </a:cubicBezTo>
                        <a:close/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49" name="Freeform: Shape 49"/>
                  <p:cNvSpPr/>
                  <p:nvPr/>
                </p:nvSpPr>
                <p:spPr bwMode="auto">
                  <a:xfrm>
                    <a:off x="6742113" y="2741613"/>
                    <a:ext cx="23813" cy="873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20"/>
                      </a:cxn>
                      <a:cxn ang="0">
                        <a:pos x="3" y="23"/>
                      </a:cxn>
                      <a:cxn ang="0">
                        <a:pos x="6" y="20"/>
                      </a:cxn>
                      <a:cxn ang="0">
                        <a:pos x="6" y="3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6" h="23">
                        <a:moveTo>
                          <a:pt x="3" y="0"/>
                        </a:move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1"/>
                          <a:pt x="1" y="23"/>
                          <a:pt x="3" y="23"/>
                        </a:cubicBezTo>
                        <a:cubicBezTo>
                          <a:pt x="5" y="23"/>
                          <a:pt x="6" y="21"/>
                          <a:pt x="6" y="20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2"/>
                          <a:pt x="5" y="0"/>
                          <a:pt x="3" y="0"/>
                        </a:cubicBezTo>
                        <a:close/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50" name="Freeform: Shape 50"/>
                  <p:cNvSpPr/>
                  <p:nvPr/>
                </p:nvSpPr>
                <p:spPr bwMode="auto">
                  <a:xfrm>
                    <a:off x="6684963" y="2741613"/>
                    <a:ext cx="23813" cy="873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20"/>
                      </a:cxn>
                      <a:cxn ang="0">
                        <a:pos x="3" y="23"/>
                      </a:cxn>
                      <a:cxn ang="0">
                        <a:pos x="6" y="20"/>
                      </a:cxn>
                      <a:cxn ang="0">
                        <a:pos x="6" y="3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6" h="23">
                        <a:moveTo>
                          <a:pt x="3" y="0"/>
                        </a:move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1"/>
                          <a:pt x="1" y="23"/>
                          <a:pt x="3" y="23"/>
                        </a:cubicBezTo>
                        <a:cubicBezTo>
                          <a:pt x="4" y="23"/>
                          <a:pt x="6" y="21"/>
                          <a:pt x="6" y="20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2"/>
                          <a:pt x="4" y="0"/>
                          <a:pt x="3" y="0"/>
                        </a:cubicBezTo>
                        <a:close/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51" name="Freeform: Shape 51"/>
                  <p:cNvSpPr/>
                  <p:nvPr/>
                </p:nvSpPr>
                <p:spPr bwMode="auto">
                  <a:xfrm>
                    <a:off x="6632575" y="2741613"/>
                    <a:ext cx="22225" cy="873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20"/>
                      </a:cxn>
                      <a:cxn ang="0">
                        <a:pos x="3" y="23"/>
                      </a:cxn>
                      <a:cxn ang="0">
                        <a:pos x="6" y="20"/>
                      </a:cxn>
                      <a:cxn ang="0">
                        <a:pos x="6" y="3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6" h="23">
                        <a:moveTo>
                          <a:pt x="3" y="0"/>
                        </a:move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1"/>
                          <a:pt x="1" y="23"/>
                          <a:pt x="3" y="23"/>
                        </a:cubicBezTo>
                        <a:cubicBezTo>
                          <a:pt x="4" y="23"/>
                          <a:pt x="6" y="21"/>
                          <a:pt x="6" y="20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2"/>
                          <a:pt x="4" y="0"/>
                          <a:pt x="3" y="0"/>
                        </a:cubicBezTo>
                        <a:close/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52" name="Freeform: Shape 52"/>
                  <p:cNvSpPr/>
                  <p:nvPr/>
                </p:nvSpPr>
                <p:spPr bwMode="auto">
                  <a:xfrm>
                    <a:off x="6575425" y="2741613"/>
                    <a:ext cx="19050" cy="8731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20"/>
                      </a:cxn>
                      <a:cxn ang="0">
                        <a:pos x="3" y="23"/>
                      </a:cxn>
                      <a:cxn ang="0">
                        <a:pos x="5" y="20"/>
                      </a:cxn>
                      <a:cxn ang="0">
                        <a:pos x="5" y="3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5" h="23">
                        <a:moveTo>
                          <a:pt x="3" y="0"/>
                        </a:moveTo>
                        <a:cubicBezTo>
                          <a:pt x="1" y="0"/>
                          <a:pt x="0" y="2"/>
                          <a:pt x="0" y="3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0" y="21"/>
                          <a:pt x="1" y="23"/>
                          <a:pt x="3" y="23"/>
                        </a:cubicBezTo>
                        <a:cubicBezTo>
                          <a:pt x="4" y="23"/>
                          <a:pt x="5" y="21"/>
                          <a:pt x="5" y="20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2"/>
                          <a:pt x="4" y="0"/>
                          <a:pt x="3" y="0"/>
                        </a:cubicBezTo>
                        <a:close/>
                        <a:moveTo>
                          <a:pt x="3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53" name="Freeform: Shape 53"/>
                  <p:cNvSpPr/>
                  <p:nvPr/>
                </p:nvSpPr>
                <p:spPr bwMode="auto">
                  <a:xfrm>
                    <a:off x="6491288" y="2227263"/>
                    <a:ext cx="476250" cy="476250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17" y="0"/>
                      </a:cxn>
                      <a:cxn ang="0">
                        <a:pos x="0" y="18"/>
                      </a:cxn>
                      <a:cxn ang="0">
                        <a:pos x="0" y="108"/>
                      </a:cxn>
                      <a:cxn ang="0">
                        <a:pos x="17" y="125"/>
                      </a:cxn>
                      <a:cxn ang="0">
                        <a:pos x="107" y="125"/>
                      </a:cxn>
                      <a:cxn ang="0">
                        <a:pos x="125" y="108"/>
                      </a:cxn>
                      <a:cxn ang="0">
                        <a:pos x="125" y="18"/>
                      </a:cxn>
                      <a:cxn ang="0">
                        <a:pos x="107" y="0"/>
                      </a:cxn>
                      <a:cxn ang="0">
                        <a:pos x="26" y="28"/>
                      </a:cxn>
                      <a:cxn ang="0">
                        <a:pos x="20" y="22"/>
                      </a:cxn>
                      <a:cxn ang="0">
                        <a:pos x="26" y="17"/>
                      </a:cxn>
                      <a:cxn ang="0">
                        <a:pos x="31" y="22"/>
                      </a:cxn>
                      <a:cxn ang="0">
                        <a:pos x="26" y="28"/>
                      </a:cxn>
                      <a:cxn ang="0">
                        <a:pos x="91" y="90"/>
                      </a:cxn>
                      <a:cxn ang="0">
                        <a:pos x="34" y="90"/>
                      </a:cxn>
                      <a:cxn ang="0">
                        <a:pos x="34" y="32"/>
                      </a:cxn>
                      <a:cxn ang="0">
                        <a:pos x="91" y="32"/>
                      </a:cxn>
                      <a:cxn ang="0">
                        <a:pos x="91" y="90"/>
                      </a:cxn>
                      <a:cxn ang="0">
                        <a:pos x="91" y="90"/>
                      </a:cxn>
                      <a:cxn ang="0">
                        <a:pos x="91" y="90"/>
                      </a:cxn>
                    </a:cxnLst>
                    <a:rect l="0" t="0" r="r" b="b"/>
                    <a:pathLst>
                      <a:path w="125" h="125">
                        <a:moveTo>
                          <a:pt x="107" y="0"/>
                        </a:move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7" y="0"/>
                          <a:pt x="0" y="8"/>
                          <a:pt x="0" y="18"/>
                        </a:cubicBezTo>
                        <a:cubicBezTo>
                          <a:pt x="0" y="108"/>
                          <a:pt x="0" y="108"/>
                          <a:pt x="0" y="108"/>
                        </a:cubicBezTo>
                        <a:cubicBezTo>
                          <a:pt x="0" y="118"/>
                          <a:pt x="7" y="125"/>
                          <a:pt x="17" y="125"/>
                        </a:cubicBezTo>
                        <a:cubicBezTo>
                          <a:pt x="107" y="125"/>
                          <a:pt x="107" y="125"/>
                          <a:pt x="107" y="125"/>
                        </a:cubicBezTo>
                        <a:cubicBezTo>
                          <a:pt x="117" y="125"/>
                          <a:pt x="125" y="118"/>
                          <a:pt x="125" y="108"/>
                        </a:cubicBezTo>
                        <a:cubicBezTo>
                          <a:pt x="125" y="18"/>
                          <a:pt x="125" y="18"/>
                          <a:pt x="125" y="18"/>
                        </a:cubicBezTo>
                        <a:cubicBezTo>
                          <a:pt x="125" y="8"/>
                          <a:pt x="117" y="0"/>
                          <a:pt x="107" y="0"/>
                        </a:cubicBezTo>
                        <a:close/>
                        <a:moveTo>
                          <a:pt x="26" y="28"/>
                        </a:moveTo>
                        <a:cubicBezTo>
                          <a:pt x="23" y="28"/>
                          <a:pt x="20" y="26"/>
                          <a:pt x="20" y="22"/>
                        </a:cubicBezTo>
                        <a:cubicBezTo>
                          <a:pt x="20" y="19"/>
                          <a:pt x="23" y="17"/>
                          <a:pt x="26" y="17"/>
                        </a:cubicBezTo>
                        <a:cubicBezTo>
                          <a:pt x="29" y="17"/>
                          <a:pt x="31" y="19"/>
                          <a:pt x="31" y="22"/>
                        </a:cubicBezTo>
                        <a:cubicBezTo>
                          <a:pt x="31" y="26"/>
                          <a:pt x="29" y="28"/>
                          <a:pt x="26" y="28"/>
                        </a:cubicBezTo>
                        <a:close/>
                        <a:moveTo>
                          <a:pt x="91" y="90"/>
                        </a:moveTo>
                        <a:cubicBezTo>
                          <a:pt x="34" y="90"/>
                          <a:pt x="34" y="90"/>
                          <a:pt x="34" y="90"/>
                        </a:cubicBezTo>
                        <a:cubicBezTo>
                          <a:pt x="34" y="32"/>
                          <a:pt x="34" y="32"/>
                          <a:pt x="34" y="32"/>
                        </a:cubicBezTo>
                        <a:cubicBezTo>
                          <a:pt x="91" y="32"/>
                          <a:pt x="91" y="32"/>
                          <a:pt x="91" y="32"/>
                        </a:cubicBezTo>
                        <a:lnTo>
                          <a:pt x="91" y="90"/>
                        </a:lnTo>
                        <a:close/>
                        <a:moveTo>
                          <a:pt x="91" y="90"/>
                        </a:moveTo>
                        <a:cubicBezTo>
                          <a:pt x="91" y="90"/>
                          <a:pt x="91" y="90"/>
                          <a:pt x="91" y="9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54" name="Freeform: Shape 54"/>
                  <p:cNvSpPr/>
                  <p:nvPr/>
                </p:nvSpPr>
                <p:spPr bwMode="auto">
                  <a:xfrm>
                    <a:off x="6989763" y="2311400"/>
                    <a:ext cx="87313" cy="19050"/>
                  </a:xfrm>
                  <a:custGeom>
                    <a:avLst/>
                    <a:gdLst/>
                    <a:ahLst/>
                    <a:cxnLst>
                      <a:cxn ang="0">
                        <a:pos x="3" y="5"/>
                      </a:cxn>
                      <a:cxn ang="0">
                        <a:pos x="20" y="5"/>
                      </a:cxn>
                      <a:cxn ang="0">
                        <a:pos x="23" y="3"/>
                      </a:cxn>
                      <a:cxn ang="0">
                        <a:pos x="20" y="0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3" y="5"/>
                      </a:cxn>
                      <a:cxn ang="0">
                        <a:pos x="3" y="5"/>
                      </a:cxn>
                      <a:cxn ang="0">
                        <a:pos x="3" y="5"/>
                      </a:cxn>
                    </a:cxnLst>
                    <a:rect l="0" t="0" r="r" b="b"/>
                    <a:pathLst>
                      <a:path w="23" h="5">
                        <a:moveTo>
                          <a:pt x="3" y="5"/>
                        </a:move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21" y="5"/>
                          <a:pt x="23" y="4"/>
                          <a:pt x="23" y="3"/>
                        </a:cubicBezTo>
                        <a:cubicBezTo>
                          <a:pt x="23" y="1"/>
                          <a:pt x="21" y="0"/>
                          <a:pt x="20" y="0"/>
                        </a:cubicBez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0" y="1"/>
                          <a:pt x="0" y="3"/>
                        </a:cubicBezTo>
                        <a:cubicBezTo>
                          <a:pt x="0" y="4"/>
                          <a:pt x="2" y="5"/>
                          <a:pt x="3" y="5"/>
                        </a:cubicBezTo>
                        <a:close/>
                        <a:moveTo>
                          <a:pt x="3" y="5"/>
                        </a:moveTo>
                        <a:cubicBezTo>
                          <a:pt x="3" y="5"/>
                          <a:pt x="3" y="5"/>
                          <a:pt x="3" y="5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55" name="Freeform: Shape 55"/>
                  <p:cNvSpPr/>
                  <p:nvPr/>
                </p:nvSpPr>
                <p:spPr bwMode="auto">
                  <a:xfrm>
                    <a:off x="6989763" y="2368550"/>
                    <a:ext cx="87313" cy="22225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3" y="6"/>
                      </a:cxn>
                      <a:cxn ang="0">
                        <a:pos x="20" y="6"/>
                      </a:cxn>
                      <a:cxn ang="0">
                        <a:pos x="23" y="3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23" h="6">
                        <a:moveTo>
                          <a:pt x="20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0" y="1"/>
                          <a:pt x="0" y="3"/>
                        </a:cubicBezTo>
                        <a:cubicBezTo>
                          <a:pt x="0" y="4"/>
                          <a:pt x="2" y="6"/>
                          <a:pt x="3" y="6"/>
                        </a:cubicBezTo>
                        <a:cubicBezTo>
                          <a:pt x="20" y="6"/>
                          <a:pt x="20" y="6"/>
                          <a:pt x="20" y="6"/>
                        </a:cubicBezTo>
                        <a:cubicBezTo>
                          <a:pt x="21" y="6"/>
                          <a:pt x="23" y="4"/>
                          <a:pt x="23" y="3"/>
                        </a:cubicBezTo>
                        <a:cubicBezTo>
                          <a:pt x="23" y="1"/>
                          <a:pt x="21" y="0"/>
                          <a:pt x="20" y="0"/>
                        </a:cubicBezTo>
                        <a:close/>
                        <a:moveTo>
                          <a:pt x="2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56" name="Freeform: Shape 56"/>
                  <p:cNvSpPr/>
                  <p:nvPr/>
                </p:nvSpPr>
                <p:spPr bwMode="auto">
                  <a:xfrm>
                    <a:off x="6989763" y="2428875"/>
                    <a:ext cx="87313" cy="19050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3" y="5"/>
                      </a:cxn>
                      <a:cxn ang="0">
                        <a:pos x="20" y="5"/>
                      </a:cxn>
                      <a:cxn ang="0">
                        <a:pos x="23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23" h="5">
                        <a:moveTo>
                          <a:pt x="20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ubicBezTo>
                          <a:pt x="0" y="4"/>
                          <a:pt x="2" y="5"/>
                          <a:pt x="3" y="5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21" y="5"/>
                          <a:pt x="23" y="4"/>
                          <a:pt x="23" y="2"/>
                        </a:cubicBezTo>
                        <a:cubicBezTo>
                          <a:pt x="23" y="1"/>
                          <a:pt x="21" y="0"/>
                          <a:pt x="20" y="0"/>
                        </a:cubicBezTo>
                        <a:close/>
                        <a:moveTo>
                          <a:pt x="2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57" name="Freeform: Shape 57"/>
                  <p:cNvSpPr/>
                  <p:nvPr/>
                </p:nvSpPr>
                <p:spPr bwMode="auto">
                  <a:xfrm>
                    <a:off x="6989763" y="2486025"/>
                    <a:ext cx="87313" cy="19050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3" y="5"/>
                      </a:cxn>
                      <a:cxn ang="0">
                        <a:pos x="20" y="5"/>
                      </a:cxn>
                      <a:cxn ang="0">
                        <a:pos x="23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23" h="5">
                        <a:moveTo>
                          <a:pt x="20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ubicBezTo>
                          <a:pt x="0" y="4"/>
                          <a:pt x="2" y="5"/>
                          <a:pt x="3" y="5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21" y="5"/>
                          <a:pt x="23" y="4"/>
                          <a:pt x="23" y="2"/>
                        </a:cubicBezTo>
                        <a:cubicBezTo>
                          <a:pt x="23" y="1"/>
                          <a:pt x="21" y="0"/>
                          <a:pt x="20" y="0"/>
                        </a:cubicBezTo>
                        <a:close/>
                        <a:moveTo>
                          <a:pt x="2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58" name="Freeform: Shape 58"/>
                  <p:cNvSpPr/>
                  <p:nvPr/>
                </p:nvSpPr>
                <p:spPr bwMode="auto">
                  <a:xfrm>
                    <a:off x="6989763" y="2540000"/>
                    <a:ext cx="87313" cy="19050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3" y="0"/>
                      </a:cxn>
                      <a:cxn ang="0">
                        <a:pos x="0" y="2"/>
                      </a:cxn>
                      <a:cxn ang="0">
                        <a:pos x="3" y="5"/>
                      </a:cxn>
                      <a:cxn ang="0">
                        <a:pos x="20" y="5"/>
                      </a:cxn>
                      <a:cxn ang="0">
                        <a:pos x="23" y="2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23" h="5">
                        <a:moveTo>
                          <a:pt x="20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0" y="1"/>
                          <a:pt x="0" y="2"/>
                        </a:cubicBezTo>
                        <a:cubicBezTo>
                          <a:pt x="0" y="4"/>
                          <a:pt x="2" y="5"/>
                          <a:pt x="3" y="5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21" y="5"/>
                          <a:pt x="23" y="4"/>
                          <a:pt x="23" y="2"/>
                        </a:cubicBezTo>
                        <a:cubicBezTo>
                          <a:pt x="23" y="1"/>
                          <a:pt x="21" y="0"/>
                          <a:pt x="20" y="0"/>
                        </a:cubicBezTo>
                        <a:close/>
                        <a:moveTo>
                          <a:pt x="2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  <p:sp>
                <p:nvSpPr>
                  <p:cNvPr id="59" name="Freeform: Shape 59"/>
                  <p:cNvSpPr/>
                  <p:nvPr/>
                </p:nvSpPr>
                <p:spPr bwMode="auto">
                  <a:xfrm>
                    <a:off x="6989763" y="2597150"/>
                    <a:ext cx="87313" cy="19050"/>
                  </a:xfrm>
                  <a:custGeom>
                    <a:avLst/>
                    <a:gdLst/>
                    <a:ahLst/>
                    <a:cxnLst>
                      <a:cxn ang="0">
                        <a:pos x="20" y="0"/>
                      </a:cxn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3" y="5"/>
                      </a:cxn>
                      <a:cxn ang="0">
                        <a:pos x="20" y="5"/>
                      </a:cxn>
                      <a:cxn ang="0">
                        <a:pos x="23" y="3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  <a:cxn ang="0">
                        <a:pos x="20" y="0"/>
                      </a:cxn>
                    </a:cxnLst>
                    <a:rect l="0" t="0" r="r" b="b"/>
                    <a:pathLst>
                      <a:path w="23" h="5">
                        <a:moveTo>
                          <a:pt x="20" y="0"/>
                        </a:moveTo>
                        <a:cubicBezTo>
                          <a:pt x="3" y="0"/>
                          <a:pt x="3" y="0"/>
                          <a:pt x="3" y="0"/>
                        </a:cubicBezTo>
                        <a:cubicBezTo>
                          <a:pt x="2" y="0"/>
                          <a:pt x="0" y="1"/>
                          <a:pt x="0" y="3"/>
                        </a:cubicBezTo>
                        <a:cubicBezTo>
                          <a:pt x="0" y="4"/>
                          <a:pt x="2" y="5"/>
                          <a:pt x="3" y="5"/>
                        </a:cubicBezTo>
                        <a:cubicBezTo>
                          <a:pt x="20" y="5"/>
                          <a:pt x="20" y="5"/>
                          <a:pt x="20" y="5"/>
                        </a:cubicBezTo>
                        <a:cubicBezTo>
                          <a:pt x="21" y="5"/>
                          <a:pt x="23" y="4"/>
                          <a:pt x="23" y="3"/>
                        </a:cubicBezTo>
                        <a:cubicBezTo>
                          <a:pt x="23" y="1"/>
                          <a:pt x="21" y="0"/>
                          <a:pt x="20" y="0"/>
                        </a:cubicBezTo>
                        <a:close/>
                        <a:moveTo>
                          <a:pt x="2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latin typeface="Arial"/>
                      <a:ea typeface="微软雅黑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2" name="Group 63"/>
              <p:cNvGrpSpPr/>
              <p:nvPr/>
            </p:nvGrpSpPr>
            <p:grpSpPr>
              <a:xfrm>
                <a:off x="3744477" y="3253330"/>
                <a:ext cx="1318670" cy="1318670"/>
                <a:chOff x="3744477" y="3253330"/>
                <a:chExt cx="1318670" cy="1318670"/>
              </a:xfrm>
            </p:grpSpPr>
            <p:sp>
              <p:nvSpPr>
                <p:cNvPr id="29" name="Oval 21"/>
                <p:cNvSpPr/>
                <p:nvPr/>
              </p:nvSpPr>
              <p:spPr bwMode="auto">
                <a:xfrm>
                  <a:off x="3744477" y="3253330"/>
                  <a:ext cx="1318670" cy="131867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0" name="Oval 13"/>
                <p:cNvSpPr/>
                <p:nvPr/>
              </p:nvSpPr>
              <p:spPr bwMode="auto">
                <a:xfrm>
                  <a:off x="3827748" y="3336601"/>
                  <a:ext cx="1152128" cy="1152128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31" name="Freeform: Shape 60"/>
                <p:cNvSpPr/>
                <p:nvPr/>
              </p:nvSpPr>
              <p:spPr bwMode="auto">
                <a:xfrm>
                  <a:off x="4076143" y="3659945"/>
                  <a:ext cx="655338" cy="505440"/>
                </a:xfrm>
                <a:custGeom>
                  <a:avLst/>
                  <a:gdLst/>
                  <a:ahLst/>
                  <a:cxnLst>
                    <a:cxn ang="0">
                      <a:pos x="191" y="0"/>
                    </a:cxn>
                    <a:cxn ang="0">
                      <a:pos x="160" y="30"/>
                    </a:cxn>
                    <a:cxn ang="0">
                      <a:pos x="177" y="57"/>
                    </a:cxn>
                    <a:cxn ang="0">
                      <a:pos x="161" y="103"/>
                    </a:cxn>
                    <a:cxn ang="0">
                      <a:pos x="155" y="102"/>
                    </a:cxn>
                    <a:cxn ang="0">
                      <a:pos x="142" y="105"/>
                    </a:cxn>
                    <a:cxn ang="0">
                      <a:pos x="107" y="68"/>
                    </a:cxn>
                    <a:cxn ang="0">
                      <a:pos x="109" y="56"/>
                    </a:cxn>
                    <a:cxn ang="0">
                      <a:pos x="79" y="26"/>
                    </a:cxn>
                    <a:cxn ang="0">
                      <a:pos x="48" y="56"/>
                    </a:cxn>
                    <a:cxn ang="0">
                      <a:pos x="59" y="79"/>
                    </a:cxn>
                    <a:cxn ang="0">
                      <a:pos x="44" y="112"/>
                    </a:cxn>
                    <a:cxn ang="0">
                      <a:pos x="30" y="109"/>
                    </a:cxn>
                    <a:cxn ang="0">
                      <a:pos x="0" y="139"/>
                    </a:cxn>
                    <a:cxn ang="0">
                      <a:pos x="30" y="170"/>
                    </a:cxn>
                    <a:cxn ang="0">
                      <a:pos x="61" y="139"/>
                    </a:cxn>
                    <a:cxn ang="0">
                      <a:pos x="54" y="120"/>
                    </a:cxn>
                    <a:cxn ang="0">
                      <a:pos x="70" y="85"/>
                    </a:cxn>
                    <a:cxn ang="0">
                      <a:pos x="78" y="86"/>
                    </a:cxn>
                    <a:cxn ang="0">
                      <a:pos x="99" y="78"/>
                    </a:cxn>
                    <a:cxn ang="0">
                      <a:pos x="132" y="113"/>
                    </a:cxn>
                    <a:cxn ang="0">
                      <a:pos x="125" y="132"/>
                    </a:cxn>
                    <a:cxn ang="0">
                      <a:pos x="156" y="163"/>
                    </a:cxn>
                    <a:cxn ang="0">
                      <a:pos x="186" y="132"/>
                    </a:cxn>
                    <a:cxn ang="0">
                      <a:pos x="173" y="108"/>
                    </a:cxn>
                    <a:cxn ang="0">
                      <a:pos x="189" y="60"/>
                    </a:cxn>
                    <a:cxn ang="0">
                      <a:pos x="191" y="60"/>
                    </a:cxn>
                    <a:cxn ang="0">
                      <a:pos x="221" y="30"/>
                    </a:cxn>
                    <a:cxn ang="0">
                      <a:pos x="191" y="0"/>
                    </a:cxn>
                    <a:cxn ang="0">
                      <a:pos x="31" y="157"/>
                    </a:cxn>
                    <a:cxn ang="0">
                      <a:pos x="13" y="139"/>
                    </a:cxn>
                    <a:cxn ang="0">
                      <a:pos x="31" y="122"/>
                    </a:cxn>
                    <a:cxn ang="0">
                      <a:pos x="48" y="139"/>
                    </a:cxn>
                    <a:cxn ang="0">
                      <a:pos x="31" y="157"/>
                    </a:cxn>
                    <a:cxn ang="0">
                      <a:pos x="79" y="74"/>
                    </a:cxn>
                    <a:cxn ang="0">
                      <a:pos x="61" y="56"/>
                    </a:cxn>
                    <a:cxn ang="0">
                      <a:pos x="79" y="38"/>
                    </a:cxn>
                    <a:cxn ang="0">
                      <a:pos x="96" y="56"/>
                    </a:cxn>
                    <a:cxn ang="0">
                      <a:pos x="79" y="74"/>
                    </a:cxn>
                    <a:cxn ang="0">
                      <a:pos x="156" y="150"/>
                    </a:cxn>
                    <a:cxn ang="0">
                      <a:pos x="138" y="133"/>
                    </a:cxn>
                    <a:cxn ang="0">
                      <a:pos x="156" y="115"/>
                    </a:cxn>
                    <a:cxn ang="0">
                      <a:pos x="173" y="133"/>
                    </a:cxn>
                    <a:cxn ang="0">
                      <a:pos x="156" y="150"/>
                    </a:cxn>
                    <a:cxn ang="0">
                      <a:pos x="191" y="48"/>
                    </a:cxn>
                    <a:cxn ang="0">
                      <a:pos x="173" y="30"/>
                    </a:cxn>
                    <a:cxn ang="0">
                      <a:pos x="191" y="13"/>
                    </a:cxn>
                    <a:cxn ang="0">
                      <a:pos x="208" y="30"/>
                    </a:cxn>
                    <a:cxn ang="0">
                      <a:pos x="191" y="48"/>
                    </a:cxn>
                    <a:cxn ang="0">
                      <a:pos x="191" y="48"/>
                    </a:cxn>
                    <a:cxn ang="0">
                      <a:pos x="191" y="48"/>
                    </a:cxn>
                  </a:cxnLst>
                  <a:rect l="0" t="0" r="r" b="b"/>
                  <a:pathLst>
                    <a:path w="221" h="170">
                      <a:moveTo>
                        <a:pt x="191" y="0"/>
                      </a:moveTo>
                      <a:cubicBezTo>
                        <a:pt x="174" y="0"/>
                        <a:pt x="160" y="14"/>
                        <a:pt x="160" y="30"/>
                      </a:cubicBezTo>
                      <a:cubicBezTo>
                        <a:pt x="160" y="42"/>
                        <a:pt x="167" y="52"/>
                        <a:pt x="177" y="57"/>
                      </a:cubicBezTo>
                      <a:cubicBezTo>
                        <a:pt x="161" y="103"/>
                        <a:pt x="161" y="103"/>
                        <a:pt x="161" y="103"/>
                      </a:cubicBezTo>
                      <a:cubicBezTo>
                        <a:pt x="159" y="103"/>
                        <a:pt x="157" y="102"/>
                        <a:pt x="155" y="102"/>
                      </a:cubicBezTo>
                      <a:cubicBezTo>
                        <a:pt x="150" y="102"/>
                        <a:pt x="146" y="103"/>
                        <a:pt x="142" y="105"/>
                      </a:cubicBezTo>
                      <a:cubicBezTo>
                        <a:pt x="107" y="68"/>
                        <a:pt x="107" y="68"/>
                        <a:pt x="107" y="68"/>
                      </a:cubicBezTo>
                      <a:cubicBezTo>
                        <a:pt x="108" y="64"/>
                        <a:pt x="109" y="60"/>
                        <a:pt x="109" y="56"/>
                      </a:cubicBezTo>
                      <a:cubicBezTo>
                        <a:pt x="109" y="39"/>
                        <a:pt x="95" y="26"/>
                        <a:pt x="79" y="26"/>
                      </a:cubicBezTo>
                      <a:cubicBezTo>
                        <a:pt x="62" y="26"/>
                        <a:pt x="48" y="39"/>
                        <a:pt x="48" y="56"/>
                      </a:cubicBezTo>
                      <a:cubicBezTo>
                        <a:pt x="48" y="65"/>
                        <a:pt x="52" y="74"/>
                        <a:pt x="59" y="79"/>
                      </a:cubicBezTo>
                      <a:cubicBezTo>
                        <a:pt x="44" y="112"/>
                        <a:pt x="44" y="112"/>
                        <a:pt x="44" y="112"/>
                      </a:cubicBezTo>
                      <a:cubicBezTo>
                        <a:pt x="40" y="110"/>
                        <a:pt x="35" y="109"/>
                        <a:pt x="30" y="109"/>
                      </a:cubicBezTo>
                      <a:cubicBezTo>
                        <a:pt x="14" y="109"/>
                        <a:pt x="0" y="123"/>
                        <a:pt x="0" y="139"/>
                      </a:cubicBezTo>
                      <a:cubicBezTo>
                        <a:pt x="0" y="156"/>
                        <a:pt x="14" y="170"/>
                        <a:pt x="30" y="170"/>
                      </a:cubicBezTo>
                      <a:cubicBezTo>
                        <a:pt x="47" y="170"/>
                        <a:pt x="61" y="156"/>
                        <a:pt x="61" y="139"/>
                      </a:cubicBezTo>
                      <a:cubicBezTo>
                        <a:pt x="61" y="132"/>
                        <a:pt x="58" y="125"/>
                        <a:pt x="54" y="120"/>
                      </a:cubicBezTo>
                      <a:cubicBezTo>
                        <a:pt x="70" y="85"/>
                        <a:pt x="70" y="85"/>
                        <a:pt x="70" y="85"/>
                      </a:cubicBezTo>
                      <a:cubicBezTo>
                        <a:pt x="73" y="86"/>
                        <a:pt x="76" y="86"/>
                        <a:pt x="78" y="86"/>
                      </a:cubicBezTo>
                      <a:cubicBezTo>
                        <a:pt x="86" y="86"/>
                        <a:pt x="93" y="83"/>
                        <a:pt x="99" y="78"/>
                      </a:cubicBezTo>
                      <a:cubicBezTo>
                        <a:pt x="132" y="113"/>
                        <a:pt x="132" y="113"/>
                        <a:pt x="132" y="113"/>
                      </a:cubicBezTo>
                      <a:cubicBezTo>
                        <a:pt x="128" y="118"/>
                        <a:pt x="125" y="125"/>
                        <a:pt x="125" y="132"/>
                      </a:cubicBezTo>
                      <a:cubicBezTo>
                        <a:pt x="125" y="149"/>
                        <a:pt x="139" y="163"/>
                        <a:pt x="156" y="163"/>
                      </a:cubicBezTo>
                      <a:cubicBezTo>
                        <a:pt x="172" y="163"/>
                        <a:pt x="186" y="149"/>
                        <a:pt x="186" y="132"/>
                      </a:cubicBezTo>
                      <a:cubicBezTo>
                        <a:pt x="186" y="122"/>
                        <a:pt x="181" y="113"/>
                        <a:pt x="173" y="108"/>
                      </a:cubicBezTo>
                      <a:cubicBezTo>
                        <a:pt x="189" y="60"/>
                        <a:pt x="189" y="60"/>
                        <a:pt x="189" y="60"/>
                      </a:cubicBezTo>
                      <a:cubicBezTo>
                        <a:pt x="191" y="60"/>
                        <a:pt x="191" y="60"/>
                        <a:pt x="191" y="60"/>
                      </a:cubicBezTo>
                      <a:cubicBezTo>
                        <a:pt x="207" y="60"/>
                        <a:pt x="221" y="47"/>
                        <a:pt x="221" y="30"/>
                      </a:cubicBezTo>
                      <a:cubicBezTo>
                        <a:pt x="221" y="14"/>
                        <a:pt x="207" y="0"/>
                        <a:pt x="191" y="0"/>
                      </a:cubicBezTo>
                      <a:close/>
                      <a:moveTo>
                        <a:pt x="31" y="157"/>
                      </a:moveTo>
                      <a:cubicBezTo>
                        <a:pt x="21" y="157"/>
                        <a:pt x="13" y="149"/>
                        <a:pt x="13" y="139"/>
                      </a:cubicBezTo>
                      <a:cubicBezTo>
                        <a:pt x="13" y="130"/>
                        <a:pt x="21" y="122"/>
                        <a:pt x="31" y="122"/>
                      </a:cubicBezTo>
                      <a:cubicBezTo>
                        <a:pt x="40" y="122"/>
                        <a:pt x="48" y="130"/>
                        <a:pt x="48" y="139"/>
                      </a:cubicBezTo>
                      <a:cubicBezTo>
                        <a:pt x="48" y="149"/>
                        <a:pt x="40" y="157"/>
                        <a:pt x="31" y="157"/>
                      </a:cubicBezTo>
                      <a:close/>
                      <a:moveTo>
                        <a:pt x="79" y="74"/>
                      </a:moveTo>
                      <a:cubicBezTo>
                        <a:pt x="69" y="74"/>
                        <a:pt x="61" y="66"/>
                        <a:pt x="61" y="56"/>
                      </a:cubicBezTo>
                      <a:cubicBezTo>
                        <a:pt x="61" y="46"/>
                        <a:pt x="69" y="38"/>
                        <a:pt x="79" y="38"/>
                      </a:cubicBezTo>
                      <a:cubicBezTo>
                        <a:pt x="88" y="38"/>
                        <a:pt x="96" y="46"/>
                        <a:pt x="96" y="56"/>
                      </a:cubicBezTo>
                      <a:cubicBezTo>
                        <a:pt x="96" y="66"/>
                        <a:pt x="88" y="74"/>
                        <a:pt x="79" y="74"/>
                      </a:cubicBezTo>
                      <a:close/>
                      <a:moveTo>
                        <a:pt x="156" y="150"/>
                      </a:moveTo>
                      <a:cubicBezTo>
                        <a:pt x="146" y="150"/>
                        <a:pt x="138" y="142"/>
                        <a:pt x="138" y="133"/>
                      </a:cubicBezTo>
                      <a:cubicBezTo>
                        <a:pt x="138" y="123"/>
                        <a:pt x="146" y="115"/>
                        <a:pt x="156" y="115"/>
                      </a:cubicBezTo>
                      <a:cubicBezTo>
                        <a:pt x="165" y="115"/>
                        <a:pt x="173" y="123"/>
                        <a:pt x="173" y="133"/>
                      </a:cubicBezTo>
                      <a:cubicBezTo>
                        <a:pt x="173" y="142"/>
                        <a:pt x="165" y="150"/>
                        <a:pt x="156" y="150"/>
                      </a:cubicBezTo>
                      <a:close/>
                      <a:moveTo>
                        <a:pt x="191" y="48"/>
                      </a:moveTo>
                      <a:cubicBezTo>
                        <a:pt x="181" y="48"/>
                        <a:pt x="173" y="40"/>
                        <a:pt x="173" y="30"/>
                      </a:cubicBezTo>
                      <a:cubicBezTo>
                        <a:pt x="173" y="21"/>
                        <a:pt x="181" y="13"/>
                        <a:pt x="191" y="13"/>
                      </a:cubicBezTo>
                      <a:cubicBezTo>
                        <a:pt x="200" y="13"/>
                        <a:pt x="208" y="21"/>
                        <a:pt x="208" y="30"/>
                      </a:cubicBezTo>
                      <a:cubicBezTo>
                        <a:pt x="208" y="40"/>
                        <a:pt x="200" y="48"/>
                        <a:pt x="191" y="48"/>
                      </a:cubicBezTo>
                      <a:close/>
                      <a:moveTo>
                        <a:pt x="191" y="48"/>
                      </a:moveTo>
                      <a:cubicBezTo>
                        <a:pt x="191" y="48"/>
                        <a:pt x="191" y="48"/>
                        <a:pt x="191" y="48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  <p:grpSp>
            <p:nvGrpSpPr>
              <p:cNvPr id="13" name="Group 62"/>
              <p:cNvGrpSpPr/>
              <p:nvPr/>
            </p:nvGrpSpPr>
            <p:grpSpPr>
              <a:xfrm>
                <a:off x="1606951" y="1753653"/>
                <a:ext cx="1318670" cy="1318670"/>
                <a:chOff x="1606951" y="1753653"/>
                <a:chExt cx="1318670" cy="1318670"/>
              </a:xfrm>
            </p:grpSpPr>
            <p:sp>
              <p:nvSpPr>
                <p:cNvPr id="26" name="Oval 19"/>
                <p:cNvSpPr/>
                <p:nvPr/>
              </p:nvSpPr>
              <p:spPr bwMode="auto">
                <a:xfrm>
                  <a:off x="1606951" y="1753653"/>
                  <a:ext cx="1318670" cy="1318670"/>
                </a:xfrm>
                <a:prstGeom prst="ellipse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7" name="Oval 10"/>
                <p:cNvSpPr/>
                <p:nvPr/>
              </p:nvSpPr>
              <p:spPr bwMode="auto">
                <a:xfrm>
                  <a:off x="1690222" y="1836924"/>
                  <a:ext cx="1152128" cy="1152128"/>
                </a:xfrm>
                <a:prstGeom prst="ellipse">
                  <a:avLst/>
                </a:prstGeom>
                <a:solidFill>
                  <a:schemeClr val="accent2"/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  <p:sp>
              <p:nvSpPr>
                <p:cNvPr id="28" name="Freeform: Shape 61"/>
                <p:cNvSpPr/>
                <p:nvPr/>
              </p:nvSpPr>
              <p:spPr bwMode="auto">
                <a:xfrm>
                  <a:off x="2025260" y="2128139"/>
                  <a:ext cx="482053" cy="569698"/>
                </a:xfrm>
                <a:custGeom>
                  <a:avLst/>
                  <a:gdLst/>
                  <a:ahLst/>
                  <a:cxnLst>
                    <a:cxn ang="0">
                      <a:pos x="250" y="250"/>
                    </a:cxn>
                    <a:cxn ang="0">
                      <a:pos x="125" y="296"/>
                    </a:cxn>
                    <a:cxn ang="0">
                      <a:pos x="0" y="250"/>
                    </a:cxn>
                    <a:cxn ang="0">
                      <a:pos x="66" y="210"/>
                    </a:cxn>
                    <a:cxn ang="0">
                      <a:pos x="79" y="219"/>
                    </a:cxn>
                    <a:cxn ang="0">
                      <a:pos x="70" y="232"/>
                    </a:cxn>
                    <a:cxn ang="0">
                      <a:pos x="23" y="251"/>
                    </a:cxn>
                    <a:cxn ang="0">
                      <a:pos x="125" y="273"/>
                    </a:cxn>
                    <a:cxn ang="0">
                      <a:pos x="228" y="250"/>
                    </a:cxn>
                    <a:cxn ang="0">
                      <a:pos x="180" y="232"/>
                    </a:cxn>
                    <a:cxn ang="0">
                      <a:pos x="171" y="219"/>
                    </a:cxn>
                    <a:cxn ang="0">
                      <a:pos x="184" y="210"/>
                    </a:cxn>
                    <a:cxn ang="0">
                      <a:pos x="250" y="250"/>
                    </a:cxn>
                    <a:cxn ang="0">
                      <a:pos x="80" y="182"/>
                    </a:cxn>
                    <a:cxn ang="0">
                      <a:pos x="91" y="182"/>
                    </a:cxn>
                    <a:cxn ang="0">
                      <a:pos x="91" y="250"/>
                    </a:cxn>
                    <a:cxn ang="0">
                      <a:pos x="102" y="262"/>
                    </a:cxn>
                    <a:cxn ang="0">
                      <a:pos x="148" y="262"/>
                    </a:cxn>
                    <a:cxn ang="0">
                      <a:pos x="159" y="250"/>
                    </a:cxn>
                    <a:cxn ang="0">
                      <a:pos x="159" y="182"/>
                    </a:cxn>
                    <a:cxn ang="0">
                      <a:pos x="171" y="182"/>
                    </a:cxn>
                    <a:cxn ang="0">
                      <a:pos x="182" y="171"/>
                    </a:cxn>
                    <a:cxn ang="0">
                      <a:pos x="182" y="102"/>
                    </a:cxn>
                    <a:cxn ang="0">
                      <a:pos x="157" y="82"/>
                    </a:cxn>
                    <a:cxn ang="0">
                      <a:pos x="125" y="80"/>
                    </a:cxn>
                    <a:cxn ang="0">
                      <a:pos x="93" y="82"/>
                    </a:cxn>
                    <a:cxn ang="0">
                      <a:pos x="68" y="102"/>
                    </a:cxn>
                    <a:cxn ang="0">
                      <a:pos x="68" y="171"/>
                    </a:cxn>
                    <a:cxn ang="0">
                      <a:pos x="80" y="182"/>
                    </a:cxn>
                    <a:cxn ang="0">
                      <a:pos x="125" y="68"/>
                    </a:cxn>
                    <a:cxn ang="0">
                      <a:pos x="159" y="34"/>
                    </a:cxn>
                    <a:cxn ang="0">
                      <a:pos x="125" y="0"/>
                    </a:cxn>
                    <a:cxn ang="0">
                      <a:pos x="91" y="34"/>
                    </a:cxn>
                    <a:cxn ang="0">
                      <a:pos x="125" y="68"/>
                    </a:cxn>
                    <a:cxn ang="0">
                      <a:pos x="125" y="68"/>
                    </a:cxn>
                    <a:cxn ang="0">
                      <a:pos x="125" y="68"/>
                    </a:cxn>
                  </a:cxnLst>
                  <a:rect l="0" t="0" r="r" b="b"/>
                  <a:pathLst>
                    <a:path w="250" h="296">
                      <a:moveTo>
                        <a:pt x="250" y="250"/>
                      </a:moveTo>
                      <a:cubicBezTo>
                        <a:pt x="250" y="282"/>
                        <a:pt x="185" y="296"/>
                        <a:pt x="125" y="296"/>
                      </a:cubicBezTo>
                      <a:cubicBezTo>
                        <a:pt x="65" y="296"/>
                        <a:pt x="0" y="282"/>
                        <a:pt x="0" y="250"/>
                      </a:cubicBezTo>
                      <a:cubicBezTo>
                        <a:pt x="0" y="226"/>
                        <a:pt x="36" y="215"/>
                        <a:pt x="66" y="210"/>
                      </a:cubicBezTo>
                      <a:cubicBezTo>
                        <a:pt x="72" y="209"/>
                        <a:pt x="78" y="213"/>
                        <a:pt x="79" y="219"/>
                      </a:cubicBezTo>
                      <a:cubicBezTo>
                        <a:pt x="80" y="225"/>
                        <a:pt x="76" y="231"/>
                        <a:pt x="70" y="232"/>
                      </a:cubicBezTo>
                      <a:cubicBezTo>
                        <a:pt x="33" y="239"/>
                        <a:pt x="23" y="249"/>
                        <a:pt x="23" y="251"/>
                      </a:cubicBezTo>
                      <a:cubicBezTo>
                        <a:pt x="24" y="257"/>
                        <a:pt x="58" y="273"/>
                        <a:pt x="125" y="273"/>
                      </a:cubicBezTo>
                      <a:cubicBezTo>
                        <a:pt x="192" y="273"/>
                        <a:pt x="226" y="257"/>
                        <a:pt x="228" y="250"/>
                      </a:cubicBezTo>
                      <a:cubicBezTo>
                        <a:pt x="227" y="249"/>
                        <a:pt x="217" y="238"/>
                        <a:pt x="180" y="232"/>
                      </a:cubicBezTo>
                      <a:cubicBezTo>
                        <a:pt x="174" y="231"/>
                        <a:pt x="170" y="225"/>
                        <a:pt x="171" y="219"/>
                      </a:cubicBezTo>
                      <a:cubicBezTo>
                        <a:pt x="172" y="213"/>
                        <a:pt x="178" y="209"/>
                        <a:pt x="184" y="210"/>
                      </a:cubicBezTo>
                      <a:cubicBezTo>
                        <a:pt x="214" y="215"/>
                        <a:pt x="250" y="226"/>
                        <a:pt x="250" y="250"/>
                      </a:cubicBezTo>
                      <a:close/>
                      <a:moveTo>
                        <a:pt x="80" y="182"/>
                      </a:moveTo>
                      <a:cubicBezTo>
                        <a:pt x="91" y="182"/>
                        <a:pt x="91" y="182"/>
                        <a:pt x="91" y="182"/>
                      </a:cubicBezTo>
                      <a:cubicBezTo>
                        <a:pt x="91" y="250"/>
                        <a:pt x="91" y="250"/>
                        <a:pt x="91" y="250"/>
                      </a:cubicBezTo>
                      <a:cubicBezTo>
                        <a:pt x="91" y="257"/>
                        <a:pt x="96" y="262"/>
                        <a:pt x="102" y="262"/>
                      </a:cubicBezTo>
                      <a:cubicBezTo>
                        <a:pt x="148" y="262"/>
                        <a:pt x="148" y="262"/>
                        <a:pt x="148" y="262"/>
                      </a:cubicBezTo>
                      <a:cubicBezTo>
                        <a:pt x="154" y="262"/>
                        <a:pt x="159" y="257"/>
                        <a:pt x="159" y="250"/>
                      </a:cubicBezTo>
                      <a:cubicBezTo>
                        <a:pt x="159" y="182"/>
                        <a:pt x="159" y="182"/>
                        <a:pt x="159" y="182"/>
                      </a:cubicBezTo>
                      <a:cubicBezTo>
                        <a:pt x="171" y="182"/>
                        <a:pt x="171" y="182"/>
                        <a:pt x="171" y="182"/>
                      </a:cubicBezTo>
                      <a:cubicBezTo>
                        <a:pt x="177" y="182"/>
                        <a:pt x="182" y="177"/>
                        <a:pt x="182" y="171"/>
                      </a:cubicBezTo>
                      <a:cubicBezTo>
                        <a:pt x="182" y="102"/>
                        <a:pt x="182" y="102"/>
                        <a:pt x="182" y="102"/>
                      </a:cubicBezTo>
                      <a:cubicBezTo>
                        <a:pt x="182" y="97"/>
                        <a:pt x="173" y="84"/>
                        <a:pt x="157" y="82"/>
                      </a:cubicBezTo>
                      <a:cubicBezTo>
                        <a:pt x="150" y="81"/>
                        <a:pt x="138" y="80"/>
                        <a:pt x="125" y="80"/>
                      </a:cubicBezTo>
                      <a:cubicBezTo>
                        <a:pt x="112" y="80"/>
                        <a:pt x="100" y="81"/>
                        <a:pt x="93" y="82"/>
                      </a:cubicBezTo>
                      <a:cubicBezTo>
                        <a:pt x="77" y="84"/>
                        <a:pt x="68" y="97"/>
                        <a:pt x="68" y="102"/>
                      </a:cubicBezTo>
                      <a:cubicBezTo>
                        <a:pt x="68" y="171"/>
                        <a:pt x="68" y="171"/>
                        <a:pt x="68" y="171"/>
                      </a:cubicBezTo>
                      <a:cubicBezTo>
                        <a:pt x="68" y="177"/>
                        <a:pt x="73" y="182"/>
                        <a:pt x="80" y="182"/>
                      </a:cubicBezTo>
                      <a:close/>
                      <a:moveTo>
                        <a:pt x="125" y="68"/>
                      </a:moveTo>
                      <a:cubicBezTo>
                        <a:pt x="144" y="68"/>
                        <a:pt x="159" y="53"/>
                        <a:pt x="159" y="34"/>
                      </a:cubicBezTo>
                      <a:cubicBezTo>
                        <a:pt x="159" y="15"/>
                        <a:pt x="144" y="0"/>
                        <a:pt x="125" y="0"/>
                      </a:cubicBezTo>
                      <a:cubicBezTo>
                        <a:pt x="106" y="0"/>
                        <a:pt x="91" y="15"/>
                        <a:pt x="91" y="34"/>
                      </a:cubicBezTo>
                      <a:cubicBezTo>
                        <a:pt x="91" y="53"/>
                        <a:pt x="106" y="68"/>
                        <a:pt x="125" y="68"/>
                      </a:cubicBezTo>
                      <a:close/>
                      <a:moveTo>
                        <a:pt x="125" y="68"/>
                      </a:moveTo>
                      <a:cubicBezTo>
                        <a:pt x="125" y="68"/>
                        <a:pt x="125" y="68"/>
                        <a:pt x="125" y="68"/>
                      </a:cubicBez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Arial"/>
                    <a:ea typeface="微软雅黑"/>
                    <a:sym typeface="Arial"/>
                  </a:endParaRPr>
                </a:p>
              </p:txBody>
            </p:sp>
          </p:grpSp>
        </p:grpSp>
      </p:grpSp>
      <p:sp>
        <p:nvSpPr>
          <p:cNvPr id="72" name="TextBox 19"/>
          <p:cNvSpPr txBox="1"/>
          <p:nvPr/>
        </p:nvSpPr>
        <p:spPr>
          <a:xfrm>
            <a:off x="1471823" y="3218337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1668262" y="3562887"/>
            <a:ext cx="20515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75" name="TextBox 19"/>
          <p:cNvSpPr txBox="1"/>
          <p:nvPr/>
        </p:nvSpPr>
        <p:spPr>
          <a:xfrm>
            <a:off x="8277858" y="3218337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8474297" y="3562887"/>
            <a:ext cx="20515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78" name="TextBox 19"/>
          <p:cNvSpPr txBox="1"/>
          <p:nvPr/>
        </p:nvSpPr>
        <p:spPr>
          <a:xfrm>
            <a:off x="6378950" y="4562810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6575389" y="4907360"/>
            <a:ext cx="20515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81" name="TextBox 19"/>
          <p:cNvSpPr txBox="1"/>
          <p:nvPr/>
        </p:nvSpPr>
        <p:spPr>
          <a:xfrm>
            <a:off x="3371370" y="4562810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3567809" y="4907360"/>
            <a:ext cx="205155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8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1055688" y="2355670"/>
            <a:ext cx="2312125" cy="5747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/>
              <a:ea typeface="微软雅黑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5688" y="3612055"/>
            <a:ext cx="2312125" cy="17350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26265" y="3898423"/>
            <a:ext cx="19813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5" name="TextBox 19"/>
          <p:cNvSpPr txBox="1"/>
          <p:nvPr/>
        </p:nvSpPr>
        <p:spPr>
          <a:xfrm>
            <a:off x="1055688" y="2987721"/>
            <a:ext cx="23121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3200" b="1" dirty="0">
                <a:latin typeface="Arial"/>
                <a:ea typeface="微软雅黑"/>
                <a:sym typeface="Arial"/>
              </a:rPr>
              <a:t>$888</a:t>
            </a:r>
            <a:endParaRPr lang="en-US" sz="32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9" name="TextBox 19"/>
          <p:cNvSpPr txBox="1"/>
          <p:nvPr/>
        </p:nvSpPr>
        <p:spPr>
          <a:xfrm>
            <a:off x="1055688" y="2432903"/>
            <a:ext cx="23121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45188" y="2355670"/>
            <a:ext cx="2312125" cy="5747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/>
              <a:ea typeface="微软雅黑"/>
              <a:sym typeface="Arial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645188" y="3612055"/>
            <a:ext cx="2312125" cy="17350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10553" y="3898423"/>
            <a:ext cx="19813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3645188" y="2987721"/>
            <a:ext cx="23121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3200" b="1" dirty="0">
                <a:latin typeface="Arial"/>
                <a:ea typeface="微软雅黑"/>
                <a:sym typeface="Arial"/>
              </a:rPr>
              <a:t>$888</a:t>
            </a:r>
          </a:p>
        </p:txBody>
      </p:sp>
      <p:sp>
        <p:nvSpPr>
          <p:cNvPr id="30" name="TextBox 19"/>
          <p:cNvSpPr txBox="1"/>
          <p:nvPr/>
        </p:nvSpPr>
        <p:spPr>
          <a:xfrm>
            <a:off x="3645188" y="2432903"/>
            <a:ext cx="23121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34688" y="2355670"/>
            <a:ext cx="2312125" cy="5747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/>
              <a:ea typeface="微软雅黑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34688" y="3612055"/>
            <a:ext cx="2312125" cy="173501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00053" y="3898423"/>
            <a:ext cx="19813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7" name="TextBox 19"/>
          <p:cNvSpPr txBox="1"/>
          <p:nvPr/>
        </p:nvSpPr>
        <p:spPr>
          <a:xfrm>
            <a:off x="6234688" y="2987721"/>
            <a:ext cx="23121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3200" b="1" dirty="0">
                <a:latin typeface="Arial"/>
                <a:ea typeface="微软雅黑"/>
                <a:sym typeface="Arial"/>
              </a:rPr>
              <a:t>$888</a:t>
            </a:r>
          </a:p>
        </p:txBody>
      </p:sp>
      <p:sp>
        <p:nvSpPr>
          <p:cNvPr id="31" name="TextBox 19"/>
          <p:cNvSpPr txBox="1"/>
          <p:nvPr/>
        </p:nvSpPr>
        <p:spPr>
          <a:xfrm>
            <a:off x="6234688" y="2432903"/>
            <a:ext cx="23121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24188" y="2355670"/>
            <a:ext cx="2312125" cy="5747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Arial"/>
              <a:ea typeface="微软雅黑"/>
              <a:sym typeface="Arial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24188" y="3612055"/>
            <a:ext cx="2312125" cy="173501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989553" y="3898423"/>
            <a:ext cx="198139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8824188" y="2987721"/>
            <a:ext cx="231212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3200" b="1" dirty="0">
                <a:latin typeface="Arial"/>
                <a:ea typeface="微软雅黑"/>
                <a:sym typeface="Arial"/>
              </a:rPr>
              <a:t>$888</a:t>
            </a:r>
          </a:p>
        </p:txBody>
      </p:sp>
      <p:sp>
        <p:nvSpPr>
          <p:cNvPr id="32" name="TextBox 19"/>
          <p:cNvSpPr txBox="1"/>
          <p:nvPr/>
        </p:nvSpPr>
        <p:spPr>
          <a:xfrm>
            <a:off x="8824188" y="2432903"/>
            <a:ext cx="231212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7289074" y="1554481"/>
            <a:ext cx="3847239" cy="41971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55689" y="1554481"/>
            <a:ext cx="6233386" cy="419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graphicFrame>
        <p:nvGraphicFramePr>
          <p:cNvPr id="13" name="图表 12"/>
          <p:cNvGraphicFramePr/>
          <p:nvPr>
            <p:extLst>
              <p:ext uri="{D42A27DB-BD31-4B8C-83A1-F6EECF244321}">
                <p14:modId xmlns:p14="http://schemas.microsoft.com/office/powerpoint/2010/main" val="2671415941"/>
              </p:ext>
            </p:extLst>
          </p:nvPr>
        </p:nvGraphicFramePr>
        <p:xfrm>
          <a:off x="1214846" y="1554481"/>
          <a:ext cx="5940660" cy="4066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7724360" y="2462926"/>
            <a:ext cx="2976668" cy="2652874"/>
            <a:chOff x="6959890" y="2107863"/>
            <a:chExt cx="2976668" cy="2652874"/>
          </a:xfrm>
        </p:grpSpPr>
        <p:sp>
          <p:nvSpPr>
            <p:cNvPr id="20" name="TextBox 19"/>
            <p:cNvSpPr txBox="1"/>
            <p:nvPr/>
          </p:nvSpPr>
          <p:spPr>
            <a:xfrm>
              <a:off x="6959890" y="2107863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959891" y="2452413"/>
              <a:ext cx="297666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user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cademonstrate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on a projector or computer, or print the presentation and make it into a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user can demonstrate on a projector or computer, or print the presentation and make it into a film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Graphic spid="13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64365" y="2065685"/>
            <a:ext cx="10069589" cy="3866493"/>
            <a:chOff x="406400" y="2370138"/>
            <a:chExt cx="8324850" cy="3505200"/>
          </a:xfrm>
          <a:effectLst/>
        </p:grpSpPr>
        <p:sp>
          <p:nvSpPr>
            <p:cNvPr id="14" name="Rectangle 5"/>
            <p:cNvSpPr>
              <a:spLocks noChangeArrowheads="1"/>
            </p:cNvSpPr>
            <p:nvPr/>
          </p:nvSpPr>
          <p:spPr bwMode="auto">
            <a:xfrm>
              <a:off x="406400" y="2370138"/>
              <a:ext cx="8324850" cy="584200"/>
            </a:xfrm>
            <a:prstGeom prst="rect">
              <a:avLst/>
            </a:prstGeom>
            <a:solidFill>
              <a:srgbClr val="F0F0F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06400" y="2954338"/>
              <a:ext cx="8324850" cy="584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406400" y="3538538"/>
              <a:ext cx="8324850" cy="584200"/>
            </a:xfrm>
            <a:prstGeom prst="rect">
              <a:avLst/>
            </a:prstGeom>
            <a:solidFill>
              <a:srgbClr val="F0F0F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406400" y="4122738"/>
              <a:ext cx="8324850" cy="584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406400" y="4706938"/>
              <a:ext cx="8324850" cy="584200"/>
            </a:xfrm>
            <a:prstGeom prst="rect">
              <a:avLst/>
            </a:prstGeom>
            <a:solidFill>
              <a:srgbClr val="F0F0F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/>
          </p:nvSpPr>
          <p:spPr bwMode="auto">
            <a:xfrm>
              <a:off x="406400" y="5291138"/>
              <a:ext cx="8324850" cy="584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835660" y="2065685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4835660" y="2710101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4835660" y="3354516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4835660" y="3998932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835660" y="4643347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4835660" y="5287763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4835660" y="1421270"/>
            <a:ext cx="1259659" cy="6444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7354978" y="1421270"/>
            <a:ext cx="1259659" cy="6444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9874296" y="1421270"/>
            <a:ext cx="1259659" cy="64441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7354978" y="2065685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7354978" y="2710101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7354978" y="3354516"/>
            <a:ext cx="1259659" cy="644415"/>
          </a:xfrm>
          <a:prstGeom prst="rect">
            <a:avLst/>
          </a:prstGeom>
          <a:noFill/>
          <a:ln w="8">
            <a:solidFill>
              <a:srgbClr val="C9CAC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7354978" y="3998932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7354978" y="5287763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9874296" y="2065685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9874296" y="2710101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6" name="Rectangle 32"/>
          <p:cNvSpPr>
            <a:spLocks noChangeArrowheads="1"/>
          </p:cNvSpPr>
          <p:nvPr/>
        </p:nvSpPr>
        <p:spPr bwMode="auto">
          <a:xfrm>
            <a:off x="9874296" y="3998932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7" name="Rectangle 33"/>
          <p:cNvSpPr>
            <a:spLocks noChangeArrowheads="1"/>
          </p:cNvSpPr>
          <p:nvPr/>
        </p:nvSpPr>
        <p:spPr bwMode="auto">
          <a:xfrm>
            <a:off x="9874296" y="4643347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9874296" y="5287763"/>
            <a:ext cx="1259659" cy="644415"/>
          </a:xfrm>
          <a:prstGeom prst="rect">
            <a:avLst/>
          </a:prstGeom>
          <a:noFill/>
          <a:ln w="8">
            <a:solidFill>
              <a:srgbClr val="C9CAC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9" name="Rectangle 36"/>
          <p:cNvSpPr>
            <a:spLocks noChangeArrowheads="1"/>
          </p:cNvSpPr>
          <p:nvPr/>
        </p:nvSpPr>
        <p:spPr bwMode="auto">
          <a:xfrm>
            <a:off x="3576002" y="2710101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3576002" y="3998932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3576002" y="4643347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6095319" y="2065685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3" name="Rectangle 46"/>
          <p:cNvSpPr>
            <a:spLocks noChangeArrowheads="1"/>
          </p:cNvSpPr>
          <p:nvPr/>
        </p:nvSpPr>
        <p:spPr bwMode="auto">
          <a:xfrm>
            <a:off x="6095319" y="2710101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4" name="Rectangle 47"/>
          <p:cNvSpPr>
            <a:spLocks noChangeArrowheads="1"/>
          </p:cNvSpPr>
          <p:nvPr/>
        </p:nvSpPr>
        <p:spPr bwMode="auto">
          <a:xfrm>
            <a:off x="6095319" y="3354516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5" name="Rectangle 48"/>
          <p:cNvSpPr>
            <a:spLocks noChangeArrowheads="1"/>
          </p:cNvSpPr>
          <p:nvPr/>
        </p:nvSpPr>
        <p:spPr bwMode="auto">
          <a:xfrm>
            <a:off x="6095319" y="3998932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6" name="Rectangle 51"/>
          <p:cNvSpPr>
            <a:spLocks noChangeArrowheads="1"/>
          </p:cNvSpPr>
          <p:nvPr/>
        </p:nvSpPr>
        <p:spPr bwMode="auto">
          <a:xfrm>
            <a:off x="6095319" y="5287763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7" name="Rectangle 53"/>
          <p:cNvSpPr>
            <a:spLocks noChangeArrowheads="1"/>
          </p:cNvSpPr>
          <p:nvPr/>
        </p:nvSpPr>
        <p:spPr bwMode="auto">
          <a:xfrm>
            <a:off x="8614637" y="2065685"/>
            <a:ext cx="1259659" cy="644415"/>
          </a:xfrm>
          <a:prstGeom prst="rect">
            <a:avLst/>
          </a:prstGeom>
          <a:noFill/>
          <a:ln w="8">
            <a:solidFill>
              <a:srgbClr val="C9CACA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8" name="Rectangle 54"/>
          <p:cNvSpPr>
            <a:spLocks noChangeArrowheads="1"/>
          </p:cNvSpPr>
          <p:nvPr/>
        </p:nvSpPr>
        <p:spPr bwMode="auto">
          <a:xfrm>
            <a:off x="8614637" y="2710101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9" name="Rectangle 55"/>
          <p:cNvSpPr>
            <a:spLocks noChangeArrowheads="1"/>
          </p:cNvSpPr>
          <p:nvPr/>
        </p:nvSpPr>
        <p:spPr bwMode="auto">
          <a:xfrm>
            <a:off x="8614637" y="3354516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0" name="Rectangle 56"/>
          <p:cNvSpPr>
            <a:spLocks noChangeArrowheads="1"/>
          </p:cNvSpPr>
          <p:nvPr/>
        </p:nvSpPr>
        <p:spPr bwMode="auto">
          <a:xfrm>
            <a:off x="8614637" y="3998932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1" name="Rectangle 59"/>
          <p:cNvSpPr>
            <a:spLocks noChangeArrowheads="1"/>
          </p:cNvSpPr>
          <p:nvPr/>
        </p:nvSpPr>
        <p:spPr bwMode="auto">
          <a:xfrm>
            <a:off x="8614637" y="5287763"/>
            <a:ext cx="1259659" cy="644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9CACA"/>
            </a:solidFill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2" name="Rectangle 63"/>
          <p:cNvSpPr>
            <a:spLocks noChangeArrowheads="1"/>
          </p:cNvSpPr>
          <p:nvPr/>
        </p:nvSpPr>
        <p:spPr bwMode="auto">
          <a:xfrm>
            <a:off x="6095319" y="1421270"/>
            <a:ext cx="1259659" cy="644415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3" name="Rectangle 67"/>
          <p:cNvSpPr>
            <a:spLocks noChangeArrowheads="1"/>
          </p:cNvSpPr>
          <p:nvPr/>
        </p:nvSpPr>
        <p:spPr bwMode="auto">
          <a:xfrm>
            <a:off x="3576002" y="1421270"/>
            <a:ext cx="1259659" cy="644415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4" name="Rectangle 70"/>
          <p:cNvSpPr>
            <a:spLocks noChangeArrowheads="1"/>
          </p:cNvSpPr>
          <p:nvPr/>
        </p:nvSpPr>
        <p:spPr bwMode="auto">
          <a:xfrm>
            <a:off x="3794666" y="1624652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55" name="Rectangle 74"/>
          <p:cNvSpPr>
            <a:spLocks noChangeArrowheads="1"/>
          </p:cNvSpPr>
          <p:nvPr/>
        </p:nvSpPr>
        <p:spPr bwMode="auto">
          <a:xfrm>
            <a:off x="8614637" y="1421270"/>
            <a:ext cx="1259659" cy="644415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56" name="Rectangle 81"/>
          <p:cNvSpPr>
            <a:spLocks noChangeArrowheads="1"/>
          </p:cNvSpPr>
          <p:nvPr/>
        </p:nvSpPr>
        <p:spPr bwMode="auto">
          <a:xfrm>
            <a:off x="1264059" y="2258310"/>
            <a:ext cx="193642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Project Description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57" name="Rectangle 87"/>
          <p:cNvSpPr>
            <a:spLocks noChangeArrowheads="1"/>
          </p:cNvSpPr>
          <p:nvPr/>
        </p:nvSpPr>
        <p:spPr bwMode="auto">
          <a:xfrm>
            <a:off x="3576002" y="2065685"/>
            <a:ext cx="1259659" cy="644415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Rectangle 88"/>
          <p:cNvSpPr>
            <a:spLocks noChangeArrowheads="1"/>
          </p:cNvSpPr>
          <p:nvPr/>
        </p:nvSpPr>
        <p:spPr bwMode="auto">
          <a:xfrm>
            <a:off x="3576002" y="3354516"/>
            <a:ext cx="1259659" cy="644415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59" name="Rectangle 89"/>
          <p:cNvSpPr>
            <a:spLocks noChangeArrowheads="1"/>
          </p:cNvSpPr>
          <p:nvPr/>
        </p:nvSpPr>
        <p:spPr bwMode="auto">
          <a:xfrm>
            <a:off x="3576002" y="5287763"/>
            <a:ext cx="1259659" cy="644415"/>
          </a:xfrm>
          <a:prstGeom prst="rect">
            <a:avLst/>
          </a:prstGeom>
          <a:solidFill>
            <a:schemeClr val="accent4"/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60" name="Rectangle 90"/>
          <p:cNvSpPr>
            <a:spLocks noChangeArrowheads="1"/>
          </p:cNvSpPr>
          <p:nvPr/>
        </p:nvSpPr>
        <p:spPr bwMode="auto">
          <a:xfrm>
            <a:off x="6095319" y="4643347"/>
            <a:ext cx="1259659" cy="644415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61" name="Rectangle 91"/>
          <p:cNvSpPr>
            <a:spLocks noChangeArrowheads="1"/>
          </p:cNvSpPr>
          <p:nvPr/>
        </p:nvSpPr>
        <p:spPr bwMode="auto">
          <a:xfrm>
            <a:off x="7354978" y="4643347"/>
            <a:ext cx="1259659" cy="644415"/>
          </a:xfrm>
          <a:prstGeom prst="rect">
            <a:avLst/>
          </a:prstGeom>
          <a:solidFill>
            <a:schemeClr val="accent4"/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ectangle 92"/>
          <p:cNvSpPr>
            <a:spLocks noChangeArrowheads="1"/>
          </p:cNvSpPr>
          <p:nvPr/>
        </p:nvSpPr>
        <p:spPr bwMode="auto">
          <a:xfrm>
            <a:off x="7354978" y="3354516"/>
            <a:ext cx="1259659" cy="644415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ectangle 93"/>
          <p:cNvSpPr>
            <a:spLocks noChangeArrowheads="1"/>
          </p:cNvSpPr>
          <p:nvPr/>
        </p:nvSpPr>
        <p:spPr bwMode="auto">
          <a:xfrm>
            <a:off x="8614637" y="4643347"/>
            <a:ext cx="1259659" cy="644415"/>
          </a:xfrm>
          <a:prstGeom prst="rect">
            <a:avLst/>
          </a:prstGeom>
          <a:solidFill>
            <a:schemeClr val="accent2"/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64" name="Rectangle 94"/>
          <p:cNvSpPr>
            <a:spLocks noChangeArrowheads="1"/>
          </p:cNvSpPr>
          <p:nvPr/>
        </p:nvSpPr>
        <p:spPr bwMode="auto">
          <a:xfrm>
            <a:off x="8614637" y="2065685"/>
            <a:ext cx="1259659" cy="644415"/>
          </a:xfrm>
          <a:prstGeom prst="rect">
            <a:avLst/>
          </a:prstGeom>
          <a:solidFill>
            <a:schemeClr val="accent5"/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65" name="Rectangle 95"/>
          <p:cNvSpPr>
            <a:spLocks noChangeArrowheads="1"/>
          </p:cNvSpPr>
          <p:nvPr/>
        </p:nvSpPr>
        <p:spPr bwMode="auto">
          <a:xfrm>
            <a:off x="9874296" y="3354516"/>
            <a:ext cx="1259659" cy="644415"/>
          </a:xfrm>
          <a:prstGeom prst="rect">
            <a:avLst/>
          </a:prstGeom>
          <a:solidFill>
            <a:schemeClr val="accent5"/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Rectangle 96"/>
          <p:cNvSpPr>
            <a:spLocks noChangeArrowheads="1"/>
          </p:cNvSpPr>
          <p:nvPr/>
        </p:nvSpPr>
        <p:spPr bwMode="auto">
          <a:xfrm>
            <a:off x="9866615" y="5287763"/>
            <a:ext cx="1259659" cy="644415"/>
          </a:xfrm>
          <a:prstGeom prst="rect">
            <a:avLst/>
          </a:prstGeom>
          <a:solidFill>
            <a:schemeClr val="accent4"/>
          </a:solidFill>
          <a:ln w="12700">
            <a:noFill/>
            <a:round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algn="ctr"/>
            <a:endParaRPr lang="zh-CN" altLang="en-US" sz="2000">
              <a:solidFill>
                <a:schemeClr val="bg1"/>
              </a:solidFill>
              <a:latin typeface="Arial"/>
              <a:ea typeface="微软雅黑"/>
              <a:cs typeface="Arial" panose="020B0604020202020204" pitchFamily="34" charset="0"/>
              <a:sym typeface="Arial"/>
            </a:endParaRPr>
          </a:p>
        </p:txBody>
      </p:sp>
      <p:sp>
        <p:nvSpPr>
          <p:cNvPr id="67" name="Rectangle 97"/>
          <p:cNvSpPr>
            <a:spLocks noChangeArrowheads="1"/>
          </p:cNvSpPr>
          <p:nvPr/>
        </p:nvSpPr>
        <p:spPr bwMode="auto">
          <a:xfrm>
            <a:off x="3766673" y="2272636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68" name="Rectangle 81"/>
          <p:cNvSpPr>
            <a:spLocks noChangeArrowheads="1"/>
          </p:cNvSpPr>
          <p:nvPr/>
        </p:nvSpPr>
        <p:spPr bwMode="auto">
          <a:xfrm>
            <a:off x="1264059" y="3554145"/>
            <a:ext cx="193642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Project Description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69" name="Rectangle 81"/>
          <p:cNvSpPr>
            <a:spLocks noChangeArrowheads="1"/>
          </p:cNvSpPr>
          <p:nvPr/>
        </p:nvSpPr>
        <p:spPr bwMode="auto">
          <a:xfrm>
            <a:off x="1264059" y="4202063"/>
            <a:ext cx="193642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Project Description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70" name="Rectangle 81"/>
          <p:cNvSpPr>
            <a:spLocks noChangeArrowheads="1"/>
          </p:cNvSpPr>
          <p:nvPr/>
        </p:nvSpPr>
        <p:spPr bwMode="auto">
          <a:xfrm>
            <a:off x="1264059" y="4849981"/>
            <a:ext cx="193642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Project Description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71" name="Rectangle 81"/>
          <p:cNvSpPr>
            <a:spLocks noChangeArrowheads="1"/>
          </p:cNvSpPr>
          <p:nvPr/>
        </p:nvSpPr>
        <p:spPr bwMode="auto">
          <a:xfrm>
            <a:off x="1264058" y="2906227"/>
            <a:ext cx="193642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Project Description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72" name="Rectangle 81"/>
          <p:cNvSpPr>
            <a:spLocks noChangeArrowheads="1"/>
          </p:cNvSpPr>
          <p:nvPr/>
        </p:nvSpPr>
        <p:spPr bwMode="auto">
          <a:xfrm>
            <a:off x="1264059" y="5497898"/>
            <a:ext cx="1936428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Project Description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5041172" y="1624652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74" name="Rectangle 70"/>
          <p:cNvSpPr>
            <a:spLocks noChangeArrowheads="1"/>
          </p:cNvSpPr>
          <p:nvPr/>
        </p:nvSpPr>
        <p:spPr bwMode="auto">
          <a:xfrm>
            <a:off x="6287678" y="1624652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75" name="Rectangle 70"/>
          <p:cNvSpPr>
            <a:spLocks noChangeArrowheads="1"/>
          </p:cNvSpPr>
          <p:nvPr/>
        </p:nvSpPr>
        <p:spPr bwMode="auto">
          <a:xfrm>
            <a:off x="7534184" y="1624652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76" name="Rectangle 70"/>
          <p:cNvSpPr>
            <a:spLocks noChangeArrowheads="1"/>
          </p:cNvSpPr>
          <p:nvPr/>
        </p:nvSpPr>
        <p:spPr bwMode="auto">
          <a:xfrm>
            <a:off x="8780689" y="1624652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77" name="Rectangle 70"/>
          <p:cNvSpPr>
            <a:spLocks noChangeArrowheads="1"/>
          </p:cNvSpPr>
          <p:nvPr/>
        </p:nvSpPr>
        <p:spPr bwMode="auto">
          <a:xfrm>
            <a:off x="10027193" y="1624652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78" name="Rectangle 97"/>
          <p:cNvSpPr>
            <a:spLocks noChangeArrowheads="1"/>
          </p:cNvSpPr>
          <p:nvPr/>
        </p:nvSpPr>
        <p:spPr bwMode="auto">
          <a:xfrm>
            <a:off x="8780689" y="2272636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79" name="Rectangle 97"/>
          <p:cNvSpPr>
            <a:spLocks noChangeArrowheads="1"/>
          </p:cNvSpPr>
          <p:nvPr/>
        </p:nvSpPr>
        <p:spPr bwMode="auto">
          <a:xfrm>
            <a:off x="3766672" y="3554145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80" name="Rectangle 97"/>
          <p:cNvSpPr>
            <a:spLocks noChangeArrowheads="1"/>
          </p:cNvSpPr>
          <p:nvPr/>
        </p:nvSpPr>
        <p:spPr bwMode="auto">
          <a:xfrm>
            <a:off x="7534182" y="3554145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81" name="Rectangle 97"/>
          <p:cNvSpPr>
            <a:spLocks noChangeArrowheads="1"/>
          </p:cNvSpPr>
          <p:nvPr/>
        </p:nvSpPr>
        <p:spPr bwMode="auto">
          <a:xfrm>
            <a:off x="10062116" y="3554145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82" name="Rectangle 97"/>
          <p:cNvSpPr>
            <a:spLocks noChangeArrowheads="1"/>
          </p:cNvSpPr>
          <p:nvPr/>
        </p:nvSpPr>
        <p:spPr bwMode="auto">
          <a:xfrm>
            <a:off x="3766673" y="5491145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83" name="Rectangle 97"/>
          <p:cNvSpPr>
            <a:spLocks noChangeArrowheads="1"/>
          </p:cNvSpPr>
          <p:nvPr/>
        </p:nvSpPr>
        <p:spPr bwMode="auto">
          <a:xfrm>
            <a:off x="6340812" y="4850298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84" name="Rectangle 97"/>
          <p:cNvSpPr>
            <a:spLocks noChangeArrowheads="1"/>
          </p:cNvSpPr>
          <p:nvPr/>
        </p:nvSpPr>
        <p:spPr bwMode="auto">
          <a:xfrm>
            <a:off x="7534181" y="4850298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85" name="Rectangle 97"/>
          <p:cNvSpPr>
            <a:spLocks noChangeArrowheads="1"/>
          </p:cNvSpPr>
          <p:nvPr/>
        </p:nvSpPr>
        <p:spPr bwMode="auto">
          <a:xfrm>
            <a:off x="8772378" y="4850298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微软雅黑"/>
              <a:sym typeface="Arial"/>
            </a:endParaRPr>
          </a:p>
        </p:txBody>
      </p:sp>
      <p:sp>
        <p:nvSpPr>
          <p:cNvPr id="86" name="Rectangle 97"/>
          <p:cNvSpPr>
            <a:spLocks noChangeArrowheads="1"/>
          </p:cNvSpPr>
          <p:nvPr/>
        </p:nvSpPr>
        <p:spPr bwMode="auto">
          <a:xfrm>
            <a:off x="10062115" y="5491145"/>
            <a:ext cx="657231" cy="2154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none" lIns="0" tIns="0" rIns="0" bIns="0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微软雅黑"/>
                <a:sym typeface="Arial"/>
              </a:rPr>
              <a:t>Add text</a:t>
            </a:r>
            <a:endParaRPr kumimoji="0" lang="zh-CN" altLang="zh-CN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55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111541" y="1661199"/>
            <a:ext cx="9995843" cy="4234236"/>
            <a:chOff x="1111541" y="1661199"/>
            <a:chExt cx="9995843" cy="4234236"/>
          </a:xfrm>
        </p:grpSpPr>
        <p:grpSp>
          <p:nvGrpSpPr>
            <p:cNvPr id="17" name="组合 16"/>
            <p:cNvGrpSpPr/>
            <p:nvPr/>
          </p:nvGrpSpPr>
          <p:grpSpPr>
            <a:xfrm>
              <a:off x="1111541" y="1661199"/>
              <a:ext cx="9968916" cy="4234236"/>
              <a:chOff x="1111541" y="927512"/>
              <a:chExt cx="9968916" cy="4916039"/>
            </a:xfrm>
          </p:grpSpPr>
          <p:sp>
            <p:nvSpPr>
              <p:cNvPr id="20" name="任意多边形: 形状 19"/>
              <p:cNvSpPr/>
              <p:nvPr/>
            </p:nvSpPr>
            <p:spPr>
              <a:xfrm>
                <a:off x="1111541" y="2320375"/>
                <a:ext cx="2688256" cy="2217249"/>
              </a:xfrm>
              <a:custGeom>
                <a:avLst/>
                <a:gdLst>
                  <a:gd name="connsiteX0" fmla="*/ 0 w 2688256"/>
                  <a:gd name="connsiteY0" fmla="*/ 221725 h 2217249"/>
                  <a:gd name="connsiteX1" fmla="*/ 221725 w 2688256"/>
                  <a:gd name="connsiteY1" fmla="*/ 0 h 2217249"/>
                  <a:gd name="connsiteX2" fmla="*/ 2466531 w 2688256"/>
                  <a:gd name="connsiteY2" fmla="*/ 0 h 2217249"/>
                  <a:gd name="connsiteX3" fmla="*/ 2688256 w 2688256"/>
                  <a:gd name="connsiteY3" fmla="*/ 221725 h 2217249"/>
                  <a:gd name="connsiteX4" fmla="*/ 2688256 w 2688256"/>
                  <a:gd name="connsiteY4" fmla="*/ 1995524 h 2217249"/>
                  <a:gd name="connsiteX5" fmla="*/ 2466531 w 2688256"/>
                  <a:gd name="connsiteY5" fmla="*/ 2217249 h 2217249"/>
                  <a:gd name="connsiteX6" fmla="*/ 221725 w 2688256"/>
                  <a:gd name="connsiteY6" fmla="*/ 2217249 h 2217249"/>
                  <a:gd name="connsiteX7" fmla="*/ 0 w 2688256"/>
                  <a:gd name="connsiteY7" fmla="*/ 1995524 h 2217249"/>
                  <a:gd name="connsiteX8" fmla="*/ 0 w 2688256"/>
                  <a:gd name="connsiteY8" fmla="*/ 221725 h 221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8256" h="2217249">
                    <a:moveTo>
                      <a:pt x="0" y="221725"/>
                    </a:moveTo>
                    <a:cubicBezTo>
                      <a:pt x="0" y="99270"/>
                      <a:pt x="99270" y="0"/>
                      <a:pt x="221725" y="0"/>
                    </a:cubicBezTo>
                    <a:lnTo>
                      <a:pt x="2466531" y="0"/>
                    </a:lnTo>
                    <a:cubicBezTo>
                      <a:pt x="2588986" y="0"/>
                      <a:pt x="2688256" y="99270"/>
                      <a:pt x="2688256" y="221725"/>
                    </a:cubicBezTo>
                    <a:lnTo>
                      <a:pt x="2688256" y="1995524"/>
                    </a:lnTo>
                    <a:cubicBezTo>
                      <a:pt x="2688256" y="2117979"/>
                      <a:pt x="2588986" y="2217249"/>
                      <a:pt x="2466531" y="2217249"/>
                    </a:cubicBezTo>
                    <a:lnTo>
                      <a:pt x="221725" y="2217249"/>
                    </a:lnTo>
                    <a:cubicBezTo>
                      <a:pt x="99270" y="2217249"/>
                      <a:pt x="0" y="2117979"/>
                      <a:pt x="0" y="1995524"/>
                    </a:cubicBezTo>
                    <a:lnTo>
                      <a:pt x="0" y="221725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7700" tIns="117700" rIns="117700" bIns="592825" numCol="1" spcCol="1270" anchor="t" anchorCtr="0">
                <a:noAutofit/>
              </a:bodyPr>
              <a:lstStyle/>
              <a:p>
                <a:pPr marL="285750" lvl="1" indent="-285750" algn="l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3500" kern="1200">
                  <a:latin typeface="Arial"/>
                  <a:ea typeface="微软雅黑"/>
                  <a:sym typeface="Arial"/>
                </a:endParaRPr>
              </a:p>
              <a:p>
                <a:pPr marL="285750" lvl="1" indent="-285750" algn="l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3500" kern="12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形状 21"/>
              <p:cNvSpPr/>
              <p:nvPr/>
            </p:nvSpPr>
            <p:spPr>
              <a:xfrm>
                <a:off x="2604509" y="2784660"/>
                <a:ext cx="3058891" cy="3058891"/>
              </a:xfrm>
              <a:prstGeom prst="leftCircularArrow">
                <a:avLst>
                  <a:gd name="adj1" fmla="val 3460"/>
                  <a:gd name="adj2" fmla="val 428936"/>
                  <a:gd name="adj3" fmla="val 2204447"/>
                  <a:gd name="adj4" fmla="val 9024489"/>
                  <a:gd name="adj5" fmla="val 4037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>
                <a:off x="1708932" y="4203801"/>
                <a:ext cx="2389560" cy="66764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2127" tIns="77362" rIns="102127" bIns="77362" numCol="1" spcCol="1270" anchor="ctr" anchorCtr="0">
                <a:noAutofit/>
              </a:bodyPr>
              <a:lstStyle/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900" kern="12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任意多边形: 形状 23"/>
              <p:cNvSpPr/>
              <p:nvPr/>
            </p:nvSpPr>
            <p:spPr>
              <a:xfrm>
                <a:off x="4602524" y="2320375"/>
                <a:ext cx="2688256" cy="2217249"/>
              </a:xfrm>
              <a:custGeom>
                <a:avLst/>
                <a:gdLst>
                  <a:gd name="connsiteX0" fmla="*/ 0 w 2688256"/>
                  <a:gd name="connsiteY0" fmla="*/ 221725 h 2217249"/>
                  <a:gd name="connsiteX1" fmla="*/ 221725 w 2688256"/>
                  <a:gd name="connsiteY1" fmla="*/ 0 h 2217249"/>
                  <a:gd name="connsiteX2" fmla="*/ 2466531 w 2688256"/>
                  <a:gd name="connsiteY2" fmla="*/ 0 h 2217249"/>
                  <a:gd name="connsiteX3" fmla="*/ 2688256 w 2688256"/>
                  <a:gd name="connsiteY3" fmla="*/ 221725 h 2217249"/>
                  <a:gd name="connsiteX4" fmla="*/ 2688256 w 2688256"/>
                  <a:gd name="connsiteY4" fmla="*/ 1995524 h 2217249"/>
                  <a:gd name="connsiteX5" fmla="*/ 2466531 w 2688256"/>
                  <a:gd name="connsiteY5" fmla="*/ 2217249 h 2217249"/>
                  <a:gd name="connsiteX6" fmla="*/ 221725 w 2688256"/>
                  <a:gd name="connsiteY6" fmla="*/ 2217249 h 2217249"/>
                  <a:gd name="connsiteX7" fmla="*/ 0 w 2688256"/>
                  <a:gd name="connsiteY7" fmla="*/ 1995524 h 2217249"/>
                  <a:gd name="connsiteX8" fmla="*/ 0 w 2688256"/>
                  <a:gd name="connsiteY8" fmla="*/ 221725 h 221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8256" h="2217249">
                    <a:moveTo>
                      <a:pt x="0" y="221725"/>
                    </a:moveTo>
                    <a:cubicBezTo>
                      <a:pt x="0" y="99270"/>
                      <a:pt x="99270" y="0"/>
                      <a:pt x="221725" y="0"/>
                    </a:cubicBezTo>
                    <a:lnTo>
                      <a:pt x="2466531" y="0"/>
                    </a:lnTo>
                    <a:cubicBezTo>
                      <a:pt x="2588986" y="0"/>
                      <a:pt x="2688256" y="99270"/>
                      <a:pt x="2688256" y="221725"/>
                    </a:cubicBezTo>
                    <a:lnTo>
                      <a:pt x="2688256" y="1995524"/>
                    </a:lnTo>
                    <a:cubicBezTo>
                      <a:pt x="2688256" y="2117979"/>
                      <a:pt x="2588986" y="2217249"/>
                      <a:pt x="2466531" y="2217249"/>
                    </a:cubicBezTo>
                    <a:lnTo>
                      <a:pt x="221725" y="2217249"/>
                    </a:lnTo>
                    <a:cubicBezTo>
                      <a:pt x="99270" y="2217249"/>
                      <a:pt x="0" y="2117979"/>
                      <a:pt x="0" y="1995524"/>
                    </a:cubicBezTo>
                    <a:lnTo>
                      <a:pt x="0" y="221725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7700" tIns="592825" rIns="117700" bIns="117700" numCol="1" spcCol="1270" anchor="t" anchorCtr="0">
                <a:noAutofit/>
              </a:bodyPr>
              <a:lstStyle/>
              <a:p>
                <a:pPr marL="285750" lvl="1" indent="-285750" algn="l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3500" kern="1200">
                  <a:latin typeface="Arial"/>
                  <a:ea typeface="微软雅黑"/>
                  <a:sym typeface="Arial"/>
                </a:endParaRPr>
              </a:p>
              <a:p>
                <a:pPr marL="285750" lvl="1" indent="-285750" algn="l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3500" kern="12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箭头: 环形 24"/>
              <p:cNvSpPr/>
              <p:nvPr/>
            </p:nvSpPr>
            <p:spPr>
              <a:xfrm>
                <a:off x="6073089" y="927512"/>
                <a:ext cx="3402390" cy="3402390"/>
              </a:xfrm>
              <a:prstGeom prst="circularArrow">
                <a:avLst>
                  <a:gd name="adj1" fmla="val 3111"/>
                  <a:gd name="adj2" fmla="val 382451"/>
                  <a:gd name="adj3" fmla="val 19442038"/>
                  <a:gd name="adj4" fmla="val 12575511"/>
                  <a:gd name="adj5" fmla="val 3629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矩形: 圆角 25"/>
              <p:cNvSpPr/>
              <p:nvPr/>
            </p:nvSpPr>
            <p:spPr>
              <a:xfrm>
                <a:off x="5199914" y="1986552"/>
                <a:ext cx="2389560" cy="66764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2127" tIns="77362" rIns="102127" bIns="77362" numCol="1" spcCol="1270" anchor="ctr" anchorCtr="0">
                <a:noAutofit/>
              </a:bodyPr>
              <a:lstStyle/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900" kern="12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8093506" y="2320375"/>
                <a:ext cx="2688256" cy="2217249"/>
              </a:xfrm>
              <a:custGeom>
                <a:avLst/>
                <a:gdLst>
                  <a:gd name="connsiteX0" fmla="*/ 0 w 2688256"/>
                  <a:gd name="connsiteY0" fmla="*/ 221725 h 2217249"/>
                  <a:gd name="connsiteX1" fmla="*/ 221725 w 2688256"/>
                  <a:gd name="connsiteY1" fmla="*/ 0 h 2217249"/>
                  <a:gd name="connsiteX2" fmla="*/ 2466531 w 2688256"/>
                  <a:gd name="connsiteY2" fmla="*/ 0 h 2217249"/>
                  <a:gd name="connsiteX3" fmla="*/ 2688256 w 2688256"/>
                  <a:gd name="connsiteY3" fmla="*/ 221725 h 2217249"/>
                  <a:gd name="connsiteX4" fmla="*/ 2688256 w 2688256"/>
                  <a:gd name="connsiteY4" fmla="*/ 1995524 h 2217249"/>
                  <a:gd name="connsiteX5" fmla="*/ 2466531 w 2688256"/>
                  <a:gd name="connsiteY5" fmla="*/ 2217249 h 2217249"/>
                  <a:gd name="connsiteX6" fmla="*/ 221725 w 2688256"/>
                  <a:gd name="connsiteY6" fmla="*/ 2217249 h 2217249"/>
                  <a:gd name="connsiteX7" fmla="*/ 0 w 2688256"/>
                  <a:gd name="connsiteY7" fmla="*/ 1995524 h 2217249"/>
                  <a:gd name="connsiteX8" fmla="*/ 0 w 2688256"/>
                  <a:gd name="connsiteY8" fmla="*/ 221725 h 2217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88256" h="2217249">
                    <a:moveTo>
                      <a:pt x="0" y="221725"/>
                    </a:moveTo>
                    <a:cubicBezTo>
                      <a:pt x="0" y="99270"/>
                      <a:pt x="99270" y="0"/>
                      <a:pt x="221725" y="0"/>
                    </a:cubicBezTo>
                    <a:lnTo>
                      <a:pt x="2466531" y="0"/>
                    </a:lnTo>
                    <a:cubicBezTo>
                      <a:pt x="2588986" y="0"/>
                      <a:pt x="2688256" y="99270"/>
                      <a:pt x="2688256" y="221725"/>
                    </a:cubicBezTo>
                    <a:lnTo>
                      <a:pt x="2688256" y="1995524"/>
                    </a:lnTo>
                    <a:cubicBezTo>
                      <a:pt x="2688256" y="2117979"/>
                      <a:pt x="2588986" y="2217249"/>
                      <a:pt x="2466531" y="2217249"/>
                    </a:cubicBezTo>
                    <a:lnTo>
                      <a:pt x="221725" y="2217249"/>
                    </a:lnTo>
                    <a:cubicBezTo>
                      <a:pt x="99270" y="2217249"/>
                      <a:pt x="0" y="2117979"/>
                      <a:pt x="0" y="1995524"/>
                    </a:cubicBezTo>
                    <a:lnTo>
                      <a:pt x="0" y="221725"/>
                    </a:lnTo>
                    <a:close/>
                  </a:path>
                </a:pathLst>
              </a:cu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7700" tIns="117700" rIns="117700" bIns="592825" numCol="1" spcCol="1270" anchor="t" anchorCtr="0">
                <a:noAutofit/>
              </a:bodyPr>
              <a:lstStyle/>
              <a:p>
                <a:pPr marL="285750" lvl="1" indent="-285750" algn="l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3500" kern="1200">
                  <a:latin typeface="Arial"/>
                  <a:ea typeface="微软雅黑"/>
                  <a:sym typeface="Arial"/>
                </a:endParaRPr>
              </a:p>
              <a:p>
                <a:pPr marL="285750" lvl="1" indent="-285750" algn="l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zh-CN" altLang="en-US" sz="3500" kern="1200"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>
                <a:off x="8690897" y="4203801"/>
                <a:ext cx="2389560" cy="667645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2127" tIns="77362" rIns="102127" bIns="77362" numCol="1" spcCol="1270" anchor="ctr" anchorCtr="0">
                <a:noAutofit/>
              </a:bodyPr>
              <a:lstStyle/>
              <a:p>
                <a:pPr marL="0" lvl="0" indent="0" algn="ctr" defTabSz="1733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3900" kern="1200"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30" name="TextBox 19"/>
            <p:cNvSpPr txBox="1"/>
            <p:nvPr/>
          </p:nvSpPr>
          <p:spPr>
            <a:xfrm>
              <a:off x="1681495" y="4574549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04519" y="3230318"/>
              <a:ext cx="2302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8324329" y="3230318"/>
              <a:ext cx="2302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831666" y="3496951"/>
              <a:ext cx="23022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  <p:sp>
          <p:nvSpPr>
            <p:cNvPr id="34" name="TextBox 19"/>
            <p:cNvSpPr txBox="1"/>
            <p:nvPr/>
          </p:nvSpPr>
          <p:spPr>
            <a:xfrm>
              <a:off x="5159555" y="2644556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TextBox 19"/>
            <p:cNvSpPr txBox="1"/>
            <p:nvPr/>
          </p:nvSpPr>
          <p:spPr>
            <a:xfrm>
              <a:off x="8662951" y="4574549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pic>
        <p:nvPicPr>
          <p:cNvPr id="24" name="图片占位符 23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7" r="14347"/>
          <a:stretch>
            <a:fillRect/>
          </a:stretch>
        </p:blipFill>
        <p:spPr/>
      </p:pic>
      <p:grpSp>
        <p:nvGrpSpPr>
          <p:cNvPr id="19" name="组合 18"/>
          <p:cNvGrpSpPr/>
          <p:nvPr/>
        </p:nvGrpSpPr>
        <p:grpSpPr>
          <a:xfrm>
            <a:off x="6317451" y="2518194"/>
            <a:ext cx="4684378" cy="2722573"/>
            <a:chOff x="6959890" y="2107863"/>
            <a:chExt cx="4684378" cy="2722573"/>
          </a:xfrm>
        </p:grpSpPr>
        <p:sp>
          <p:nvSpPr>
            <p:cNvPr id="20" name="TextBox 19"/>
            <p:cNvSpPr txBox="1"/>
            <p:nvPr/>
          </p:nvSpPr>
          <p:spPr>
            <a:xfrm>
              <a:off x="6959890" y="2107863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Add title text</a:t>
              </a:r>
              <a:endParaRPr lang="en-US" sz="2000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6959891" y="2452413"/>
              <a:ext cx="4684377" cy="237802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Arial"/>
                  <a:ea typeface="微软雅黑"/>
                  <a:sym typeface="Arial"/>
                </a:rPr>
                <a:t>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8" name="矩形 7"/>
          <p:cNvSpPr/>
          <p:nvPr/>
        </p:nvSpPr>
        <p:spPr>
          <a:xfrm>
            <a:off x="0" y="0"/>
            <a:ext cx="5905956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5465083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59241" y="1809236"/>
            <a:ext cx="50914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chemeClr val="accent2"/>
                </a:solidFill>
                <a:latin typeface="Impact" pitchFamily="34" charset="0"/>
                <a:ea typeface="微软雅黑"/>
                <a:sym typeface="Arial"/>
              </a:rPr>
              <a:t>THANK YOU</a:t>
            </a:r>
            <a:endParaRPr lang="zh-CN" altLang="en-US" sz="8800" dirty="0">
              <a:solidFill>
                <a:schemeClr val="accent2"/>
              </a:solidFill>
              <a:latin typeface="Impact" pitchFamily="34" charset="0"/>
              <a:ea typeface="微软雅黑"/>
              <a:sym typeface="Arial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610428" y="3472487"/>
            <a:ext cx="2432915" cy="0"/>
            <a:chOff x="1310247" y="4063999"/>
            <a:chExt cx="2432915" cy="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856801" y="3928913"/>
            <a:ext cx="39296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24400" y="1155700"/>
            <a:ext cx="2743200" cy="2743200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54600" y="1485900"/>
            <a:ext cx="2082800" cy="208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2384" y="1973302"/>
            <a:ext cx="112723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01</a:t>
            </a:r>
            <a:endParaRPr lang="zh-CN" altLang="en-US" sz="66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31160" y="4386302"/>
            <a:ext cx="3929680" cy="1034815"/>
            <a:chOff x="6959891" y="1879263"/>
            <a:chExt cx="3929680" cy="1034815"/>
          </a:xfrm>
        </p:grpSpPr>
        <p:sp>
          <p:nvSpPr>
            <p:cNvPr id="10" name="TextBox 19"/>
            <p:cNvSpPr txBox="1"/>
            <p:nvPr/>
          </p:nvSpPr>
          <p:spPr>
            <a:xfrm>
              <a:off x="6959891" y="1879263"/>
              <a:ext cx="3929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32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59891" y="2452413"/>
              <a:ext cx="392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0" y="2247900"/>
            <a:ext cx="12192000" cy="244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1" y="1761566"/>
            <a:ext cx="6298605" cy="3931902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pic>
        <p:nvPicPr>
          <p:cNvPr id="33" name="图片占位符 32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 b="2777"/>
          <a:stretch>
            <a:fillRect/>
          </a:stretch>
        </p:blipFill>
        <p:spPr/>
      </p:pic>
      <p:grpSp>
        <p:nvGrpSpPr>
          <p:cNvPr id="34" name="组合 33"/>
          <p:cNvGrpSpPr/>
          <p:nvPr/>
        </p:nvGrpSpPr>
        <p:grpSpPr>
          <a:xfrm>
            <a:off x="8964374" y="4820660"/>
            <a:ext cx="448154" cy="448154"/>
            <a:chOff x="1876757" y="2097699"/>
            <a:chExt cx="1186672" cy="1186672"/>
          </a:xfrm>
        </p:grpSpPr>
        <p:sp>
          <p:nvSpPr>
            <p:cNvPr id="35" name="椭圆 34"/>
            <p:cNvSpPr/>
            <p:nvPr/>
          </p:nvSpPr>
          <p:spPr>
            <a:xfrm>
              <a:off x="1876757" y="2097699"/>
              <a:ext cx="1186672" cy="11866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椭圆 15"/>
            <p:cNvSpPr/>
            <p:nvPr/>
          </p:nvSpPr>
          <p:spPr>
            <a:xfrm>
              <a:off x="2173461" y="2373534"/>
              <a:ext cx="593266" cy="635004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538969" y="4820660"/>
            <a:ext cx="448154" cy="448154"/>
            <a:chOff x="1876757" y="2097699"/>
            <a:chExt cx="1186672" cy="1186672"/>
          </a:xfrm>
        </p:grpSpPr>
        <p:sp>
          <p:nvSpPr>
            <p:cNvPr id="38" name="椭圆 37"/>
            <p:cNvSpPr/>
            <p:nvPr/>
          </p:nvSpPr>
          <p:spPr>
            <a:xfrm>
              <a:off x="1876757" y="2097699"/>
              <a:ext cx="1186672" cy="11866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椭圆 19"/>
            <p:cNvSpPr/>
            <p:nvPr/>
          </p:nvSpPr>
          <p:spPr>
            <a:xfrm>
              <a:off x="2152592" y="2373534"/>
              <a:ext cx="635004" cy="635004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0113564" y="4820660"/>
            <a:ext cx="448154" cy="448154"/>
            <a:chOff x="1876757" y="2097699"/>
            <a:chExt cx="1186672" cy="1186672"/>
          </a:xfrm>
        </p:grpSpPr>
        <p:sp>
          <p:nvSpPr>
            <p:cNvPr id="41" name="椭圆 40"/>
            <p:cNvSpPr/>
            <p:nvPr/>
          </p:nvSpPr>
          <p:spPr>
            <a:xfrm>
              <a:off x="1876757" y="2097699"/>
              <a:ext cx="1186672" cy="11866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2" name="椭圆 22"/>
            <p:cNvSpPr/>
            <p:nvPr/>
          </p:nvSpPr>
          <p:spPr>
            <a:xfrm>
              <a:off x="2163240" y="2373534"/>
              <a:ext cx="613707" cy="635004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688159" y="4820660"/>
            <a:ext cx="448154" cy="448154"/>
            <a:chOff x="1876757" y="2097699"/>
            <a:chExt cx="1186672" cy="1186672"/>
          </a:xfrm>
        </p:grpSpPr>
        <p:sp>
          <p:nvSpPr>
            <p:cNvPr id="44" name="椭圆 43"/>
            <p:cNvSpPr/>
            <p:nvPr/>
          </p:nvSpPr>
          <p:spPr>
            <a:xfrm>
              <a:off x="1876757" y="2097699"/>
              <a:ext cx="1186672" cy="11866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5" name="椭圆 25"/>
            <p:cNvSpPr/>
            <p:nvPr/>
          </p:nvSpPr>
          <p:spPr>
            <a:xfrm>
              <a:off x="2152592" y="2434301"/>
              <a:ext cx="635004" cy="513470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331597" y="2665685"/>
            <a:ext cx="4504275" cy="1766478"/>
            <a:chOff x="6959890" y="2107863"/>
            <a:chExt cx="4504275" cy="1766478"/>
          </a:xfrm>
        </p:grpSpPr>
        <p:sp>
          <p:nvSpPr>
            <p:cNvPr id="28" name="TextBox 19"/>
            <p:cNvSpPr txBox="1"/>
            <p:nvPr/>
          </p:nvSpPr>
          <p:spPr>
            <a:xfrm>
              <a:off x="6959890" y="2107863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959891" y="2452413"/>
              <a:ext cx="4504274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user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cademonstrate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on a projector or computer, or print the presentation and make it into a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user can demonstrate on a projector or computer, or print the presentation and make it into a film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: 形状 28"/>
          <p:cNvSpPr/>
          <p:nvPr/>
        </p:nvSpPr>
        <p:spPr>
          <a:xfrm>
            <a:off x="1141089" y="1677374"/>
            <a:ext cx="2180512" cy="4215426"/>
          </a:xfrm>
          <a:custGeom>
            <a:avLst/>
            <a:gdLst>
              <a:gd name="connsiteX0" fmla="*/ 1175657 w 2351314"/>
              <a:gd name="connsiteY0" fmla="*/ 0 h 4545626"/>
              <a:gd name="connsiteX1" fmla="*/ 2351314 w 2351314"/>
              <a:gd name="connsiteY1" fmla="*/ 1175657 h 4545626"/>
              <a:gd name="connsiteX2" fmla="*/ 2351314 w 2351314"/>
              <a:gd name="connsiteY2" fmla="*/ 4545626 h 4545626"/>
              <a:gd name="connsiteX3" fmla="*/ 0 w 2351314"/>
              <a:gd name="connsiteY3" fmla="*/ 4545626 h 4545626"/>
              <a:gd name="connsiteX4" fmla="*/ 0 w 2351314"/>
              <a:gd name="connsiteY4" fmla="*/ 1175657 h 4545626"/>
              <a:gd name="connsiteX5" fmla="*/ 1175657 w 2351314"/>
              <a:gd name="connsiteY5" fmla="*/ 0 h 454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314" h="4545626">
                <a:moveTo>
                  <a:pt x="1175657" y="0"/>
                </a:moveTo>
                <a:cubicBezTo>
                  <a:pt x="1824954" y="0"/>
                  <a:pt x="2351314" y="526360"/>
                  <a:pt x="2351314" y="1175657"/>
                </a:cubicBezTo>
                <a:lnTo>
                  <a:pt x="2351314" y="4545626"/>
                </a:lnTo>
                <a:lnTo>
                  <a:pt x="0" y="4545626"/>
                </a:lnTo>
                <a:lnTo>
                  <a:pt x="0" y="1175657"/>
                </a:lnTo>
                <a:cubicBezTo>
                  <a:pt x="0" y="526360"/>
                  <a:pt x="526360" y="0"/>
                  <a:pt x="11756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1" name="任意多边形: 形状 30"/>
          <p:cNvSpPr/>
          <p:nvPr/>
        </p:nvSpPr>
        <p:spPr>
          <a:xfrm>
            <a:off x="3717526" y="1677374"/>
            <a:ext cx="2180512" cy="4215426"/>
          </a:xfrm>
          <a:custGeom>
            <a:avLst/>
            <a:gdLst>
              <a:gd name="connsiteX0" fmla="*/ 1175657 w 2351314"/>
              <a:gd name="connsiteY0" fmla="*/ 0 h 4545626"/>
              <a:gd name="connsiteX1" fmla="*/ 2351314 w 2351314"/>
              <a:gd name="connsiteY1" fmla="*/ 1175657 h 4545626"/>
              <a:gd name="connsiteX2" fmla="*/ 2351314 w 2351314"/>
              <a:gd name="connsiteY2" fmla="*/ 4545626 h 4545626"/>
              <a:gd name="connsiteX3" fmla="*/ 0 w 2351314"/>
              <a:gd name="connsiteY3" fmla="*/ 4545626 h 4545626"/>
              <a:gd name="connsiteX4" fmla="*/ 0 w 2351314"/>
              <a:gd name="connsiteY4" fmla="*/ 1175657 h 4545626"/>
              <a:gd name="connsiteX5" fmla="*/ 1175657 w 2351314"/>
              <a:gd name="connsiteY5" fmla="*/ 0 h 454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314" h="4545626">
                <a:moveTo>
                  <a:pt x="1175657" y="0"/>
                </a:moveTo>
                <a:cubicBezTo>
                  <a:pt x="1824954" y="0"/>
                  <a:pt x="2351314" y="526360"/>
                  <a:pt x="2351314" y="1175657"/>
                </a:cubicBezTo>
                <a:lnTo>
                  <a:pt x="2351314" y="4545626"/>
                </a:lnTo>
                <a:lnTo>
                  <a:pt x="0" y="4545626"/>
                </a:lnTo>
                <a:lnTo>
                  <a:pt x="0" y="1175657"/>
                </a:lnTo>
                <a:cubicBezTo>
                  <a:pt x="0" y="526360"/>
                  <a:pt x="526360" y="0"/>
                  <a:pt x="11756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4" name="任意多边形: 形状 33"/>
          <p:cNvSpPr/>
          <p:nvPr/>
        </p:nvSpPr>
        <p:spPr>
          <a:xfrm>
            <a:off x="6293963" y="1677374"/>
            <a:ext cx="2180512" cy="4215426"/>
          </a:xfrm>
          <a:custGeom>
            <a:avLst/>
            <a:gdLst>
              <a:gd name="connsiteX0" fmla="*/ 1175657 w 2351314"/>
              <a:gd name="connsiteY0" fmla="*/ 0 h 4545626"/>
              <a:gd name="connsiteX1" fmla="*/ 2351314 w 2351314"/>
              <a:gd name="connsiteY1" fmla="*/ 1175657 h 4545626"/>
              <a:gd name="connsiteX2" fmla="*/ 2351314 w 2351314"/>
              <a:gd name="connsiteY2" fmla="*/ 4545626 h 4545626"/>
              <a:gd name="connsiteX3" fmla="*/ 0 w 2351314"/>
              <a:gd name="connsiteY3" fmla="*/ 4545626 h 4545626"/>
              <a:gd name="connsiteX4" fmla="*/ 0 w 2351314"/>
              <a:gd name="connsiteY4" fmla="*/ 1175657 h 4545626"/>
              <a:gd name="connsiteX5" fmla="*/ 1175657 w 2351314"/>
              <a:gd name="connsiteY5" fmla="*/ 0 h 454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314" h="4545626">
                <a:moveTo>
                  <a:pt x="1175657" y="0"/>
                </a:moveTo>
                <a:cubicBezTo>
                  <a:pt x="1824954" y="0"/>
                  <a:pt x="2351314" y="526360"/>
                  <a:pt x="2351314" y="1175657"/>
                </a:cubicBezTo>
                <a:lnTo>
                  <a:pt x="2351314" y="4545626"/>
                </a:lnTo>
                <a:lnTo>
                  <a:pt x="0" y="4545626"/>
                </a:lnTo>
                <a:lnTo>
                  <a:pt x="0" y="1175657"/>
                </a:lnTo>
                <a:cubicBezTo>
                  <a:pt x="0" y="526360"/>
                  <a:pt x="526360" y="0"/>
                  <a:pt x="11756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7" name="任意多边形: 形状 36"/>
          <p:cNvSpPr/>
          <p:nvPr/>
        </p:nvSpPr>
        <p:spPr>
          <a:xfrm>
            <a:off x="8870400" y="1677374"/>
            <a:ext cx="2180512" cy="4215426"/>
          </a:xfrm>
          <a:custGeom>
            <a:avLst/>
            <a:gdLst>
              <a:gd name="connsiteX0" fmla="*/ 1175657 w 2351314"/>
              <a:gd name="connsiteY0" fmla="*/ 0 h 4545626"/>
              <a:gd name="connsiteX1" fmla="*/ 2351314 w 2351314"/>
              <a:gd name="connsiteY1" fmla="*/ 1175657 h 4545626"/>
              <a:gd name="connsiteX2" fmla="*/ 2351314 w 2351314"/>
              <a:gd name="connsiteY2" fmla="*/ 4545626 h 4545626"/>
              <a:gd name="connsiteX3" fmla="*/ 0 w 2351314"/>
              <a:gd name="connsiteY3" fmla="*/ 4545626 h 4545626"/>
              <a:gd name="connsiteX4" fmla="*/ 0 w 2351314"/>
              <a:gd name="connsiteY4" fmla="*/ 1175657 h 4545626"/>
              <a:gd name="connsiteX5" fmla="*/ 1175657 w 2351314"/>
              <a:gd name="connsiteY5" fmla="*/ 0 h 454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1314" h="4545626">
                <a:moveTo>
                  <a:pt x="1175657" y="0"/>
                </a:moveTo>
                <a:cubicBezTo>
                  <a:pt x="1824954" y="0"/>
                  <a:pt x="2351314" y="526360"/>
                  <a:pt x="2351314" y="1175657"/>
                </a:cubicBezTo>
                <a:lnTo>
                  <a:pt x="2351314" y="4545626"/>
                </a:lnTo>
                <a:lnTo>
                  <a:pt x="0" y="4545626"/>
                </a:lnTo>
                <a:lnTo>
                  <a:pt x="0" y="1175657"/>
                </a:lnTo>
                <a:cubicBezTo>
                  <a:pt x="0" y="526360"/>
                  <a:pt x="526360" y="0"/>
                  <a:pt x="11756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pic>
        <p:nvPicPr>
          <p:cNvPr id="59" name="图片占位符 58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0" r="16700"/>
          <a:stretch>
            <a:fillRect/>
          </a:stretch>
        </p:blipFill>
        <p:spPr/>
      </p:pic>
      <p:pic>
        <p:nvPicPr>
          <p:cNvPr id="61" name="图片占位符 60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63" name="图片占位符 62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0" r="16100"/>
          <a:stretch>
            <a:fillRect/>
          </a:stretch>
        </p:blipFill>
        <p:spPr/>
      </p:pic>
      <p:pic>
        <p:nvPicPr>
          <p:cNvPr id="65" name="图片占位符 64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r="16733"/>
          <a:stretch>
            <a:fillRect/>
          </a:stretch>
        </p:blipFill>
        <p:spPr/>
      </p:pic>
      <p:sp>
        <p:nvSpPr>
          <p:cNvPr id="43" name="TextBox 19"/>
          <p:cNvSpPr txBox="1"/>
          <p:nvPr/>
        </p:nvSpPr>
        <p:spPr>
          <a:xfrm>
            <a:off x="1009127" y="4004997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17351" y="4349547"/>
            <a:ext cx="20279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46" name="TextBox 19"/>
          <p:cNvSpPr txBox="1"/>
          <p:nvPr/>
        </p:nvSpPr>
        <p:spPr>
          <a:xfrm>
            <a:off x="3585564" y="4004997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793788" y="4349547"/>
            <a:ext cx="20279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49" name="TextBox 19"/>
          <p:cNvSpPr txBox="1"/>
          <p:nvPr/>
        </p:nvSpPr>
        <p:spPr>
          <a:xfrm>
            <a:off x="6162001" y="4004997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6370225" y="4349547"/>
            <a:ext cx="20279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52" name="TextBox 19"/>
          <p:cNvSpPr txBox="1"/>
          <p:nvPr/>
        </p:nvSpPr>
        <p:spPr>
          <a:xfrm>
            <a:off x="8738438" y="4004997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946662" y="4349547"/>
            <a:ext cx="202798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pic>
        <p:nvPicPr>
          <p:cNvPr id="21" name="图片占位符 20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5" b="3355"/>
          <a:stretch>
            <a:fillRect/>
          </a:stretch>
        </p:blipFill>
        <p:spPr/>
      </p:pic>
      <p:sp>
        <p:nvSpPr>
          <p:cNvPr id="12" name="矩形 11"/>
          <p:cNvSpPr/>
          <p:nvPr/>
        </p:nvSpPr>
        <p:spPr>
          <a:xfrm>
            <a:off x="1055687" y="1684564"/>
            <a:ext cx="3864656" cy="41365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499681" y="2564086"/>
            <a:ext cx="2976668" cy="2652874"/>
            <a:chOff x="6959890" y="2107863"/>
            <a:chExt cx="2976668" cy="2652874"/>
          </a:xfrm>
        </p:grpSpPr>
        <p:sp>
          <p:nvSpPr>
            <p:cNvPr id="17" name="TextBox 19"/>
            <p:cNvSpPr txBox="1"/>
            <p:nvPr/>
          </p:nvSpPr>
          <p:spPr>
            <a:xfrm>
              <a:off x="6959890" y="2107863"/>
              <a:ext cx="2444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959891" y="2452413"/>
              <a:ext cx="297666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user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cademonstrate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on a projector or computer, or print the presentation and make it into a </a:t>
              </a:r>
              <a:r>
                <a:rPr lang="en-US" altLang="zh-CN" sz="1200" dirty="0" err="1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filmThe</a:t>
              </a:r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 user can demonstrate on a projector or computer, or print the presentation and make it into a film</a:t>
              </a:r>
            </a:p>
            <a:p>
              <a:pPr>
                <a:lnSpc>
                  <a:spcPct val="120000"/>
                </a:lnSpc>
              </a:pPr>
              <a:endParaRPr lang="en-US" altLang="zh-CN" sz="1200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pic>
        <p:nvPicPr>
          <p:cNvPr id="27" name="图片占位符 26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4" r="22084"/>
          <a:stretch>
            <a:fillRect/>
          </a:stretch>
        </p:blipFill>
        <p:spPr/>
      </p:pic>
      <p:grpSp>
        <p:nvGrpSpPr>
          <p:cNvPr id="30" name="组合 29"/>
          <p:cNvGrpSpPr/>
          <p:nvPr/>
        </p:nvGrpSpPr>
        <p:grpSpPr>
          <a:xfrm>
            <a:off x="1284862" y="1949516"/>
            <a:ext cx="3000718" cy="3585029"/>
            <a:chOff x="1284862" y="1949516"/>
            <a:chExt cx="3000718" cy="3585029"/>
          </a:xfrm>
        </p:grpSpPr>
        <p:sp>
          <p:nvSpPr>
            <p:cNvPr id="11" name="矩形 10"/>
            <p:cNvSpPr/>
            <p:nvPr/>
          </p:nvSpPr>
          <p:spPr>
            <a:xfrm>
              <a:off x="1284862" y="1949516"/>
              <a:ext cx="3000718" cy="35850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椭圆 13"/>
            <p:cNvSpPr/>
            <p:nvPr/>
          </p:nvSpPr>
          <p:spPr>
            <a:xfrm>
              <a:off x="2407850" y="2527398"/>
              <a:ext cx="754742" cy="692858"/>
            </a:xfrm>
            <a:custGeom>
              <a:avLst/>
              <a:gdLst>
                <a:gd name="connsiteX0" fmla="*/ 117399 w 337212"/>
                <a:gd name="connsiteY0" fmla="*/ 192088 h 309563"/>
                <a:gd name="connsiteX1" fmla="*/ 130099 w 337212"/>
                <a:gd name="connsiteY1" fmla="*/ 196036 h 309563"/>
                <a:gd name="connsiteX2" fmla="*/ 130099 w 337212"/>
                <a:gd name="connsiteY2" fmla="*/ 278941 h 309563"/>
                <a:gd name="connsiteX3" fmla="*/ 117399 w 337212"/>
                <a:gd name="connsiteY3" fmla="*/ 292101 h 309563"/>
                <a:gd name="connsiteX4" fmla="*/ 176137 w 337212"/>
                <a:gd name="connsiteY4" fmla="*/ 187325 h 309563"/>
                <a:gd name="connsiteX5" fmla="*/ 187250 w 337212"/>
                <a:gd name="connsiteY5" fmla="*/ 191271 h 309563"/>
                <a:gd name="connsiteX6" fmla="*/ 187250 w 337212"/>
                <a:gd name="connsiteY6" fmla="*/ 267562 h 309563"/>
                <a:gd name="connsiteX7" fmla="*/ 176137 w 337212"/>
                <a:gd name="connsiteY7" fmla="*/ 279400 h 309563"/>
                <a:gd name="connsiteX8" fmla="*/ 176137 w 337212"/>
                <a:gd name="connsiteY8" fmla="*/ 187325 h 309563"/>
                <a:gd name="connsiteX9" fmla="*/ 231699 w 337212"/>
                <a:gd name="connsiteY9" fmla="*/ 180975 h 309563"/>
                <a:gd name="connsiteX10" fmla="*/ 239637 w 337212"/>
                <a:gd name="connsiteY10" fmla="*/ 184982 h 309563"/>
                <a:gd name="connsiteX11" fmla="*/ 239637 w 337212"/>
                <a:gd name="connsiteY11" fmla="*/ 254429 h 309563"/>
                <a:gd name="connsiteX12" fmla="*/ 231699 w 337212"/>
                <a:gd name="connsiteY12" fmla="*/ 265113 h 309563"/>
                <a:gd name="connsiteX13" fmla="*/ 277737 w 337212"/>
                <a:gd name="connsiteY13" fmla="*/ 177800 h 309563"/>
                <a:gd name="connsiteX14" fmla="*/ 287262 w 337212"/>
                <a:gd name="connsiteY14" fmla="*/ 180398 h 309563"/>
                <a:gd name="connsiteX15" fmla="*/ 287262 w 337212"/>
                <a:gd name="connsiteY15" fmla="*/ 238847 h 309563"/>
                <a:gd name="connsiteX16" fmla="*/ 277737 w 337212"/>
                <a:gd name="connsiteY16" fmla="*/ 249238 h 309563"/>
                <a:gd name="connsiteX17" fmla="*/ 280912 w 337212"/>
                <a:gd name="connsiteY17" fmla="*/ 92075 h 309563"/>
                <a:gd name="connsiteX18" fmla="*/ 307493 w 337212"/>
                <a:gd name="connsiteY18" fmla="*/ 92075 h 309563"/>
                <a:gd name="connsiteX19" fmla="*/ 315468 w 337212"/>
                <a:gd name="connsiteY19" fmla="*/ 97314 h 309563"/>
                <a:gd name="connsiteX20" fmla="*/ 336733 w 337212"/>
                <a:gd name="connsiteY20" fmla="*/ 158869 h 309563"/>
                <a:gd name="connsiteX21" fmla="*/ 331417 w 337212"/>
                <a:gd name="connsiteY21" fmla="*/ 169347 h 309563"/>
                <a:gd name="connsiteX22" fmla="*/ 320784 w 337212"/>
                <a:gd name="connsiteY22" fmla="*/ 164108 h 309563"/>
                <a:gd name="connsiteX23" fmla="*/ 314139 w 337212"/>
                <a:gd name="connsiteY23" fmla="*/ 145772 h 309563"/>
                <a:gd name="connsiteX24" fmla="*/ 314139 w 337212"/>
                <a:gd name="connsiteY24" fmla="*/ 238761 h 309563"/>
                <a:gd name="connsiteX25" fmla="*/ 304835 w 337212"/>
                <a:gd name="connsiteY25" fmla="*/ 249238 h 309563"/>
                <a:gd name="connsiteX26" fmla="*/ 294203 w 337212"/>
                <a:gd name="connsiteY26" fmla="*/ 238761 h 309563"/>
                <a:gd name="connsiteX27" fmla="*/ 294203 w 337212"/>
                <a:gd name="connsiteY27" fmla="*/ 179824 h 309563"/>
                <a:gd name="connsiteX28" fmla="*/ 288886 w 337212"/>
                <a:gd name="connsiteY28" fmla="*/ 179824 h 309563"/>
                <a:gd name="connsiteX29" fmla="*/ 294203 w 337212"/>
                <a:gd name="connsiteY29" fmla="*/ 178515 h 309563"/>
                <a:gd name="connsiteX30" fmla="*/ 304835 w 337212"/>
                <a:gd name="connsiteY30" fmla="*/ 157560 h 309563"/>
                <a:gd name="connsiteX31" fmla="*/ 280912 w 337212"/>
                <a:gd name="connsiteY31" fmla="*/ 92075 h 309563"/>
                <a:gd name="connsiteX32" fmla="*/ 231699 w 337212"/>
                <a:gd name="connsiteY32" fmla="*/ 82550 h 309563"/>
                <a:gd name="connsiteX33" fmla="*/ 243745 w 337212"/>
                <a:gd name="connsiteY33" fmla="*/ 82550 h 309563"/>
                <a:gd name="connsiteX34" fmla="*/ 262484 w 337212"/>
                <a:gd name="connsiteY34" fmla="*/ 82550 h 309563"/>
                <a:gd name="connsiteX35" fmla="*/ 273192 w 337212"/>
                <a:gd name="connsiteY35" fmla="*/ 89117 h 309563"/>
                <a:gd name="connsiteX36" fmla="*/ 297285 w 337212"/>
                <a:gd name="connsiteY36" fmla="*/ 160041 h 309563"/>
                <a:gd name="connsiteX37" fmla="*/ 291931 w 337212"/>
                <a:gd name="connsiteY37" fmla="*/ 171861 h 309563"/>
                <a:gd name="connsiteX38" fmla="*/ 279885 w 337212"/>
                <a:gd name="connsiteY38" fmla="*/ 166608 h 309563"/>
                <a:gd name="connsiteX39" fmla="*/ 271854 w 337212"/>
                <a:gd name="connsiteY39" fmla="*/ 144280 h 309563"/>
                <a:gd name="connsiteX40" fmla="*/ 271854 w 337212"/>
                <a:gd name="connsiteY40" fmla="*/ 253292 h 309563"/>
                <a:gd name="connsiteX41" fmla="*/ 259807 w 337212"/>
                <a:gd name="connsiteY41" fmla="*/ 265113 h 309563"/>
                <a:gd name="connsiteX42" fmla="*/ 247761 w 337212"/>
                <a:gd name="connsiteY42" fmla="*/ 253292 h 309563"/>
                <a:gd name="connsiteX43" fmla="*/ 247761 w 337212"/>
                <a:gd name="connsiteY43" fmla="*/ 183682 h 309563"/>
                <a:gd name="connsiteX44" fmla="*/ 258469 w 337212"/>
                <a:gd name="connsiteY44" fmla="*/ 160041 h 309563"/>
                <a:gd name="connsiteX45" fmla="*/ 231699 w 337212"/>
                <a:gd name="connsiteY45" fmla="*/ 82550 h 309563"/>
                <a:gd name="connsiteX46" fmla="*/ 177724 w 337212"/>
                <a:gd name="connsiteY46" fmla="*/ 77788 h 309563"/>
                <a:gd name="connsiteX47" fmla="*/ 214510 w 337212"/>
                <a:gd name="connsiteY47" fmla="*/ 77788 h 309563"/>
                <a:gd name="connsiteX48" fmla="*/ 225021 w 337212"/>
                <a:gd name="connsiteY48" fmla="*/ 85643 h 309563"/>
                <a:gd name="connsiteX49" fmla="*/ 252610 w 337212"/>
                <a:gd name="connsiteY49" fmla="*/ 162884 h 309563"/>
                <a:gd name="connsiteX50" fmla="*/ 246041 w 337212"/>
                <a:gd name="connsiteY50" fmla="*/ 175976 h 309563"/>
                <a:gd name="connsiteX51" fmla="*/ 231590 w 337212"/>
                <a:gd name="connsiteY51" fmla="*/ 169430 h 309563"/>
                <a:gd name="connsiteX52" fmla="*/ 223707 w 337212"/>
                <a:gd name="connsiteY52" fmla="*/ 145865 h 309563"/>
                <a:gd name="connsiteX53" fmla="*/ 223707 w 337212"/>
                <a:gd name="connsiteY53" fmla="*/ 266309 h 309563"/>
                <a:gd name="connsiteX54" fmla="*/ 210569 w 337212"/>
                <a:gd name="connsiteY54" fmla="*/ 279401 h 309563"/>
                <a:gd name="connsiteX55" fmla="*/ 198745 w 337212"/>
                <a:gd name="connsiteY55" fmla="*/ 266309 h 309563"/>
                <a:gd name="connsiteX56" fmla="*/ 198745 w 337212"/>
                <a:gd name="connsiteY56" fmla="*/ 189068 h 309563"/>
                <a:gd name="connsiteX57" fmla="*/ 197759 w 337212"/>
                <a:gd name="connsiteY57" fmla="*/ 189068 h 309563"/>
                <a:gd name="connsiteX58" fmla="*/ 194803 w 337212"/>
                <a:gd name="connsiteY58" fmla="*/ 189068 h 309563"/>
                <a:gd name="connsiteX59" fmla="*/ 206628 w 337212"/>
                <a:gd name="connsiteY59" fmla="*/ 178595 h 309563"/>
                <a:gd name="connsiteX60" fmla="*/ 206628 w 337212"/>
                <a:gd name="connsiteY60" fmla="*/ 162884 h 309563"/>
                <a:gd name="connsiteX61" fmla="*/ 177724 w 337212"/>
                <a:gd name="connsiteY61" fmla="*/ 79097 h 309563"/>
                <a:gd name="connsiteX62" fmla="*/ 177724 w 337212"/>
                <a:gd name="connsiteY62" fmla="*/ 77788 h 309563"/>
                <a:gd name="connsiteX63" fmla="*/ 120574 w 337212"/>
                <a:gd name="connsiteY63" fmla="*/ 73025 h 309563"/>
                <a:gd name="connsiteX64" fmla="*/ 157008 w 337212"/>
                <a:gd name="connsiteY64" fmla="*/ 73025 h 309563"/>
                <a:gd name="connsiteX65" fmla="*/ 168720 w 337212"/>
                <a:gd name="connsiteY65" fmla="*/ 80953 h 309563"/>
                <a:gd name="connsiteX66" fmla="*/ 197347 w 337212"/>
                <a:gd name="connsiteY66" fmla="*/ 166840 h 309563"/>
                <a:gd name="connsiteX67" fmla="*/ 190840 w 337212"/>
                <a:gd name="connsiteY67" fmla="*/ 181375 h 309563"/>
                <a:gd name="connsiteX68" fmla="*/ 176527 w 337212"/>
                <a:gd name="connsiteY68" fmla="*/ 173447 h 309563"/>
                <a:gd name="connsiteX69" fmla="*/ 167418 w 337212"/>
                <a:gd name="connsiteY69" fmla="*/ 148341 h 309563"/>
                <a:gd name="connsiteX70" fmla="*/ 167418 w 337212"/>
                <a:gd name="connsiteY70" fmla="*/ 279153 h 309563"/>
                <a:gd name="connsiteX71" fmla="*/ 153105 w 337212"/>
                <a:gd name="connsiteY71" fmla="*/ 293688 h 309563"/>
                <a:gd name="connsiteX72" fmla="*/ 140093 w 337212"/>
                <a:gd name="connsiteY72" fmla="*/ 279153 h 309563"/>
                <a:gd name="connsiteX73" fmla="*/ 140093 w 337212"/>
                <a:gd name="connsiteY73" fmla="*/ 195909 h 309563"/>
                <a:gd name="connsiteX74" fmla="*/ 133586 w 337212"/>
                <a:gd name="connsiteY74" fmla="*/ 195909 h 309563"/>
                <a:gd name="connsiteX75" fmla="*/ 138791 w 337212"/>
                <a:gd name="connsiteY75" fmla="*/ 194588 h 309563"/>
                <a:gd name="connsiteX76" fmla="*/ 151804 w 337212"/>
                <a:gd name="connsiteY76" fmla="*/ 166840 h 309563"/>
                <a:gd name="connsiteX77" fmla="*/ 120574 w 337212"/>
                <a:gd name="connsiteY77" fmla="*/ 73025 h 309563"/>
                <a:gd name="connsiteX78" fmla="*/ 46220 w 337212"/>
                <a:gd name="connsiteY78" fmla="*/ 66675 h 309563"/>
                <a:gd name="connsiteX79" fmla="*/ 72821 w 337212"/>
                <a:gd name="connsiteY79" fmla="*/ 66675 h 309563"/>
                <a:gd name="connsiteX80" fmla="*/ 98092 w 337212"/>
                <a:gd name="connsiteY80" fmla="*/ 66675 h 309563"/>
                <a:gd name="connsiteX81" fmla="*/ 111393 w 337212"/>
                <a:gd name="connsiteY81" fmla="*/ 74595 h 309563"/>
                <a:gd name="connsiteX82" fmla="*/ 143315 w 337212"/>
                <a:gd name="connsiteY82" fmla="*/ 169638 h 309563"/>
                <a:gd name="connsiteX83" fmla="*/ 135334 w 337212"/>
                <a:gd name="connsiteY83" fmla="*/ 185479 h 309563"/>
                <a:gd name="connsiteX84" fmla="*/ 119374 w 337212"/>
                <a:gd name="connsiteY84" fmla="*/ 177559 h 309563"/>
                <a:gd name="connsiteX85" fmla="*/ 108733 w 337212"/>
                <a:gd name="connsiteY85" fmla="*/ 148518 h 309563"/>
                <a:gd name="connsiteX86" fmla="*/ 108733 w 337212"/>
                <a:gd name="connsiteY86" fmla="*/ 295043 h 309563"/>
                <a:gd name="connsiteX87" fmla="*/ 94102 w 337212"/>
                <a:gd name="connsiteY87" fmla="*/ 309563 h 309563"/>
                <a:gd name="connsiteX88" fmla="*/ 78141 w 337212"/>
                <a:gd name="connsiteY88" fmla="*/ 295043 h 309563"/>
                <a:gd name="connsiteX89" fmla="*/ 78141 w 337212"/>
                <a:gd name="connsiteY89" fmla="*/ 202640 h 309563"/>
                <a:gd name="connsiteX90" fmla="*/ 66171 w 337212"/>
                <a:gd name="connsiteY90" fmla="*/ 202640 h 309563"/>
                <a:gd name="connsiteX91" fmla="*/ 66171 w 337212"/>
                <a:gd name="connsiteY91" fmla="*/ 295043 h 309563"/>
                <a:gd name="connsiteX92" fmla="*/ 50210 w 337212"/>
                <a:gd name="connsiteY92" fmla="*/ 309563 h 309563"/>
                <a:gd name="connsiteX93" fmla="*/ 35579 w 337212"/>
                <a:gd name="connsiteY93" fmla="*/ 295043 h 309563"/>
                <a:gd name="connsiteX94" fmla="*/ 35579 w 337212"/>
                <a:gd name="connsiteY94" fmla="*/ 148518 h 309563"/>
                <a:gd name="connsiteX95" fmla="*/ 24938 w 337212"/>
                <a:gd name="connsiteY95" fmla="*/ 177559 h 309563"/>
                <a:gd name="connsiteX96" fmla="*/ 8978 w 337212"/>
                <a:gd name="connsiteY96" fmla="*/ 185479 h 309563"/>
                <a:gd name="connsiteX97" fmla="*/ 997 w 337212"/>
                <a:gd name="connsiteY97" fmla="*/ 169638 h 309563"/>
                <a:gd name="connsiteX98" fmla="*/ 32919 w 337212"/>
                <a:gd name="connsiteY98" fmla="*/ 74595 h 309563"/>
                <a:gd name="connsiteX99" fmla="*/ 46220 w 337212"/>
                <a:gd name="connsiteY99" fmla="*/ 66675 h 309563"/>
                <a:gd name="connsiteX100" fmla="*/ 289643 w 337212"/>
                <a:gd name="connsiteY100" fmla="*/ 49213 h 309563"/>
                <a:gd name="connsiteX101" fmla="*/ 309487 w 337212"/>
                <a:gd name="connsiteY101" fmla="*/ 68263 h 309563"/>
                <a:gd name="connsiteX102" fmla="*/ 289643 w 337212"/>
                <a:gd name="connsiteY102" fmla="*/ 87313 h 309563"/>
                <a:gd name="connsiteX103" fmla="*/ 269799 w 337212"/>
                <a:gd name="connsiteY103" fmla="*/ 68263 h 309563"/>
                <a:gd name="connsiteX104" fmla="*/ 271122 w 337212"/>
                <a:gd name="connsiteY104" fmla="*/ 68263 h 309563"/>
                <a:gd name="connsiteX105" fmla="*/ 272445 w 337212"/>
                <a:gd name="connsiteY105" fmla="*/ 59373 h 309563"/>
                <a:gd name="connsiteX106" fmla="*/ 289643 w 337212"/>
                <a:gd name="connsiteY106" fmla="*/ 49213 h 309563"/>
                <a:gd name="connsiteX107" fmla="*/ 244544 w 337212"/>
                <a:gd name="connsiteY107" fmla="*/ 33338 h 309563"/>
                <a:gd name="connsiteX108" fmla="*/ 266625 w 337212"/>
                <a:gd name="connsiteY108" fmla="*/ 55699 h 309563"/>
                <a:gd name="connsiteX109" fmla="*/ 244544 w 337212"/>
                <a:gd name="connsiteY109" fmla="*/ 79376 h 309563"/>
                <a:gd name="connsiteX110" fmla="*/ 223762 w 337212"/>
                <a:gd name="connsiteY110" fmla="*/ 63592 h 309563"/>
                <a:gd name="connsiteX111" fmla="*/ 226360 w 337212"/>
                <a:gd name="connsiteY111" fmla="*/ 49123 h 309563"/>
                <a:gd name="connsiteX112" fmla="*/ 226360 w 337212"/>
                <a:gd name="connsiteY112" fmla="*/ 43861 h 309563"/>
                <a:gd name="connsiteX113" fmla="*/ 244544 w 337212"/>
                <a:gd name="connsiteY113" fmla="*/ 33338 h 309563"/>
                <a:gd name="connsiteX114" fmla="*/ 192806 w 337212"/>
                <a:gd name="connsiteY114" fmla="*/ 23813 h 309563"/>
                <a:gd name="connsiteX115" fmla="*/ 217412 w 337212"/>
                <a:gd name="connsiteY115" fmla="*/ 48420 h 309563"/>
                <a:gd name="connsiteX116" fmla="*/ 192806 w 337212"/>
                <a:gd name="connsiteY116" fmla="*/ 73026 h 309563"/>
                <a:gd name="connsiteX117" fmla="*/ 168199 w 337212"/>
                <a:gd name="connsiteY117" fmla="*/ 51010 h 309563"/>
                <a:gd name="connsiteX118" fmla="*/ 170789 w 337212"/>
                <a:gd name="connsiteY118" fmla="*/ 39354 h 309563"/>
                <a:gd name="connsiteX119" fmla="*/ 170789 w 337212"/>
                <a:gd name="connsiteY119" fmla="*/ 38059 h 309563"/>
                <a:gd name="connsiteX120" fmla="*/ 192806 w 337212"/>
                <a:gd name="connsiteY120" fmla="*/ 23813 h 309563"/>
                <a:gd name="connsiteX121" fmla="*/ 133275 w 337212"/>
                <a:gd name="connsiteY121" fmla="*/ 12700 h 309563"/>
                <a:gd name="connsiteX122" fmla="*/ 160262 w 337212"/>
                <a:gd name="connsiteY122" fmla="*/ 39029 h 309563"/>
                <a:gd name="connsiteX123" fmla="*/ 133275 w 337212"/>
                <a:gd name="connsiteY123" fmla="*/ 66675 h 309563"/>
                <a:gd name="connsiteX124" fmla="*/ 106287 w 337212"/>
                <a:gd name="connsiteY124" fmla="*/ 48245 h 309563"/>
                <a:gd name="connsiteX125" fmla="*/ 111685 w 337212"/>
                <a:gd name="connsiteY125" fmla="*/ 29814 h 309563"/>
                <a:gd name="connsiteX126" fmla="*/ 110335 w 337212"/>
                <a:gd name="connsiteY126" fmla="*/ 23232 h 309563"/>
                <a:gd name="connsiteX127" fmla="*/ 133275 w 337212"/>
                <a:gd name="connsiteY127" fmla="*/ 12700 h 309563"/>
                <a:gd name="connsiteX128" fmla="*/ 72809 w 337212"/>
                <a:gd name="connsiteY128" fmla="*/ 0 h 309563"/>
                <a:gd name="connsiteX129" fmla="*/ 101525 w 337212"/>
                <a:gd name="connsiteY129" fmla="*/ 30163 h 309563"/>
                <a:gd name="connsiteX130" fmla="*/ 72809 w 337212"/>
                <a:gd name="connsiteY130" fmla="*/ 60325 h 309563"/>
                <a:gd name="connsiteX131" fmla="*/ 42787 w 337212"/>
                <a:gd name="connsiteY131" fmla="*/ 30163 h 309563"/>
                <a:gd name="connsiteX132" fmla="*/ 72809 w 337212"/>
                <a:gd name="connsiteY132" fmla="*/ 0 h 30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337212" h="309563">
                  <a:moveTo>
                    <a:pt x="117399" y="192088"/>
                  </a:moveTo>
                  <a:cubicBezTo>
                    <a:pt x="121632" y="194720"/>
                    <a:pt x="125866" y="196036"/>
                    <a:pt x="130099" y="196036"/>
                  </a:cubicBezTo>
                  <a:cubicBezTo>
                    <a:pt x="130099" y="196036"/>
                    <a:pt x="130099" y="196036"/>
                    <a:pt x="130099" y="278941"/>
                  </a:cubicBezTo>
                  <a:cubicBezTo>
                    <a:pt x="130099" y="285521"/>
                    <a:pt x="124455" y="290785"/>
                    <a:pt x="117399" y="292101"/>
                  </a:cubicBezTo>
                  <a:close/>
                  <a:moveTo>
                    <a:pt x="176137" y="187325"/>
                  </a:moveTo>
                  <a:cubicBezTo>
                    <a:pt x="179841" y="189956"/>
                    <a:pt x="183546" y="191271"/>
                    <a:pt x="187250" y="191271"/>
                  </a:cubicBezTo>
                  <a:cubicBezTo>
                    <a:pt x="187250" y="191271"/>
                    <a:pt x="187250" y="191271"/>
                    <a:pt x="187250" y="267562"/>
                  </a:cubicBezTo>
                  <a:cubicBezTo>
                    <a:pt x="187250" y="274139"/>
                    <a:pt x="182311" y="279400"/>
                    <a:pt x="176137" y="279400"/>
                  </a:cubicBezTo>
                  <a:cubicBezTo>
                    <a:pt x="176137" y="279400"/>
                    <a:pt x="176137" y="279400"/>
                    <a:pt x="176137" y="187325"/>
                  </a:cubicBezTo>
                  <a:close/>
                  <a:moveTo>
                    <a:pt x="231699" y="180975"/>
                  </a:moveTo>
                  <a:cubicBezTo>
                    <a:pt x="233967" y="183646"/>
                    <a:pt x="236235" y="183646"/>
                    <a:pt x="239637" y="184982"/>
                  </a:cubicBezTo>
                  <a:cubicBezTo>
                    <a:pt x="239637" y="184982"/>
                    <a:pt x="239637" y="184982"/>
                    <a:pt x="239637" y="254429"/>
                  </a:cubicBezTo>
                  <a:cubicBezTo>
                    <a:pt x="239637" y="259771"/>
                    <a:pt x="236235" y="263778"/>
                    <a:pt x="231699" y="265113"/>
                  </a:cubicBezTo>
                  <a:close/>
                  <a:moveTo>
                    <a:pt x="277737" y="177800"/>
                  </a:moveTo>
                  <a:cubicBezTo>
                    <a:pt x="280458" y="179099"/>
                    <a:pt x="283180" y="180398"/>
                    <a:pt x="287262" y="180398"/>
                  </a:cubicBezTo>
                  <a:cubicBezTo>
                    <a:pt x="287262" y="180398"/>
                    <a:pt x="287262" y="180398"/>
                    <a:pt x="287262" y="238847"/>
                  </a:cubicBezTo>
                  <a:cubicBezTo>
                    <a:pt x="287262" y="244043"/>
                    <a:pt x="283180" y="247939"/>
                    <a:pt x="277737" y="249238"/>
                  </a:cubicBezTo>
                  <a:close/>
                  <a:moveTo>
                    <a:pt x="280912" y="92075"/>
                  </a:moveTo>
                  <a:cubicBezTo>
                    <a:pt x="282241" y="92075"/>
                    <a:pt x="306164" y="92075"/>
                    <a:pt x="307493" y="92075"/>
                  </a:cubicBezTo>
                  <a:cubicBezTo>
                    <a:pt x="311481" y="92075"/>
                    <a:pt x="314139" y="94694"/>
                    <a:pt x="315468" y="97314"/>
                  </a:cubicBezTo>
                  <a:cubicBezTo>
                    <a:pt x="315468" y="97314"/>
                    <a:pt x="315468" y="97314"/>
                    <a:pt x="336733" y="158869"/>
                  </a:cubicBezTo>
                  <a:cubicBezTo>
                    <a:pt x="338062" y="162798"/>
                    <a:pt x="336733" y="168037"/>
                    <a:pt x="331417" y="169347"/>
                  </a:cubicBezTo>
                  <a:cubicBezTo>
                    <a:pt x="327430" y="170657"/>
                    <a:pt x="322113" y="168037"/>
                    <a:pt x="320784" y="164108"/>
                  </a:cubicBezTo>
                  <a:cubicBezTo>
                    <a:pt x="320784" y="164108"/>
                    <a:pt x="320784" y="164108"/>
                    <a:pt x="314139" y="145772"/>
                  </a:cubicBezTo>
                  <a:cubicBezTo>
                    <a:pt x="314139" y="145772"/>
                    <a:pt x="314139" y="145772"/>
                    <a:pt x="314139" y="238761"/>
                  </a:cubicBezTo>
                  <a:cubicBezTo>
                    <a:pt x="314139" y="243999"/>
                    <a:pt x="310152" y="249238"/>
                    <a:pt x="304835" y="249238"/>
                  </a:cubicBezTo>
                  <a:cubicBezTo>
                    <a:pt x="299519" y="249238"/>
                    <a:pt x="294203" y="243999"/>
                    <a:pt x="294203" y="238761"/>
                  </a:cubicBezTo>
                  <a:cubicBezTo>
                    <a:pt x="294203" y="238761"/>
                    <a:pt x="294203" y="238761"/>
                    <a:pt x="294203" y="179824"/>
                  </a:cubicBezTo>
                  <a:cubicBezTo>
                    <a:pt x="294203" y="179824"/>
                    <a:pt x="294203" y="179824"/>
                    <a:pt x="288886" y="179824"/>
                  </a:cubicBezTo>
                  <a:cubicBezTo>
                    <a:pt x="291545" y="179824"/>
                    <a:pt x="292874" y="179824"/>
                    <a:pt x="294203" y="178515"/>
                  </a:cubicBezTo>
                  <a:cubicBezTo>
                    <a:pt x="302177" y="175895"/>
                    <a:pt x="307493" y="166727"/>
                    <a:pt x="304835" y="157560"/>
                  </a:cubicBezTo>
                  <a:cubicBezTo>
                    <a:pt x="304835" y="157560"/>
                    <a:pt x="304835" y="157560"/>
                    <a:pt x="280912" y="92075"/>
                  </a:cubicBezTo>
                  <a:close/>
                  <a:moveTo>
                    <a:pt x="231699" y="82550"/>
                  </a:moveTo>
                  <a:cubicBezTo>
                    <a:pt x="235715" y="82550"/>
                    <a:pt x="239730" y="82550"/>
                    <a:pt x="243745" y="82550"/>
                  </a:cubicBezTo>
                  <a:cubicBezTo>
                    <a:pt x="253115" y="82550"/>
                    <a:pt x="262484" y="82550"/>
                    <a:pt x="262484" y="82550"/>
                  </a:cubicBezTo>
                  <a:cubicBezTo>
                    <a:pt x="267838" y="82550"/>
                    <a:pt x="271854" y="85177"/>
                    <a:pt x="273192" y="89117"/>
                  </a:cubicBezTo>
                  <a:cubicBezTo>
                    <a:pt x="273192" y="89117"/>
                    <a:pt x="273192" y="89117"/>
                    <a:pt x="297285" y="160041"/>
                  </a:cubicBezTo>
                  <a:cubicBezTo>
                    <a:pt x="299962" y="165294"/>
                    <a:pt x="297285" y="170548"/>
                    <a:pt x="291931" y="171861"/>
                  </a:cubicBezTo>
                  <a:cubicBezTo>
                    <a:pt x="286577" y="174488"/>
                    <a:pt x="281223" y="170548"/>
                    <a:pt x="279885" y="166608"/>
                  </a:cubicBezTo>
                  <a:cubicBezTo>
                    <a:pt x="279885" y="166608"/>
                    <a:pt x="279885" y="166608"/>
                    <a:pt x="271854" y="144280"/>
                  </a:cubicBezTo>
                  <a:cubicBezTo>
                    <a:pt x="271854" y="144280"/>
                    <a:pt x="271854" y="144280"/>
                    <a:pt x="271854" y="253292"/>
                  </a:cubicBezTo>
                  <a:cubicBezTo>
                    <a:pt x="271854" y="259859"/>
                    <a:pt x="266500" y="265113"/>
                    <a:pt x="259807" y="265113"/>
                  </a:cubicBezTo>
                  <a:cubicBezTo>
                    <a:pt x="253115" y="265113"/>
                    <a:pt x="247761" y="259859"/>
                    <a:pt x="247761" y="253292"/>
                  </a:cubicBezTo>
                  <a:cubicBezTo>
                    <a:pt x="247761" y="253292"/>
                    <a:pt x="247761" y="253292"/>
                    <a:pt x="247761" y="183682"/>
                  </a:cubicBezTo>
                  <a:cubicBezTo>
                    <a:pt x="257130" y="179742"/>
                    <a:pt x="262484" y="169235"/>
                    <a:pt x="258469" y="160041"/>
                  </a:cubicBezTo>
                  <a:cubicBezTo>
                    <a:pt x="258469" y="160041"/>
                    <a:pt x="258469" y="160041"/>
                    <a:pt x="231699" y="82550"/>
                  </a:cubicBezTo>
                  <a:close/>
                  <a:moveTo>
                    <a:pt x="177724" y="77788"/>
                  </a:moveTo>
                  <a:cubicBezTo>
                    <a:pt x="177724" y="77788"/>
                    <a:pt x="213196" y="77788"/>
                    <a:pt x="214510" y="77788"/>
                  </a:cubicBezTo>
                  <a:cubicBezTo>
                    <a:pt x="219765" y="77788"/>
                    <a:pt x="223707" y="80406"/>
                    <a:pt x="225021" y="85643"/>
                  </a:cubicBezTo>
                  <a:cubicBezTo>
                    <a:pt x="225021" y="85643"/>
                    <a:pt x="225021" y="85643"/>
                    <a:pt x="252610" y="162884"/>
                  </a:cubicBezTo>
                  <a:cubicBezTo>
                    <a:pt x="253924" y="168121"/>
                    <a:pt x="251296" y="174667"/>
                    <a:pt x="246041" y="175976"/>
                  </a:cubicBezTo>
                  <a:cubicBezTo>
                    <a:pt x="239472" y="178595"/>
                    <a:pt x="234217" y="175976"/>
                    <a:pt x="231590" y="169430"/>
                  </a:cubicBezTo>
                  <a:cubicBezTo>
                    <a:pt x="231590" y="169430"/>
                    <a:pt x="231590" y="169430"/>
                    <a:pt x="223707" y="145865"/>
                  </a:cubicBezTo>
                  <a:cubicBezTo>
                    <a:pt x="223707" y="145865"/>
                    <a:pt x="223707" y="145865"/>
                    <a:pt x="223707" y="266309"/>
                  </a:cubicBezTo>
                  <a:cubicBezTo>
                    <a:pt x="223707" y="272855"/>
                    <a:pt x="218452" y="279401"/>
                    <a:pt x="210569" y="279401"/>
                  </a:cubicBezTo>
                  <a:cubicBezTo>
                    <a:pt x="204000" y="279401"/>
                    <a:pt x="198745" y="272855"/>
                    <a:pt x="198745" y="266309"/>
                  </a:cubicBezTo>
                  <a:cubicBezTo>
                    <a:pt x="198745" y="266309"/>
                    <a:pt x="198745" y="266309"/>
                    <a:pt x="198745" y="189068"/>
                  </a:cubicBezTo>
                  <a:cubicBezTo>
                    <a:pt x="198745" y="189068"/>
                    <a:pt x="198745" y="189068"/>
                    <a:pt x="197759" y="189068"/>
                  </a:cubicBezTo>
                  <a:lnTo>
                    <a:pt x="194803" y="189068"/>
                  </a:lnTo>
                  <a:cubicBezTo>
                    <a:pt x="200059" y="187759"/>
                    <a:pt x="204000" y="183831"/>
                    <a:pt x="206628" y="178595"/>
                  </a:cubicBezTo>
                  <a:cubicBezTo>
                    <a:pt x="209255" y="173358"/>
                    <a:pt x="209255" y="168121"/>
                    <a:pt x="206628" y="162884"/>
                  </a:cubicBezTo>
                  <a:cubicBezTo>
                    <a:pt x="206628" y="162884"/>
                    <a:pt x="206628" y="162884"/>
                    <a:pt x="177724" y="79097"/>
                  </a:cubicBezTo>
                  <a:cubicBezTo>
                    <a:pt x="177724" y="79097"/>
                    <a:pt x="177724" y="77788"/>
                    <a:pt x="177724" y="77788"/>
                  </a:cubicBezTo>
                  <a:close/>
                  <a:moveTo>
                    <a:pt x="120574" y="73025"/>
                  </a:moveTo>
                  <a:cubicBezTo>
                    <a:pt x="120574" y="73025"/>
                    <a:pt x="157008" y="73025"/>
                    <a:pt x="157008" y="73025"/>
                  </a:cubicBezTo>
                  <a:cubicBezTo>
                    <a:pt x="162213" y="73025"/>
                    <a:pt x="167418" y="75668"/>
                    <a:pt x="168720" y="80953"/>
                  </a:cubicBezTo>
                  <a:cubicBezTo>
                    <a:pt x="168720" y="80953"/>
                    <a:pt x="168720" y="80953"/>
                    <a:pt x="197347" y="166840"/>
                  </a:cubicBezTo>
                  <a:cubicBezTo>
                    <a:pt x="199949" y="172125"/>
                    <a:pt x="197347" y="178732"/>
                    <a:pt x="190840" y="181375"/>
                  </a:cubicBezTo>
                  <a:cubicBezTo>
                    <a:pt x="184334" y="184017"/>
                    <a:pt x="177828" y="180053"/>
                    <a:pt x="176527" y="173447"/>
                  </a:cubicBezTo>
                  <a:lnTo>
                    <a:pt x="167418" y="148341"/>
                  </a:lnTo>
                  <a:cubicBezTo>
                    <a:pt x="167418" y="148341"/>
                    <a:pt x="167418" y="148341"/>
                    <a:pt x="167418" y="279153"/>
                  </a:cubicBezTo>
                  <a:cubicBezTo>
                    <a:pt x="167418" y="287081"/>
                    <a:pt x="160912" y="293688"/>
                    <a:pt x="153105" y="293688"/>
                  </a:cubicBezTo>
                  <a:cubicBezTo>
                    <a:pt x="145297" y="293688"/>
                    <a:pt x="140093" y="287081"/>
                    <a:pt x="140093" y="279153"/>
                  </a:cubicBezTo>
                  <a:cubicBezTo>
                    <a:pt x="140093" y="279153"/>
                    <a:pt x="140093" y="279153"/>
                    <a:pt x="140093" y="195909"/>
                  </a:cubicBezTo>
                  <a:cubicBezTo>
                    <a:pt x="140093" y="195909"/>
                    <a:pt x="140093" y="195909"/>
                    <a:pt x="133586" y="195909"/>
                  </a:cubicBezTo>
                  <a:cubicBezTo>
                    <a:pt x="134888" y="195909"/>
                    <a:pt x="136189" y="195909"/>
                    <a:pt x="138791" y="194588"/>
                  </a:cubicBezTo>
                  <a:cubicBezTo>
                    <a:pt x="150502" y="190624"/>
                    <a:pt x="155707" y="177411"/>
                    <a:pt x="151804" y="166840"/>
                  </a:cubicBezTo>
                  <a:cubicBezTo>
                    <a:pt x="151804" y="166840"/>
                    <a:pt x="151804" y="166840"/>
                    <a:pt x="120574" y="73025"/>
                  </a:cubicBezTo>
                  <a:close/>
                  <a:moveTo>
                    <a:pt x="46220" y="66675"/>
                  </a:moveTo>
                  <a:cubicBezTo>
                    <a:pt x="47550" y="66675"/>
                    <a:pt x="59520" y="66675"/>
                    <a:pt x="72821" y="66675"/>
                  </a:cubicBezTo>
                  <a:cubicBezTo>
                    <a:pt x="84792" y="66675"/>
                    <a:pt x="96762" y="66675"/>
                    <a:pt x="98092" y="66675"/>
                  </a:cubicBezTo>
                  <a:cubicBezTo>
                    <a:pt x="103413" y="66675"/>
                    <a:pt x="108733" y="69315"/>
                    <a:pt x="111393" y="74595"/>
                  </a:cubicBezTo>
                  <a:cubicBezTo>
                    <a:pt x="111393" y="74595"/>
                    <a:pt x="111393" y="74595"/>
                    <a:pt x="143315" y="169638"/>
                  </a:cubicBezTo>
                  <a:cubicBezTo>
                    <a:pt x="145975" y="176239"/>
                    <a:pt x="143315" y="184159"/>
                    <a:pt x="135334" y="185479"/>
                  </a:cubicBezTo>
                  <a:cubicBezTo>
                    <a:pt x="128684" y="188119"/>
                    <a:pt x="122034" y="184159"/>
                    <a:pt x="119374" y="177559"/>
                  </a:cubicBezTo>
                  <a:cubicBezTo>
                    <a:pt x="119374" y="177559"/>
                    <a:pt x="119374" y="177559"/>
                    <a:pt x="108733" y="148518"/>
                  </a:cubicBezTo>
                  <a:cubicBezTo>
                    <a:pt x="108733" y="148518"/>
                    <a:pt x="108733" y="148518"/>
                    <a:pt x="108733" y="295043"/>
                  </a:cubicBezTo>
                  <a:cubicBezTo>
                    <a:pt x="108733" y="302963"/>
                    <a:pt x="102083" y="309563"/>
                    <a:pt x="94102" y="309563"/>
                  </a:cubicBezTo>
                  <a:cubicBezTo>
                    <a:pt x="84792" y="309563"/>
                    <a:pt x="78141" y="302963"/>
                    <a:pt x="78141" y="295043"/>
                  </a:cubicBezTo>
                  <a:cubicBezTo>
                    <a:pt x="78141" y="295043"/>
                    <a:pt x="78141" y="295043"/>
                    <a:pt x="78141" y="202640"/>
                  </a:cubicBezTo>
                  <a:cubicBezTo>
                    <a:pt x="78141" y="202640"/>
                    <a:pt x="78141" y="202640"/>
                    <a:pt x="66171" y="202640"/>
                  </a:cubicBezTo>
                  <a:cubicBezTo>
                    <a:pt x="66171" y="202640"/>
                    <a:pt x="66171" y="202640"/>
                    <a:pt x="66171" y="295043"/>
                  </a:cubicBezTo>
                  <a:cubicBezTo>
                    <a:pt x="66171" y="302963"/>
                    <a:pt x="59520" y="309563"/>
                    <a:pt x="50210" y="309563"/>
                  </a:cubicBezTo>
                  <a:cubicBezTo>
                    <a:pt x="42229" y="309563"/>
                    <a:pt x="35579" y="302963"/>
                    <a:pt x="35579" y="295043"/>
                  </a:cubicBezTo>
                  <a:cubicBezTo>
                    <a:pt x="35579" y="295043"/>
                    <a:pt x="35579" y="295043"/>
                    <a:pt x="35579" y="148518"/>
                  </a:cubicBezTo>
                  <a:cubicBezTo>
                    <a:pt x="35579" y="148518"/>
                    <a:pt x="35579" y="148518"/>
                    <a:pt x="24938" y="177559"/>
                  </a:cubicBezTo>
                  <a:cubicBezTo>
                    <a:pt x="22278" y="184159"/>
                    <a:pt x="15628" y="188119"/>
                    <a:pt x="8978" y="185479"/>
                  </a:cubicBezTo>
                  <a:cubicBezTo>
                    <a:pt x="997" y="184159"/>
                    <a:pt x="-1663" y="176239"/>
                    <a:pt x="997" y="169638"/>
                  </a:cubicBezTo>
                  <a:cubicBezTo>
                    <a:pt x="997" y="169638"/>
                    <a:pt x="997" y="169638"/>
                    <a:pt x="32919" y="74595"/>
                  </a:cubicBezTo>
                  <a:cubicBezTo>
                    <a:pt x="35579" y="69315"/>
                    <a:pt x="40899" y="66675"/>
                    <a:pt x="46220" y="66675"/>
                  </a:cubicBezTo>
                  <a:close/>
                  <a:moveTo>
                    <a:pt x="289643" y="49213"/>
                  </a:moveTo>
                  <a:cubicBezTo>
                    <a:pt x="301549" y="49213"/>
                    <a:pt x="309487" y="58103"/>
                    <a:pt x="309487" y="68263"/>
                  </a:cubicBezTo>
                  <a:cubicBezTo>
                    <a:pt x="309487" y="79693"/>
                    <a:pt x="300227" y="87313"/>
                    <a:pt x="289643" y="87313"/>
                  </a:cubicBezTo>
                  <a:cubicBezTo>
                    <a:pt x="280383" y="87313"/>
                    <a:pt x="269799" y="79693"/>
                    <a:pt x="269799" y="68263"/>
                  </a:cubicBezTo>
                  <a:cubicBezTo>
                    <a:pt x="269799" y="68263"/>
                    <a:pt x="271122" y="68263"/>
                    <a:pt x="271122" y="68263"/>
                  </a:cubicBezTo>
                  <a:cubicBezTo>
                    <a:pt x="271122" y="65723"/>
                    <a:pt x="272445" y="63183"/>
                    <a:pt x="272445" y="59373"/>
                  </a:cubicBezTo>
                  <a:cubicBezTo>
                    <a:pt x="276414" y="54293"/>
                    <a:pt x="283028" y="49213"/>
                    <a:pt x="289643" y="49213"/>
                  </a:cubicBezTo>
                  <a:close/>
                  <a:moveTo>
                    <a:pt x="244544" y="33338"/>
                  </a:moveTo>
                  <a:cubicBezTo>
                    <a:pt x="257533" y="33338"/>
                    <a:pt x="266625" y="43861"/>
                    <a:pt x="266625" y="55699"/>
                  </a:cubicBezTo>
                  <a:cubicBezTo>
                    <a:pt x="266625" y="68853"/>
                    <a:pt x="256234" y="79376"/>
                    <a:pt x="244544" y="79376"/>
                  </a:cubicBezTo>
                  <a:cubicBezTo>
                    <a:pt x="235452" y="79376"/>
                    <a:pt x="226360" y="72799"/>
                    <a:pt x="223762" y="63592"/>
                  </a:cubicBezTo>
                  <a:cubicBezTo>
                    <a:pt x="225061" y="59645"/>
                    <a:pt x="226360" y="54384"/>
                    <a:pt x="226360" y="49123"/>
                  </a:cubicBezTo>
                  <a:cubicBezTo>
                    <a:pt x="226360" y="47807"/>
                    <a:pt x="226360" y="46492"/>
                    <a:pt x="226360" y="43861"/>
                  </a:cubicBezTo>
                  <a:cubicBezTo>
                    <a:pt x="230256" y="37284"/>
                    <a:pt x="236751" y="33338"/>
                    <a:pt x="244544" y="33338"/>
                  </a:cubicBezTo>
                  <a:close/>
                  <a:moveTo>
                    <a:pt x="192806" y="23813"/>
                  </a:moveTo>
                  <a:cubicBezTo>
                    <a:pt x="205756" y="23813"/>
                    <a:pt x="217412" y="35469"/>
                    <a:pt x="217412" y="48420"/>
                  </a:cubicBezTo>
                  <a:cubicBezTo>
                    <a:pt x="217412" y="62665"/>
                    <a:pt x="205756" y="73026"/>
                    <a:pt x="192806" y="73026"/>
                  </a:cubicBezTo>
                  <a:cubicBezTo>
                    <a:pt x="179855" y="73026"/>
                    <a:pt x="169494" y="63961"/>
                    <a:pt x="168199" y="51010"/>
                  </a:cubicBezTo>
                  <a:cubicBezTo>
                    <a:pt x="169494" y="48420"/>
                    <a:pt x="170789" y="44534"/>
                    <a:pt x="170789" y="39354"/>
                  </a:cubicBezTo>
                  <a:cubicBezTo>
                    <a:pt x="170789" y="39354"/>
                    <a:pt x="170789" y="39354"/>
                    <a:pt x="170789" y="38059"/>
                  </a:cubicBezTo>
                  <a:cubicBezTo>
                    <a:pt x="174674" y="30288"/>
                    <a:pt x="182445" y="23813"/>
                    <a:pt x="192806" y="23813"/>
                  </a:cubicBezTo>
                  <a:close/>
                  <a:moveTo>
                    <a:pt x="133275" y="12700"/>
                  </a:moveTo>
                  <a:cubicBezTo>
                    <a:pt x="148118" y="12700"/>
                    <a:pt x="160262" y="24548"/>
                    <a:pt x="160262" y="39029"/>
                  </a:cubicBezTo>
                  <a:cubicBezTo>
                    <a:pt x="160262" y="54827"/>
                    <a:pt x="148118" y="66675"/>
                    <a:pt x="133275" y="66675"/>
                  </a:cubicBezTo>
                  <a:cubicBezTo>
                    <a:pt x="121130" y="66675"/>
                    <a:pt x="110335" y="60093"/>
                    <a:pt x="106287" y="48245"/>
                  </a:cubicBezTo>
                  <a:cubicBezTo>
                    <a:pt x="108986" y="42979"/>
                    <a:pt x="111685" y="36396"/>
                    <a:pt x="111685" y="29814"/>
                  </a:cubicBezTo>
                  <a:cubicBezTo>
                    <a:pt x="111685" y="27181"/>
                    <a:pt x="110335" y="25865"/>
                    <a:pt x="110335" y="23232"/>
                  </a:cubicBezTo>
                  <a:cubicBezTo>
                    <a:pt x="115733" y="16649"/>
                    <a:pt x="123829" y="12700"/>
                    <a:pt x="133275" y="12700"/>
                  </a:cubicBezTo>
                  <a:close/>
                  <a:moveTo>
                    <a:pt x="72809" y="0"/>
                  </a:moveTo>
                  <a:cubicBezTo>
                    <a:pt x="88472" y="0"/>
                    <a:pt x="101525" y="14426"/>
                    <a:pt x="101525" y="30163"/>
                  </a:cubicBezTo>
                  <a:cubicBezTo>
                    <a:pt x="101525" y="47211"/>
                    <a:pt x="87167" y="60325"/>
                    <a:pt x="72809" y="60325"/>
                  </a:cubicBezTo>
                  <a:cubicBezTo>
                    <a:pt x="57145" y="60325"/>
                    <a:pt x="42787" y="47211"/>
                    <a:pt x="42787" y="30163"/>
                  </a:cubicBezTo>
                  <a:cubicBezTo>
                    <a:pt x="42787" y="14426"/>
                    <a:pt x="55840" y="0"/>
                    <a:pt x="728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563004" y="3698488"/>
              <a:ext cx="2444433" cy="1175547"/>
              <a:chOff x="7702514" y="2107863"/>
              <a:chExt cx="2444433" cy="117554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7702514" y="2107863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910738" y="2452413"/>
                <a:ext cx="20279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The user can demonstrate on a projector or computer, or print the presentation and make it into a film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7914025" y="1949516"/>
            <a:ext cx="3000718" cy="3585029"/>
            <a:chOff x="7914025" y="1949516"/>
            <a:chExt cx="3000718" cy="3585029"/>
          </a:xfrm>
        </p:grpSpPr>
        <p:sp>
          <p:nvSpPr>
            <p:cNvPr id="13" name="矩形 12"/>
            <p:cNvSpPr/>
            <p:nvPr/>
          </p:nvSpPr>
          <p:spPr>
            <a:xfrm>
              <a:off x="7914025" y="1949516"/>
              <a:ext cx="3000718" cy="358502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椭圆 14"/>
            <p:cNvSpPr/>
            <p:nvPr/>
          </p:nvSpPr>
          <p:spPr>
            <a:xfrm>
              <a:off x="9037013" y="2496456"/>
              <a:ext cx="754742" cy="754742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192167" y="3698488"/>
              <a:ext cx="2444433" cy="1175547"/>
              <a:chOff x="7702514" y="2107863"/>
              <a:chExt cx="2444433" cy="1175547"/>
            </a:xfrm>
          </p:grpSpPr>
          <p:sp>
            <p:nvSpPr>
              <p:cNvPr id="23" name="TextBox 19"/>
              <p:cNvSpPr txBox="1"/>
              <p:nvPr/>
            </p:nvSpPr>
            <p:spPr>
              <a:xfrm>
                <a:off x="7702514" y="2107863"/>
                <a:ext cx="244443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defRPr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EngraversGothic BT" panose="020B0507020203020204" pitchFamily="34" charset="0"/>
                  </a:defRPr>
                </a:lvl1pPr>
              </a:lstStyle>
              <a:p>
                <a:pPr algn="ctr"/>
                <a:r>
                  <a:rPr lang="en-US" altLang="zh-CN" sz="2000" b="1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Add title text</a:t>
                </a:r>
                <a:endParaRPr lang="en-US" sz="20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7910738" y="2452413"/>
                <a:ext cx="20279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Arial"/>
                    <a:ea typeface="微软雅黑"/>
                    <a:sym typeface="Arial"/>
                  </a:rPr>
                  <a:t>The user can demonstrate on a projector or computer, or print the presentation and make it into a film</a:t>
                </a:r>
              </a:p>
            </p:txBody>
          </p:sp>
        </p:grp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9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724400" y="1155700"/>
            <a:ext cx="2743200" cy="2743200"/>
          </a:xfrm>
          <a:prstGeom prst="ellipse">
            <a:avLst/>
          </a:prstGeom>
          <a:solidFill>
            <a:schemeClr val="bg1">
              <a:alpha val="20000"/>
            </a:schemeClr>
          </a:solidFill>
          <a:ln w="635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054600" y="1485900"/>
            <a:ext cx="2082800" cy="2082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2383" y="1973302"/>
            <a:ext cx="11272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02</a:t>
            </a:r>
            <a:endParaRPr lang="zh-CN" altLang="en-US" sz="66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31160" y="4386302"/>
            <a:ext cx="3929680" cy="1034815"/>
            <a:chOff x="6959891" y="1879263"/>
            <a:chExt cx="3929680" cy="1034815"/>
          </a:xfrm>
        </p:grpSpPr>
        <p:sp>
          <p:nvSpPr>
            <p:cNvPr id="10" name="TextBox 19"/>
            <p:cNvSpPr txBox="1"/>
            <p:nvPr/>
          </p:nvSpPr>
          <p:spPr>
            <a:xfrm>
              <a:off x="6959891" y="1879263"/>
              <a:ext cx="3929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Add title text</a:t>
              </a:r>
              <a:endParaRPr lang="en-US" sz="3200" b="1"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59891" y="2452413"/>
              <a:ext cx="392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214000" y="6516858"/>
            <a:ext cx="1764000" cy="0"/>
            <a:chOff x="1310247" y="4063999"/>
            <a:chExt cx="2432915" cy="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1310247" y="4063999"/>
              <a:ext cx="60036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1921098" y="4063999"/>
              <a:ext cx="60036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2531949" y="4063999"/>
              <a:ext cx="60036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3142800" y="4063999"/>
              <a:ext cx="600362" cy="0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73821" y="203200"/>
            <a:ext cx="7213920" cy="734976"/>
            <a:chOff x="2494284" y="245902"/>
            <a:chExt cx="7213920" cy="734976"/>
          </a:xfrm>
        </p:grpSpPr>
        <p:sp>
          <p:nvSpPr>
            <p:cNvPr id="7" name="TextBox 19"/>
            <p:cNvSpPr txBox="1"/>
            <p:nvPr/>
          </p:nvSpPr>
          <p:spPr>
            <a:xfrm>
              <a:off x="2494284" y="245902"/>
              <a:ext cx="3666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Add title text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94284" y="719268"/>
              <a:ext cx="721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75000"/>
                    </a:srgbClr>
                  </a:solidFill>
                  <a:effectLst/>
                  <a:uLnTx/>
                  <a:uFillTx/>
                  <a:latin typeface="Arial"/>
                  <a:ea typeface="微软雅黑"/>
                  <a:sym typeface="Arial"/>
                </a:rPr>
                <a:t>The user can demonstrate on a projector or computer, or print the presentation and make it into a film</a:t>
              </a:r>
            </a:p>
          </p:txBody>
        </p:sp>
      </p:grpSp>
      <p:sp>
        <p:nvSpPr>
          <p:cNvPr id="11" name="Freeform 21"/>
          <p:cNvSpPr>
            <a:spLocks noEditPoints="1"/>
          </p:cNvSpPr>
          <p:nvPr/>
        </p:nvSpPr>
        <p:spPr bwMode="auto">
          <a:xfrm>
            <a:off x="3616695" y="2153492"/>
            <a:ext cx="575636" cy="2284037"/>
          </a:xfrm>
          <a:custGeom>
            <a:avLst/>
            <a:gdLst/>
            <a:ahLst/>
            <a:cxnLst>
              <a:cxn ang="0">
                <a:pos x="808" y="2000"/>
              </a:cxn>
              <a:cxn ang="0">
                <a:pos x="744" y="2265"/>
              </a:cxn>
              <a:cxn ang="0">
                <a:pos x="702" y="2491"/>
              </a:cxn>
              <a:cxn ang="0">
                <a:pos x="651" y="2695"/>
              </a:cxn>
              <a:cxn ang="0">
                <a:pos x="630" y="2928"/>
              </a:cxn>
              <a:cxn ang="0">
                <a:pos x="628" y="3042"/>
              </a:cxn>
              <a:cxn ang="0">
                <a:pos x="729" y="3091"/>
              </a:cxn>
              <a:cxn ang="0">
                <a:pos x="799" y="3154"/>
              </a:cxn>
              <a:cxn ang="0">
                <a:pos x="621" y="3190"/>
              </a:cxn>
              <a:cxn ang="0">
                <a:pos x="624" y="3360"/>
              </a:cxn>
              <a:cxn ang="0">
                <a:pos x="674" y="3509"/>
              </a:cxn>
              <a:cxn ang="0">
                <a:pos x="547" y="3571"/>
              </a:cxn>
              <a:cxn ang="0">
                <a:pos x="447" y="3363"/>
              </a:cxn>
              <a:cxn ang="0">
                <a:pos x="374" y="3293"/>
              </a:cxn>
              <a:cxn ang="0">
                <a:pos x="362" y="3172"/>
              </a:cxn>
              <a:cxn ang="0">
                <a:pos x="333" y="2988"/>
              </a:cxn>
              <a:cxn ang="0">
                <a:pos x="340" y="2504"/>
              </a:cxn>
              <a:cxn ang="0">
                <a:pos x="356" y="2253"/>
              </a:cxn>
              <a:cxn ang="0">
                <a:pos x="325" y="2051"/>
              </a:cxn>
              <a:cxn ang="0">
                <a:pos x="258" y="1933"/>
              </a:cxn>
              <a:cxn ang="0">
                <a:pos x="88" y="1840"/>
              </a:cxn>
              <a:cxn ang="0">
                <a:pos x="0" y="1801"/>
              </a:cxn>
              <a:cxn ang="0">
                <a:pos x="68" y="1614"/>
              </a:cxn>
              <a:cxn ang="0">
                <a:pos x="119" y="1446"/>
              </a:cxn>
              <a:cxn ang="0">
                <a:pos x="83" y="1287"/>
              </a:cxn>
              <a:cxn ang="0">
                <a:pos x="38" y="1172"/>
              </a:cxn>
              <a:cxn ang="0">
                <a:pos x="36" y="1012"/>
              </a:cxn>
              <a:cxn ang="0">
                <a:pos x="115" y="794"/>
              </a:cxn>
              <a:cxn ang="0">
                <a:pos x="167" y="651"/>
              </a:cxn>
              <a:cxn ang="0">
                <a:pos x="251" y="541"/>
              </a:cxn>
              <a:cxn ang="0">
                <a:pos x="430" y="473"/>
              </a:cxn>
              <a:cxn ang="0">
                <a:pos x="518" y="426"/>
              </a:cxn>
              <a:cxn ang="0">
                <a:pos x="538" y="313"/>
              </a:cxn>
              <a:cxn ang="0">
                <a:pos x="529" y="215"/>
              </a:cxn>
              <a:cxn ang="0">
                <a:pos x="547" y="89"/>
              </a:cxn>
              <a:cxn ang="0">
                <a:pos x="639" y="6"/>
              </a:cxn>
              <a:cxn ang="0">
                <a:pos x="827" y="22"/>
              </a:cxn>
              <a:cxn ang="0">
                <a:pos x="901" y="171"/>
              </a:cxn>
              <a:cxn ang="0">
                <a:pos x="863" y="298"/>
              </a:cxn>
              <a:cxn ang="0">
                <a:pos x="820" y="438"/>
              </a:cxn>
              <a:cxn ang="0">
                <a:pos x="744" y="499"/>
              </a:cxn>
              <a:cxn ang="0">
                <a:pos x="744" y="615"/>
              </a:cxn>
              <a:cxn ang="0">
                <a:pos x="811" y="738"/>
              </a:cxn>
              <a:cxn ang="0">
                <a:pos x="833" y="865"/>
              </a:cxn>
              <a:cxn ang="0">
                <a:pos x="859" y="1090"/>
              </a:cxn>
              <a:cxn ang="0">
                <a:pos x="853" y="1282"/>
              </a:cxn>
              <a:cxn ang="0">
                <a:pos x="885" y="1379"/>
              </a:cxn>
              <a:cxn ang="0">
                <a:pos x="854" y="1520"/>
              </a:cxn>
              <a:cxn ang="0">
                <a:pos x="592" y="460"/>
              </a:cxn>
              <a:cxn ang="0">
                <a:pos x="553" y="468"/>
              </a:cxn>
              <a:cxn ang="0">
                <a:pos x="635" y="632"/>
              </a:cxn>
              <a:cxn ang="0">
                <a:pos x="654" y="766"/>
              </a:cxn>
              <a:cxn ang="0">
                <a:pos x="650" y="1141"/>
              </a:cxn>
              <a:cxn ang="0">
                <a:pos x="628" y="1334"/>
              </a:cxn>
              <a:cxn ang="0">
                <a:pos x="732" y="1190"/>
              </a:cxn>
              <a:cxn ang="0">
                <a:pos x="716" y="1076"/>
              </a:cxn>
              <a:cxn ang="0">
                <a:pos x="701" y="697"/>
              </a:cxn>
              <a:cxn ang="0">
                <a:pos x="694" y="622"/>
              </a:cxn>
              <a:cxn ang="0">
                <a:pos x="674" y="559"/>
              </a:cxn>
              <a:cxn ang="0">
                <a:pos x="723" y="588"/>
              </a:cxn>
              <a:cxn ang="0">
                <a:pos x="730" y="619"/>
              </a:cxn>
            </a:cxnLst>
            <a:rect l="0" t="0" r="r" b="b"/>
            <a:pathLst>
              <a:path w="902" h="3579">
                <a:moveTo>
                  <a:pt x="816" y="1545"/>
                </a:moveTo>
                <a:lnTo>
                  <a:pt x="816" y="1545"/>
                </a:lnTo>
                <a:lnTo>
                  <a:pt x="814" y="1618"/>
                </a:lnTo>
                <a:lnTo>
                  <a:pt x="812" y="1691"/>
                </a:lnTo>
                <a:lnTo>
                  <a:pt x="811" y="1765"/>
                </a:lnTo>
                <a:lnTo>
                  <a:pt x="810" y="1842"/>
                </a:lnTo>
                <a:lnTo>
                  <a:pt x="810" y="1842"/>
                </a:lnTo>
                <a:lnTo>
                  <a:pt x="810" y="1915"/>
                </a:lnTo>
                <a:lnTo>
                  <a:pt x="810" y="1915"/>
                </a:lnTo>
                <a:lnTo>
                  <a:pt x="811" y="1951"/>
                </a:lnTo>
                <a:lnTo>
                  <a:pt x="811" y="1970"/>
                </a:lnTo>
                <a:lnTo>
                  <a:pt x="810" y="1988"/>
                </a:lnTo>
                <a:lnTo>
                  <a:pt x="810" y="1988"/>
                </a:lnTo>
                <a:lnTo>
                  <a:pt x="808" y="2000"/>
                </a:lnTo>
                <a:lnTo>
                  <a:pt x="804" y="2014"/>
                </a:lnTo>
                <a:lnTo>
                  <a:pt x="797" y="2044"/>
                </a:lnTo>
                <a:lnTo>
                  <a:pt x="797" y="2044"/>
                </a:lnTo>
                <a:lnTo>
                  <a:pt x="786" y="2083"/>
                </a:lnTo>
                <a:lnTo>
                  <a:pt x="775" y="2123"/>
                </a:lnTo>
                <a:lnTo>
                  <a:pt x="764" y="2165"/>
                </a:lnTo>
                <a:lnTo>
                  <a:pt x="759" y="2185"/>
                </a:lnTo>
                <a:lnTo>
                  <a:pt x="755" y="2207"/>
                </a:lnTo>
                <a:lnTo>
                  <a:pt x="755" y="2207"/>
                </a:lnTo>
                <a:lnTo>
                  <a:pt x="753" y="2221"/>
                </a:lnTo>
                <a:lnTo>
                  <a:pt x="750" y="2235"/>
                </a:lnTo>
                <a:lnTo>
                  <a:pt x="747" y="2250"/>
                </a:lnTo>
                <a:lnTo>
                  <a:pt x="744" y="2265"/>
                </a:lnTo>
                <a:lnTo>
                  <a:pt x="744" y="2265"/>
                </a:lnTo>
                <a:lnTo>
                  <a:pt x="742" y="2279"/>
                </a:lnTo>
                <a:lnTo>
                  <a:pt x="740" y="2294"/>
                </a:lnTo>
                <a:lnTo>
                  <a:pt x="735" y="2323"/>
                </a:lnTo>
                <a:lnTo>
                  <a:pt x="735" y="2323"/>
                </a:lnTo>
                <a:lnTo>
                  <a:pt x="730" y="2353"/>
                </a:lnTo>
                <a:lnTo>
                  <a:pt x="726" y="2383"/>
                </a:lnTo>
                <a:lnTo>
                  <a:pt x="726" y="2383"/>
                </a:lnTo>
                <a:lnTo>
                  <a:pt x="723" y="2397"/>
                </a:lnTo>
                <a:lnTo>
                  <a:pt x="719" y="2411"/>
                </a:lnTo>
                <a:lnTo>
                  <a:pt x="712" y="2437"/>
                </a:lnTo>
                <a:lnTo>
                  <a:pt x="712" y="2437"/>
                </a:lnTo>
                <a:lnTo>
                  <a:pt x="706" y="2464"/>
                </a:lnTo>
                <a:lnTo>
                  <a:pt x="702" y="2491"/>
                </a:lnTo>
                <a:lnTo>
                  <a:pt x="702" y="2491"/>
                </a:lnTo>
                <a:lnTo>
                  <a:pt x="697" y="2520"/>
                </a:lnTo>
                <a:lnTo>
                  <a:pt x="692" y="2547"/>
                </a:lnTo>
                <a:lnTo>
                  <a:pt x="692" y="2547"/>
                </a:lnTo>
                <a:lnTo>
                  <a:pt x="689" y="2559"/>
                </a:lnTo>
                <a:lnTo>
                  <a:pt x="686" y="2572"/>
                </a:lnTo>
                <a:lnTo>
                  <a:pt x="681" y="2585"/>
                </a:lnTo>
                <a:lnTo>
                  <a:pt x="679" y="2598"/>
                </a:lnTo>
                <a:lnTo>
                  <a:pt x="679" y="2598"/>
                </a:lnTo>
                <a:lnTo>
                  <a:pt x="672" y="2640"/>
                </a:lnTo>
                <a:lnTo>
                  <a:pt x="667" y="2660"/>
                </a:lnTo>
                <a:lnTo>
                  <a:pt x="664" y="2669"/>
                </a:lnTo>
                <a:lnTo>
                  <a:pt x="660" y="2677"/>
                </a:lnTo>
                <a:lnTo>
                  <a:pt x="660" y="2677"/>
                </a:lnTo>
                <a:lnTo>
                  <a:pt x="651" y="2695"/>
                </a:lnTo>
                <a:lnTo>
                  <a:pt x="640" y="2713"/>
                </a:lnTo>
                <a:lnTo>
                  <a:pt x="640" y="2713"/>
                </a:lnTo>
                <a:lnTo>
                  <a:pt x="637" y="2720"/>
                </a:lnTo>
                <a:lnTo>
                  <a:pt x="633" y="2726"/>
                </a:lnTo>
                <a:lnTo>
                  <a:pt x="633" y="2726"/>
                </a:lnTo>
                <a:lnTo>
                  <a:pt x="632" y="2737"/>
                </a:lnTo>
                <a:lnTo>
                  <a:pt x="632" y="2749"/>
                </a:lnTo>
                <a:lnTo>
                  <a:pt x="633" y="2777"/>
                </a:lnTo>
                <a:lnTo>
                  <a:pt x="633" y="2777"/>
                </a:lnTo>
                <a:lnTo>
                  <a:pt x="635" y="2854"/>
                </a:lnTo>
                <a:lnTo>
                  <a:pt x="635" y="2893"/>
                </a:lnTo>
                <a:lnTo>
                  <a:pt x="632" y="2910"/>
                </a:lnTo>
                <a:lnTo>
                  <a:pt x="630" y="2928"/>
                </a:lnTo>
                <a:lnTo>
                  <a:pt x="630" y="2928"/>
                </a:lnTo>
                <a:lnTo>
                  <a:pt x="629" y="2932"/>
                </a:lnTo>
                <a:lnTo>
                  <a:pt x="627" y="2938"/>
                </a:lnTo>
                <a:lnTo>
                  <a:pt x="623" y="2950"/>
                </a:lnTo>
                <a:lnTo>
                  <a:pt x="623" y="2950"/>
                </a:lnTo>
                <a:lnTo>
                  <a:pt x="620" y="2959"/>
                </a:lnTo>
                <a:lnTo>
                  <a:pt x="619" y="2970"/>
                </a:lnTo>
                <a:lnTo>
                  <a:pt x="618" y="2982"/>
                </a:lnTo>
                <a:lnTo>
                  <a:pt x="618" y="2994"/>
                </a:lnTo>
                <a:lnTo>
                  <a:pt x="618" y="3006"/>
                </a:lnTo>
                <a:lnTo>
                  <a:pt x="619" y="3018"/>
                </a:lnTo>
                <a:lnTo>
                  <a:pt x="621" y="3028"/>
                </a:lnTo>
                <a:lnTo>
                  <a:pt x="625" y="3037"/>
                </a:lnTo>
                <a:lnTo>
                  <a:pt x="625" y="3037"/>
                </a:lnTo>
                <a:lnTo>
                  <a:pt x="628" y="3042"/>
                </a:lnTo>
                <a:lnTo>
                  <a:pt x="632" y="3049"/>
                </a:lnTo>
                <a:lnTo>
                  <a:pt x="644" y="3062"/>
                </a:lnTo>
                <a:lnTo>
                  <a:pt x="652" y="3067"/>
                </a:lnTo>
                <a:lnTo>
                  <a:pt x="658" y="3073"/>
                </a:lnTo>
                <a:lnTo>
                  <a:pt x="665" y="3077"/>
                </a:lnTo>
                <a:lnTo>
                  <a:pt x="672" y="3079"/>
                </a:lnTo>
                <a:lnTo>
                  <a:pt x="672" y="3079"/>
                </a:lnTo>
                <a:lnTo>
                  <a:pt x="678" y="3081"/>
                </a:lnTo>
                <a:lnTo>
                  <a:pt x="685" y="3083"/>
                </a:lnTo>
                <a:lnTo>
                  <a:pt x="692" y="3084"/>
                </a:lnTo>
                <a:lnTo>
                  <a:pt x="701" y="3085"/>
                </a:lnTo>
                <a:lnTo>
                  <a:pt x="701" y="3085"/>
                </a:lnTo>
                <a:lnTo>
                  <a:pt x="729" y="3091"/>
                </a:lnTo>
                <a:lnTo>
                  <a:pt x="729" y="3091"/>
                </a:lnTo>
                <a:lnTo>
                  <a:pt x="742" y="3096"/>
                </a:lnTo>
                <a:lnTo>
                  <a:pt x="755" y="3100"/>
                </a:lnTo>
                <a:lnTo>
                  <a:pt x="779" y="3111"/>
                </a:lnTo>
                <a:lnTo>
                  <a:pt x="779" y="3111"/>
                </a:lnTo>
                <a:lnTo>
                  <a:pt x="788" y="3114"/>
                </a:lnTo>
                <a:lnTo>
                  <a:pt x="796" y="3121"/>
                </a:lnTo>
                <a:lnTo>
                  <a:pt x="799" y="3125"/>
                </a:lnTo>
                <a:lnTo>
                  <a:pt x="801" y="3128"/>
                </a:lnTo>
                <a:lnTo>
                  <a:pt x="803" y="3134"/>
                </a:lnTo>
                <a:lnTo>
                  <a:pt x="803" y="3139"/>
                </a:lnTo>
                <a:lnTo>
                  <a:pt x="803" y="3139"/>
                </a:lnTo>
                <a:lnTo>
                  <a:pt x="803" y="3145"/>
                </a:lnTo>
                <a:lnTo>
                  <a:pt x="801" y="3149"/>
                </a:lnTo>
                <a:lnTo>
                  <a:pt x="799" y="3154"/>
                </a:lnTo>
                <a:lnTo>
                  <a:pt x="796" y="3158"/>
                </a:lnTo>
                <a:lnTo>
                  <a:pt x="792" y="3162"/>
                </a:lnTo>
                <a:lnTo>
                  <a:pt x="788" y="3165"/>
                </a:lnTo>
                <a:lnTo>
                  <a:pt x="778" y="3171"/>
                </a:lnTo>
                <a:lnTo>
                  <a:pt x="766" y="3175"/>
                </a:lnTo>
                <a:lnTo>
                  <a:pt x="754" y="3179"/>
                </a:lnTo>
                <a:lnTo>
                  <a:pt x="732" y="3185"/>
                </a:lnTo>
                <a:lnTo>
                  <a:pt x="732" y="3185"/>
                </a:lnTo>
                <a:lnTo>
                  <a:pt x="719" y="3188"/>
                </a:lnTo>
                <a:lnTo>
                  <a:pt x="706" y="3189"/>
                </a:lnTo>
                <a:lnTo>
                  <a:pt x="692" y="3190"/>
                </a:lnTo>
                <a:lnTo>
                  <a:pt x="677" y="3190"/>
                </a:lnTo>
                <a:lnTo>
                  <a:pt x="649" y="3190"/>
                </a:lnTo>
                <a:lnTo>
                  <a:pt x="621" y="3190"/>
                </a:lnTo>
                <a:lnTo>
                  <a:pt x="621" y="3190"/>
                </a:lnTo>
                <a:lnTo>
                  <a:pt x="620" y="3211"/>
                </a:lnTo>
                <a:lnTo>
                  <a:pt x="620" y="3231"/>
                </a:lnTo>
                <a:lnTo>
                  <a:pt x="621" y="3251"/>
                </a:lnTo>
                <a:lnTo>
                  <a:pt x="620" y="3271"/>
                </a:lnTo>
                <a:lnTo>
                  <a:pt x="620" y="3271"/>
                </a:lnTo>
                <a:lnTo>
                  <a:pt x="618" y="3293"/>
                </a:lnTo>
                <a:lnTo>
                  <a:pt x="617" y="3313"/>
                </a:lnTo>
                <a:lnTo>
                  <a:pt x="616" y="3324"/>
                </a:lnTo>
                <a:lnTo>
                  <a:pt x="617" y="3334"/>
                </a:lnTo>
                <a:lnTo>
                  <a:pt x="618" y="3344"/>
                </a:lnTo>
                <a:lnTo>
                  <a:pt x="620" y="3354"/>
                </a:lnTo>
                <a:lnTo>
                  <a:pt x="620" y="3354"/>
                </a:lnTo>
                <a:lnTo>
                  <a:pt x="624" y="3360"/>
                </a:lnTo>
                <a:lnTo>
                  <a:pt x="628" y="3366"/>
                </a:lnTo>
                <a:lnTo>
                  <a:pt x="633" y="3371"/>
                </a:lnTo>
                <a:lnTo>
                  <a:pt x="638" y="3376"/>
                </a:lnTo>
                <a:lnTo>
                  <a:pt x="638" y="3376"/>
                </a:lnTo>
                <a:lnTo>
                  <a:pt x="646" y="3390"/>
                </a:lnTo>
                <a:lnTo>
                  <a:pt x="652" y="3403"/>
                </a:lnTo>
                <a:lnTo>
                  <a:pt x="652" y="3403"/>
                </a:lnTo>
                <a:lnTo>
                  <a:pt x="658" y="3417"/>
                </a:lnTo>
                <a:lnTo>
                  <a:pt x="664" y="3432"/>
                </a:lnTo>
                <a:lnTo>
                  <a:pt x="668" y="3446"/>
                </a:lnTo>
                <a:lnTo>
                  <a:pt x="673" y="3461"/>
                </a:lnTo>
                <a:lnTo>
                  <a:pt x="675" y="3477"/>
                </a:lnTo>
                <a:lnTo>
                  <a:pt x="676" y="3493"/>
                </a:lnTo>
                <a:lnTo>
                  <a:pt x="674" y="3509"/>
                </a:lnTo>
                <a:lnTo>
                  <a:pt x="672" y="3527"/>
                </a:lnTo>
                <a:lnTo>
                  <a:pt x="672" y="3527"/>
                </a:lnTo>
                <a:lnTo>
                  <a:pt x="666" y="3542"/>
                </a:lnTo>
                <a:lnTo>
                  <a:pt x="663" y="3549"/>
                </a:lnTo>
                <a:lnTo>
                  <a:pt x="660" y="3556"/>
                </a:lnTo>
                <a:lnTo>
                  <a:pt x="655" y="3563"/>
                </a:lnTo>
                <a:lnTo>
                  <a:pt x="650" y="3568"/>
                </a:lnTo>
                <a:lnTo>
                  <a:pt x="644" y="3574"/>
                </a:lnTo>
                <a:lnTo>
                  <a:pt x="638" y="3578"/>
                </a:lnTo>
                <a:lnTo>
                  <a:pt x="638" y="3578"/>
                </a:lnTo>
                <a:lnTo>
                  <a:pt x="613" y="3579"/>
                </a:lnTo>
                <a:lnTo>
                  <a:pt x="589" y="3578"/>
                </a:lnTo>
                <a:lnTo>
                  <a:pt x="567" y="3576"/>
                </a:lnTo>
                <a:lnTo>
                  <a:pt x="547" y="3571"/>
                </a:lnTo>
                <a:lnTo>
                  <a:pt x="529" y="3565"/>
                </a:lnTo>
                <a:lnTo>
                  <a:pt x="513" y="3557"/>
                </a:lnTo>
                <a:lnTo>
                  <a:pt x="497" y="3547"/>
                </a:lnTo>
                <a:lnTo>
                  <a:pt x="483" y="3538"/>
                </a:lnTo>
                <a:lnTo>
                  <a:pt x="483" y="3538"/>
                </a:lnTo>
                <a:lnTo>
                  <a:pt x="474" y="3519"/>
                </a:lnTo>
                <a:lnTo>
                  <a:pt x="467" y="3501"/>
                </a:lnTo>
                <a:lnTo>
                  <a:pt x="460" y="3481"/>
                </a:lnTo>
                <a:lnTo>
                  <a:pt x="455" y="3460"/>
                </a:lnTo>
                <a:lnTo>
                  <a:pt x="451" y="3439"/>
                </a:lnTo>
                <a:lnTo>
                  <a:pt x="448" y="3415"/>
                </a:lnTo>
                <a:lnTo>
                  <a:pt x="447" y="3390"/>
                </a:lnTo>
                <a:lnTo>
                  <a:pt x="447" y="3363"/>
                </a:lnTo>
                <a:lnTo>
                  <a:pt x="447" y="3363"/>
                </a:lnTo>
                <a:lnTo>
                  <a:pt x="422" y="3359"/>
                </a:lnTo>
                <a:lnTo>
                  <a:pt x="411" y="3357"/>
                </a:lnTo>
                <a:lnTo>
                  <a:pt x="402" y="3353"/>
                </a:lnTo>
                <a:lnTo>
                  <a:pt x="402" y="3353"/>
                </a:lnTo>
                <a:lnTo>
                  <a:pt x="397" y="3349"/>
                </a:lnTo>
                <a:lnTo>
                  <a:pt x="393" y="3345"/>
                </a:lnTo>
                <a:lnTo>
                  <a:pt x="388" y="3339"/>
                </a:lnTo>
                <a:lnTo>
                  <a:pt x="385" y="3334"/>
                </a:lnTo>
                <a:lnTo>
                  <a:pt x="381" y="3326"/>
                </a:lnTo>
                <a:lnTo>
                  <a:pt x="379" y="3320"/>
                </a:lnTo>
                <a:lnTo>
                  <a:pt x="377" y="3312"/>
                </a:lnTo>
                <a:lnTo>
                  <a:pt x="375" y="3306"/>
                </a:lnTo>
                <a:lnTo>
                  <a:pt x="375" y="3306"/>
                </a:lnTo>
                <a:lnTo>
                  <a:pt x="374" y="3293"/>
                </a:lnTo>
                <a:lnTo>
                  <a:pt x="374" y="3278"/>
                </a:lnTo>
                <a:lnTo>
                  <a:pt x="374" y="3264"/>
                </a:lnTo>
                <a:lnTo>
                  <a:pt x="374" y="3250"/>
                </a:lnTo>
                <a:lnTo>
                  <a:pt x="374" y="3250"/>
                </a:lnTo>
                <a:lnTo>
                  <a:pt x="371" y="3226"/>
                </a:lnTo>
                <a:lnTo>
                  <a:pt x="368" y="3202"/>
                </a:lnTo>
                <a:lnTo>
                  <a:pt x="368" y="3202"/>
                </a:lnTo>
                <a:lnTo>
                  <a:pt x="367" y="3197"/>
                </a:lnTo>
                <a:lnTo>
                  <a:pt x="368" y="3190"/>
                </a:lnTo>
                <a:lnTo>
                  <a:pt x="368" y="3185"/>
                </a:lnTo>
                <a:lnTo>
                  <a:pt x="367" y="3179"/>
                </a:lnTo>
                <a:lnTo>
                  <a:pt x="367" y="3179"/>
                </a:lnTo>
                <a:lnTo>
                  <a:pt x="365" y="3175"/>
                </a:lnTo>
                <a:lnTo>
                  <a:pt x="362" y="3172"/>
                </a:lnTo>
                <a:lnTo>
                  <a:pt x="355" y="3164"/>
                </a:lnTo>
                <a:lnTo>
                  <a:pt x="347" y="3158"/>
                </a:lnTo>
                <a:lnTo>
                  <a:pt x="344" y="3154"/>
                </a:lnTo>
                <a:lnTo>
                  <a:pt x="342" y="3151"/>
                </a:lnTo>
                <a:lnTo>
                  <a:pt x="342" y="3151"/>
                </a:lnTo>
                <a:lnTo>
                  <a:pt x="337" y="3142"/>
                </a:lnTo>
                <a:lnTo>
                  <a:pt x="335" y="3134"/>
                </a:lnTo>
                <a:lnTo>
                  <a:pt x="333" y="3125"/>
                </a:lnTo>
                <a:lnTo>
                  <a:pt x="333" y="3117"/>
                </a:lnTo>
                <a:lnTo>
                  <a:pt x="332" y="3100"/>
                </a:lnTo>
                <a:lnTo>
                  <a:pt x="333" y="3081"/>
                </a:lnTo>
                <a:lnTo>
                  <a:pt x="333" y="3081"/>
                </a:lnTo>
                <a:lnTo>
                  <a:pt x="333" y="3020"/>
                </a:lnTo>
                <a:lnTo>
                  <a:pt x="333" y="2988"/>
                </a:lnTo>
                <a:lnTo>
                  <a:pt x="335" y="2956"/>
                </a:lnTo>
                <a:lnTo>
                  <a:pt x="335" y="2956"/>
                </a:lnTo>
                <a:lnTo>
                  <a:pt x="337" y="2913"/>
                </a:lnTo>
                <a:lnTo>
                  <a:pt x="338" y="2870"/>
                </a:lnTo>
                <a:lnTo>
                  <a:pt x="340" y="2830"/>
                </a:lnTo>
                <a:lnTo>
                  <a:pt x="340" y="2791"/>
                </a:lnTo>
                <a:lnTo>
                  <a:pt x="338" y="2712"/>
                </a:lnTo>
                <a:lnTo>
                  <a:pt x="338" y="2672"/>
                </a:lnTo>
                <a:lnTo>
                  <a:pt x="340" y="2631"/>
                </a:lnTo>
                <a:lnTo>
                  <a:pt x="340" y="2631"/>
                </a:lnTo>
                <a:lnTo>
                  <a:pt x="341" y="2588"/>
                </a:lnTo>
                <a:lnTo>
                  <a:pt x="341" y="2547"/>
                </a:lnTo>
                <a:lnTo>
                  <a:pt x="341" y="2547"/>
                </a:lnTo>
                <a:lnTo>
                  <a:pt x="340" y="2504"/>
                </a:lnTo>
                <a:lnTo>
                  <a:pt x="340" y="2485"/>
                </a:lnTo>
                <a:lnTo>
                  <a:pt x="342" y="2465"/>
                </a:lnTo>
                <a:lnTo>
                  <a:pt x="342" y="2465"/>
                </a:lnTo>
                <a:lnTo>
                  <a:pt x="344" y="2452"/>
                </a:lnTo>
                <a:lnTo>
                  <a:pt x="346" y="2438"/>
                </a:lnTo>
                <a:lnTo>
                  <a:pt x="349" y="2425"/>
                </a:lnTo>
                <a:lnTo>
                  <a:pt x="351" y="2411"/>
                </a:lnTo>
                <a:lnTo>
                  <a:pt x="351" y="2411"/>
                </a:lnTo>
                <a:lnTo>
                  <a:pt x="353" y="2381"/>
                </a:lnTo>
                <a:lnTo>
                  <a:pt x="354" y="2349"/>
                </a:lnTo>
                <a:lnTo>
                  <a:pt x="354" y="2349"/>
                </a:lnTo>
                <a:lnTo>
                  <a:pt x="354" y="2318"/>
                </a:lnTo>
                <a:lnTo>
                  <a:pt x="355" y="2285"/>
                </a:lnTo>
                <a:lnTo>
                  <a:pt x="356" y="2253"/>
                </a:lnTo>
                <a:lnTo>
                  <a:pt x="355" y="2237"/>
                </a:lnTo>
                <a:lnTo>
                  <a:pt x="354" y="2221"/>
                </a:lnTo>
                <a:lnTo>
                  <a:pt x="354" y="2221"/>
                </a:lnTo>
                <a:lnTo>
                  <a:pt x="353" y="2216"/>
                </a:lnTo>
                <a:lnTo>
                  <a:pt x="350" y="2211"/>
                </a:lnTo>
                <a:lnTo>
                  <a:pt x="348" y="2202"/>
                </a:lnTo>
                <a:lnTo>
                  <a:pt x="348" y="2202"/>
                </a:lnTo>
                <a:lnTo>
                  <a:pt x="344" y="2176"/>
                </a:lnTo>
                <a:lnTo>
                  <a:pt x="342" y="2149"/>
                </a:lnTo>
                <a:lnTo>
                  <a:pt x="338" y="2123"/>
                </a:lnTo>
                <a:lnTo>
                  <a:pt x="335" y="2097"/>
                </a:lnTo>
                <a:lnTo>
                  <a:pt x="335" y="2097"/>
                </a:lnTo>
                <a:lnTo>
                  <a:pt x="329" y="2067"/>
                </a:lnTo>
                <a:lnTo>
                  <a:pt x="325" y="2051"/>
                </a:lnTo>
                <a:lnTo>
                  <a:pt x="324" y="2036"/>
                </a:lnTo>
                <a:lnTo>
                  <a:pt x="324" y="2036"/>
                </a:lnTo>
                <a:lnTo>
                  <a:pt x="323" y="2014"/>
                </a:lnTo>
                <a:lnTo>
                  <a:pt x="323" y="1993"/>
                </a:lnTo>
                <a:lnTo>
                  <a:pt x="324" y="1969"/>
                </a:lnTo>
                <a:lnTo>
                  <a:pt x="324" y="1945"/>
                </a:lnTo>
                <a:lnTo>
                  <a:pt x="324" y="1945"/>
                </a:lnTo>
                <a:lnTo>
                  <a:pt x="318" y="1941"/>
                </a:lnTo>
                <a:lnTo>
                  <a:pt x="311" y="1940"/>
                </a:lnTo>
                <a:lnTo>
                  <a:pt x="297" y="1937"/>
                </a:lnTo>
                <a:lnTo>
                  <a:pt x="284" y="1937"/>
                </a:lnTo>
                <a:lnTo>
                  <a:pt x="270" y="1935"/>
                </a:lnTo>
                <a:lnTo>
                  <a:pt x="270" y="1935"/>
                </a:lnTo>
                <a:lnTo>
                  <a:pt x="258" y="1933"/>
                </a:lnTo>
                <a:lnTo>
                  <a:pt x="245" y="1928"/>
                </a:lnTo>
                <a:lnTo>
                  <a:pt x="221" y="1921"/>
                </a:lnTo>
                <a:lnTo>
                  <a:pt x="221" y="1921"/>
                </a:lnTo>
                <a:lnTo>
                  <a:pt x="198" y="1913"/>
                </a:lnTo>
                <a:lnTo>
                  <a:pt x="175" y="1904"/>
                </a:lnTo>
                <a:lnTo>
                  <a:pt x="153" y="1894"/>
                </a:lnTo>
                <a:lnTo>
                  <a:pt x="134" y="1883"/>
                </a:lnTo>
                <a:lnTo>
                  <a:pt x="134" y="1883"/>
                </a:lnTo>
                <a:lnTo>
                  <a:pt x="127" y="1878"/>
                </a:lnTo>
                <a:lnTo>
                  <a:pt x="120" y="1872"/>
                </a:lnTo>
                <a:lnTo>
                  <a:pt x="105" y="1859"/>
                </a:lnTo>
                <a:lnTo>
                  <a:pt x="105" y="1859"/>
                </a:lnTo>
                <a:lnTo>
                  <a:pt x="93" y="1846"/>
                </a:lnTo>
                <a:lnTo>
                  <a:pt x="88" y="1840"/>
                </a:lnTo>
                <a:lnTo>
                  <a:pt x="85" y="1838"/>
                </a:lnTo>
                <a:lnTo>
                  <a:pt x="80" y="1837"/>
                </a:lnTo>
                <a:lnTo>
                  <a:pt x="80" y="1837"/>
                </a:lnTo>
                <a:lnTo>
                  <a:pt x="70" y="1835"/>
                </a:lnTo>
                <a:lnTo>
                  <a:pt x="58" y="1834"/>
                </a:lnTo>
                <a:lnTo>
                  <a:pt x="44" y="1833"/>
                </a:lnTo>
                <a:lnTo>
                  <a:pt x="33" y="1830"/>
                </a:lnTo>
                <a:lnTo>
                  <a:pt x="33" y="1830"/>
                </a:lnTo>
                <a:lnTo>
                  <a:pt x="23" y="1827"/>
                </a:lnTo>
                <a:lnTo>
                  <a:pt x="15" y="1824"/>
                </a:lnTo>
                <a:lnTo>
                  <a:pt x="9" y="1819"/>
                </a:lnTo>
                <a:lnTo>
                  <a:pt x="4" y="1815"/>
                </a:lnTo>
                <a:lnTo>
                  <a:pt x="1" y="1809"/>
                </a:lnTo>
                <a:lnTo>
                  <a:pt x="0" y="1801"/>
                </a:lnTo>
                <a:lnTo>
                  <a:pt x="1" y="1792"/>
                </a:lnTo>
                <a:lnTo>
                  <a:pt x="3" y="1780"/>
                </a:lnTo>
                <a:lnTo>
                  <a:pt x="3" y="1780"/>
                </a:lnTo>
                <a:lnTo>
                  <a:pt x="6" y="1772"/>
                </a:lnTo>
                <a:lnTo>
                  <a:pt x="11" y="1763"/>
                </a:lnTo>
                <a:lnTo>
                  <a:pt x="21" y="1744"/>
                </a:lnTo>
                <a:lnTo>
                  <a:pt x="21" y="1744"/>
                </a:lnTo>
                <a:lnTo>
                  <a:pt x="34" y="1718"/>
                </a:lnTo>
                <a:lnTo>
                  <a:pt x="46" y="1691"/>
                </a:lnTo>
                <a:lnTo>
                  <a:pt x="56" y="1662"/>
                </a:lnTo>
                <a:lnTo>
                  <a:pt x="65" y="1632"/>
                </a:lnTo>
                <a:lnTo>
                  <a:pt x="65" y="1632"/>
                </a:lnTo>
                <a:lnTo>
                  <a:pt x="67" y="1620"/>
                </a:lnTo>
                <a:lnTo>
                  <a:pt x="68" y="1614"/>
                </a:lnTo>
                <a:lnTo>
                  <a:pt x="70" y="1607"/>
                </a:lnTo>
                <a:lnTo>
                  <a:pt x="70" y="1607"/>
                </a:lnTo>
                <a:lnTo>
                  <a:pt x="80" y="1577"/>
                </a:lnTo>
                <a:lnTo>
                  <a:pt x="85" y="1560"/>
                </a:lnTo>
                <a:lnTo>
                  <a:pt x="89" y="1544"/>
                </a:lnTo>
                <a:lnTo>
                  <a:pt x="89" y="1544"/>
                </a:lnTo>
                <a:lnTo>
                  <a:pt x="95" y="1522"/>
                </a:lnTo>
                <a:lnTo>
                  <a:pt x="101" y="1500"/>
                </a:lnTo>
                <a:lnTo>
                  <a:pt x="101" y="1500"/>
                </a:lnTo>
                <a:lnTo>
                  <a:pt x="109" y="1480"/>
                </a:lnTo>
                <a:lnTo>
                  <a:pt x="113" y="1470"/>
                </a:lnTo>
                <a:lnTo>
                  <a:pt x="116" y="1460"/>
                </a:lnTo>
                <a:lnTo>
                  <a:pt x="116" y="1460"/>
                </a:lnTo>
                <a:lnTo>
                  <a:pt x="119" y="1446"/>
                </a:lnTo>
                <a:lnTo>
                  <a:pt x="120" y="1441"/>
                </a:lnTo>
                <a:lnTo>
                  <a:pt x="122" y="1435"/>
                </a:lnTo>
                <a:lnTo>
                  <a:pt x="122" y="1435"/>
                </a:lnTo>
                <a:lnTo>
                  <a:pt x="128" y="1420"/>
                </a:lnTo>
                <a:lnTo>
                  <a:pt x="137" y="1406"/>
                </a:lnTo>
                <a:lnTo>
                  <a:pt x="148" y="1393"/>
                </a:lnTo>
                <a:lnTo>
                  <a:pt x="159" y="1380"/>
                </a:lnTo>
                <a:lnTo>
                  <a:pt x="159" y="1380"/>
                </a:lnTo>
                <a:lnTo>
                  <a:pt x="133" y="1350"/>
                </a:lnTo>
                <a:lnTo>
                  <a:pt x="121" y="1335"/>
                </a:lnTo>
                <a:lnTo>
                  <a:pt x="108" y="1319"/>
                </a:lnTo>
                <a:lnTo>
                  <a:pt x="108" y="1319"/>
                </a:lnTo>
                <a:lnTo>
                  <a:pt x="96" y="1302"/>
                </a:lnTo>
                <a:lnTo>
                  <a:pt x="83" y="1287"/>
                </a:lnTo>
                <a:lnTo>
                  <a:pt x="71" y="1272"/>
                </a:lnTo>
                <a:lnTo>
                  <a:pt x="65" y="1263"/>
                </a:lnTo>
                <a:lnTo>
                  <a:pt x="61" y="1254"/>
                </a:lnTo>
                <a:lnTo>
                  <a:pt x="61" y="1254"/>
                </a:lnTo>
                <a:lnTo>
                  <a:pt x="59" y="1249"/>
                </a:lnTo>
                <a:lnTo>
                  <a:pt x="58" y="1242"/>
                </a:lnTo>
                <a:lnTo>
                  <a:pt x="54" y="1230"/>
                </a:lnTo>
                <a:lnTo>
                  <a:pt x="54" y="1230"/>
                </a:lnTo>
                <a:lnTo>
                  <a:pt x="50" y="1221"/>
                </a:lnTo>
                <a:lnTo>
                  <a:pt x="46" y="1210"/>
                </a:lnTo>
                <a:lnTo>
                  <a:pt x="46" y="1210"/>
                </a:lnTo>
                <a:lnTo>
                  <a:pt x="41" y="1191"/>
                </a:lnTo>
                <a:lnTo>
                  <a:pt x="38" y="1172"/>
                </a:lnTo>
                <a:lnTo>
                  <a:pt x="38" y="1172"/>
                </a:lnTo>
                <a:lnTo>
                  <a:pt x="34" y="1153"/>
                </a:lnTo>
                <a:lnTo>
                  <a:pt x="31" y="1144"/>
                </a:lnTo>
                <a:lnTo>
                  <a:pt x="29" y="1136"/>
                </a:lnTo>
                <a:lnTo>
                  <a:pt x="29" y="1136"/>
                </a:lnTo>
                <a:lnTo>
                  <a:pt x="29" y="1129"/>
                </a:lnTo>
                <a:lnTo>
                  <a:pt x="29" y="1122"/>
                </a:lnTo>
                <a:lnTo>
                  <a:pt x="31" y="1110"/>
                </a:lnTo>
                <a:lnTo>
                  <a:pt x="31" y="1110"/>
                </a:lnTo>
                <a:lnTo>
                  <a:pt x="36" y="1039"/>
                </a:lnTo>
                <a:lnTo>
                  <a:pt x="36" y="1039"/>
                </a:lnTo>
                <a:lnTo>
                  <a:pt x="36" y="1026"/>
                </a:lnTo>
                <a:lnTo>
                  <a:pt x="36" y="1018"/>
                </a:lnTo>
                <a:lnTo>
                  <a:pt x="36" y="1012"/>
                </a:lnTo>
                <a:lnTo>
                  <a:pt x="36" y="1012"/>
                </a:lnTo>
                <a:lnTo>
                  <a:pt x="37" y="1005"/>
                </a:lnTo>
                <a:lnTo>
                  <a:pt x="39" y="997"/>
                </a:lnTo>
                <a:lnTo>
                  <a:pt x="46" y="982"/>
                </a:lnTo>
                <a:lnTo>
                  <a:pt x="59" y="955"/>
                </a:lnTo>
                <a:lnTo>
                  <a:pt x="59" y="955"/>
                </a:lnTo>
                <a:lnTo>
                  <a:pt x="73" y="929"/>
                </a:lnTo>
                <a:lnTo>
                  <a:pt x="79" y="916"/>
                </a:lnTo>
                <a:lnTo>
                  <a:pt x="85" y="903"/>
                </a:lnTo>
                <a:lnTo>
                  <a:pt x="85" y="903"/>
                </a:lnTo>
                <a:lnTo>
                  <a:pt x="103" y="842"/>
                </a:lnTo>
                <a:lnTo>
                  <a:pt x="103" y="842"/>
                </a:lnTo>
                <a:lnTo>
                  <a:pt x="108" y="825"/>
                </a:lnTo>
                <a:lnTo>
                  <a:pt x="112" y="810"/>
                </a:lnTo>
                <a:lnTo>
                  <a:pt x="115" y="794"/>
                </a:lnTo>
                <a:lnTo>
                  <a:pt x="121" y="780"/>
                </a:lnTo>
                <a:lnTo>
                  <a:pt x="121" y="780"/>
                </a:lnTo>
                <a:lnTo>
                  <a:pt x="123" y="774"/>
                </a:lnTo>
                <a:lnTo>
                  <a:pt x="126" y="768"/>
                </a:lnTo>
                <a:lnTo>
                  <a:pt x="134" y="757"/>
                </a:lnTo>
                <a:lnTo>
                  <a:pt x="134" y="757"/>
                </a:lnTo>
                <a:lnTo>
                  <a:pt x="139" y="745"/>
                </a:lnTo>
                <a:lnTo>
                  <a:pt x="145" y="734"/>
                </a:lnTo>
                <a:lnTo>
                  <a:pt x="148" y="721"/>
                </a:lnTo>
                <a:lnTo>
                  <a:pt x="152" y="707"/>
                </a:lnTo>
                <a:lnTo>
                  <a:pt x="152" y="707"/>
                </a:lnTo>
                <a:lnTo>
                  <a:pt x="157" y="688"/>
                </a:lnTo>
                <a:lnTo>
                  <a:pt x="161" y="670"/>
                </a:lnTo>
                <a:lnTo>
                  <a:pt x="167" y="651"/>
                </a:lnTo>
                <a:lnTo>
                  <a:pt x="175" y="634"/>
                </a:lnTo>
                <a:lnTo>
                  <a:pt x="175" y="634"/>
                </a:lnTo>
                <a:lnTo>
                  <a:pt x="183" y="621"/>
                </a:lnTo>
                <a:lnTo>
                  <a:pt x="191" y="608"/>
                </a:lnTo>
                <a:lnTo>
                  <a:pt x="191" y="608"/>
                </a:lnTo>
                <a:lnTo>
                  <a:pt x="199" y="593"/>
                </a:lnTo>
                <a:lnTo>
                  <a:pt x="203" y="587"/>
                </a:lnTo>
                <a:lnTo>
                  <a:pt x="208" y="582"/>
                </a:lnTo>
                <a:lnTo>
                  <a:pt x="208" y="582"/>
                </a:lnTo>
                <a:lnTo>
                  <a:pt x="218" y="571"/>
                </a:lnTo>
                <a:lnTo>
                  <a:pt x="230" y="562"/>
                </a:lnTo>
                <a:lnTo>
                  <a:pt x="240" y="552"/>
                </a:lnTo>
                <a:lnTo>
                  <a:pt x="251" y="541"/>
                </a:lnTo>
                <a:lnTo>
                  <a:pt x="251" y="541"/>
                </a:lnTo>
                <a:lnTo>
                  <a:pt x="262" y="530"/>
                </a:lnTo>
                <a:lnTo>
                  <a:pt x="273" y="522"/>
                </a:lnTo>
                <a:lnTo>
                  <a:pt x="286" y="512"/>
                </a:lnTo>
                <a:lnTo>
                  <a:pt x="300" y="504"/>
                </a:lnTo>
                <a:lnTo>
                  <a:pt x="300" y="504"/>
                </a:lnTo>
                <a:lnTo>
                  <a:pt x="328" y="488"/>
                </a:lnTo>
                <a:lnTo>
                  <a:pt x="342" y="480"/>
                </a:lnTo>
                <a:lnTo>
                  <a:pt x="356" y="475"/>
                </a:lnTo>
                <a:lnTo>
                  <a:pt x="356" y="475"/>
                </a:lnTo>
                <a:lnTo>
                  <a:pt x="365" y="473"/>
                </a:lnTo>
                <a:lnTo>
                  <a:pt x="373" y="472"/>
                </a:lnTo>
                <a:lnTo>
                  <a:pt x="392" y="470"/>
                </a:lnTo>
                <a:lnTo>
                  <a:pt x="410" y="472"/>
                </a:lnTo>
                <a:lnTo>
                  <a:pt x="430" y="473"/>
                </a:lnTo>
                <a:lnTo>
                  <a:pt x="448" y="474"/>
                </a:lnTo>
                <a:lnTo>
                  <a:pt x="466" y="473"/>
                </a:lnTo>
                <a:lnTo>
                  <a:pt x="474" y="472"/>
                </a:lnTo>
                <a:lnTo>
                  <a:pt x="482" y="469"/>
                </a:lnTo>
                <a:lnTo>
                  <a:pt x="490" y="466"/>
                </a:lnTo>
                <a:lnTo>
                  <a:pt x="497" y="462"/>
                </a:lnTo>
                <a:lnTo>
                  <a:pt x="497" y="462"/>
                </a:lnTo>
                <a:lnTo>
                  <a:pt x="501" y="458"/>
                </a:lnTo>
                <a:lnTo>
                  <a:pt x="504" y="455"/>
                </a:lnTo>
                <a:lnTo>
                  <a:pt x="508" y="445"/>
                </a:lnTo>
                <a:lnTo>
                  <a:pt x="513" y="436"/>
                </a:lnTo>
                <a:lnTo>
                  <a:pt x="515" y="430"/>
                </a:lnTo>
                <a:lnTo>
                  <a:pt x="518" y="426"/>
                </a:lnTo>
                <a:lnTo>
                  <a:pt x="518" y="426"/>
                </a:lnTo>
                <a:lnTo>
                  <a:pt x="521" y="424"/>
                </a:lnTo>
                <a:lnTo>
                  <a:pt x="527" y="421"/>
                </a:lnTo>
                <a:lnTo>
                  <a:pt x="532" y="420"/>
                </a:lnTo>
                <a:lnTo>
                  <a:pt x="533" y="419"/>
                </a:lnTo>
                <a:lnTo>
                  <a:pt x="535" y="417"/>
                </a:lnTo>
                <a:lnTo>
                  <a:pt x="535" y="417"/>
                </a:lnTo>
                <a:lnTo>
                  <a:pt x="535" y="398"/>
                </a:lnTo>
                <a:lnTo>
                  <a:pt x="535" y="378"/>
                </a:lnTo>
                <a:lnTo>
                  <a:pt x="534" y="359"/>
                </a:lnTo>
                <a:lnTo>
                  <a:pt x="535" y="342"/>
                </a:lnTo>
                <a:lnTo>
                  <a:pt x="535" y="342"/>
                </a:lnTo>
                <a:lnTo>
                  <a:pt x="537" y="327"/>
                </a:lnTo>
                <a:lnTo>
                  <a:pt x="538" y="319"/>
                </a:lnTo>
                <a:lnTo>
                  <a:pt x="538" y="313"/>
                </a:lnTo>
                <a:lnTo>
                  <a:pt x="538" y="313"/>
                </a:lnTo>
                <a:lnTo>
                  <a:pt x="535" y="303"/>
                </a:lnTo>
                <a:lnTo>
                  <a:pt x="532" y="294"/>
                </a:lnTo>
                <a:lnTo>
                  <a:pt x="529" y="284"/>
                </a:lnTo>
                <a:lnTo>
                  <a:pt x="527" y="273"/>
                </a:lnTo>
                <a:lnTo>
                  <a:pt x="527" y="273"/>
                </a:lnTo>
                <a:lnTo>
                  <a:pt x="526" y="265"/>
                </a:lnTo>
                <a:lnTo>
                  <a:pt x="525" y="255"/>
                </a:lnTo>
                <a:lnTo>
                  <a:pt x="527" y="234"/>
                </a:lnTo>
                <a:lnTo>
                  <a:pt x="527" y="234"/>
                </a:lnTo>
                <a:lnTo>
                  <a:pt x="527" y="222"/>
                </a:lnTo>
                <a:lnTo>
                  <a:pt x="527" y="219"/>
                </a:lnTo>
                <a:lnTo>
                  <a:pt x="528" y="217"/>
                </a:lnTo>
                <a:lnTo>
                  <a:pt x="529" y="215"/>
                </a:lnTo>
                <a:lnTo>
                  <a:pt x="532" y="212"/>
                </a:lnTo>
                <a:lnTo>
                  <a:pt x="532" y="212"/>
                </a:lnTo>
                <a:lnTo>
                  <a:pt x="529" y="208"/>
                </a:lnTo>
                <a:lnTo>
                  <a:pt x="527" y="203"/>
                </a:lnTo>
                <a:lnTo>
                  <a:pt x="526" y="196"/>
                </a:lnTo>
                <a:lnTo>
                  <a:pt x="525" y="190"/>
                </a:lnTo>
                <a:lnTo>
                  <a:pt x="526" y="174"/>
                </a:lnTo>
                <a:lnTo>
                  <a:pt x="527" y="159"/>
                </a:lnTo>
                <a:lnTo>
                  <a:pt x="527" y="159"/>
                </a:lnTo>
                <a:lnTo>
                  <a:pt x="528" y="145"/>
                </a:lnTo>
                <a:lnTo>
                  <a:pt x="530" y="132"/>
                </a:lnTo>
                <a:lnTo>
                  <a:pt x="533" y="121"/>
                </a:lnTo>
                <a:lnTo>
                  <a:pt x="538" y="110"/>
                </a:lnTo>
                <a:lnTo>
                  <a:pt x="547" y="89"/>
                </a:lnTo>
                <a:lnTo>
                  <a:pt x="557" y="70"/>
                </a:lnTo>
                <a:lnTo>
                  <a:pt x="557" y="70"/>
                </a:lnTo>
                <a:lnTo>
                  <a:pt x="560" y="64"/>
                </a:lnTo>
                <a:lnTo>
                  <a:pt x="565" y="60"/>
                </a:lnTo>
                <a:lnTo>
                  <a:pt x="575" y="51"/>
                </a:lnTo>
                <a:lnTo>
                  <a:pt x="584" y="44"/>
                </a:lnTo>
                <a:lnTo>
                  <a:pt x="595" y="35"/>
                </a:lnTo>
                <a:lnTo>
                  <a:pt x="595" y="35"/>
                </a:lnTo>
                <a:lnTo>
                  <a:pt x="605" y="25"/>
                </a:lnTo>
                <a:lnTo>
                  <a:pt x="615" y="18"/>
                </a:lnTo>
                <a:lnTo>
                  <a:pt x="619" y="14"/>
                </a:lnTo>
                <a:lnTo>
                  <a:pt x="625" y="11"/>
                </a:lnTo>
                <a:lnTo>
                  <a:pt x="631" y="8"/>
                </a:lnTo>
                <a:lnTo>
                  <a:pt x="639" y="6"/>
                </a:lnTo>
                <a:lnTo>
                  <a:pt x="639" y="6"/>
                </a:lnTo>
                <a:lnTo>
                  <a:pt x="653" y="2"/>
                </a:lnTo>
                <a:lnTo>
                  <a:pt x="670" y="1"/>
                </a:lnTo>
                <a:lnTo>
                  <a:pt x="689" y="0"/>
                </a:lnTo>
                <a:lnTo>
                  <a:pt x="706" y="1"/>
                </a:lnTo>
                <a:lnTo>
                  <a:pt x="706" y="1"/>
                </a:lnTo>
                <a:lnTo>
                  <a:pt x="735" y="4"/>
                </a:lnTo>
                <a:lnTo>
                  <a:pt x="765" y="10"/>
                </a:lnTo>
                <a:lnTo>
                  <a:pt x="765" y="10"/>
                </a:lnTo>
                <a:lnTo>
                  <a:pt x="799" y="14"/>
                </a:lnTo>
                <a:lnTo>
                  <a:pt x="814" y="18"/>
                </a:lnTo>
                <a:lnTo>
                  <a:pt x="821" y="20"/>
                </a:lnTo>
                <a:lnTo>
                  <a:pt x="827" y="22"/>
                </a:lnTo>
                <a:lnTo>
                  <a:pt x="827" y="22"/>
                </a:lnTo>
                <a:lnTo>
                  <a:pt x="838" y="27"/>
                </a:lnTo>
                <a:lnTo>
                  <a:pt x="847" y="35"/>
                </a:lnTo>
                <a:lnTo>
                  <a:pt x="854" y="43"/>
                </a:lnTo>
                <a:lnTo>
                  <a:pt x="862" y="52"/>
                </a:lnTo>
                <a:lnTo>
                  <a:pt x="869" y="62"/>
                </a:lnTo>
                <a:lnTo>
                  <a:pt x="874" y="73"/>
                </a:lnTo>
                <a:lnTo>
                  <a:pt x="885" y="96"/>
                </a:lnTo>
                <a:lnTo>
                  <a:pt x="885" y="96"/>
                </a:lnTo>
                <a:lnTo>
                  <a:pt x="891" y="112"/>
                </a:lnTo>
                <a:lnTo>
                  <a:pt x="898" y="129"/>
                </a:lnTo>
                <a:lnTo>
                  <a:pt x="900" y="138"/>
                </a:lnTo>
                <a:lnTo>
                  <a:pt x="902" y="148"/>
                </a:lnTo>
                <a:lnTo>
                  <a:pt x="902" y="159"/>
                </a:lnTo>
                <a:lnTo>
                  <a:pt x="901" y="171"/>
                </a:lnTo>
                <a:lnTo>
                  <a:pt x="901" y="171"/>
                </a:lnTo>
                <a:lnTo>
                  <a:pt x="899" y="179"/>
                </a:lnTo>
                <a:lnTo>
                  <a:pt x="897" y="187"/>
                </a:lnTo>
                <a:lnTo>
                  <a:pt x="889" y="205"/>
                </a:lnTo>
                <a:lnTo>
                  <a:pt x="881" y="220"/>
                </a:lnTo>
                <a:lnTo>
                  <a:pt x="872" y="234"/>
                </a:lnTo>
                <a:lnTo>
                  <a:pt x="872" y="234"/>
                </a:lnTo>
                <a:lnTo>
                  <a:pt x="865" y="244"/>
                </a:lnTo>
                <a:lnTo>
                  <a:pt x="863" y="248"/>
                </a:lnTo>
                <a:lnTo>
                  <a:pt x="862" y="253"/>
                </a:lnTo>
                <a:lnTo>
                  <a:pt x="862" y="264"/>
                </a:lnTo>
                <a:lnTo>
                  <a:pt x="863" y="278"/>
                </a:lnTo>
                <a:lnTo>
                  <a:pt x="863" y="278"/>
                </a:lnTo>
                <a:lnTo>
                  <a:pt x="863" y="298"/>
                </a:lnTo>
                <a:lnTo>
                  <a:pt x="863" y="321"/>
                </a:lnTo>
                <a:lnTo>
                  <a:pt x="863" y="321"/>
                </a:lnTo>
                <a:lnTo>
                  <a:pt x="863" y="343"/>
                </a:lnTo>
                <a:lnTo>
                  <a:pt x="863" y="354"/>
                </a:lnTo>
                <a:lnTo>
                  <a:pt x="863" y="364"/>
                </a:lnTo>
                <a:lnTo>
                  <a:pt x="863" y="364"/>
                </a:lnTo>
                <a:lnTo>
                  <a:pt x="861" y="370"/>
                </a:lnTo>
                <a:lnTo>
                  <a:pt x="857" y="377"/>
                </a:lnTo>
                <a:lnTo>
                  <a:pt x="847" y="391"/>
                </a:lnTo>
                <a:lnTo>
                  <a:pt x="847" y="391"/>
                </a:lnTo>
                <a:lnTo>
                  <a:pt x="839" y="404"/>
                </a:lnTo>
                <a:lnTo>
                  <a:pt x="832" y="418"/>
                </a:lnTo>
                <a:lnTo>
                  <a:pt x="824" y="431"/>
                </a:lnTo>
                <a:lnTo>
                  <a:pt x="820" y="438"/>
                </a:lnTo>
                <a:lnTo>
                  <a:pt x="814" y="443"/>
                </a:lnTo>
                <a:lnTo>
                  <a:pt x="814" y="443"/>
                </a:lnTo>
                <a:lnTo>
                  <a:pt x="807" y="453"/>
                </a:lnTo>
                <a:lnTo>
                  <a:pt x="800" y="463"/>
                </a:lnTo>
                <a:lnTo>
                  <a:pt x="792" y="470"/>
                </a:lnTo>
                <a:lnTo>
                  <a:pt x="788" y="475"/>
                </a:lnTo>
                <a:lnTo>
                  <a:pt x="783" y="478"/>
                </a:lnTo>
                <a:lnTo>
                  <a:pt x="783" y="478"/>
                </a:lnTo>
                <a:lnTo>
                  <a:pt x="773" y="484"/>
                </a:lnTo>
                <a:lnTo>
                  <a:pt x="762" y="488"/>
                </a:lnTo>
                <a:lnTo>
                  <a:pt x="751" y="492"/>
                </a:lnTo>
                <a:lnTo>
                  <a:pt x="747" y="495"/>
                </a:lnTo>
                <a:lnTo>
                  <a:pt x="744" y="499"/>
                </a:lnTo>
                <a:lnTo>
                  <a:pt x="744" y="499"/>
                </a:lnTo>
                <a:lnTo>
                  <a:pt x="743" y="502"/>
                </a:lnTo>
                <a:lnTo>
                  <a:pt x="742" y="507"/>
                </a:lnTo>
                <a:lnTo>
                  <a:pt x="742" y="521"/>
                </a:lnTo>
                <a:lnTo>
                  <a:pt x="742" y="521"/>
                </a:lnTo>
                <a:lnTo>
                  <a:pt x="739" y="538"/>
                </a:lnTo>
                <a:lnTo>
                  <a:pt x="734" y="562"/>
                </a:lnTo>
                <a:lnTo>
                  <a:pt x="732" y="575"/>
                </a:lnTo>
                <a:lnTo>
                  <a:pt x="731" y="587"/>
                </a:lnTo>
                <a:lnTo>
                  <a:pt x="732" y="598"/>
                </a:lnTo>
                <a:lnTo>
                  <a:pt x="734" y="602"/>
                </a:lnTo>
                <a:lnTo>
                  <a:pt x="736" y="607"/>
                </a:lnTo>
                <a:lnTo>
                  <a:pt x="736" y="607"/>
                </a:lnTo>
                <a:lnTo>
                  <a:pt x="739" y="611"/>
                </a:lnTo>
                <a:lnTo>
                  <a:pt x="744" y="615"/>
                </a:lnTo>
                <a:lnTo>
                  <a:pt x="750" y="619"/>
                </a:lnTo>
                <a:lnTo>
                  <a:pt x="756" y="621"/>
                </a:lnTo>
                <a:lnTo>
                  <a:pt x="770" y="626"/>
                </a:lnTo>
                <a:lnTo>
                  <a:pt x="775" y="629"/>
                </a:lnTo>
                <a:lnTo>
                  <a:pt x="779" y="633"/>
                </a:lnTo>
                <a:lnTo>
                  <a:pt x="779" y="633"/>
                </a:lnTo>
                <a:lnTo>
                  <a:pt x="784" y="639"/>
                </a:lnTo>
                <a:lnTo>
                  <a:pt x="788" y="647"/>
                </a:lnTo>
                <a:lnTo>
                  <a:pt x="795" y="664"/>
                </a:lnTo>
                <a:lnTo>
                  <a:pt x="801" y="684"/>
                </a:lnTo>
                <a:lnTo>
                  <a:pt x="805" y="706"/>
                </a:lnTo>
                <a:lnTo>
                  <a:pt x="805" y="706"/>
                </a:lnTo>
                <a:lnTo>
                  <a:pt x="809" y="721"/>
                </a:lnTo>
                <a:lnTo>
                  <a:pt x="811" y="738"/>
                </a:lnTo>
                <a:lnTo>
                  <a:pt x="814" y="756"/>
                </a:lnTo>
                <a:lnTo>
                  <a:pt x="817" y="773"/>
                </a:lnTo>
                <a:lnTo>
                  <a:pt x="817" y="773"/>
                </a:lnTo>
                <a:lnTo>
                  <a:pt x="821" y="782"/>
                </a:lnTo>
                <a:lnTo>
                  <a:pt x="825" y="791"/>
                </a:lnTo>
                <a:lnTo>
                  <a:pt x="827" y="798"/>
                </a:lnTo>
                <a:lnTo>
                  <a:pt x="829" y="806"/>
                </a:lnTo>
                <a:lnTo>
                  <a:pt x="829" y="806"/>
                </a:lnTo>
                <a:lnTo>
                  <a:pt x="830" y="817"/>
                </a:lnTo>
                <a:lnTo>
                  <a:pt x="830" y="826"/>
                </a:lnTo>
                <a:lnTo>
                  <a:pt x="829" y="837"/>
                </a:lnTo>
                <a:lnTo>
                  <a:pt x="829" y="848"/>
                </a:lnTo>
                <a:lnTo>
                  <a:pt x="829" y="848"/>
                </a:lnTo>
                <a:lnTo>
                  <a:pt x="833" y="865"/>
                </a:lnTo>
                <a:lnTo>
                  <a:pt x="836" y="880"/>
                </a:lnTo>
                <a:lnTo>
                  <a:pt x="840" y="895"/>
                </a:lnTo>
                <a:lnTo>
                  <a:pt x="842" y="911"/>
                </a:lnTo>
                <a:lnTo>
                  <a:pt x="842" y="911"/>
                </a:lnTo>
                <a:lnTo>
                  <a:pt x="845" y="931"/>
                </a:lnTo>
                <a:lnTo>
                  <a:pt x="845" y="951"/>
                </a:lnTo>
                <a:lnTo>
                  <a:pt x="846" y="971"/>
                </a:lnTo>
                <a:lnTo>
                  <a:pt x="847" y="991"/>
                </a:lnTo>
                <a:lnTo>
                  <a:pt x="847" y="991"/>
                </a:lnTo>
                <a:lnTo>
                  <a:pt x="850" y="1016"/>
                </a:lnTo>
                <a:lnTo>
                  <a:pt x="854" y="1040"/>
                </a:lnTo>
                <a:lnTo>
                  <a:pt x="857" y="1065"/>
                </a:lnTo>
                <a:lnTo>
                  <a:pt x="859" y="1090"/>
                </a:lnTo>
                <a:lnTo>
                  <a:pt x="859" y="1090"/>
                </a:lnTo>
                <a:lnTo>
                  <a:pt x="860" y="1144"/>
                </a:lnTo>
                <a:lnTo>
                  <a:pt x="860" y="1172"/>
                </a:lnTo>
                <a:lnTo>
                  <a:pt x="859" y="1198"/>
                </a:lnTo>
                <a:lnTo>
                  <a:pt x="859" y="1198"/>
                </a:lnTo>
                <a:lnTo>
                  <a:pt x="858" y="1206"/>
                </a:lnTo>
                <a:lnTo>
                  <a:pt x="856" y="1214"/>
                </a:lnTo>
                <a:lnTo>
                  <a:pt x="852" y="1230"/>
                </a:lnTo>
                <a:lnTo>
                  <a:pt x="850" y="1239"/>
                </a:lnTo>
                <a:lnTo>
                  <a:pt x="849" y="1248"/>
                </a:lnTo>
                <a:lnTo>
                  <a:pt x="849" y="1258"/>
                </a:lnTo>
                <a:lnTo>
                  <a:pt x="849" y="1269"/>
                </a:lnTo>
                <a:lnTo>
                  <a:pt x="849" y="1269"/>
                </a:lnTo>
                <a:lnTo>
                  <a:pt x="851" y="1275"/>
                </a:lnTo>
                <a:lnTo>
                  <a:pt x="853" y="1282"/>
                </a:lnTo>
                <a:lnTo>
                  <a:pt x="859" y="1295"/>
                </a:lnTo>
                <a:lnTo>
                  <a:pt x="865" y="1309"/>
                </a:lnTo>
                <a:lnTo>
                  <a:pt x="872" y="1323"/>
                </a:lnTo>
                <a:lnTo>
                  <a:pt x="872" y="1323"/>
                </a:lnTo>
                <a:lnTo>
                  <a:pt x="874" y="1334"/>
                </a:lnTo>
                <a:lnTo>
                  <a:pt x="876" y="1344"/>
                </a:lnTo>
                <a:lnTo>
                  <a:pt x="876" y="1344"/>
                </a:lnTo>
                <a:lnTo>
                  <a:pt x="877" y="1349"/>
                </a:lnTo>
                <a:lnTo>
                  <a:pt x="881" y="1353"/>
                </a:lnTo>
                <a:lnTo>
                  <a:pt x="883" y="1359"/>
                </a:lnTo>
                <a:lnTo>
                  <a:pt x="885" y="1363"/>
                </a:lnTo>
                <a:lnTo>
                  <a:pt x="885" y="1363"/>
                </a:lnTo>
                <a:lnTo>
                  <a:pt x="885" y="1370"/>
                </a:lnTo>
                <a:lnTo>
                  <a:pt x="885" y="1379"/>
                </a:lnTo>
                <a:lnTo>
                  <a:pt x="885" y="1395"/>
                </a:lnTo>
                <a:lnTo>
                  <a:pt x="885" y="1395"/>
                </a:lnTo>
                <a:lnTo>
                  <a:pt x="882" y="1411"/>
                </a:lnTo>
                <a:lnTo>
                  <a:pt x="877" y="1429"/>
                </a:lnTo>
                <a:lnTo>
                  <a:pt x="873" y="1447"/>
                </a:lnTo>
                <a:lnTo>
                  <a:pt x="870" y="1467"/>
                </a:lnTo>
                <a:lnTo>
                  <a:pt x="870" y="1467"/>
                </a:lnTo>
                <a:lnTo>
                  <a:pt x="869" y="1480"/>
                </a:lnTo>
                <a:lnTo>
                  <a:pt x="869" y="1485"/>
                </a:lnTo>
                <a:lnTo>
                  <a:pt x="867" y="1492"/>
                </a:lnTo>
                <a:lnTo>
                  <a:pt x="867" y="1492"/>
                </a:lnTo>
                <a:lnTo>
                  <a:pt x="864" y="1503"/>
                </a:lnTo>
                <a:lnTo>
                  <a:pt x="860" y="1511"/>
                </a:lnTo>
                <a:lnTo>
                  <a:pt x="854" y="1520"/>
                </a:lnTo>
                <a:lnTo>
                  <a:pt x="849" y="1527"/>
                </a:lnTo>
                <a:lnTo>
                  <a:pt x="842" y="1533"/>
                </a:lnTo>
                <a:lnTo>
                  <a:pt x="835" y="1539"/>
                </a:lnTo>
                <a:lnTo>
                  <a:pt x="826" y="1542"/>
                </a:lnTo>
                <a:lnTo>
                  <a:pt x="816" y="1545"/>
                </a:lnTo>
                <a:lnTo>
                  <a:pt x="816" y="1545"/>
                </a:lnTo>
                <a:close/>
                <a:moveTo>
                  <a:pt x="652" y="536"/>
                </a:moveTo>
                <a:lnTo>
                  <a:pt x="652" y="536"/>
                </a:lnTo>
                <a:lnTo>
                  <a:pt x="639" y="524"/>
                </a:lnTo>
                <a:lnTo>
                  <a:pt x="633" y="518"/>
                </a:lnTo>
                <a:lnTo>
                  <a:pt x="628" y="513"/>
                </a:lnTo>
                <a:lnTo>
                  <a:pt x="628" y="513"/>
                </a:lnTo>
                <a:lnTo>
                  <a:pt x="611" y="486"/>
                </a:lnTo>
                <a:lnTo>
                  <a:pt x="592" y="460"/>
                </a:lnTo>
                <a:lnTo>
                  <a:pt x="583" y="447"/>
                </a:lnTo>
                <a:lnTo>
                  <a:pt x="574" y="433"/>
                </a:lnTo>
                <a:lnTo>
                  <a:pt x="563" y="421"/>
                </a:lnTo>
                <a:lnTo>
                  <a:pt x="552" y="411"/>
                </a:lnTo>
                <a:lnTo>
                  <a:pt x="552" y="411"/>
                </a:lnTo>
                <a:lnTo>
                  <a:pt x="547" y="417"/>
                </a:lnTo>
                <a:lnTo>
                  <a:pt x="543" y="424"/>
                </a:lnTo>
                <a:lnTo>
                  <a:pt x="540" y="433"/>
                </a:lnTo>
                <a:lnTo>
                  <a:pt x="540" y="438"/>
                </a:lnTo>
                <a:lnTo>
                  <a:pt x="540" y="443"/>
                </a:lnTo>
                <a:lnTo>
                  <a:pt x="540" y="443"/>
                </a:lnTo>
                <a:lnTo>
                  <a:pt x="541" y="450"/>
                </a:lnTo>
                <a:lnTo>
                  <a:pt x="545" y="456"/>
                </a:lnTo>
                <a:lnTo>
                  <a:pt x="553" y="468"/>
                </a:lnTo>
                <a:lnTo>
                  <a:pt x="553" y="468"/>
                </a:lnTo>
                <a:lnTo>
                  <a:pt x="568" y="497"/>
                </a:lnTo>
                <a:lnTo>
                  <a:pt x="576" y="510"/>
                </a:lnTo>
                <a:lnTo>
                  <a:pt x="584" y="523"/>
                </a:lnTo>
                <a:lnTo>
                  <a:pt x="584" y="523"/>
                </a:lnTo>
                <a:lnTo>
                  <a:pt x="600" y="543"/>
                </a:lnTo>
                <a:lnTo>
                  <a:pt x="614" y="565"/>
                </a:lnTo>
                <a:lnTo>
                  <a:pt x="628" y="588"/>
                </a:lnTo>
                <a:lnTo>
                  <a:pt x="633" y="599"/>
                </a:lnTo>
                <a:lnTo>
                  <a:pt x="638" y="611"/>
                </a:lnTo>
                <a:lnTo>
                  <a:pt x="638" y="611"/>
                </a:lnTo>
                <a:lnTo>
                  <a:pt x="636" y="619"/>
                </a:lnTo>
                <a:lnTo>
                  <a:pt x="635" y="625"/>
                </a:lnTo>
                <a:lnTo>
                  <a:pt x="635" y="632"/>
                </a:lnTo>
                <a:lnTo>
                  <a:pt x="635" y="639"/>
                </a:lnTo>
                <a:lnTo>
                  <a:pt x="637" y="652"/>
                </a:lnTo>
                <a:lnTo>
                  <a:pt x="639" y="664"/>
                </a:lnTo>
                <a:lnTo>
                  <a:pt x="639" y="664"/>
                </a:lnTo>
                <a:lnTo>
                  <a:pt x="640" y="678"/>
                </a:lnTo>
                <a:lnTo>
                  <a:pt x="640" y="693"/>
                </a:lnTo>
                <a:lnTo>
                  <a:pt x="640" y="693"/>
                </a:lnTo>
                <a:lnTo>
                  <a:pt x="642" y="698"/>
                </a:lnTo>
                <a:lnTo>
                  <a:pt x="643" y="703"/>
                </a:lnTo>
                <a:lnTo>
                  <a:pt x="646" y="715"/>
                </a:lnTo>
                <a:lnTo>
                  <a:pt x="646" y="715"/>
                </a:lnTo>
                <a:lnTo>
                  <a:pt x="651" y="740"/>
                </a:lnTo>
                <a:lnTo>
                  <a:pt x="654" y="766"/>
                </a:lnTo>
                <a:lnTo>
                  <a:pt x="654" y="766"/>
                </a:lnTo>
                <a:lnTo>
                  <a:pt x="661" y="791"/>
                </a:lnTo>
                <a:lnTo>
                  <a:pt x="663" y="803"/>
                </a:lnTo>
                <a:lnTo>
                  <a:pt x="664" y="813"/>
                </a:lnTo>
                <a:lnTo>
                  <a:pt x="664" y="813"/>
                </a:lnTo>
                <a:lnTo>
                  <a:pt x="665" y="840"/>
                </a:lnTo>
                <a:lnTo>
                  <a:pt x="665" y="867"/>
                </a:lnTo>
                <a:lnTo>
                  <a:pt x="664" y="920"/>
                </a:lnTo>
                <a:lnTo>
                  <a:pt x="664" y="920"/>
                </a:lnTo>
                <a:lnTo>
                  <a:pt x="664" y="972"/>
                </a:lnTo>
                <a:lnTo>
                  <a:pt x="662" y="1022"/>
                </a:lnTo>
                <a:lnTo>
                  <a:pt x="657" y="1070"/>
                </a:lnTo>
                <a:lnTo>
                  <a:pt x="652" y="1117"/>
                </a:lnTo>
                <a:lnTo>
                  <a:pt x="652" y="1117"/>
                </a:lnTo>
                <a:lnTo>
                  <a:pt x="650" y="1141"/>
                </a:lnTo>
                <a:lnTo>
                  <a:pt x="649" y="1164"/>
                </a:lnTo>
                <a:lnTo>
                  <a:pt x="646" y="1188"/>
                </a:lnTo>
                <a:lnTo>
                  <a:pt x="643" y="1210"/>
                </a:lnTo>
                <a:lnTo>
                  <a:pt x="643" y="1210"/>
                </a:lnTo>
                <a:lnTo>
                  <a:pt x="641" y="1221"/>
                </a:lnTo>
                <a:lnTo>
                  <a:pt x="638" y="1230"/>
                </a:lnTo>
                <a:lnTo>
                  <a:pt x="638" y="1230"/>
                </a:lnTo>
                <a:lnTo>
                  <a:pt x="636" y="1249"/>
                </a:lnTo>
                <a:lnTo>
                  <a:pt x="633" y="1269"/>
                </a:lnTo>
                <a:lnTo>
                  <a:pt x="633" y="1269"/>
                </a:lnTo>
                <a:lnTo>
                  <a:pt x="630" y="1289"/>
                </a:lnTo>
                <a:lnTo>
                  <a:pt x="628" y="1311"/>
                </a:lnTo>
                <a:lnTo>
                  <a:pt x="628" y="1323"/>
                </a:lnTo>
                <a:lnTo>
                  <a:pt x="628" y="1334"/>
                </a:lnTo>
                <a:lnTo>
                  <a:pt x="629" y="1346"/>
                </a:lnTo>
                <a:lnTo>
                  <a:pt x="630" y="1357"/>
                </a:lnTo>
                <a:lnTo>
                  <a:pt x="630" y="1357"/>
                </a:lnTo>
                <a:lnTo>
                  <a:pt x="653" y="1359"/>
                </a:lnTo>
                <a:lnTo>
                  <a:pt x="678" y="1360"/>
                </a:lnTo>
                <a:lnTo>
                  <a:pt x="703" y="1359"/>
                </a:lnTo>
                <a:lnTo>
                  <a:pt x="714" y="1358"/>
                </a:lnTo>
                <a:lnTo>
                  <a:pt x="725" y="1356"/>
                </a:lnTo>
                <a:lnTo>
                  <a:pt x="725" y="1356"/>
                </a:lnTo>
                <a:lnTo>
                  <a:pt x="728" y="1319"/>
                </a:lnTo>
                <a:lnTo>
                  <a:pt x="731" y="1277"/>
                </a:lnTo>
                <a:lnTo>
                  <a:pt x="734" y="1234"/>
                </a:lnTo>
                <a:lnTo>
                  <a:pt x="734" y="1212"/>
                </a:lnTo>
                <a:lnTo>
                  <a:pt x="732" y="1190"/>
                </a:lnTo>
                <a:lnTo>
                  <a:pt x="732" y="1190"/>
                </a:lnTo>
                <a:lnTo>
                  <a:pt x="730" y="1173"/>
                </a:lnTo>
                <a:lnTo>
                  <a:pt x="728" y="1154"/>
                </a:lnTo>
                <a:lnTo>
                  <a:pt x="725" y="1137"/>
                </a:lnTo>
                <a:lnTo>
                  <a:pt x="723" y="1118"/>
                </a:lnTo>
                <a:lnTo>
                  <a:pt x="723" y="1118"/>
                </a:lnTo>
                <a:lnTo>
                  <a:pt x="723" y="1110"/>
                </a:lnTo>
                <a:lnTo>
                  <a:pt x="723" y="1101"/>
                </a:lnTo>
                <a:lnTo>
                  <a:pt x="723" y="1101"/>
                </a:lnTo>
                <a:lnTo>
                  <a:pt x="722" y="1094"/>
                </a:lnTo>
                <a:lnTo>
                  <a:pt x="719" y="1088"/>
                </a:lnTo>
                <a:lnTo>
                  <a:pt x="717" y="1081"/>
                </a:lnTo>
                <a:lnTo>
                  <a:pt x="716" y="1076"/>
                </a:lnTo>
                <a:lnTo>
                  <a:pt x="716" y="1076"/>
                </a:lnTo>
                <a:lnTo>
                  <a:pt x="714" y="1054"/>
                </a:lnTo>
                <a:lnTo>
                  <a:pt x="714" y="1031"/>
                </a:lnTo>
                <a:lnTo>
                  <a:pt x="714" y="1009"/>
                </a:lnTo>
                <a:lnTo>
                  <a:pt x="714" y="987"/>
                </a:lnTo>
                <a:lnTo>
                  <a:pt x="714" y="987"/>
                </a:lnTo>
                <a:lnTo>
                  <a:pt x="712" y="948"/>
                </a:lnTo>
                <a:lnTo>
                  <a:pt x="711" y="910"/>
                </a:lnTo>
                <a:lnTo>
                  <a:pt x="710" y="871"/>
                </a:lnTo>
                <a:lnTo>
                  <a:pt x="707" y="833"/>
                </a:lnTo>
                <a:lnTo>
                  <a:pt x="707" y="833"/>
                </a:lnTo>
                <a:lnTo>
                  <a:pt x="704" y="794"/>
                </a:lnTo>
                <a:lnTo>
                  <a:pt x="702" y="755"/>
                </a:lnTo>
                <a:lnTo>
                  <a:pt x="701" y="715"/>
                </a:lnTo>
                <a:lnTo>
                  <a:pt x="701" y="697"/>
                </a:lnTo>
                <a:lnTo>
                  <a:pt x="703" y="678"/>
                </a:lnTo>
                <a:lnTo>
                  <a:pt x="703" y="678"/>
                </a:lnTo>
                <a:lnTo>
                  <a:pt x="704" y="670"/>
                </a:lnTo>
                <a:lnTo>
                  <a:pt x="706" y="660"/>
                </a:lnTo>
                <a:lnTo>
                  <a:pt x="707" y="651"/>
                </a:lnTo>
                <a:lnTo>
                  <a:pt x="706" y="647"/>
                </a:lnTo>
                <a:lnTo>
                  <a:pt x="706" y="642"/>
                </a:lnTo>
                <a:lnTo>
                  <a:pt x="706" y="642"/>
                </a:lnTo>
                <a:lnTo>
                  <a:pt x="703" y="638"/>
                </a:lnTo>
                <a:lnTo>
                  <a:pt x="700" y="634"/>
                </a:lnTo>
                <a:lnTo>
                  <a:pt x="697" y="628"/>
                </a:lnTo>
                <a:lnTo>
                  <a:pt x="694" y="625"/>
                </a:lnTo>
                <a:lnTo>
                  <a:pt x="694" y="622"/>
                </a:lnTo>
                <a:lnTo>
                  <a:pt x="694" y="622"/>
                </a:lnTo>
                <a:lnTo>
                  <a:pt x="694" y="616"/>
                </a:lnTo>
                <a:lnTo>
                  <a:pt x="697" y="610"/>
                </a:lnTo>
                <a:lnTo>
                  <a:pt x="699" y="604"/>
                </a:lnTo>
                <a:lnTo>
                  <a:pt x="701" y="597"/>
                </a:lnTo>
                <a:lnTo>
                  <a:pt x="701" y="597"/>
                </a:lnTo>
                <a:lnTo>
                  <a:pt x="701" y="590"/>
                </a:lnTo>
                <a:lnTo>
                  <a:pt x="701" y="585"/>
                </a:lnTo>
                <a:lnTo>
                  <a:pt x="701" y="579"/>
                </a:lnTo>
                <a:lnTo>
                  <a:pt x="703" y="574"/>
                </a:lnTo>
                <a:lnTo>
                  <a:pt x="703" y="574"/>
                </a:lnTo>
                <a:lnTo>
                  <a:pt x="693" y="572"/>
                </a:lnTo>
                <a:lnTo>
                  <a:pt x="686" y="568"/>
                </a:lnTo>
                <a:lnTo>
                  <a:pt x="679" y="564"/>
                </a:lnTo>
                <a:lnTo>
                  <a:pt x="674" y="559"/>
                </a:lnTo>
                <a:lnTo>
                  <a:pt x="663" y="548"/>
                </a:lnTo>
                <a:lnTo>
                  <a:pt x="652" y="536"/>
                </a:lnTo>
                <a:lnTo>
                  <a:pt x="652" y="536"/>
                </a:lnTo>
                <a:close/>
                <a:moveTo>
                  <a:pt x="723" y="588"/>
                </a:moveTo>
                <a:lnTo>
                  <a:pt x="723" y="588"/>
                </a:lnTo>
                <a:lnTo>
                  <a:pt x="722" y="583"/>
                </a:lnTo>
                <a:lnTo>
                  <a:pt x="721" y="577"/>
                </a:lnTo>
                <a:lnTo>
                  <a:pt x="721" y="577"/>
                </a:lnTo>
                <a:lnTo>
                  <a:pt x="717" y="577"/>
                </a:lnTo>
                <a:lnTo>
                  <a:pt x="717" y="577"/>
                </a:lnTo>
                <a:lnTo>
                  <a:pt x="718" y="580"/>
                </a:lnTo>
                <a:lnTo>
                  <a:pt x="719" y="583"/>
                </a:lnTo>
                <a:lnTo>
                  <a:pt x="723" y="588"/>
                </a:lnTo>
                <a:lnTo>
                  <a:pt x="723" y="588"/>
                </a:lnTo>
                <a:close/>
                <a:moveTo>
                  <a:pt x="730" y="619"/>
                </a:moveTo>
                <a:lnTo>
                  <a:pt x="730" y="619"/>
                </a:lnTo>
                <a:lnTo>
                  <a:pt x="731" y="614"/>
                </a:lnTo>
                <a:lnTo>
                  <a:pt x="732" y="611"/>
                </a:lnTo>
                <a:lnTo>
                  <a:pt x="731" y="607"/>
                </a:lnTo>
                <a:lnTo>
                  <a:pt x="730" y="603"/>
                </a:lnTo>
                <a:lnTo>
                  <a:pt x="726" y="596"/>
                </a:lnTo>
                <a:lnTo>
                  <a:pt x="724" y="592"/>
                </a:lnTo>
                <a:lnTo>
                  <a:pt x="723" y="589"/>
                </a:lnTo>
                <a:lnTo>
                  <a:pt x="723" y="589"/>
                </a:lnTo>
                <a:lnTo>
                  <a:pt x="725" y="605"/>
                </a:lnTo>
                <a:lnTo>
                  <a:pt x="727" y="613"/>
                </a:lnTo>
                <a:lnTo>
                  <a:pt x="730" y="619"/>
                </a:lnTo>
                <a:lnTo>
                  <a:pt x="730" y="61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3" name="Freeform 98"/>
          <p:cNvSpPr/>
          <p:nvPr/>
        </p:nvSpPr>
        <p:spPr bwMode="auto">
          <a:xfrm>
            <a:off x="1931818" y="1781976"/>
            <a:ext cx="1199147" cy="3941747"/>
          </a:xfrm>
          <a:custGeom>
            <a:avLst/>
            <a:gdLst/>
            <a:ahLst/>
            <a:cxnLst>
              <a:cxn ang="0">
                <a:pos x="353" y="1551"/>
              </a:cxn>
              <a:cxn ang="0">
                <a:pos x="369" y="1499"/>
              </a:cxn>
              <a:cxn ang="0">
                <a:pos x="345" y="1452"/>
              </a:cxn>
              <a:cxn ang="0">
                <a:pos x="365" y="1307"/>
              </a:cxn>
              <a:cxn ang="0">
                <a:pos x="406" y="964"/>
              </a:cxn>
              <a:cxn ang="0">
                <a:pos x="458" y="899"/>
              </a:cxn>
              <a:cxn ang="0">
                <a:pos x="476" y="812"/>
              </a:cxn>
              <a:cxn ang="0">
                <a:pos x="480" y="772"/>
              </a:cxn>
              <a:cxn ang="0">
                <a:pos x="497" y="673"/>
              </a:cxn>
              <a:cxn ang="0">
                <a:pos x="499" y="578"/>
              </a:cxn>
              <a:cxn ang="0">
                <a:pos x="484" y="483"/>
              </a:cxn>
              <a:cxn ang="0">
                <a:pos x="472" y="325"/>
              </a:cxn>
              <a:cxn ang="0">
                <a:pos x="363" y="259"/>
              </a:cxn>
              <a:cxn ang="0">
                <a:pos x="343" y="224"/>
              </a:cxn>
              <a:cxn ang="0">
                <a:pos x="363" y="178"/>
              </a:cxn>
              <a:cxn ang="0">
                <a:pos x="383" y="131"/>
              </a:cxn>
              <a:cxn ang="0">
                <a:pos x="379" y="117"/>
              </a:cxn>
              <a:cxn ang="0">
                <a:pos x="379" y="97"/>
              </a:cxn>
              <a:cxn ang="0">
                <a:pos x="363" y="24"/>
              </a:cxn>
              <a:cxn ang="0">
                <a:pos x="295" y="0"/>
              </a:cxn>
              <a:cxn ang="0">
                <a:pos x="244" y="30"/>
              </a:cxn>
              <a:cxn ang="0">
                <a:pos x="234" y="109"/>
              </a:cxn>
              <a:cxn ang="0">
                <a:pos x="218" y="109"/>
              </a:cxn>
              <a:cxn ang="0">
                <a:pos x="228" y="164"/>
              </a:cxn>
              <a:cxn ang="0">
                <a:pos x="238" y="184"/>
              </a:cxn>
              <a:cxn ang="0">
                <a:pos x="198" y="236"/>
              </a:cxn>
              <a:cxn ang="0">
                <a:pos x="78" y="271"/>
              </a:cxn>
              <a:cxn ang="0">
                <a:pos x="50" y="331"/>
              </a:cxn>
              <a:cxn ang="0">
                <a:pos x="18" y="444"/>
              </a:cxn>
              <a:cxn ang="0">
                <a:pos x="0" y="582"/>
              </a:cxn>
              <a:cxn ang="0">
                <a:pos x="62" y="642"/>
              </a:cxn>
              <a:cxn ang="0">
                <a:pos x="88" y="681"/>
              </a:cxn>
              <a:cxn ang="0">
                <a:pos x="68" y="844"/>
              </a:cxn>
              <a:cxn ang="0">
                <a:pos x="76" y="903"/>
              </a:cxn>
              <a:cxn ang="0">
                <a:pos x="88" y="1004"/>
              </a:cxn>
              <a:cxn ang="0">
                <a:pos x="76" y="1172"/>
              </a:cxn>
              <a:cxn ang="0">
                <a:pos x="46" y="1376"/>
              </a:cxn>
              <a:cxn ang="0">
                <a:pos x="30" y="1507"/>
              </a:cxn>
              <a:cxn ang="0">
                <a:pos x="48" y="1578"/>
              </a:cxn>
              <a:cxn ang="0">
                <a:pos x="30" y="1616"/>
              </a:cxn>
              <a:cxn ang="0">
                <a:pos x="38" y="1646"/>
              </a:cxn>
              <a:cxn ang="0">
                <a:pos x="103" y="1656"/>
              </a:cxn>
              <a:cxn ang="0">
                <a:pos x="131" y="1638"/>
              </a:cxn>
              <a:cxn ang="0">
                <a:pos x="125" y="1590"/>
              </a:cxn>
              <a:cxn ang="0">
                <a:pos x="159" y="1531"/>
              </a:cxn>
              <a:cxn ang="0">
                <a:pos x="171" y="1337"/>
              </a:cxn>
              <a:cxn ang="0">
                <a:pos x="210" y="1071"/>
              </a:cxn>
              <a:cxn ang="0">
                <a:pos x="236" y="927"/>
              </a:cxn>
              <a:cxn ang="0">
                <a:pos x="244" y="1089"/>
              </a:cxn>
              <a:cxn ang="0">
                <a:pos x="248" y="1376"/>
              </a:cxn>
              <a:cxn ang="0">
                <a:pos x="256" y="1424"/>
              </a:cxn>
              <a:cxn ang="0">
                <a:pos x="250" y="1485"/>
              </a:cxn>
              <a:cxn ang="0">
                <a:pos x="248" y="1537"/>
              </a:cxn>
              <a:cxn ang="0">
                <a:pos x="278" y="1602"/>
              </a:cxn>
              <a:cxn ang="0">
                <a:pos x="301" y="1606"/>
              </a:cxn>
              <a:cxn ang="0">
                <a:pos x="339" y="1630"/>
              </a:cxn>
              <a:cxn ang="0">
                <a:pos x="406" y="1622"/>
              </a:cxn>
              <a:cxn ang="0">
                <a:pos x="396" y="1596"/>
              </a:cxn>
            </a:cxnLst>
            <a:rect l="0" t="0" r="r" b="b"/>
            <a:pathLst>
              <a:path w="505" h="1660">
                <a:moveTo>
                  <a:pt x="396" y="1596"/>
                </a:moveTo>
                <a:lnTo>
                  <a:pt x="396" y="1596"/>
                </a:lnTo>
                <a:lnTo>
                  <a:pt x="388" y="1588"/>
                </a:lnTo>
                <a:lnTo>
                  <a:pt x="373" y="1574"/>
                </a:lnTo>
                <a:lnTo>
                  <a:pt x="357" y="1559"/>
                </a:lnTo>
                <a:lnTo>
                  <a:pt x="353" y="1551"/>
                </a:lnTo>
                <a:lnTo>
                  <a:pt x="353" y="1545"/>
                </a:lnTo>
                <a:lnTo>
                  <a:pt x="353" y="1545"/>
                </a:lnTo>
                <a:lnTo>
                  <a:pt x="359" y="1531"/>
                </a:lnTo>
                <a:lnTo>
                  <a:pt x="365" y="1515"/>
                </a:lnTo>
                <a:lnTo>
                  <a:pt x="367" y="1507"/>
                </a:lnTo>
                <a:lnTo>
                  <a:pt x="369" y="1499"/>
                </a:lnTo>
                <a:lnTo>
                  <a:pt x="367" y="1491"/>
                </a:lnTo>
                <a:lnTo>
                  <a:pt x="365" y="1485"/>
                </a:lnTo>
                <a:lnTo>
                  <a:pt x="365" y="1485"/>
                </a:lnTo>
                <a:lnTo>
                  <a:pt x="355" y="1471"/>
                </a:lnTo>
                <a:lnTo>
                  <a:pt x="347" y="1460"/>
                </a:lnTo>
                <a:lnTo>
                  <a:pt x="345" y="1452"/>
                </a:lnTo>
                <a:lnTo>
                  <a:pt x="343" y="1444"/>
                </a:lnTo>
                <a:lnTo>
                  <a:pt x="343" y="1434"/>
                </a:lnTo>
                <a:lnTo>
                  <a:pt x="343" y="1424"/>
                </a:lnTo>
                <a:lnTo>
                  <a:pt x="343" y="1424"/>
                </a:lnTo>
                <a:lnTo>
                  <a:pt x="353" y="1380"/>
                </a:lnTo>
                <a:lnTo>
                  <a:pt x="365" y="1307"/>
                </a:lnTo>
                <a:lnTo>
                  <a:pt x="377" y="1222"/>
                </a:lnTo>
                <a:lnTo>
                  <a:pt x="386" y="1147"/>
                </a:lnTo>
                <a:lnTo>
                  <a:pt x="386" y="1147"/>
                </a:lnTo>
                <a:lnTo>
                  <a:pt x="394" y="1040"/>
                </a:lnTo>
                <a:lnTo>
                  <a:pt x="400" y="998"/>
                </a:lnTo>
                <a:lnTo>
                  <a:pt x="406" y="964"/>
                </a:lnTo>
                <a:lnTo>
                  <a:pt x="406" y="964"/>
                </a:lnTo>
                <a:lnTo>
                  <a:pt x="428" y="883"/>
                </a:lnTo>
                <a:lnTo>
                  <a:pt x="428" y="883"/>
                </a:lnTo>
                <a:lnTo>
                  <a:pt x="442" y="893"/>
                </a:lnTo>
                <a:lnTo>
                  <a:pt x="454" y="899"/>
                </a:lnTo>
                <a:lnTo>
                  <a:pt x="458" y="899"/>
                </a:lnTo>
                <a:lnTo>
                  <a:pt x="462" y="897"/>
                </a:lnTo>
                <a:lnTo>
                  <a:pt x="462" y="897"/>
                </a:lnTo>
                <a:lnTo>
                  <a:pt x="466" y="883"/>
                </a:lnTo>
                <a:lnTo>
                  <a:pt x="472" y="858"/>
                </a:lnTo>
                <a:lnTo>
                  <a:pt x="476" y="830"/>
                </a:lnTo>
                <a:lnTo>
                  <a:pt x="476" y="812"/>
                </a:lnTo>
                <a:lnTo>
                  <a:pt x="476" y="812"/>
                </a:lnTo>
                <a:lnTo>
                  <a:pt x="476" y="804"/>
                </a:lnTo>
                <a:lnTo>
                  <a:pt x="476" y="796"/>
                </a:lnTo>
                <a:lnTo>
                  <a:pt x="476" y="788"/>
                </a:lnTo>
                <a:lnTo>
                  <a:pt x="480" y="772"/>
                </a:lnTo>
                <a:lnTo>
                  <a:pt x="480" y="772"/>
                </a:lnTo>
                <a:lnTo>
                  <a:pt x="485" y="753"/>
                </a:lnTo>
                <a:lnTo>
                  <a:pt x="489" y="735"/>
                </a:lnTo>
                <a:lnTo>
                  <a:pt x="493" y="719"/>
                </a:lnTo>
                <a:lnTo>
                  <a:pt x="493" y="703"/>
                </a:lnTo>
                <a:lnTo>
                  <a:pt x="493" y="703"/>
                </a:lnTo>
                <a:lnTo>
                  <a:pt x="497" y="673"/>
                </a:lnTo>
                <a:lnTo>
                  <a:pt x="499" y="644"/>
                </a:lnTo>
                <a:lnTo>
                  <a:pt x="499" y="644"/>
                </a:lnTo>
                <a:lnTo>
                  <a:pt x="503" y="628"/>
                </a:lnTo>
                <a:lnTo>
                  <a:pt x="505" y="614"/>
                </a:lnTo>
                <a:lnTo>
                  <a:pt x="505" y="598"/>
                </a:lnTo>
                <a:lnTo>
                  <a:pt x="499" y="578"/>
                </a:lnTo>
                <a:lnTo>
                  <a:pt x="499" y="578"/>
                </a:lnTo>
                <a:lnTo>
                  <a:pt x="495" y="557"/>
                </a:lnTo>
                <a:lnTo>
                  <a:pt x="491" y="531"/>
                </a:lnTo>
                <a:lnTo>
                  <a:pt x="487" y="507"/>
                </a:lnTo>
                <a:lnTo>
                  <a:pt x="484" y="483"/>
                </a:lnTo>
                <a:lnTo>
                  <a:pt x="484" y="483"/>
                </a:lnTo>
                <a:lnTo>
                  <a:pt x="480" y="459"/>
                </a:lnTo>
                <a:lnTo>
                  <a:pt x="478" y="430"/>
                </a:lnTo>
                <a:lnTo>
                  <a:pt x="474" y="370"/>
                </a:lnTo>
                <a:lnTo>
                  <a:pt x="474" y="370"/>
                </a:lnTo>
                <a:lnTo>
                  <a:pt x="472" y="331"/>
                </a:lnTo>
                <a:lnTo>
                  <a:pt x="472" y="325"/>
                </a:lnTo>
                <a:lnTo>
                  <a:pt x="470" y="319"/>
                </a:lnTo>
                <a:lnTo>
                  <a:pt x="466" y="315"/>
                </a:lnTo>
                <a:lnTo>
                  <a:pt x="462" y="311"/>
                </a:lnTo>
                <a:lnTo>
                  <a:pt x="462" y="311"/>
                </a:lnTo>
                <a:lnTo>
                  <a:pt x="398" y="279"/>
                </a:lnTo>
                <a:lnTo>
                  <a:pt x="363" y="259"/>
                </a:lnTo>
                <a:lnTo>
                  <a:pt x="351" y="254"/>
                </a:lnTo>
                <a:lnTo>
                  <a:pt x="345" y="248"/>
                </a:lnTo>
                <a:lnTo>
                  <a:pt x="345" y="248"/>
                </a:lnTo>
                <a:lnTo>
                  <a:pt x="343" y="242"/>
                </a:lnTo>
                <a:lnTo>
                  <a:pt x="343" y="234"/>
                </a:lnTo>
                <a:lnTo>
                  <a:pt x="343" y="224"/>
                </a:lnTo>
                <a:lnTo>
                  <a:pt x="343" y="224"/>
                </a:lnTo>
                <a:lnTo>
                  <a:pt x="349" y="196"/>
                </a:lnTo>
                <a:lnTo>
                  <a:pt x="355" y="178"/>
                </a:lnTo>
                <a:lnTo>
                  <a:pt x="355" y="178"/>
                </a:lnTo>
                <a:lnTo>
                  <a:pt x="359" y="178"/>
                </a:lnTo>
                <a:lnTo>
                  <a:pt x="363" y="178"/>
                </a:lnTo>
                <a:lnTo>
                  <a:pt x="369" y="176"/>
                </a:lnTo>
                <a:lnTo>
                  <a:pt x="371" y="174"/>
                </a:lnTo>
                <a:lnTo>
                  <a:pt x="373" y="168"/>
                </a:lnTo>
                <a:lnTo>
                  <a:pt x="373" y="168"/>
                </a:lnTo>
                <a:lnTo>
                  <a:pt x="379" y="149"/>
                </a:lnTo>
                <a:lnTo>
                  <a:pt x="383" y="131"/>
                </a:lnTo>
                <a:lnTo>
                  <a:pt x="383" y="131"/>
                </a:lnTo>
                <a:lnTo>
                  <a:pt x="385" y="125"/>
                </a:lnTo>
                <a:lnTo>
                  <a:pt x="385" y="119"/>
                </a:lnTo>
                <a:lnTo>
                  <a:pt x="383" y="117"/>
                </a:lnTo>
                <a:lnTo>
                  <a:pt x="379" y="117"/>
                </a:lnTo>
                <a:lnTo>
                  <a:pt x="379" y="117"/>
                </a:lnTo>
                <a:lnTo>
                  <a:pt x="375" y="119"/>
                </a:lnTo>
                <a:lnTo>
                  <a:pt x="373" y="119"/>
                </a:lnTo>
                <a:lnTo>
                  <a:pt x="375" y="115"/>
                </a:lnTo>
                <a:lnTo>
                  <a:pt x="375" y="115"/>
                </a:lnTo>
                <a:lnTo>
                  <a:pt x="377" y="107"/>
                </a:lnTo>
                <a:lnTo>
                  <a:pt x="379" y="97"/>
                </a:lnTo>
                <a:lnTo>
                  <a:pt x="381" y="85"/>
                </a:lnTo>
                <a:lnTo>
                  <a:pt x="381" y="71"/>
                </a:lnTo>
                <a:lnTo>
                  <a:pt x="379" y="57"/>
                </a:lnTo>
                <a:lnTo>
                  <a:pt x="373" y="40"/>
                </a:lnTo>
                <a:lnTo>
                  <a:pt x="363" y="24"/>
                </a:lnTo>
                <a:lnTo>
                  <a:pt x="363" y="24"/>
                </a:lnTo>
                <a:lnTo>
                  <a:pt x="359" y="20"/>
                </a:lnTo>
                <a:lnTo>
                  <a:pt x="349" y="12"/>
                </a:lnTo>
                <a:lnTo>
                  <a:pt x="337" y="6"/>
                </a:lnTo>
                <a:lnTo>
                  <a:pt x="323" y="2"/>
                </a:lnTo>
                <a:lnTo>
                  <a:pt x="305" y="0"/>
                </a:lnTo>
                <a:lnTo>
                  <a:pt x="295" y="0"/>
                </a:lnTo>
                <a:lnTo>
                  <a:pt x="286" y="2"/>
                </a:lnTo>
                <a:lnTo>
                  <a:pt x="276" y="6"/>
                </a:lnTo>
                <a:lnTo>
                  <a:pt x="266" y="12"/>
                </a:lnTo>
                <a:lnTo>
                  <a:pt x="256" y="20"/>
                </a:lnTo>
                <a:lnTo>
                  <a:pt x="244" y="30"/>
                </a:lnTo>
                <a:lnTo>
                  <a:pt x="244" y="30"/>
                </a:lnTo>
                <a:lnTo>
                  <a:pt x="242" y="32"/>
                </a:lnTo>
                <a:lnTo>
                  <a:pt x="238" y="40"/>
                </a:lnTo>
                <a:lnTo>
                  <a:pt x="234" y="52"/>
                </a:lnTo>
                <a:lnTo>
                  <a:pt x="232" y="71"/>
                </a:lnTo>
                <a:lnTo>
                  <a:pt x="232" y="71"/>
                </a:lnTo>
                <a:lnTo>
                  <a:pt x="234" y="109"/>
                </a:lnTo>
                <a:lnTo>
                  <a:pt x="234" y="109"/>
                </a:lnTo>
                <a:lnTo>
                  <a:pt x="232" y="109"/>
                </a:lnTo>
                <a:lnTo>
                  <a:pt x="226" y="105"/>
                </a:lnTo>
                <a:lnTo>
                  <a:pt x="222" y="105"/>
                </a:lnTo>
                <a:lnTo>
                  <a:pt x="220" y="107"/>
                </a:lnTo>
                <a:lnTo>
                  <a:pt x="218" y="109"/>
                </a:lnTo>
                <a:lnTo>
                  <a:pt x="216" y="115"/>
                </a:lnTo>
                <a:lnTo>
                  <a:pt x="216" y="115"/>
                </a:lnTo>
                <a:lnTo>
                  <a:pt x="216" y="129"/>
                </a:lnTo>
                <a:lnTo>
                  <a:pt x="218" y="141"/>
                </a:lnTo>
                <a:lnTo>
                  <a:pt x="222" y="153"/>
                </a:lnTo>
                <a:lnTo>
                  <a:pt x="228" y="164"/>
                </a:lnTo>
                <a:lnTo>
                  <a:pt x="228" y="164"/>
                </a:lnTo>
                <a:lnTo>
                  <a:pt x="230" y="166"/>
                </a:lnTo>
                <a:lnTo>
                  <a:pt x="234" y="168"/>
                </a:lnTo>
                <a:lnTo>
                  <a:pt x="238" y="168"/>
                </a:lnTo>
                <a:lnTo>
                  <a:pt x="238" y="168"/>
                </a:lnTo>
                <a:lnTo>
                  <a:pt x="238" y="184"/>
                </a:lnTo>
                <a:lnTo>
                  <a:pt x="238" y="196"/>
                </a:lnTo>
                <a:lnTo>
                  <a:pt x="238" y="204"/>
                </a:lnTo>
                <a:lnTo>
                  <a:pt x="238" y="204"/>
                </a:lnTo>
                <a:lnTo>
                  <a:pt x="220" y="220"/>
                </a:lnTo>
                <a:lnTo>
                  <a:pt x="198" y="236"/>
                </a:lnTo>
                <a:lnTo>
                  <a:pt x="198" y="236"/>
                </a:lnTo>
                <a:lnTo>
                  <a:pt x="188" y="240"/>
                </a:lnTo>
                <a:lnTo>
                  <a:pt x="173" y="246"/>
                </a:lnTo>
                <a:lnTo>
                  <a:pt x="137" y="254"/>
                </a:lnTo>
                <a:lnTo>
                  <a:pt x="84" y="267"/>
                </a:lnTo>
                <a:lnTo>
                  <a:pt x="84" y="267"/>
                </a:lnTo>
                <a:lnTo>
                  <a:pt x="78" y="271"/>
                </a:lnTo>
                <a:lnTo>
                  <a:pt x="70" y="275"/>
                </a:lnTo>
                <a:lnTo>
                  <a:pt x="64" y="283"/>
                </a:lnTo>
                <a:lnTo>
                  <a:pt x="58" y="291"/>
                </a:lnTo>
                <a:lnTo>
                  <a:pt x="58" y="291"/>
                </a:lnTo>
                <a:lnTo>
                  <a:pt x="54" y="313"/>
                </a:lnTo>
                <a:lnTo>
                  <a:pt x="50" y="331"/>
                </a:lnTo>
                <a:lnTo>
                  <a:pt x="50" y="331"/>
                </a:lnTo>
                <a:lnTo>
                  <a:pt x="44" y="360"/>
                </a:lnTo>
                <a:lnTo>
                  <a:pt x="32" y="398"/>
                </a:lnTo>
                <a:lnTo>
                  <a:pt x="32" y="398"/>
                </a:lnTo>
                <a:lnTo>
                  <a:pt x="26" y="420"/>
                </a:lnTo>
                <a:lnTo>
                  <a:pt x="18" y="444"/>
                </a:lnTo>
                <a:lnTo>
                  <a:pt x="10" y="489"/>
                </a:lnTo>
                <a:lnTo>
                  <a:pt x="10" y="489"/>
                </a:lnTo>
                <a:lnTo>
                  <a:pt x="2" y="537"/>
                </a:lnTo>
                <a:lnTo>
                  <a:pt x="0" y="564"/>
                </a:lnTo>
                <a:lnTo>
                  <a:pt x="0" y="574"/>
                </a:lnTo>
                <a:lnTo>
                  <a:pt x="0" y="582"/>
                </a:lnTo>
                <a:lnTo>
                  <a:pt x="0" y="582"/>
                </a:lnTo>
                <a:lnTo>
                  <a:pt x="6" y="592"/>
                </a:lnTo>
                <a:lnTo>
                  <a:pt x="12" y="600"/>
                </a:lnTo>
                <a:lnTo>
                  <a:pt x="26" y="614"/>
                </a:lnTo>
                <a:lnTo>
                  <a:pt x="26" y="614"/>
                </a:lnTo>
                <a:lnTo>
                  <a:pt x="62" y="642"/>
                </a:lnTo>
                <a:lnTo>
                  <a:pt x="82" y="656"/>
                </a:lnTo>
                <a:lnTo>
                  <a:pt x="91" y="665"/>
                </a:lnTo>
                <a:lnTo>
                  <a:pt x="91" y="665"/>
                </a:lnTo>
                <a:lnTo>
                  <a:pt x="91" y="667"/>
                </a:lnTo>
                <a:lnTo>
                  <a:pt x="91" y="671"/>
                </a:lnTo>
                <a:lnTo>
                  <a:pt x="88" y="681"/>
                </a:lnTo>
                <a:lnTo>
                  <a:pt x="88" y="681"/>
                </a:lnTo>
                <a:lnTo>
                  <a:pt x="84" y="701"/>
                </a:lnTo>
                <a:lnTo>
                  <a:pt x="80" y="721"/>
                </a:lnTo>
                <a:lnTo>
                  <a:pt x="80" y="721"/>
                </a:lnTo>
                <a:lnTo>
                  <a:pt x="68" y="844"/>
                </a:lnTo>
                <a:lnTo>
                  <a:pt x="68" y="844"/>
                </a:lnTo>
                <a:lnTo>
                  <a:pt x="64" y="869"/>
                </a:lnTo>
                <a:lnTo>
                  <a:pt x="62" y="885"/>
                </a:lnTo>
                <a:lnTo>
                  <a:pt x="64" y="891"/>
                </a:lnTo>
                <a:lnTo>
                  <a:pt x="66" y="895"/>
                </a:lnTo>
                <a:lnTo>
                  <a:pt x="66" y="895"/>
                </a:lnTo>
                <a:lnTo>
                  <a:pt x="76" y="903"/>
                </a:lnTo>
                <a:lnTo>
                  <a:pt x="80" y="905"/>
                </a:lnTo>
                <a:lnTo>
                  <a:pt x="82" y="909"/>
                </a:lnTo>
                <a:lnTo>
                  <a:pt x="82" y="909"/>
                </a:lnTo>
                <a:lnTo>
                  <a:pt x="86" y="933"/>
                </a:lnTo>
                <a:lnTo>
                  <a:pt x="86" y="933"/>
                </a:lnTo>
                <a:lnTo>
                  <a:pt x="88" y="1004"/>
                </a:lnTo>
                <a:lnTo>
                  <a:pt x="88" y="1056"/>
                </a:lnTo>
                <a:lnTo>
                  <a:pt x="86" y="1091"/>
                </a:lnTo>
                <a:lnTo>
                  <a:pt x="86" y="1091"/>
                </a:lnTo>
                <a:lnTo>
                  <a:pt x="82" y="1141"/>
                </a:lnTo>
                <a:lnTo>
                  <a:pt x="78" y="1161"/>
                </a:lnTo>
                <a:lnTo>
                  <a:pt x="76" y="1172"/>
                </a:lnTo>
                <a:lnTo>
                  <a:pt x="76" y="1172"/>
                </a:lnTo>
                <a:lnTo>
                  <a:pt x="70" y="1192"/>
                </a:lnTo>
                <a:lnTo>
                  <a:pt x="64" y="1232"/>
                </a:lnTo>
                <a:lnTo>
                  <a:pt x="52" y="1297"/>
                </a:lnTo>
                <a:lnTo>
                  <a:pt x="52" y="1297"/>
                </a:lnTo>
                <a:lnTo>
                  <a:pt x="46" y="1376"/>
                </a:lnTo>
                <a:lnTo>
                  <a:pt x="42" y="1426"/>
                </a:lnTo>
                <a:lnTo>
                  <a:pt x="38" y="1454"/>
                </a:lnTo>
                <a:lnTo>
                  <a:pt x="38" y="1454"/>
                </a:lnTo>
                <a:lnTo>
                  <a:pt x="36" y="1465"/>
                </a:lnTo>
                <a:lnTo>
                  <a:pt x="32" y="1487"/>
                </a:lnTo>
                <a:lnTo>
                  <a:pt x="30" y="1507"/>
                </a:lnTo>
                <a:lnTo>
                  <a:pt x="30" y="1517"/>
                </a:lnTo>
                <a:lnTo>
                  <a:pt x="30" y="1523"/>
                </a:lnTo>
                <a:lnTo>
                  <a:pt x="30" y="1523"/>
                </a:lnTo>
                <a:lnTo>
                  <a:pt x="46" y="1570"/>
                </a:lnTo>
                <a:lnTo>
                  <a:pt x="46" y="1570"/>
                </a:lnTo>
                <a:lnTo>
                  <a:pt x="48" y="1578"/>
                </a:lnTo>
                <a:lnTo>
                  <a:pt x="48" y="1586"/>
                </a:lnTo>
                <a:lnTo>
                  <a:pt x="46" y="1594"/>
                </a:lnTo>
                <a:lnTo>
                  <a:pt x="44" y="1598"/>
                </a:lnTo>
                <a:lnTo>
                  <a:pt x="44" y="1598"/>
                </a:lnTo>
                <a:lnTo>
                  <a:pt x="38" y="1606"/>
                </a:lnTo>
                <a:lnTo>
                  <a:pt x="30" y="1616"/>
                </a:lnTo>
                <a:lnTo>
                  <a:pt x="28" y="1622"/>
                </a:lnTo>
                <a:lnTo>
                  <a:pt x="26" y="1628"/>
                </a:lnTo>
                <a:lnTo>
                  <a:pt x="26" y="1632"/>
                </a:lnTo>
                <a:lnTo>
                  <a:pt x="28" y="1638"/>
                </a:lnTo>
                <a:lnTo>
                  <a:pt x="28" y="1638"/>
                </a:lnTo>
                <a:lnTo>
                  <a:pt x="38" y="1646"/>
                </a:lnTo>
                <a:lnTo>
                  <a:pt x="50" y="1654"/>
                </a:lnTo>
                <a:lnTo>
                  <a:pt x="60" y="1658"/>
                </a:lnTo>
                <a:lnTo>
                  <a:pt x="70" y="1660"/>
                </a:lnTo>
                <a:lnTo>
                  <a:pt x="70" y="1660"/>
                </a:lnTo>
                <a:lnTo>
                  <a:pt x="86" y="1660"/>
                </a:lnTo>
                <a:lnTo>
                  <a:pt x="103" y="1656"/>
                </a:lnTo>
                <a:lnTo>
                  <a:pt x="103" y="1656"/>
                </a:lnTo>
                <a:lnTo>
                  <a:pt x="111" y="1654"/>
                </a:lnTo>
                <a:lnTo>
                  <a:pt x="121" y="1650"/>
                </a:lnTo>
                <a:lnTo>
                  <a:pt x="127" y="1644"/>
                </a:lnTo>
                <a:lnTo>
                  <a:pt x="129" y="1642"/>
                </a:lnTo>
                <a:lnTo>
                  <a:pt x="131" y="1638"/>
                </a:lnTo>
                <a:lnTo>
                  <a:pt x="131" y="1638"/>
                </a:lnTo>
                <a:lnTo>
                  <a:pt x="127" y="1616"/>
                </a:lnTo>
                <a:lnTo>
                  <a:pt x="125" y="1606"/>
                </a:lnTo>
                <a:lnTo>
                  <a:pt x="123" y="1598"/>
                </a:lnTo>
                <a:lnTo>
                  <a:pt x="123" y="1598"/>
                </a:lnTo>
                <a:lnTo>
                  <a:pt x="125" y="1590"/>
                </a:lnTo>
                <a:lnTo>
                  <a:pt x="129" y="1582"/>
                </a:lnTo>
                <a:lnTo>
                  <a:pt x="129" y="1582"/>
                </a:lnTo>
                <a:lnTo>
                  <a:pt x="143" y="1563"/>
                </a:lnTo>
                <a:lnTo>
                  <a:pt x="153" y="1547"/>
                </a:lnTo>
                <a:lnTo>
                  <a:pt x="159" y="1531"/>
                </a:lnTo>
                <a:lnTo>
                  <a:pt x="159" y="1531"/>
                </a:lnTo>
                <a:lnTo>
                  <a:pt x="163" y="1503"/>
                </a:lnTo>
                <a:lnTo>
                  <a:pt x="167" y="1465"/>
                </a:lnTo>
                <a:lnTo>
                  <a:pt x="169" y="1428"/>
                </a:lnTo>
                <a:lnTo>
                  <a:pt x="169" y="1396"/>
                </a:lnTo>
                <a:lnTo>
                  <a:pt x="169" y="1396"/>
                </a:lnTo>
                <a:lnTo>
                  <a:pt x="171" y="1337"/>
                </a:lnTo>
                <a:lnTo>
                  <a:pt x="175" y="1275"/>
                </a:lnTo>
                <a:lnTo>
                  <a:pt x="175" y="1275"/>
                </a:lnTo>
                <a:lnTo>
                  <a:pt x="187" y="1198"/>
                </a:lnTo>
                <a:lnTo>
                  <a:pt x="200" y="1121"/>
                </a:lnTo>
                <a:lnTo>
                  <a:pt x="200" y="1121"/>
                </a:lnTo>
                <a:lnTo>
                  <a:pt x="210" y="1071"/>
                </a:lnTo>
                <a:lnTo>
                  <a:pt x="218" y="1018"/>
                </a:lnTo>
                <a:lnTo>
                  <a:pt x="218" y="1018"/>
                </a:lnTo>
                <a:lnTo>
                  <a:pt x="230" y="964"/>
                </a:lnTo>
                <a:lnTo>
                  <a:pt x="236" y="929"/>
                </a:lnTo>
                <a:lnTo>
                  <a:pt x="236" y="929"/>
                </a:lnTo>
                <a:lnTo>
                  <a:pt x="236" y="927"/>
                </a:lnTo>
                <a:lnTo>
                  <a:pt x="238" y="929"/>
                </a:lnTo>
                <a:lnTo>
                  <a:pt x="240" y="939"/>
                </a:lnTo>
                <a:lnTo>
                  <a:pt x="242" y="957"/>
                </a:lnTo>
                <a:lnTo>
                  <a:pt x="242" y="957"/>
                </a:lnTo>
                <a:lnTo>
                  <a:pt x="242" y="1014"/>
                </a:lnTo>
                <a:lnTo>
                  <a:pt x="244" y="1089"/>
                </a:lnTo>
                <a:lnTo>
                  <a:pt x="244" y="1089"/>
                </a:lnTo>
                <a:lnTo>
                  <a:pt x="244" y="1164"/>
                </a:lnTo>
                <a:lnTo>
                  <a:pt x="244" y="1236"/>
                </a:lnTo>
                <a:lnTo>
                  <a:pt x="244" y="1236"/>
                </a:lnTo>
                <a:lnTo>
                  <a:pt x="248" y="1307"/>
                </a:lnTo>
                <a:lnTo>
                  <a:pt x="248" y="1376"/>
                </a:lnTo>
                <a:lnTo>
                  <a:pt x="248" y="1376"/>
                </a:lnTo>
                <a:lnTo>
                  <a:pt x="248" y="1396"/>
                </a:lnTo>
                <a:lnTo>
                  <a:pt x="250" y="1404"/>
                </a:lnTo>
                <a:lnTo>
                  <a:pt x="252" y="1414"/>
                </a:lnTo>
                <a:lnTo>
                  <a:pt x="252" y="1414"/>
                </a:lnTo>
                <a:lnTo>
                  <a:pt x="256" y="1424"/>
                </a:lnTo>
                <a:lnTo>
                  <a:pt x="260" y="1438"/>
                </a:lnTo>
                <a:lnTo>
                  <a:pt x="260" y="1454"/>
                </a:lnTo>
                <a:lnTo>
                  <a:pt x="260" y="1465"/>
                </a:lnTo>
                <a:lnTo>
                  <a:pt x="260" y="1465"/>
                </a:lnTo>
                <a:lnTo>
                  <a:pt x="254" y="1475"/>
                </a:lnTo>
                <a:lnTo>
                  <a:pt x="250" y="1485"/>
                </a:lnTo>
                <a:lnTo>
                  <a:pt x="246" y="1493"/>
                </a:lnTo>
                <a:lnTo>
                  <a:pt x="244" y="1503"/>
                </a:lnTo>
                <a:lnTo>
                  <a:pt x="244" y="1503"/>
                </a:lnTo>
                <a:lnTo>
                  <a:pt x="246" y="1521"/>
                </a:lnTo>
                <a:lnTo>
                  <a:pt x="248" y="1537"/>
                </a:lnTo>
                <a:lnTo>
                  <a:pt x="248" y="1537"/>
                </a:lnTo>
                <a:lnTo>
                  <a:pt x="246" y="1568"/>
                </a:lnTo>
                <a:lnTo>
                  <a:pt x="246" y="1586"/>
                </a:lnTo>
                <a:lnTo>
                  <a:pt x="248" y="1594"/>
                </a:lnTo>
                <a:lnTo>
                  <a:pt x="248" y="1594"/>
                </a:lnTo>
                <a:lnTo>
                  <a:pt x="266" y="1600"/>
                </a:lnTo>
                <a:lnTo>
                  <a:pt x="278" y="1602"/>
                </a:lnTo>
                <a:lnTo>
                  <a:pt x="286" y="1602"/>
                </a:lnTo>
                <a:lnTo>
                  <a:pt x="286" y="1602"/>
                </a:lnTo>
                <a:lnTo>
                  <a:pt x="289" y="1600"/>
                </a:lnTo>
                <a:lnTo>
                  <a:pt x="293" y="1600"/>
                </a:lnTo>
                <a:lnTo>
                  <a:pt x="299" y="1602"/>
                </a:lnTo>
                <a:lnTo>
                  <a:pt x="301" y="1606"/>
                </a:lnTo>
                <a:lnTo>
                  <a:pt x="301" y="1606"/>
                </a:lnTo>
                <a:lnTo>
                  <a:pt x="307" y="1612"/>
                </a:lnTo>
                <a:lnTo>
                  <a:pt x="315" y="1620"/>
                </a:lnTo>
                <a:lnTo>
                  <a:pt x="325" y="1626"/>
                </a:lnTo>
                <a:lnTo>
                  <a:pt x="339" y="1630"/>
                </a:lnTo>
                <a:lnTo>
                  <a:pt x="339" y="1630"/>
                </a:lnTo>
                <a:lnTo>
                  <a:pt x="355" y="1632"/>
                </a:lnTo>
                <a:lnTo>
                  <a:pt x="371" y="1634"/>
                </a:lnTo>
                <a:lnTo>
                  <a:pt x="386" y="1632"/>
                </a:lnTo>
                <a:lnTo>
                  <a:pt x="398" y="1628"/>
                </a:lnTo>
                <a:lnTo>
                  <a:pt x="398" y="1628"/>
                </a:lnTo>
                <a:lnTo>
                  <a:pt x="406" y="1622"/>
                </a:lnTo>
                <a:lnTo>
                  <a:pt x="410" y="1616"/>
                </a:lnTo>
                <a:lnTo>
                  <a:pt x="412" y="1610"/>
                </a:lnTo>
                <a:lnTo>
                  <a:pt x="410" y="1606"/>
                </a:lnTo>
                <a:lnTo>
                  <a:pt x="410" y="1606"/>
                </a:lnTo>
                <a:lnTo>
                  <a:pt x="396" y="1596"/>
                </a:lnTo>
                <a:lnTo>
                  <a:pt x="396" y="159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4" name="Freeform 99"/>
          <p:cNvSpPr/>
          <p:nvPr/>
        </p:nvSpPr>
        <p:spPr bwMode="auto">
          <a:xfrm>
            <a:off x="2473215" y="2275882"/>
            <a:ext cx="311066" cy="1113663"/>
          </a:xfrm>
          <a:custGeom>
            <a:avLst/>
            <a:gdLst/>
            <a:ahLst/>
            <a:cxnLst>
              <a:cxn ang="0">
                <a:pos x="125" y="469"/>
              </a:cxn>
              <a:cxn ang="0">
                <a:pos x="125" y="469"/>
              </a:cxn>
              <a:cxn ang="0">
                <a:pos x="111" y="469"/>
              </a:cxn>
              <a:cxn ang="0">
                <a:pos x="101" y="467"/>
              </a:cxn>
              <a:cxn ang="0">
                <a:pos x="93" y="463"/>
              </a:cxn>
              <a:cxn ang="0">
                <a:pos x="93" y="463"/>
              </a:cxn>
              <a:cxn ang="0">
                <a:pos x="87" y="459"/>
              </a:cxn>
              <a:cxn ang="0">
                <a:pos x="81" y="457"/>
              </a:cxn>
              <a:cxn ang="0">
                <a:pos x="75" y="457"/>
              </a:cxn>
              <a:cxn ang="0">
                <a:pos x="67" y="457"/>
              </a:cxn>
              <a:cxn ang="0">
                <a:pos x="67" y="457"/>
              </a:cxn>
              <a:cxn ang="0">
                <a:pos x="56" y="455"/>
              </a:cxn>
              <a:cxn ang="0">
                <a:pos x="52" y="453"/>
              </a:cxn>
              <a:cxn ang="0">
                <a:pos x="52" y="453"/>
              </a:cxn>
              <a:cxn ang="0">
                <a:pos x="54" y="448"/>
              </a:cxn>
              <a:cxn ang="0">
                <a:pos x="59" y="430"/>
              </a:cxn>
              <a:cxn ang="0">
                <a:pos x="61" y="416"/>
              </a:cxn>
              <a:cxn ang="0">
                <a:pos x="61" y="398"/>
              </a:cxn>
              <a:cxn ang="0">
                <a:pos x="61" y="376"/>
              </a:cxn>
              <a:cxn ang="0">
                <a:pos x="59" y="352"/>
              </a:cxn>
              <a:cxn ang="0">
                <a:pos x="59" y="352"/>
              </a:cxn>
              <a:cxn ang="0">
                <a:pos x="48" y="255"/>
              </a:cxn>
              <a:cxn ang="0">
                <a:pos x="40" y="216"/>
              </a:cxn>
              <a:cxn ang="0">
                <a:pos x="34" y="186"/>
              </a:cxn>
              <a:cxn ang="0">
                <a:pos x="34" y="186"/>
              </a:cxn>
              <a:cxn ang="0">
                <a:pos x="20" y="121"/>
              </a:cxn>
              <a:cxn ang="0">
                <a:pos x="8" y="67"/>
              </a:cxn>
              <a:cxn ang="0">
                <a:pos x="8" y="67"/>
              </a:cxn>
              <a:cxn ang="0">
                <a:pos x="0" y="4"/>
              </a:cxn>
              <a:cxn ang="0">
                <a:pos x="4" y="0"/>
              </a:cxn>
              <a:cxn ang="0">
                <a:pos x="4" y="0"/>
              </a:cxn>
              <a:cxn ang="0">
                <a:pos x="8" y="8"/>
              </a:cxn>
              <a:cxn ang="0">
                <a:pos x="14" y="16"/>
              </a:cxn>
              <a:cxn ang="0">
                <a:pos x="20" y="24"/>
              </a:cxn>
              <a:cxn ang="0">
                <a:pos x="20" y="24"/>
              </a:cxn>
              <a:cxn ang="0">
                <a:pos x="48" y="49"/>
              </a:cxn>
              <a:cxn ang="0">
                <a:pos x="71" y="71"/>
              </a:cxn>
              <a:cxn ang="0">
                <a:pos x="71" y="71"/>
              </a:cxn>
              <a:cxn ang="0">
                <a:pos x="75" y="73"/>
              </a:cxn>
              <a:cxn ang="0">
                <a:pos x="81" y="73"/>
              </a:cxn>
              <a:cxn ang="0">
                <a:pos x="85" y="71"/>
              </a:cxn>
              <a:cxn ang="0">
                <a:pos x="89" y="67"/>
              </a:cxn>
              <a:cxn ang="0">
                <a:pos x="89" y="67"/>
              </a:cxn>
              <a:cxn ang="0">
                <a:pos x="117" y="34"/>
              </a:cxn>
              <a:cxn ang="0">
                <a:pos x="117" y="34"/>
              </a:cxn>
              <a:cxn ang="0">
                <a:pos x="119" y="40"/>
              </a:cxn>
              <a:cxn ang="0">
                <a:pos x="119" y="44"/>
              </a:cxn>
              <a:cxn ang="0">
                <a:pos x="123" y="46"/>
              </a:cxn>
              <a:cxn ang="0">
                <a:pos x="123" y="46"/>
              </a:cxn>
              <a:cxn ang="0">
                <a:pos x="125" y="61"/>
              </a:cxn>
              <a:cxn ang="0">
                <a:pos x="127" y="95"/>
              </a:cxn>
              <a:cxn ang="0">
                <a:pos x="131" y="156"/>
              </a:cxn>
              <a:cxn ang="0">
                <a:pos x="131" y="156"/>
              </a:cxn>
              <a:cxn ang="0">
                <a:pos x="123" y="271"/>
              </a:cxn>
              <a:cxn ang="0">
                <a:pos x="121" y="347"/>
              </a:cxn>
              <a:cxn ang="0">
                <a:pos x="119" y="392"/>
              </a:cxn>
              <a:cxn ang="0">
                <a:pos x="119" y="392"/>
              </a:cxn>
              <a:cxn ang="0">
                <a:pos x="121" y="440"/>
              </a:cxn>
              <a:cxn ang="0">
                <a:pos x="125" y="469"/>
              </a:cxn>
              <a:cxn ang="0">
                <a:pos x="125" y="469"/>
              </a:cxn>
            </a:cxnLst>
            <a:rect l="0" t="0" r="r" b="b"/>
            <a:pathLst>
              <a:path w="131" h="469">
                <a:moveTo>
                  <a:pt x="125" y="469"/>
                </a:moveTo>
                <a:lnTo>
                  <a:pt x="125" y="469"/>
                </a:lnTo>
                <a:lnTo>
                  <a:pt x="111" y="469"/>
                </a:lnTo>
                <a:lnTo>
                  <a:pt x="101" y="467"/>
                </a:lnTo>
                <a:lnTo>
                  <a:pt x="93" y="463"/>
                </a:lnTo>
                <a:lnTo>
                  <a:pt x="93" y="463"/>
                </a:lnTo>
                <a:lnTo>
                  <a:pt x="87" y="459"/>
                </a:lnTo>
                <a:lnTo>
                  <a:pt x="81" y="457"/>
                </a:lnTo>
                <a:lnTo>
                  <a:pt x="75" y="457"/>
                </a:lnTo>
                <a:lnTo>
                  <a:pt x="67" y="457"/>
                </a:lnTo>
                <a:lnTo>
                  <a:pt x="67" y="457"/>
                </a:lnTo>
                <a:lnTo>
                  <a:pt x="56" y="455"/>
                </a:lnTo>
                <a:lnTo>
                  <a:pt x="52" y="453"/>
                </a:lnTo>
                <a:lnTo>
                  <a:pt x="52" y="453"/>
                </a:lnTo>
                <a:lnTo>
                  <a:pt x="54" y="448"/>
                </a:lnTo>
                <a:lnTo>
                  <a:pt x="59" y="430"/>
                </a:lnTo>
                <a:lnTo>
                  <a:pt x="61" y="416"/>
                </a:lnTo>
                <a:lnTo>
                  <a:pt x="61" y="398"/>
                </a:lnTo>
                <a:lnTo>
                  <a:pt x="61" y="376"/>
                </a:lnTo>
                <a:lnTo>
                  <a:pt x="59" y="352"/>
                </a:lnTo>
                <a:lnTo>
                  <a:pt x="59" y="352"/>
                </a:lnTo>
                <a:lnTo>
                  <a:pt x="48" y="255"/>
                </a:lnTo>
                <a:lnTo>
                  <a:pt x="40" y="216"/>
                </a:lnTo>
                <a:lnTo>
                  <a:pt x="34" y="186"/>
                </a:lnTo>
                <a:lnTo>
                  <a:pt x="34" y="186"/>
                </a:lnTo>
                <a:lnTo>
                  <a:pt x="20" y="121"/>
                </a:lnTo>
                <a:lnTo>
                  <a:pt x="8" y="67"/>
                </a:lnTo>
                <a:lnTo>
                  <a:pt x="8" y="67"/>
                </a:lnTo>
                <a:lnTo>
                  <a:pt x="0" y="4"/>
                </a:lnTo>
                <a:lnTo>
                  <a:pt x="4" y="0"/>
                </a:lnTo>
                <a:lnTo>
                  <a:pt x="4" y="0"/>
                </a:lnTo>
                <a:lnTo>
                  <a:pt x="8" y="8"/>
                </a:lnTo>
                <a:lnTo>
                  <a:pt x="14" y="16"/>
                </a:lnTo>
                <a:lnTo>
                  <a:pt x="20" y="24"/>
                </a:lnTo>
                <a:lnTo>
                  <a:pt x="20" y="24"/>
                </a:lnTo>
                <a:lnTo>
                  <a:pt x="48" y="49"/>
                </a:lnTo>
                <a:lnTo>
                  <a:pt x="71" y="71"/>
                </a:lnTo>
                <a:lnTo>
                  <a:pt x="71" y="71"/>
                </a:lnTo>
                <a:lnTo>
                  <a:pt x="75" y="73"/>
                </a:lnTo>
                <a:lnTo>
                  <a:pt x="81" y="73"/>
                </a:lnTo>
                <a:lnTo>
                  <a:pt x="85" y="71"/>
                </a:lnTo>
                <a:lnTo>
                  <a:pt x="89" y="67"/>
                </a:lnTo>
                <a:lnTo>
                  <a:pt x="89" y="67"/>
                </a:lnTo>
                <a:lnTo>
                  <a:pt x="117" y="34"/>
                </a:lnTo>
                <a:lnTo>
                  <a:pt x="117" y="34"/>
                </a:lnTo>
                <a:lnTo>
                  <a:pt x="119" y="40"/>
                </a:lnTo>
                <a:lnTo>
                  <a:pt x="119" y="44"/>
                </a:lnTo>
                <a:lnTo>
                  <a:pt x="123" y="46"/>
                </a:lnTo>
                <a:lnTo>
                  <a:pt x="123" y="46"/>
                </a:lnTo>
                <a:lnTo>
                  <a:pt x="125" y="61"/>
                </a:lnTo>
                <a:lnTo>
                  <a:pt x="127" y="95"/>
                </a:lnTo>
                <a:lnTo>
                  <a:pt x="131" y="156"/>
                </a:lnTo>
                <a:lnTo>
                  <a:pt x="131" y="156"/>
                </a:lnTo>
                <a:lnTo>
                  <a:pt x="123" y="271"/>
                </a:lnTo>
                <a:lnTo>
                  <a:pt x="121" y="347"/>
                </a:lnTo>
                <a:lnTo>
                  <a:pt x="119" y="392"/>
                </a:lnTo>
                <a:lnTo>
                  <a:pt x="119" y="392"/>
                </a:lnTo>
                <a:lnTo>
                  <a:pt x="121" y="440"/>
                </a:lnTo>
                <a:lnTo>
                  <a:pt x="125" y="469"/>
                </a:lnTo>
                <a:lnTo>
                  <a:pt x="125" y="469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5" name="Freeform 100"/>
          <p:cNvSpPr/>
          <p:nvPr/>
        </p:nvSpPr>
        <p:spPr bwMode="auto">
          <a:xfrm>
            <a:off x="2684549" y="2430226"/>
            <a:ext cx="56989" cy="104480"/>
          </a:xfrm>
          <a:custGeom>
            <a:avLst/>
            <a:gdLst/>
            <a:ahLst/>
            <a:cxnLst>
              <a:cxn ang="0">
                <a:pos x="24" y="42"/>
              </a:cxn>
              <a:cxn ang="0">
                <a:pos x="24" y="42"/>
              </a:cxn>
              <a:cxn ang="0">
                <a:pos x="16" y="22"/>
              </a:cxn>
              <a:cxn ang="0">
                <a:pos x="16" y="22"/>
              </a:cxn>
              <a:cxn ang="0">
                <a:pos x="16" y="22"/>
              </a:cxn>
              <a:cxn ang="0">
                <a:pos x="8" y="6"/>
              </a:cxn>
              <a:cxn ang="0">
                <a:pos x="6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4" y="4"/>
              </a:cxn>
              <a:cxn ang="0">
                <a:pos x="6" y="8"/>
              </a:cxn>
              <a:cxn ang="0">
                <a:pos x="14" y="22"/>
              </a:cxn>
              <a:cxn ang="0">
                <a:pos x="14" y="22"/>
              </a:cxn>
              <a:cxn ang="0">
                <a:pos x="14" y="22"/>
              </a:cxn>
              <a:cxn ang="0">
                <a:pos x="22" y="44"/>
              </a:cxn>
              <a:cxn ang="0">
                <a:pos x="22" y="44"/>
              </a:cxn>
              <a:cxn ang="0">
                <a:pos x="24" y="42"/>
              </a:cxn>
              <a:cxn ang="0">
                <a:pos x="24" y="42"/>
              </a:cxn>
            </a:cxnLst>
            <a:rect l="0" t="0" r="r" b="b"/>
            <a:pathLst>
              <a:path w="24" h="44">
                <a:moveTo>
                  <a:pt x="24" y="42"/>
                </a:moveTo>
                <a:lnTo>
                  <a:pt x="24" y="42"/>
                </a:lnTo>
                <a:lnTo>
                  <a:pt x="16" y="22"/>
                </a:lnTo>
                <a:lnTo>
                  <a:pt x="16" y="22"/>
                </a:lnTo>
                <a:lnTo>
                  <a:pt x="16" y="22"/>
                </a:lnTo>
                <a:lnTo>
                  <a:pt x="8" y="6"/>
                </a:lnTo>
                <a:lnTo>
                  <a:pt x="6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4" y="4"/>
                </a:lnTo>
                <a:lnTo>
                  <a:pt x="6" y="8"/>
                </a:lnTo>
                <a:lnTo>
                  <a:pt x="14" y="22"/>
                </a:lnTo>
                <a:lnTo>
                  <a:pt x="14" y="22"/>
                </a:lnTo>
                <a:lnTo>
                  <a:pt x="14" y="22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4" y="4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6" name="Freeform 101"/>
          <p:cNvSpPr/>
          <p:nvPr/>
        </p:nvSpPr>
        <p:spPr bwMode="auto">
          <a:xfrm>
            <a:off x="2736789" y="2453972"/>
            <a:ext cx="37993" cy="75985"/>
          </a:xfrm>
          <a:custGeom>
            <a:avLst/>
            <a:gdLst/>
            <a:ahLst/>
            <a:cxnLst>
              <a:cxn ang="0">
                <a:pos x="16" y="0"/>
              </a:cxn>
              <a:cxn ang="0">
                <a:pos x="14" y="0"/>
              </a:cxn>
              <a:cxn ang="0">
                <a:pos x="0" y="30"/>
              </a:cxn>
              <a:cxn ang="0">
                <a:pos x="2" y="32"/>
              </a:cxn>
              <a:cxn ang="0">
                <a:pos x="16" y="0"/>
              </a:cxn>
              <a:cxn ang="0">
                <a:pos x="16" y="0"/>
              </a:cxn>
            </a:cxnLst>
            <a:rect l="0" t="0" r="r" b="b"/>
            <a:pathLst>
              <a:path w="16" h="32">
                <a:moveTo>
                  <a:pt x="16" y="0"/>
                </a:moveTo>
                <a:lnTo>
                  <a:pt x="14" y="0"/>
                </a:lnTo>
                <a:lnTo>
                  <a:pt x="0" y="30"/>
                </a:lnTo>
                <a:lnTo>
                  <a:pt x="2" y="32"/>
                </a:lnTo>
                <a:lnTo>
                  <a:pt x="16" y="0"/>
                </a:lnTo>
                <a:lnTo>
                  <a:pt x="16" y="0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7" name="Freeform 102"/>
          <p:cNvSpPr/>
          <p:nvPr/>
        </p:nvSpPr>
        <p:spPr bwMode="auto">
          <a:xfrm>
            <a:off x="2487462" y="2420728"/>
            <a:ext cx="130601" cy="85484"/>
          </a:xfrm>
          <a:custGeom>
            <a:avLst/>
            <a:gdLst/>
            <a:ahLst/>
            <a:cxnLst>
              <a:cxn ang="0">
                <a:pos x="18" y="32"/>
              </a:cxn>
              <a:cxn ang="0">
                <a:pos x="18" y="32"/>
              </a:cxn>
              <a:cxn ang="0">
                <a:pos x="20" y="28"/>
              </a:cxn>
              <a:cxn ang="0">
                <a:pos x="24" y="24"/>
              </a:cxn>
              <a:cxn ang="0">
                <a:pos x="34" y="14"/>
              </a:cxn>
              <a:cxn ang="0">
                <a:pos x="46" y="6"/>
              </a:cxn>
              <a:cxn ang="0">
                <a:pos x="53" y="4"/>
              </a:cxn>
              <a:cxn ang="0">
                <a:pos x="53" y="4"/>
              </a:cxn>
              <a:cxn ang="0">
                <a:pos x="53" y="4"/>
              </a:cxn>
              <a:cxn ang="0">
                <a:pos x="55" y="4"/>
              </a:cxn>
              <a:cxn ang="0">
                <a:pos x="55" y="4"/>
              </a:cxn>
              <a:cxn ang="0">
                <a:pos x="55" y="0"/>
              </a:cxn>
              <a:cxn ang="0">
                <a:pos x="55" y="0"/>
              </a:cxn>
              <a:cxn ang="0">
                <a:pos x="53" y="0"/>
              </a:cxn>
              <a:cxn ang="0">
                <a:pos x="53" y="0"/>
              </a:cxn>
              <a:cxn ang="0">
                <a:pos x="53" y="0"/>
              </a:cxn>
              <a:cxn ang="0">
                <a:pos x="46" y="4"/>
              </a:cxn>
              <a:cxn ang="0">
                <a:pos x="34" y="10"/>
              </a:cxn>
              <a:cxn ang="0">
                <a:pos x="24" y="20"/>
              </a:cxn>
              <a:cxn ang="0">
                <a:pos x="18" y="30"/>
              </a:cxn>
              <a:cxn ang="0">
                <a:pos x="18" y="30"/>
              </a:cxn>
              <a:cxn ang="0">
                <a:pos x="2" y="0"/>
              </a:cxn>
              <a:cxn ang="0">
                <a:pos x="0" y="0"/>
              </a:cxn>
              <a:cxn ang="0">
                <a:pos x="18" y="36"/>
              </a:cxn>
              <a:cxn ang="0">
                <a:pos x="18" y="32"/>
              </a:cxn>
              <a:cxn ang="0">
                <a:pos x="18" y="32"/>
              </a:cxn>
            </a:cxnLst>
            <a:rect l="0" t="0" r="r" b="b"/>
            <a:pathLst>
              <a:path w="55" h="36">
                <a:moveTo>
                  <a:pt x="18" y="32"/>
                </a:moveTo>
                <a:lnTo>
                  <a:pt x="18" y="32"/>
                </a:lnTo>
                <a:lnTo>
                  <a:pt x="20" y="28"/>
                </a:lnTo>
                <a:lnTo>
                  <a:pt x="24" y="24"/>
                </a:lnTo>
                <a:lnTo>
                  <a:pt x="34" y="14"/>
                </a:lnTo>
                <a:lnTo>
                  <a:pt x="46" y="6"/>
                </a:lnTo>
                <a:lnTo>
                  <a:pt x="53" y="4"/>
                </a:lnTo>
                <a:lnTo>
                  <a:pt x="53" y="4"/>
                </a:lnTo>
                <a:lnTo>
                  <a:pt x="53" y="4"/>
                </a:lnTo>
                <a:lnTo>
                  <a:pt x="55" y="4"/>
                </a:lnTo>
                <a:lnTo>
                  <a:pt x="55" y="4"/>
                </a:lnTo>
                <a:lnTo>
                  <a:pt x="55" y="0"/>
                </a:lnTo>
                <a:lnTo>
                  <a:pt x="55" y="0"/>
                </a:lnTo>
                <a:lnTo>
                  <a:pt x="53" y="0"/>
                </a:lnTo>
                <a:lnTo>
                  <a:pt x="53" y="0"/>
                </a:lnTo>
                <a:lnTo>
                  <a:pt x="53" y="0"/>
                </a:lnTo>
                <a:lnTo>
                  <a:pt x="46" y="4"/>
                </a:lnTo>
                <a:lnTo>
                  <a:pt x="34" y="10"/>
                </a:lnTo>
                <a:lnTo>
                  <a:pt x="24" y="20"/>
                </a:lnTo>
                <a:lnTo>
                  <a:pt x="18" y="30"/>
                </a:lnTo>
                <a:lnTo>
                  <a:pt x="18" y="30"/>
                </a:lnTo>
                <a:lnTo>
                  <a:pt x="2" y="0"/>
                </a:lnTo>
                <a:lnTo>
                  <a:pt x="0" y="0"/>
                </a:lnTo>
                <a:lnTo>
                  <a:pt x="18" y="36"/>
                </a:lnTo>
                <a:lnTo>
                  <a:pt x="18" y="32"/>
                </a:lnTo>
                <a:lnTo>
                  <a:pt x="18" y="32"/>
                </a:lnTo>
                <a:close/>
              </a:path>
            </a:pathLst>
          </a:custGeom>
          <a:solidFill>
            <a:srgbClr val="231F20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18" name="Freeform 103"/>
          <p:cNvSpPr/>
          <p:nvPr/>
        </p:nvSpPr>
        <p:spPr bwMode="auto">
          <a:xfrm>
            <a:off x="2378233" y="3311184"/>
            <a:ext cx="113978" cy="159095"/>
          </a:xfrm>
          <a:custGeom>
            <a:avLst/>
            <a:gdLst/>
            <a:ahLst/>
            <a:cxnLst>
              <a:cxn ang="0">
                <a:pos x="20" y="65"/>
              </a:cxn>
              <a:cxn ang="0">
                <a:pos x="0" y="67"/>
              </a:cxn>
              <a:cxn ang="0">
                <a:pos x="0" y="67"/>
              </a:cxn>
              <a:cxn ang="0">
                <a:pos x="2" y="61"/>
              </a:cxn>
              <a:cxn ang="0">
                <a:pos x="8" y="43"/>
              </a:cxn>
              <a:cxn ang="0">
                <a:pos x="20" y="21"/>
              </a:cxn>
              <a:cxn ang="0">
                <a:pos x="28" y="12"/>
              </a:cxn>
              <a:cxn ang="0">
                <a:pos x="36" y="2"/>
              </a:cxn>
              <a:cxn ang="0">
                <a:pos x="36" y="2"/>
              </a:cxn>
              <a:cxn ang="0">
                <a:pos x="40" y="0"/>
              </a:cxn>
              <a:cxn ang="0">
                <a:pos x="44" y="0"/>
              </a:cxn>
              <a:cxn ang="0">
                <a:pos x="48" y="2"/>
              </a:cxn>
              <a:cxn ang="0">
                <a:pos x="48" y="2"/>
              </a:cxn>
              <a:cxn ang="0">
                <a:pos x="42" y="8"/>
              </a:cxn>
              <a:cxn ang="0">
                <a:pos x="34" y="23"/>
              </a:cxn>
              <a:cxn ang="0">
                <a:pos x="24" y="45"/>
              </a:cxn>
              <a:cxn ang="0">
                <a:pos x="22" y="55"/>
              </a:cxn>
              <a:cxn ang="0">
                <a:pos x="20" y="65"/>
              </a:cxn>
              <a:cxn ang="0">
                <a:pos x="20" y="65"/>
              </a:cxn>
            </a:cxnLst>
            <a:rect l="0" t="0" r="r" b="b"/>
            <a:pathLst>
              <a:path w="48" h="67">
                <a:moveTo>
                  <a:pt x="20" y="65"/>
                </a:moveTo>
                <a:lnTo>
                  <a:pt x="0" y="67"/>
                </a:lnTo>
                <a:lnTo>
                  <a:pt x="0" y="67"/>
                </a:lnTo>
                <a:lnTo>
                  <a:pt x="2" y="61"/>
                </a:lnTo>
                <a:lnTo>
                  <a:pt x="8" y="43"/>
                </a:lnTo>
                <a:lnTo>
                  <a:pt x="20" y="21"/>
                </a:lnTo>
                <a:lnTo>
                  <a:pt x="28" y="12"/>
                </a:lnTo>
                <a:lnTo>
                  <a:pt x="36" y="2"/>
                </a:lnTo>
                <a:lnTo>
                  <a:pt x="36" y="2"/>
                </a:lnTo>
                <a:lnTo>
                  <a:pt x="40" y="0"/>
                </a:lnTo>
                <a:lnTo>
                  <a:pt x="44" y="0"/>
                </a:lnTo>
                <a:lnTo>
                  <a:pt x="48" y="2"/>
                </a:lnTo>
                <a:lnTo>
                  <a:pt x="48" y="2"/>
                </a:lnTo>
                <a:lnTo>
                  <a:pt x="42" y="8"/>
                </a:lnTo>
                <a:lnTo>
                  <a:pt x="34" y="23"/>
                </a:lnTo>
                <a:lnTo>
                  <a:pt x="24" y="45"/>
                </a:lnTo>
                <a:lnTo>
                  <a:pt x="22" y="55"/>
                </a:lnTo>
                <a:lnTo>
                  <a:pt x="20" y="65"/>
                </a:lnTo>
                <a:lnTo>
                  <a:pt x="20" y="65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chemeClr val="bg1">
                <a:lumMod val="75000"/>
              </a:schemeClr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0" name="Freeform 68"/>
          <p:cNvSpPr>
            <a:spLocks noEditPoints="1"/>
          </p:cNvSpPr>
          <p:nvPr/>
        </p:nvSpPr>
        <p:spPr bwMode="auto">
          <a:xfrm>
            <a:off x="4678062" y="2133279"/>
            <a:ext cx="862972" cy="3145672"/>
          </a:xfrm>
          <a:custGeom>
            <a:avLst/>
            <a:gdLst/>
            <a:ahLst/>
            <a:cxnLst>
              <a:cxn ang="0">
                <a:pos x="115" y="75"/>
              </a:cxn>
              <a:cxn ang="0">
                <a:pos x="119" y="69"/>
              </a:cxn>
              <a:cxn ang="0">
                <a:pos x="115" y="72"/>
              </a:cxn>
              <a:cxn ang="0">
                <a:pos x="115" y="66"/>
              </a:cxn>
              <a:cxn ang="0">
                <a:pos x="118" y="66"/>
              </a:cxn>
              <a:cxn ang="0">
                <a:pos x="116" y="63"/>
              </a:cxn>
              <a:cxn ang="0">
                <a:pos x="115" y="60"/>
              </a:cxn>
              <a:cxn ang="0">
                <a:pos x="118" y="49"/>
              </a:cxn>
              <a:cxn ang="0">
                <a:pos x="124" y="45"/>
              </a:cxn>
              <a:cxn ang="0">
                <a:pos x="119" y="47"/>
              </a:cxn>
              <a:cxn ang="0">
                <a:pos x="121" y="25"/>
              </a:cxn>
              <a:cxn ang="0">
                <a:pos x="110" y="3"/>
              </a:cxn>
              <a:cxn ang="0">
                <a:pos x="91" y="0"/>
              </a:cxn>
              <a:cxn ang="0">
                <a:pos x="75" y="6"/>
              </a:cxn>
              <a:cxn ang="0">
                <a:pos x="63" y="19"/>
              </a:cxn>
              <a:cxn ang="0">
                <a:pos x="63" y="39"/>
              </a:cxn>
              <a:cxn ang="0">
                <a:pos x="55" y="41"/>
              </a:cxn>
              <a:cxn ang="0">
                <a:pos x="61" y="44"/>
              </a:cxn>
              <a:cxn ang="0">
                <a:pos x="53" y="44"/>
              </a:cxn>
              <a:cxn ang="0">
                <a:pos x="58" y="47"/>
              </a:cxn>
              <a:cxn ang="0">
                <a:pos x="58" y="55"/>
              </a:cxn>
              <a:cxn ang="0">
                <a:pos x="31" y="58"/>
              </a:cxn>
              <a:cxn ang="0">
                <a:pos x="14" y="85"/>
              </a:cxn>
              <a:cxn ang="0">
                <a:pos x="1" y="120"/>
              </a:cxn>
              <a:cxn ang="0">
                <a:pos x="0" y="134"/>
              </a:cxn>
              <a:cxn ang="0">
                <a:pos x="17" y="148"/>
              </a:cxn>
              <a:cxn ang="0">
                <a:pos x="23" y="157"/>
              </a:cxn>
              <a:cxn ang="0">
                <a:pos x="9" y="192"/>
              </a:cxn>
              <a:cxn ang="0">
                <a:pos x="20" y="201"/>
              </a:cxn>
              <a:cxn ang="0">
                <a:pos x="15" y="271"/>
              </a:cxn>
              <a:cxn ang="0">
                <a:pos x="22" y="313"/>
              </a:cxn>
              <a:cxn ang="0">
                <a:pos x="50" y="365"/>
              </a:cxn>
              <a:cxn ang="0">
                <a:pos x="48" y="409"/>
              </a:cxn>
              <a:cxn ang="0">
                <a:pos x="48" y="428"/>
              </a:cxn>
              <a:cxn ang="0">
                <a:pos x="48" y="444"/>
              </a:cxn>
              <a:cxn ang="0">
                <a:pos x="67" y="444"/>
              </a:cxn>
              <a:cxn ang="0">
                <a:pos x="69" y="427"/>
              </a:cxn>
              <a:cxn ang="0">
                <a:pos x="80" y="413"/>
              </a:cxn>
              <a:cxn ang="0">
                <a:pos x="83" y="433"/>
              </a:cxn>
              <a:cxn ang="0">
                <a:pos x="83" y="446"/>
              </a:cxn>
              <a:cxn ang="0">
                <a:pos x="100" y="420"/>
              </a:cxn>
              <a:cxn ang="0">
                <a:pos x="96" y="397"/>
              </a:cxn>
              <a:cxn ang="0">
                <a:pos x="104" y="387"/>
              </a:cxn>
              <a:cxn ang="0">
                <a:pos x="100" y="383"/>
              </a:cxn>
              <a:cxn ang="0">
                <a:pos x="99" y="375"/>
              </a:cxn>
              <a:cxn ang="0">
                <a:pos x="91" y="367"/>
              </a:cxn>
              <a:cxn ang="0">
                <a:pos x="104" y="241"/>
              </a:cxn>
              <a:cxn ang="0">
                <a:pos x="108" y="214"/>
              </a:cxn>
              <a:cxn ang="0">
                <a:pos x="97" y="167"/>
              </a:cxn>
              <a:cxn ang="0">
                <a:pos x="110" y="157"/>
              </a:cxn>
              <a:cxn ang="0">
                <a:pos x="119" y="149"/>
              </a:cxn>
              <a:cxn ang="0">
                <a:pos x="124" y="91"/>
              </a:cxn>
              <a:cxn ang="0">
                <a:pos x="30" y="127"/>
              </a:cxn>
              <a:cxn ang="0">
                <a:pos x="30" y="118"/>
              </a:cxn>
              <a:cxn ang="0">
                <a:pos x="31" y="126"/>
              </a:cxn>
            </a:cxnLst>
            <a:rect l="0" t="0" r="r" b="b"/>
            <a:pathLst>
              <a:path w="124" h="452">
                <a:moveTo>
                  <a:pt x="124" y="83"/>
                </a:moveTo>
                <a:lnTo>
                  <a:pt x="124" y="83"/>
                </a:lnTo>
                <a:lnTo>
                  <a:pt x="113" y="74"/>
                </a:lnTo>
                <a:lnTo>
                  <a:pt x="113" y="74"/>
                </a:lnTo>
                <a:lnTo>
                  <a:pt x="115" y="75"/>
                </a:lnTo>
                <a:lnTo>
                  <a:pt x="116" y="75"/>
                </a:lnTo>
                <a:lnTo>
                  <a:pt x="118" y="74"/>
                </a:lnTo>
                <a:lnTo>
                  <a:pt x="118" y="74"/>
                </a:lnTo>
                <a:lnTo>
                  <a:pt x="119" y="71"/>
                </a:lnTo>
                <a:lnTo>
                  <a:pt x="119" y="69"/>
                </a:lnTo>
                <a:lnTo>
                  <a:pt x="119" y="68"/>
                </a:lnTo>
                <a:lnTo>
                  <a:pt x="119" y="68"/>
                </a:lnTo>
                <a:lnTo>
                  <a:pt x="119" y="71"/>
                </a:lnTo>
                <a:lnTo>
                  <a:pt x="118" y="72"/>
                </a:lnTo>
                <a:lnTo>
                  <a:pt x="115" y="72"/>
                </a:lnTo>
                <a:lnTo>
                  <a:pt x="115" y="72"/>
                </a:lnTo>
                <a:lnTo>
                  <a:pt x="113" y="71"/>
                </a:lnTo>
                <a:lnTo>
                  <a:pt x="113" y="69"/>
                </a:lnTo>
                <a:lnTo>
                  <a:pt x="115" y="68"/>
                </a:lnTo>
                <a:lnTo>
                  <a:pt x="115" y="66"/>
                </a:lnTo>
                <a:lnTo>
                  <a:pt x="115" y="66"/>
                </a:lnTo>
                <a:lnTo>
                  <a:pt x="115" y="64"/>
                </a:lnTo>
                <a:lnTo>
                  <a:pt x="116" y="66"/>
                </a:lnTo>
                <a:lnTo>
                  <a:pt x="116" y="66"/>
                </a:lnTo>
                <a:lnTo>
                  <a:pt x="118" y="66"/>
                </a:lnTo>
                <a:lnTo>
                  <a:pt x="119" y="66"/>
                </a:lnTo>
                <a:lnTo>
                  <a:pt x="119" y="66"/>
                </a:lnTo>
                <a:lnTo>
                  <a:pt x="118" y="66"/>
                </a:lnTo>
                <a:lnTo>
                  <a:pt x="116" y="66"/>
                </a:lnTo>
                <a:lnTo>
                  <a:pt x="116" y="63"/>
                </a:lnTo>
                <a:lnTo>
                  <a:pt x="116" y="63"/>
                </a:lnTo>
                <a:lnTo>
                  <a:pt x="115" y="61"/>
                </a:lnTo>
                <a:lnTo>
                  <a:pt x="113" y="61"/>
                </a:lnTo>
                <a:lnTo>
                  <a:pt x="113" y="61"/>
                </a:lnTo>
                <a:lnTo>
                  <a:pt x="115" y="60"/>
                </a:lnTo>
                <a:lnTo>
                  <a:pt x="118" y="56"/>
                </a:lnTo>
                <a:lnTo>
                  <a:pt x="118" y="56"/>
                </a:lnTo>
                <a:lnTo>
                  <a:pt x="118" y="50"/>
                </a:lnTo>
                <a:lnTo>
                  <a:pt x="118" y="49"/>
                </a:lnTo>
                <a:lnTo>
                  <a:pt x="118" y="49"/>
                </a:lnTo>
                <a:lnTo>
                  <a:pt x="118" y="49"/>
                </a:lnTo>
                <a:lnTo>
                  <a:pt x="121" y="49"/>
                </a:lnTo>
                <a:lnTo>
                  <a:pt x="121" y="49"/>
                </a:lnTo>
                <a:lnTo>
                  <a:pt x="122" y="47"/>
                </a:lnTo>
                <a:lnTo>
                  <a:pt x="124" y="45"/>
                </a:lnTo>
                <a:lnTo>
                  <a:pt x="124" y="45"/>
                </a:lnTo>
                <a:lnTo>
                  <a:pt x="122" y="45"/>
                </a:lnTo>
                <a:lnTo>
                  <a:pt x="121" y="47"/>
                </a:lnTo>
                <a:lnTo>
                  <a:pt x="121" y="47"/>
                </a:lnTo>
                <a:lnTo>
                  <a:pt x="119" y="47"/>
                </a:lnTo>
                <a:lnTo>
                  <a:pt x="119" y="45"/>
                </a:lnTo>
                <a:lnTo>
                  <a:pt x="121" y="41"/>
                </a:lnTo>
                <a:lnTo>
                  <a:pt x="121" y="41"/>
                </a:lnTo>
                <a:lnTo>
                  <a:pt x="121" y="31"/>
                </a:lnTo>
                <a:lnTo>
                  <a:pt x="121" y="25"/>
                </a:lnTo>
                <a:lnTo>
                  <a:pt x="119" y="16"/>
                </a:lnTo>
                <a:lnTo>
                  <a:pt x="119" y="16"/>
                </a:lnTo>
                <a:lnTo>
                  <a:pt x="115" y="6"/>
                </a:lnTo>
                <a:lnTo>
                  <a:pt x="113" y="5"/>
                </a:lnTo>
                <a:lnTo>
                  <a:pt x="110" y="3"/>
                </a:lnTo>
                <a:lnTo>
                  <a:pt x="110" y="3"/>
                </a:lnTo>
                <a:lnTo>
                  <a:pt x="104" y="1"/>
                </a:lnTo>
                <a:lnTo>
                  <a:pt x="99" y="1"/>
                </a:lnTo>
                <a:lnTo>
                  <a:pt x="99" y="1"/>
                </a:lnTo>
                <a:lnTo>
                  <a:pt x="91" y="0"/>
                </a:lnTo>
                <a:lnTo>
                  <a:pt x="85" y="0"/>
                </a:lnTo>
                <a:lnTo>
                  <a:pt x="85" y="0"/>
                </a:lnTo>
                <a:lnTo>
                  <a:pt x="81" y="0"/>
                </a:lnTo>
                <a:lnTo>
                  <a:pt x="78" y="1"/>
                </a:lnTo>
                <a:lnTo>
                  <a:pt x="75" y="6"/>
                </a:lnTo>
                <a:lnTo>
                  <a:pt x="75" y="6"/>
                </a:lnTo>
                <a:lnTo>
                  <a:pt x="70" y="12"/>
                </a:lnTo>
                <a:lnTo>
                  <a:pt x="66" y="17"/>
                </a:lnTo>
                <a:lnTo>
                  <a:pt x="66" y="17"/>
                </a:lnTo>
                <a:lnTo>
                  <a:pt x="63" y="19"/>
                </a:lnTo>
                <a:lnTo>
                  <a:pt x="61" y="22"/>
                </a:lnTo>
                <a:lnTo>
                  <a:pt x="61" y="28"/>
                </a:lnTo>
                <a:lnTo>
                  <a:pt x="61" y="28"/>
                </a:lnTo>
                <a:lnTo>
                  <a:pt x="63" y="33"/>
                </a:lnTo>
                <a:lnTo>
                  <a:pt x="63" y="39"/>
                </a:lnTo>
                <a:lnTo>
                  <a:pt x="63" y="39"/>
                </a:lnTo>
                <a:lnTo>
                  <a:pt x="61" y="41"/>
                </a:lnTo>
                <a:lnTo>
                  <a:pt x="58" y="42"/>
                </a:lnTo>
                <a:lnTo>
                  <a:pt x="55" y="41"/>
                </a:lnTo>
                <a:lnTo>
                  <a:pt x="55" y="41"/>
                </a:lnTo>
                <a:lnTo>
                  <a:pt x="56" y="42"/>
                </a:lnTo>
                <a:lnTo>
                  <a:pt x="59" y="42"/>
                </a:lnTo>
                <a:lnTo>
                  <a:pt x="59" y="42"/>
                </a:lnTo>
                <a:lnTo>
                  <a:pt x="61" y="42"/>
                </a:lnTo>
                <a:lnTo>
                  <a:pt x="61" y="44"/>
                </a:lnTo>
                <a:lnTo>
                  <a:pt x="59" y="45"/>
                </a:lnTo>
                <a:lnTo>
                  <a:pt x="58" y="45"/>
                </a:lnTo>
                <a:lnTo>
                  <a:pt x="58" y="45"/>
                </a:lnTo>
                <a:lnTo>
                  <a:pt x="55" y="44"/>
                </a:lnTo>
                <a:lnTo>
                  <a:pt x="53" y="44"/>
                </a:lnTo>
                <a:lnTo>
                  <a:pt x="53" y="44"/>
                </a:lnTo>
                <a:lnTo>
                  <a:pt x="55" y="45"/>
                </a:lnTo>
                <a:lnTo>
                  <a:pt x="55" y="45"/>
                </a:lnTo>
                <a:lnTo>
                  <a:pt x="58" y="47"/>
                </a:lnTo>
                <a:lnTo>
                  <a:pt x="58" y="47"/>
                </a:lnTo>
                <a:lnTo>
                  <a:pt x="59" y="47"/>
                </a:lnTo>
                <a:lnTo>
                  <a:pt x="59" y="49"/>
                </a:lnTo>
                <a:lnTo>
                  <a:pt x="59" y="49"/>
                </a:lnTo>
                <a:lnTo>
                  <a:pt x="58" y="52"/>
                </a:lnTo>
                <a:lnTo>
                  <a:pt x="58" y="55"/>
                </a:lnTo>
                <a:lnTo>
                  <a:pt x="58" y="55"/>
                </a:lnTo>
                <a:lnTo>
                  <a:pt x="48" y="56"/>
                </a:lnTo>
                <a:lnTo>
                  <a:pt x="48" y="56"/>
                </a:lnTo>
                <a:lnTo>
                  <a:pt x="31" y="58"/>
                </a:lnTo>
                <a:lnTo>
                  <a:pt x="31" y="58"/>
                </a:lnTo>
                <a:lnTo>
                  <a:pt x="28" y="58"/>
                </a:lnTo>
                <a:lnTo>
                  <a:pt x="26" y="60"/>
                </a:lnTo>
                <a:lnTo>
                  <a:pt x="26" y="60"/>
                </a:lnTo>
                <a:lnTo>
                  <a:pt x="18" y="74"/>
                </a:lnTo>
                <a:lnTo>
                  <a:pt x="14" y="85"/>
                </a:lnTo>
                <a:lnTo>
                  <a:pt x="11" y="94"/>
                </a:lnTo>
                <a:lnTo>
                  <a:pt x="11" y="94"/>
                </a:lnTo>
                <a:lnTo>
                  <a:pt x="6" y="110"/>
                </a:lnTo>
                <a:lnTo>
                  <a:pt x="1" y="120"/>
                </a:lnTo>
                <a:lnTo>
                  <a:pt x="1" y="120"/>
                </a:lnTo>
                <a:lnTo>
                  <a:pt x="0" y="124"/>
                </a:lnTo>
                <a:lnTo>
                  <a:pt x="0" y="129"/>
                </a:lnTo>
                <a:lnTo>
                  <a:pt x="0" y="129"/>
                </a:lnTo>
                <a:lnTo>
                  <a:pt x="0" y="131"/>
                </a:lnTo>
                <a:lnTo>
                  <a:pt x="0" y="134"/>
                </a:lnTo>
                <a:lnTo>
                  <a:pt x="3" y="137"/>
                </a:lnTo>
                <a:lnTo>
                  <a:pt x="3" y="137"/>
                </a:lnTo>
                <a:lnTo>
                  <a:pt x="9" y="142"/>
                </a:lnTo>
                <a:lnTo>
                  <a:pt x="17" y="148"/>
                </a:lnTo>
                <a:lnTo>
                  <a:pt x="17" y="148"/>
                </a:lnTo>
                <a:lnTo>
                  <a:pt x="23" y="153"/>
                </a:lnTo>
                <a:lnTo>
                  <a:pt x="25" y="154"/>
                </a:lnTo>
                <a:lnTo>
                  <a:pt x="20" y="157"/>
                </a:lnTo>
                <a:lnTo>
                  <a:pt x="23" y="157"/>
                </a:lnTo>
                <a:lnTo>
                  <a:pt x="23" y="157"/>
                </a:lnTo>
                <a:lnTo>
                  <a:pt x="20" y="162"/>
                </a:lnTo>
                <a:lnTo>
                  <a:pt x="14" y="176"/>
                </a:lnTo>
                <a:lnTo>
                  <a:pt x="14" y="176"/>
                </a:lnTo>
                <a:lnTo>
                  <a:pt x="9" y="192"/>
                </a:lnTo>
                <a:lnTo>
                  <a:pt x="9" y="192"/>
                </a:lnTo>
                <a:lnTo>
                  <a:pt x="14" y="197"/>
                </a:lnTo>
                <a:lnTo>
                  <a:pt x="14" y="197"/>
                </a:lnTo>
                <a:lnTo>
                  <a:pt x="18" y="200"/>
                </a:lnTo>
                <a:lnTo>
                  <a:pt x="20" y="201"/>
                </a:lnTo>
                <a:lnTo>
                  <a:pt x="20" y="201"/>
                </a:lnTo>
                <a:lnTo>
                  <a:pt x="15" y="217"/>
                </a:lnTo>
                <a:lnTo>
                  <a:pt x="12" y="242"/>
                </a:lnTo>
                <a:lnTo>
                  <a:pt x="12" y="242"/>
                </a:lnTo>
                <a:lnTo>
                  <a:pt x="12" y="255"/>
                </a:lnTo>
                <a:lnTo>
                  <a:pt x="15" y="271"/>
                </a:lnTo>
                <a:lnTo>
                  <a:pt x="18" y="294"/>
                </a:lnTo>
                <a:lnTo>
                  <a:pt x="18" y="294"/>
                </a:lnTo>
                <a:lnTo>
                  <a:pt x="18" y="305"/>
                </a:lnTo>
                <a:lnTo>
                  <a:pt x="20" y="310"/>
                </a:lnTo>
                <a:lnTo>
                  <a:pt x="22" y="313"/>
                </a:lnTo>
                <a:lnTo>
                  <a:pt x="22" y="313"/>
                </a:lnTo>
                <a:lnTo>
                  <a:pt x="39" y="346"/>
                </a:lnTo>
                <a:lnTo>
                  <a:pt x="39" y="346"/>
                </a:lnTo>
                <a:lnTo>
                  <a:pt x="50" y="365"/>
                </a:lnTo>
                <a:lnTo>
                  <a:pt x="50" y="365"/>
                </a:lnTo>
                <a:lnTo>
                  <a:pt x="48" y="389"/>
                </a:lnTo>
                <a:lnTo>
                  <a:pt x="48" y="389"/>
                </a:lnTo>
                <a:lnTo>
                  <a:pt x="48" y="400"/>
                </a:lnTo>
                <a:lnTo>
                  <a:pt x="48" y="409"/>
                </a:lnTo>
                <a:lnTo>
                  <a:pt x="48" y="409"/>
                </a:lnTo>
                <a:lnTo>
                  <a:pt x="47" y="417"/>
                </a:lnTo>
                <a:lnTo>
                  <a:pt x="48" y="417"/>
                </a:lnTo>
                <a:lnTo>
                  <a:pt x="48" y="417"/>
                </a:lnTo>
                <a:lnTo>
                  <a:pt x="48" y="420"/>
                </a:lnTo>
                <a:lnTo>
                  <a:pt x="48" y="428"/>
                </a:lnTo>
                <a:lnTo>
                  <a:pt x="48" y="428"/>
                </a:lnTo>
                <a:lnTo>
                  <a:pt x="47" y="438"/>
                </a:lnTo>
                <a:lnTo>
                  <a:pt x="47" y="441"/>
                </a:lnTo>
                <a:lnTo>
                  <a:pt x="48" y="444"/>
                </a:lnTo>
                <a:lnTo>
                  <a:pt x="48" y="444"/>
                </a:lnTo>
                <a:lnTo>
                  <a:pt x="53" y="449"/>
                </a:lnTo>
                <a:lnTo>
                  <a:pt x="56" y="452"/>
                </a:lnTo>
                <a:lnTo>
                  <a:pt x="56" y="452"/>
                </a:lnTo>
                <a:lnTo>
                  <a:pt x="64" y="449"/>
                </a:lnTo>
                <a:lnTo>
                  <a:pt x="67" y="444"/>
                </a:lnTo>
                <a:lnTo>
                  <a:pt x="70" y="441"/>
                </a:lnTo>
                <a:lnTo>
                  <a:pt x="70" y="441"/>
                </a:lnTo>
                <a:lnTo>
                  <a:pt x="70" y="433"/>
                </a:lnTo>
                <a:lnTo>
                  <a:pt x="69" y="427"/>
                </a:lnTo>
                <a:lnTo>
                  <a:pt x="69" y="427"/>
                </a:lnTo>
                <a:lnTo>
                  <a:pt x="70" y="416"/>
                </a:lnTo>
                <a:lnTo>
                  <a:pt x="70" y="416"/>
                </a:lnTo>
                <a:lnTo>
                  <a:pt x="77" y="414"/>
                </a:lnTo>
                <a:lnTo>
                  <a:pt x="77" y="414"/>
                </a:lnTo>
                <a:lnTo>
                  <a:pt x="80" y="413"/>
                </a:lnTo>
                <a:lnTo>
                  <a:pt x="80" y="413"/>
                </a:lnTo>
                <a:lnTo>
                  <a:pt x="81" y="417"/>
                </a:lnTo>
                <a:lnTo>
                  <a:pt x="83" y="425"/>
                </a:lnTo>
                <a:lnTo>
                  <a:pt x="83" y="425"/>
                </a:lnTo>
                <a:lnTo>
                  <a:pt x="83" y="433"/>
                </a:lnTo>
                <a:lnTo>
                  <a:pt x="81" y="441"/>
                </a:lnTo>
                <a:lnTo>
                  <a:pt x="81" y="441"/>
                </a:lnTo>
                <a:lnTo>
                  <a:pt x="81" y="444"/>
                </a:lnTo>
                <a:lnTo>
                  <a:pt x="81" y="446"/>
                </a:lnTo>
                <a:lnTo>
                  <a:pt x="83" y="446"/>
                </a:lnTo>
                <a:lnTo>
                  <a:pt x="85" y="444"/>
                </a:lnTo>
                <a:lnTo>
                  <a:pt x="85" y="444"/>
                </a:lnTo>
                <a:lnTo>
                  <a:pt x="94" y="435"/>
                </a:lnTo>
                <a:lnTo>
                  <a:pt x="99" y="427"/>
                </a:lnTo>
                <a:lnTo>
                  <a:pt x="100" y="420"/>
                </a:lnTo>
                <a:lnTo>
                  <a:pt x="100" y="420"/>
                </a:lnTo>
                <a:lnTo>
                  <a:pt x="99" y="413"/>
                </a:lnTo>
                <a:lnTo>
                  <a:pt x="97" y="408"/>
                </a:lnTo>
                <a:lnTo>
                  <a:pt x="97" y="408"/>
                </a:lnTo>
                <a:lnTo>
                  <a:pt x="96" y="397"/>
                </a:lnTo>
                <a:lnTo>
                  <a:pt x="97" y="392"/>
                </a:lnTo>
                <a:lnTo>
                  <a:pt x="97" y="389"/>
                </a:lnTo>
                <a:lnTo>
                  <a:pt x="97" y="389"/>
                </a:lnTo>
                <a:lnTo>
                  <a:pt x="104" y="392"/>
                </a:lnTo>
                <a:lnTo>
                  <a:pt x="104" y="387"/>
                </a:lnTo>
                <a:lnTo>
                  <a:pt x="104" y="387"/>
                </a:lnTo>
                <a:lnTo>
                  <a:pt x="102" y="386"/>
                </a:lnTo>
                <a:lnTo>
                  <a:pt x="100" y="384"/>
                </a:lnTo>
                <a:lnTo>
                  <a:pt x="100" y="383"/>
                </a:lnTo>
                <a:lnTo>
                  <a:pt x="100" y="383"/>
                </a:lnTo>
                <a:lnTo>
                  <a:pt x="99" y="379"/>
                </a:lnTo>
                <a:lnTo>
                  <a:pt x="97" y="378"/>
                </a:lnTo>
                <a:lnTo>
                  <a:pt x="97" y="378"/>
                </a:lnTo>
                <a:lnTo>
                  <a:pt x="97" y="376"/>
                </a:lnTo>
                <a:lnTo>
                  <a:pt x="99" y="375"/>
                </a:lnTo>
                <a:lnTo>
                  <a:pt x="99" y="375"/>
                </a:lnTo>
                <a:lnTo>
                  <a:pt x="94" y="372"/>
                </a:lnTo>
                <a:lnTo>
                  <a:pt x="91" y="368"/>
                </a:lnTo>
                <a:lnTo>
                  <a:pt x="91" y="367"/>
                </a:lnTo>
                <a:lnTo>
                  <a:pt x="91" y="367"/>
                </a:lnTo>
                <a:lnTo>
                  <a:pt x="93" y="340"/>
                </a:lnTo>
                <a:lnTo>
                  <a:pt x="96" y="298"/>
                </a:lnTo>
                <a:lnTo>
                  <a:pt x="96" y="298"/>
                </a:lnTo>
                <a:lnTo>
                  <a:pt x="99" y="264"/>
                </a:lnTo>
                <a:lnTo>
                  <a:pt x="104" y="241"/>
                </a:lnTo>
                <a:lnTo>
                  <a:pt x="104" y="241"/>
                </a:lnTo>
                <a:lnTo>
                  <a:pt x="105" y="225"/>
                </a:lnTo>
                <a:lnTo>
                  <a:pt x="105" y="217"/>
                </a:lnTo>
                <a:lnTo>
                  <a:pt x="108" y="214"/>
                </a:lnTo>
                <a:lnTo>
                  <a:pt x="108" y="214"/>
                </a:lnTo>
                <a:lnTo>
                  <a:pt x="105" y="205"/>
                </a:lnTo>
                <a:lnTo>
                  <a:pt x="100" y="187"/>
                </a:lnTo>
                <a:lnTo>
                  <a:pt x="100" y="187"/>
                </a:lnTo>
                <a:lnTo>
                  <a:pt x="97" y="167"/>
                </a:lnTo>
                <a:lnTo>
                  <a:pt x="97" y="167"/>
                </a:lnTo>
                <a:lnTo>
                  <a:pt x="100" y="165"/>
                </a:lnTo>
                <a:lnTo>
                  <a:pt x="105" y="160"/>
                </a:lnTo>
                <a:lnTo>
                  <a:pt x="105" y="160"/>
                </a:lnTo>
                <a:lnTo>
                  <a:pt x="107" y="159"/>
                </a:lnTo>
                <a:lnTo>
                  <a:pt x="110" y="157"/>
                </a:lnTo>
                <a:lnTo>
                  <a:pt x="110" y="157"/>
                </a:lnTo>
                <a:lnTo>
                  <a:pt x="115" y="156"/>
                </a:lnTo>
                <a:lnTo>
                  <a:pt x="118" y="154"/>
                </a:lnTo>
                <a:lnTo>
                  <a:pt x="119" y="149"/>
                </a:lnTo>
                <a:lnTo>
                  <a:pt x="119" y="149"/>
                </a:lnTo>
                <a:lnTo>
                  <a:pt x="122" y="132"/>
                </a:lnTo>
                <a:lnTo>
                  <a:pt x="124" y="121"/>
                </a:lnTo>
                <a:lnTo>
                  <a:pt x="124" y="108"/>
                </a:lnTo>
                <a:lnTo>
                  <a:pt x="124" y="108"/>
                </a:lnTo>
                <a:lnTo>
                  <a:pt x="124" y="91"/>
                </a:lnTo>
                <a:lnTo>
                  <a:pt x="124" y="86"/>
                </a:lnTo>
                <a:lnTo>
                  <a:pt x="124" y="83"/>
                </a:lnTo>
                <a:lnTo>
                  <a:pt x="124" y="83"/>
                </a:lnTo>
                <a:close/>
                <a:moveTo>
                  <a:pt x="30" y="127"/>
                </a:moveTo>
                <a:lnTo>
                  <a:pt x="30" y="127"/>
                </a:lnTo>
                <a:lnTo>
                  <a:pt x="25" y="126"/>
                </a:lnTo>
                <a:lnTo>
                  <a:pt x="25" y="126"/>
                </a:lnTo>
                <a:lnTo>
                  <a:pt x="26" y="123"/>
                </a:lnTo>
                <a:lnTo>
                  <a:pt x="30" y="118"/>
                </a:lnTo>
                <a:lnTo>
                  <a:pt x="30" y="118"/>
                </a:lnTo>
                <a:lnTo>
                  <a:pt x="30" y="105"/>
                </a:lnTo>
                <a:lnTo>
                  <a:pt x="30" y="105"/>
                </a:lnTo>
                <a:lnTo>
                  <a:pt x="31" y="121"/>
                </a:lnTo>
                <a:lnTo>
                  <a:pt x="31" y="121"/>
                </a:lnTo>
                <a:lnTo>
                  <a:pt x="31" y="126"/>
                </a:lnTo>
                <a:lnTo>
                  <a:pt x="31" y="127"/>
                </a:lnTo>
                <a:lnTo>
                  <a:pt x="30" y="127"/>
                </a:lnTo>
                <a:lnTo>
                  <a:pt x="30" y="12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1" name="Freeform 69"/>
          <p:cNvSpPr/>
          <p:nvPr/>
        </p:nvSpPr>
        <p:spPr bwMode="auto">
          <a:xfrm>
            <a:off x="4991235" y="2481252"/>
            <a:ext cx="375810" cy="1009123"/>
          </a:xfrm>
          <a:custGeom>
            <a:avLst/>
            <a:gdLst/>
            <a:ahLst/>
            <a:cxnLst>
              <a:cxn ang="0">
                <a:pos x="25" y="0"/>
              </a:cxn>
              <a:cxn ang="0">
                <a:pos x="13" y="8"/>
              </a:cxn>
              <a:cxn ang="0">
                <a:pos x="0" y="19"/>
              </a:cxn>
              <a:cxn ang="0">
                <a:pos x="3" y="19"/>
              </a:cxn>
              <a:cxn ang="0">
                <a:pos x="11" y="21"/>
              </a:cxn>
              <a:cxn ang="0">
                <a:pos x="18" y="19"/>
              </a:cxn>
              <a:cxn ang="0">
                <a:pos x="16" y="22"/>
              </a:cxn>
              <a:cxn ang="0">
                <a:pos x="18" y="22"/>
              </a:cxn>
              <a:cxn ang="0">
                <a:pos x="19" y="27"/>
              </a:cxn>
              <a:cxn ang="0">
                <a:pos x="16" y="44"/>
              </a:cxn>
              <a:cxn ang="0">
                <a:pos x="16" y="71"/>
              </a:cxn>
              <a:cxn ang="0">
                <a:pos x="18" y="73"/>
              </a:cxn>
              <a:cxn ang="0">
                <a:pos x="19" y="76"/>
              </a:cxn>
              <a:cxn ang="0">
                <a:pos x="18" y="77"/>
              </a:cxn>
              <a:cxn ang="0">
                <a:pos x="19" y="79"/>
              </a:cxn>
              <a:cxn ang="0">
                <a:pos x="19" y="81"/>
              </a:cxn>
              <a:cxn ang="0">
                <a:pos x="18" y="84"/>
              </a:cxn>
              <a:cxn ang="0">
                <a:pos x="19" y="84"/>
              </a:cxn>
              <a:cxn ang="0">
                <a:pos x="19" y="85"/>
              </a:cxn>
              <a:cxn ang="0">
                <a:pos x="18" y="88"/>
              </a:cxn>
              <a:cxn ang="0">
                <a:pos x="19" y="88"/>
              </a:cxn>
              <a:cxn ang="0">
                <a:pos x="19" y="90"/>
              </a:cxn>
              <a:cxn ang="0">
                <a:pos x="14" y="93"/>
              </a:cxn>
              <a:cxn ang="0">
                <a:pos x="14" y="109"/>
              </a:cxn>
              <a:cxn ang="0">
                <a:pos x="10" y="125"/>
              </a:cxn>
              <a:cxn ang="0">
                <a:pos x="22" y="145"/>
              </a:cxn>
              <a:cxn ang="0">
                <a:pos x="32" y="144"/>
              </a:cxn>
              <a:cxn ang="0">
                <a:pos x="40" y="142"/>
              </a:cxn>
              <a:cxn ang="0">
                <a:pos x="36" y="136"/>
              </a:cxn>
              <a:cxn ang="0">
                <a:pos x="33" y="123"/>
              </a:cxn>
              <a:cxn ang="0">
                <a:pos x="32" y="103"/>
              </a:cxn>
              <a:cxn ang="0">
                <a:pos x="29" y="98"/>
              </a:cxn>
              <a:cxn ang="0">
                <a:pos x="30" y="96"/>
              </a:cxn>
              <a:cxn ang="0">
                <a:pos x="32" y="96"/>
              </a:cxn>
              <a:cxn ang="0">
                <a:pos x="29" y="93"/>
              </a:cxn>
              <a:cxn ang="0">
                <a:pos x="30" y="92"/>
              </a:cxn>
              <a:cxn ang="0">
                <a:pos x="32" y="92"/>
              </a:cxn>
              <a:cxn ang="0">
                <a:pos x="30" y="88"/>
              </a:cxn>
              <a:cxn ang="0">
                <a:pos x="32" y="87"/>
              </a:cxn>
              <a:cxn ang="0">
                <a:pos x="32" y="87"/>
              </a:cxn>
              <a:cxn ang="0">
                <a:pos x="30" y="84"/>
              </a:cxn>
              <a:cxn ang="0">
                <a:pos x="33" y="81"/>
              </a:cxn>
              <a:cxn ang="0">
                <a:pos x="35" y="68"/>
              </a:cxn>
              <a:cxn ang="0">
                <a:pos x="36" y="51"/>
              </a:cxn>
              <a:cxn ang="0">
                <a:pos x="41" y="35"/>
              </a:cxn>
              <a:cxn ang="0">
                <a:pos x="43" y="30"/>
              </a:cxn>
              <a:cxn ang="0">
                <a:pos x="46" y="32"/>
              </a:cxn>
              <a:cxn ang="0">
                <a:pos x="54" y="41"/>
              </a:cxn>
              <a:cxn ang="0">
                <a:pos x="52" y="29"/>
              </a:cxn>
              <a:cxn ang="0">
                <a:pos x="51" y="14"/>
              </a:cxn>
              <a:cxn ang="0">
                <a:pos x="51" y="10"/>
              </a:cxn>
              <a:cxn ang="0">
                <a:pos x="48" y="11"/>
              </a:cxn>
              <a:cxn ang="0">
                <a:pos x="44" y="16"/>
              </a:cxn>
              <a:cxn ang="0">
                <a:pos x="40" y="30"/>
              </a:cxn>
              <a:cxn ang="0">
                <a:pos x="29" y="41"/>
              </a:cxn>
              <a:cxn ang="0">
                <a:pos x="29" y="36"/>
              </a:cxn>
              <a:cxn ang="0">
                <a:pos x="29" y="30"/>
              </a:cxn>
              <a:cxn ang="0">
                <a:pos x="24" y="22"/>
              </a:cxn>
              <a:cxn ang="0">
                <a:pos x="22" y="19"/>
              </a:cxn>
              <a:cxn ang="0">
                <a:pos x="21" y="14"/>
              </a:cxn>
              <a:cxn ang="0">
                <a:pos x="25" y="0"/>
              </a:cxn>
            </a:cxnLst>
            <a:rect l="0" t="0" r="r" b="b"/>
            <a:pathLst>
              <a:path w="54" h="145">
                <a:moveTo>
                  <a:pt x="25" y="0"/>
                </a:moveTo>
                <a:lnTo>
                  <a:pt x="25" y="0"/>
                </a:lnTo>
                <a:lnTo>
                  <a:pt x="13" y="8"/>
                </a:lnTo>
                <a:lnTo>
                  <a:pt x="13" y="8"/>
                </a:lnTo>
                <a:lnTo>
                  <a:pt x="5" y="14"/>
                </a:lnTo>
                <a:lnTo>
                  <a:pt x="0" y="19"/>
                </a:lnTo>
                <a:lnTo>
                  <a:pt x="0" y="19"/>
                </a:lnTo>
                <a:lnTo>
                  <a:pt x="3" y="19"/>
                </a:lnTo>
                <a:lnTo>
                  <a:pt x="11" y="21"/>
                </a:lnTo>
                <a:lnTo>
                  <a:pt x="11" y="21"/>
                </a:lnTo>
                <a:lnTo>
                  <a:pt x="18" y="19"/>
                </a:lnTo>
                <a:lnTo>
                  <a:pt x="18" y="19"/>
                </a:lnTo>
                <a:lnTo>
                  <a:pt x="16" y="21"/>
                </a:lnTo>
                <a:lnTo>
                  <a:pt x="16" y="22"/>
                </a:lnTo>
                <a:lnTo>
                  <a:pt x="18" y="22"/>
                </a:lnTo>
                <a:lnTo>
                  <a:pt x="18" y="22"/>
                </a:lnTo>
                <a:lnTo>
                  <a:pt x="19" y="24"/>
                </a:lnTo>
                <a:lnTo>
                  <a:pt x="19" y="27"/>
                </a:lnTo>
                <a:lnTo>
                  <a:pt x="19" y="27"/>
                </a:lnTo>
                <a:lnTo>
                  <a:pt x="16" y="44"/>
                </a:lnTo>
                <a:lnTo>
                  <a:pt x="16" y="44"/>
                </a:lnTo>
                <a:lnTo>
                  <a:pt x="16" y="71"/>
                </a:lnTo>
                <a:lnTo>
                  <a:pt x="16" y="71"/>
                </a:lnTo>
                <a:lnTo>
                  <a:pt x="18" y="73"/>
                </a:lnTo>
                <a:lnTo>
                  <a:pt x="19" y="76"/>
                </a:lnTo>
                <a:lnTo>
                  <a:pt x="19" y="76"/>
                </a:lnTo>
                <a:lnTo>
                  <a:pt x="19" y="77"/>
                </a:lnTo>
                <a:lnTo>
                  <a:pt x="18" y="77"/>
                </a:lnTo>
                <a:lnTo>
                  <a:pt x="18" y="77"/>
                </a:lnTo>
                <a:lnTo>
                  <a:pt x="19" y="79"/>
                </a:lnTo>
                <a:lnTo>
                  <a:pt x="19" y="81"/>
                </a:lnTo>
                <a:lnTo>
                  <a:pt x="19" y="81"/>
                </a:lnTo>
                <a:lnTo>
                  <a:pt x="19" y="82"/>
                </a:lnTo>
                <a:lnTo>
                  <a:pt x="18" y="84"/>
                </a:lnTo>
                <a:lnTo>
                  <a:pt x="18" y="84"/>
                </a:lnTo>
                <a:lnTo>
                  <a:pt x="19" y="84"/>
                </a:lnTo>
                <a:lnTo>
                  <a:pt x="19" y="85"/>
                </a:lnTo>
                <a:lnTo>
                  <a:pt x="19" y="85"/>
                </a:lnTo>
                <a:lnTo>
                  <a:pt x="19" y="87"/>
                </a:lnTo>
                <a:lnTo>
                  <a:pt x="18" y="88"/>
                </a:lnTo>
                <a:lnTo>
                  <a:pt x="18" y="88"/>
                </a:lnTo>
                <a:lnTo>
                  <a:pt x="19" y="88"/>
                </a:lnTo>
                <a:lnTo>
                  <a:pt x="19" y="90"/>
                </a:lnTo>
                <a:lnTo>
                  <a:pt x="19" y="90"/>
                </a:lnTo>
                <a:lnTo>
                  <a:pt x="18" y="93"/>
                </a:lnTo>
                <a:lnTo>
                  <a:pt x="14" y="93"/>
                </a:lnTo>
                <a:lnTo>
                  <a:pt x="14" y="93"/>
                </a:lnTo>
                <a:lnTo>
                  <a:pt x="14" y="109"/>
                </a:lnTo>
                <a:lnTo>
                  <a:pt x="14" y="109"/>
                </a:lnTo>
                <a:lnTo>
                  <a:pt x="10" y="125"/>
                </a:lnTo>
                <a:lnTo>
                  <a:pt x="18" y="125"/>
                </a:lnTo>
                <a:lnTo>
                  <a:pt x="22" y="145"/>
                </a:lnTo>
                <a:lnTo>
                  <a:pt x="22" y="145"/>
                </a:lnTo>
                <a:lnTo>
                  <a:pt x="32" y="144"/>
                </a:lnTo>
                <a:lnTo>
                  <a:pt x="32" y="144"/>
                </a:lnTo>
                <a:lnTo>
                  <a:pt x="40" y="142"/>
                </a:lnTo>
                <a:lnTo>
                  <a:pt x="40" y="142"/>
                </a:lnTo>
                <a:lnTo>
                  <a:pt x="36" y="136"/>
                </a:lnTo>
                <a:lnTo>
                  <a:pt x="33" y="123"/>
                </a:lnTo>
                <a:lnTo>
                  <a:pt x="33" y="123"/>
                </a:lnTo>
                <a:lnTo>
                  <a:pt x="32" y="103"/>
                </a:lnTo>
                <a:lnTo>
                  <a:pt x="32" y="103"/>
                </a:lnTo>
                <a:lnTo>
                  <a:pt x="30" y="101"/>
                </a:lnTo>
                <a:lnTo>
                  <a:pt x="29" y="98"/>
                </a:lnTo>
                <a:lnTo>
                  <a:pt x="29" y="98"/>
                </a:lnTo>
                <a:lnTo>
                  <a:pt x="30" y="96"/>
                </a:lnTo>
                <a:lnTo>
                  <a:pt x="32" y="96"/>
                </a:lnTo>
                <a:lnTo>
                  <a:pt x="32" y="96"/>
                </a:lnTo>
                <a:lnTo>
                  <a:pt x="30" y="96"/>
                </a:lnTo>
                <a:lnTo>
                  <a:pt x="29" y="93"/>
                </a:lnTo>
                <a:lnTo>
                  <a:pt x="29" y="93"/>
                </a:lnTo>
                <a:lnTo>
                  <a:pt x="30" y="92"/>
                </a:lnTo>
                <a:lnTo>
                  <a:pt x="32" y="92"/>
                </a:lnTo>
                <a:lnTo>
                  <a:pt x="32" y="92"/>
                </a:lnTo>
                <a:lnTo>
                  <a:pt x="30" y="92"/>
                </a:lnTo>
                <a:lnTo>
                  <a:pt x="30" y="88"/>
                </a:lnTo>
                <a:lnTo>
                  <a:pt x="30" y="88"/>
                </a:lnTo>
                <a:lnTo>
                  <a:pt x="32" y="87"/>
                </a:lnTo>
                <a:lnTo>
                  <a:pt x="32" y="87"/>
                </a:lnTo>
                <a:lnTo>
                  <a:pt x="32" y="87"/>
                </a:lnTo>
                <a:lnTo>
                  <a:pt x="32" y="85"/>
                </a:lnTo>
                <a:lnTo>
                  <a:pt x="30" y="84"/>
                </a:lnTo>
                <a:lnTo>
                  <a:pt x="30" y="84"/>
                </a:lnTo>
                <a:lnTo>
                  <a:pt x="33" y="81"/>
                </a:lnTo>
                <a:lnTo>
                  <a:pt x="33" y="81"/>
                </a:lnTo>
                <a:lnTo>
                  <a:pt x="35" y="68"/>
                </a:lnTo>
                <a:lnTo>
                  <a:pt x="35" y="68"/>
                </a:lnTo>
                <a:lnTo>
                  <a:pt x="36" y="51"/>
                </a:lnTo>
                <a:lnTo>
                  <a:pt x="36" y="51"/>
                </a:lnTo>
                <a:lnTo>
                  <a:pt x="41" y="35"/>
                </a:lnTo>
                <a:lnTo>
                  <a:pt x="41" y="35"/>
                </a:lnTo>
                <a:lnTo>
                  <a:pt x="43" y="30"/>
                </a:lnTo>
                <a:lnTo>
                  <a:pt x="44" y="30"/>
                </a:lnTo>
                <a:lnTo>
                  <a:pt x="46" y="32"/>
                </a:lnTo>
                <a:lnTo>
                  <a:pt x="46" y="32"/>
                </a:lnTo>
                <a:lnTo>
                  <a:pt x="54" y="41"/>
                </a:lnTo>
                <a:lnTo>
                  <a:pt x="54" y="41"/>
                </a:lnTo>
                <a:lnTo>
                  <a:pt x="52" y="29"/>
                </a:lnTo>
                <a:lnTo>
                  <a:pt x="52" y="29"/>
                </a:lnTo>
                <a:lnTo>
                  <a:pt x="51" y="14"/>
                </a:lnTo>
                <a:lnTo>
                  <a:pt x="51" y="14"/>
                </a:lnTo>
                <a:lnTo>
                  <a:pt x="51" y="10"/>
                </a:lnTo>
                <a:lnTo>
                  <a:pt x="51" y="10"/>
                </a:lnTo>
                <a:lnTo>
                  <a:pt x="48" y="11"/>
                </a:lnTo>
                <a:lnTo>
                  <a:pt x="44" y="16"/>
                </a:lnTo>
                <a:lnTo>
                  <a:pt x="44" y="16"/>
                </a:lnTo>
                <a:lnTo>
                  <a:pt x="43" y="24"/>
                </a:lnTo>
                <a:lnTo>
                  <a:pt x="40" y="30"/>
                </a:lnTo>
                <a:lnTo>
                  <a:pt x="40" y="30"/>
                </a:lnTo>
                <a:lnTo>
                  <a:pt x="29" y="41"/>
                </a:lnTo>
                <a:lnTo>
                  <a:pt x="29" y="41"/>
                </a:lnTo>
                <a:lnTo>
                  <a:pt x="29" y="36"/>
                </a:lnTo>
                <a:lnTo>
                  <a:pt x="29" y="30"/>
                </a:lnTo>
                <a:lnTo>
                  <a:pt x="29" y="30"/>
                </a:lnTo>
                <a:lnTo>
                  <a:pt x="27" y="27"/>
                </a:lnTo>
                <a:lnTo>
                  <a:pt x="24" y="22"/>
                </a:lnTo>
                <a:lnTo>
                  <a:pt x="24" y="22"/>
                </a:lnTo>
                <a:lnTo>
                  <a:pt x="22" y="19"/>
                </a:lnTo>
                <a:lnTo>
                  <a:pt x="21" y="18"/>
                </a:lnTo>
                <a:lnTo>
                  <a:pt x="21" y="14"/>
                </a:lnTo>
                <a:lnTo>
                  <a:pt x="21" y="14"/>
                </a:lnTo>
                <a:lnTo>
                  <a:pt x="25" y="0"/>
                </a:lnTo>
                <a:lnTo>
                  <a:pt x="2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2" name="Freeform 70"/>
          <p:cNvSpPr/>
          <p:nvPr/>
        </p:nvSpPr>
        <p:spPr bwMode="auto">
          <a:xfrm>
            <a:off x="4914683" y="3072807"/>
            <a:ext cx="76556" cy="146151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8" y="0"/>
              </a:cxn>
              <a:cxn ang="0">
                <a:pos x="5" y="3"/>
              </a:cxn>
              <a:cxn ang="0">
                <a:pos x="3" y="8"/>
              </a:cxn>
              <a:cxn ang="0">
                <a:pos x="2" y="11"/>
              </a:cxn>
              <a:cxn ang="0">
                <a:pos x="2" y="11"/>
              </a:cxn>
              <a:cxn ang="0">
                <a:pos x="0" y="18"/>
              </a:cxn>
              <a:cxn ang="0">
                <a:pos x="2" y="19"/>
              </a:cxn>
              <a:cxn ang="0">
                <a:pos x="3" y="21"/>
              </a:cxn>
              <a:cxn ang="0">
                <a:pos x="3" y="21"/>
              </a:cxn>
              <a:cxn ang="0">
                <a:pos x="5" y="19"/>
              </a:cxn>
              <a:cxn ang="0">
                <a:pos x="8" y="16"/>
              </a:cxn>
              <a:cxn ang="0">
                <a:pos x="11" y="13"/>
              </a:cxn>
              <a:cxn ang="0">
                <a:pos x="11" y="13"/>
              </a:cxn>
              <a:cxn ang="0">
                <a:pos x="3" y="13"/>
              </a:cxn>
              <a:cxn ang="0">
                <a:pos x="3" y="13"/>
              </a:cxn>
              <a:cxn ang="0">
                <a:pos x="3" y="11"/>
              </a:cxn>
              <a:cxn ang="0">
                <a:pos x="5" y="8"/>
              </a:cxn>
              <a:cxn ang="0">
                <a:pos x="5" y="8"/>
              </a:cxn>
              <a:cxn ang="0">
                <a:pos x="8" y="0"/>
              </a:cxn>
              <a:cxn ang="0">
                <a:pos x="8" y="0"/>
              </a:cxn>
            </a:cxnLst>
            <a:rect l="0" t="0" r="r" b="b"/>
            <a:pathLst>
              <a:path w="11" h="21">
                <a:moveTo>
                  <a:pt x="8" y="0"/>
                </a:moveTo>
                <a:lnTo>
                  <a:pt x="8" y="0"/>
                </a:lnTo>
                <a:lnTo>
                  <a:pt x="5" y="3"/>
                </a:lnTo>
                <a:lnTo>
                  <a:pt x="3" y="8"/>
                </a:lnTo>
                <a:lnTo>
                  <a:pt x="2" y="11"/>
                </a:lnTo>
                <a:lnTo>
                  <a:pt x="2" y="11"/>
                </a:lnTo>
                <a:lnTo>
                  <a:pt x="0" y="18"/>
                </a:lnTo>
                <a:lnTo>
                  <a:pt x="2" y="19"/>
                </a:lnTo>
                <a:lnTo>
                  <a:pt x="3" y="21"/>
                </a:lnTo>
                <a:lnTo>
                  <a:pt x="3" y="21"/>
                </a:lnTo>
                <a:lnTo>
                  <a:pt x="5" y="19"/>
                </a:lnTo>
                <a:lnTo>
                  <a:pt x="8" y="16"/>
                </a:lnTo>
                <a:lnTo>
                  <a:pt x="11" y="13"/>
                </a:lnTo>
                <a:lnTo>
                  <a:pt x="11" y="13"/>
                </a:lnTo>
                <a:lnTo>
                  <a:pt x="3" y="13"/>
                </a:lnTo>
                <a:lnTo>
                  <a:pt x="3" y="13"/>
                </a:lnTo>
                <a:lnTo>
                  <a:pt x="3" y="11"/>
                </a:lnTo>
                <a:lnTo>
                  <a:pt x="5" y="8"/>
                </a:lnTo>
                <a:lnTo>
                  <a:pt x="5" y="8"/>
                </a:lnTo>
                <a:lnTo>
                  <a:pt x="8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3" name="Freeform 71"/>
          <p:cNvSpPr/>
          <p:nvPr/>
        </p:nvSpPr>
        <p:spPr bwMode="auto">
          <a:xfrm>
            <a:off x="5290494" y="3149359"/>
            <a:ext cx="55676" cy="146151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5" y="0"/>
              </a:cxn>
              <a:cxn ang="0">
                <a:pos x="8" y="13"/>
              </a:cxn>
              <a:cxn ang="0">
                <a:pos x="8" y="13"/>
              </a:cxn>
              <a:cxn ang="0">
                <a:pos x="8" y="19"/>
              </a:cxn>
              <a:cxn ang="0">
                <a:pos x="8" y="21"/>
              </a:cxn>
              <a:cxn ang="0">
                <a:pos x="6" y="21"/>
              </a:cxn>
              <a:cxn ang="0">
                <a:pos x="6" y="21"/>
              </a:cxn>
              <a:cxn ang="0">
                <a:pos x="3" y="19"/>
              </a:cxn>
              <a:cxn ang="0">
                <a:pos x="1" y="16"/>
              </a:cxn>
              <a:cxn ang="0">
                <a:pos x="1" y="16"/>
              </a:cxn>
              <a:cxn ang="0">
                <a:pos x="0" y="13"/>
              </a:cxn>
              <a:cxn ang="0">
                <a:pos x="0" y="11"/>
              </a:cxn>
              <a:cxn ang="0">
                <a:pos x="0" y="11"/>
              </a:cxn>
              <a:cxn ang="0">
                <a:pos x="3" y="11"/>
              </a:cxn>
              <a:cxn ang="0">
                <a:pos x="5" y="11"/>
              </a:cxn>
              <a:cxn ang="0">
                <a:pos x="5" y="10"/>
              </a:cxn>
              <a:cxn ang="0">
                <a:pos x="5" y="10"/>
              </a:cxn>
              <a:cxn ang="0">
                <a:pos x="6" y="5"/>
              </a:cxn>
              <a:cxn ang="0">
                <a:pos x="5" y="0"/>
              </a:cxn>
              <a:cxn ang="0">
                <a:pos x="5" y="0"/>
              </a:cxn>
            </a:cxnLst>
            <a:rect l="0" t="0" r="r" b="b"/>
            <a:pathLst>
              <a:path w="8" h="21">
                <a:moveTo>
                  <a:pt x="5" y="0"/>
                </a:moveTo>
                <a:lnTo>
                  <a:pt x="5" y="0"/>
                </a:lnTo>
                <a:lnTo>
                  <a:pt x="8" y="13"/>
                </a:lnTo>
                <a:lnTo>
                  <a:pt x="8" y="13"/>
                </a:lnTo>
                <a:lnTo>
                  <a:pt x="8" y="19"/>
                </a:lnTo>
                <a:lnTo>
                  <a:pt x="8" y="21"/>
                </a:lnTo>
                <a:lnTo>
                  <a:pt x="6" y="21"/>
                </a:lnTo>
                <a:lnTo>
                  <a:pt x="6" y="21"/>
                </a:lnTo>
                <a:lnTo>
                  <a:pt x="3" y="19"/>
                </a:lnTo>
                <a:lnTo>
                  <a:pt x="1" y="16"/>
                </a:lnTo>
                <a:lnTo>
                  <a:pt x="1" y="16"/>
                </a:lnTo>
                <a:lnTo>
                  <a:pt x="0" y="13"/>
                </a:lnTo>
                <a:lnTo>
                  <a:pt x="0" y="11"/>
                </a:lnTo>
                <a:lnTo>
                  <a:pt x="0" y="11"/>
                </a:lnTo>
                <a:lnTo>
                  <a:pt x="3" y="11"/>
                </a:lnTo>
                <a:lnTo>
                  <a:pt x="5" y="11"/>
                </a:lnTo>
                <a:lnTo>
                  <a:pt x="5" y="10"/>
                </a:lnTo>
                <a:lnTo>
                  <a:pt x="5" y="10"/>
                </a:lnTo>
                <a:lnTo>
                  <a:pt x="6" y="5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6" name="TextBox 19"/>
          <p:cNvSpPr txBox="1"/>
          <p:nvPr/>
        </p:nvSpPr>
        <p:spPr>
          <a:xfrm>
            <a:off x="6658818" y="2179598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58819" y="2524148"/>
            <a:ext cx="39296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29" name="TextBox 19"/>
          <p:cNvSpPr txBox="1"/>
          <p:nvPr/>
        </p:nvSpPr>
        <p:spPr>
          <a:xfrm>
            <a:off x="6658818" y="3326167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58819" y="3670717"/>
            <a:ext cx="39296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  <p:sp>
        <p:nvSpPr>
          <p:cNvPr id="32" name="TextBox 19"/>
          <p:cNvSpPr txBox="1"/>
          <p:nvPr/>
        </p:nvSpPr>
        <p:spPr>
          <a:xfrm>
            <a:off x="6658818" y="4472736"/>
            <a:ext cx="2444433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EngraversGothic BT" panose="020B0507020203020204" pitchFamily="34" charset="0"/>
              </a:defRPr>
            </a:lvl1pPr>
          </a:lstStyle>
          <a:p>
            <a:r>
              <a:rPr lang="en-US" altLang="zh-CN" sz="2000" b="1" dirty="0">
                <a:latin typeface="Arial"/>
                <a:ea typeface="微软雅黑"/>
                <a:sym typeface="Arial"/>
              </a:rPr>
              <a:t>Add title text</a:t>
            </a: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58819" y="4817286"/>
            <a:ext cx="392967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The user can demonstrate on a projector or computer, or print the presentation and make it into a film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75F77"/>
      </a:accent1>
      <a:accent2>
        <a:srgbClr val="D74B4B"/>
      </a:accent2>
      <a:accent3>
        <a:srgbClr val="A7AA9D"/>
      </a:accent3>
      <a:accent4>
        <a:srgbClr val="2192BC"/>
      </a:accent4>
      <a:accent5>
        <a:srgbClr val="354B5E"/>
      </a:accent5>
      <a:accent6>
        <a:srgbClr val="BFBFBF"/>
      </a:accent6>
      <a:hlink>
        <a:srgbClr val="475F77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2051</Words>
  <Application>Microsoft Office PowerPoint</Application>
  <PresentationFormat>宽屏</PresentationFormat>
  <Paragraphs>192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汉真广标</vt:lpstr>
      <vt:lpstr>微软雅黑</vt:lpstr>
      <vt:lpstr>Arial</vt:lpstr>
      <vt:lpstr>Impact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策划</dc:title>
  <cp:lastModifiedBy>kaiweiliu9209@outlook.com</cp:lastModifiedBy>
  <cp:revision>35</cp:revision>
  <dcterms:created xsi:type="dcterms:W3CDTF">2017-06-12T07:56:00Z</dcterms:created>
  <dcterms:modified xsi:type="dcterms:W3CDTF">2024-10-28T07:10:15Z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0533621407254CB18AABEF26C3A9EE4A_12</vt:lpwstr>
  </property>
  <property fmtid="{D5CDD505-2E9C-101B-9397-08002B2CF9AE}" pid="3" name="KSOProductBuildVer">
    <vt:lpwstr>2052-12.1.0.15120</vt:lpwstr>
  </property>
</Properties>
</file>